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8"/>
  </p:notesMasterIdLst>
  <p:sldIdLst>
    <p:sldId id="1175" r:id="rId2"/>
    <p:sldId id="670" r:id="rId3"/>
    <p:sldId id="1026" r:id="rId4"/>
    <p:sldId id="1027" r:id="rId5"/>
    <p:sldId id="1030" r:id="rId6"/>
    <p:sldId id="1028" r:id="rId7"/>
    <p:sldId id="1029" r:id="rId8"/>
    <p:sldId id="1176" r:id="rId9"/>
    <p:sldId id="1031" r:id="rId10"/>
    <p:sldId id="1032" r:id="rId11"/>
    <p:sldId id="1033" r:id="rId12"/>
    <p:sldId id="1141" r:id="rId13"/>
    <p:sldId id="1035" r:id="rId14"/>
    <p:sldId id="1177" r:id="rId15"/>
    <p:sldId id="1036" r:id="rId16"/>
    <p:sldId id="1034" r:id="rId17"/>
    <p:sldId id="1042" r:id="rId18"/>
    <p:sldId id="1037" r:id="rId19"/>
    <p:sldId id="1040" r:id="rId20"/>
    <p:sldId id="1039" r:id="rId21"/>
    <p:sldId id="1051" r:id="rId22"/>
    <p:sldId id="1001" r:id="rId23"/>
    <p:sldId id="257"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1041" r:id="rId39"/>
    <p:sldId id="1048" r:id="rId40"/>
    <p:sldId id="1142" r:id="rId41"/>
    <p:sldId id="1050" r:id="rId42"/>
    <p:sldId id="1049" r:id="rId43"/>
    <p:sldId id="1068" r:id="rId44"/>
    <p:sldId id="1136" r:id="rId45"/>
    <p:sldId id="1067" r:id="rId46"/>
    <p:sldId id="1046" r:id="rId47"/>
    <p:sldId id="1100" r:id="rId48"/>
    <p:sldId id="1047" r:id="rId49"/>
    <p:sldId id="1073" r:id="rId50"/>
    <p:sldId id="1074" r:id="rId51"/>
    <p:sldId id="1075" r:id="rId52"/>
    <p:sldId id="1076" r:id="rId53"/>
    <p:sldId id="1077" r:id="rId54"/>
    <p:sldId id="1078" r:id="rId55"/>
    <p:sldId id="1079" r:id="rId56"/>
    <p:sldId id="1080" r:id="rId57"/>
    <p:sldId id="1081" r:id="rId58"/>
    <p:sldId id="1082" r:id="rId59"/>
    <p:sldId id="1083" r:id="rId60"/>
    <p:sldId id="1084" r:id="rId61"/>
    <p:sldId id="1085" r:id="rId62"/>
    <p:sldId id="1086" r:id="rId63"/>
    <p:sldId id="1087" r:id="rId64"/>
    <p:sldId id="1088" r:id="rId65"/>
    <p:sldId id="1089" r:id="rId66"/>
    <p:sldId id="1090" r:id="rId67"/>
    <p:sldId id="1137" r:id="rId68"/>
    <p:sldId id="1092" r:id="rId69"/>
    <p:sldId id="1143" r:id="rId70"/>
    <p:sldId id="1018" r:id="rId71"/>
    <p:sldId id="1098" r:id="rId72"/>
    <p:sldId id="1138" r:id="rId73"/>
    <p:sldId id="1099" r:id="rId74"/>
    <p:sldId id="1094" r:id="rId75"/>
    <p:sldId id="1101" r:id="rId76"/>
    <p:sldId id="1095" r:id="rId77"/>
    <p:sldId id="1102" r:id="rId78"/>
    <p:sldId id="1144" r:id="rId79"/>
    <p:sldId id="1019" r:id="rId80"/>
    <p:sldId id="1020" r:id="rId81"/>
    <p:sldId id="1021" r:id="rId82"/>
    <p:sldId id="1022" r:id="rId83"/>
    <p:sldId id="1023" r:id="rId84"/>
    <p:sldId id="1024" r:id="rId85"/>
    <p:sldId id="1025" r:id="rId86"/>
    <p:sldId id="1045" r:id="rId87"/>
    <p:sldId id="1110" r:id="rId88"/>
    <p:sldId id="1140" r:id="rId89"/>
    <p:sldId id="1103" r:id="rId90"/>
    <p:sldId id="1104" r:id="rId91"/>
    <p:sldId id="1105" r:id="rId92"/>
    <p:sldId id="1106" r:id="rId93"/>
    <p:sldId id="1107" r:id="rId94"/>
    <p:sldId id="1108" r:id="rId95"/>
    <p:sldId id="1109" r:id="rId96"/>
    <p:sldId id="1139" r:id="rId97"/>
    <p:sldId id="1116" r:id="rId98"/>
    <p:sldId id="1113" r:id="rId99"/>
    <p:sldId id="1114" r:id="rId100"/>
    <p:sldId id="1115" r:id="rId101"/>
    <p:sldId id="1117" r:id="rId102"/>
    <p:sldId id="1043" r:id="rId103"/>
    <p:sldId id="1044" r:id="rId104"/>
    <p:sldId id="1118" r:id="rId105"/>
    <p:sldId id="965" r:id="rId106"/>
    <p:sldId id="1125" r:id="rId107"/>
    <p:sldId id="1121" r:id="rId108"/>
    <p:sldId id="261" r:id="rId109"/>
    <p:sldId id="262" r:id="rId110"/>
    <p:sldId id="263" r:id="rId111"/>
    <p:sldId id="264" r:id="rId112"/>
    <p:sldId id="1128" r:id="rId113"/>
    <p:sldId id="1127" r:id="rId114"/>
    <p:sldId id="1129" r:id="rId115"/>
    <p:sldId id="1130" r:id="rId116"/>
    <p:sldId id="265" r:id="rId117"/>
    <p:sldId id="266" r:id="rId118"/>
    <p:sldId id="267" r:id="rId119"/>
    <p:sldId id="268" r:id="rId120"/>
    <p:sldId id="1131" r:id="rId121"/>
    <p:sldId id="1132" r:id="rId122"/>
    <p:sldId id="1122" r:id="rId123"/>
    <p:sldId id="1123" r:id="rId124"/>
    <p:sldId id="1124" r:id="rId125"/>
    <p:sldId id="1133" r:id="rId126"/>
    <p:sldId id="1174"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00A23A"/>
    <a:srgbClr val="92D050"/>
    <a:srgbClr val="FFDE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32" autoAdjust="0"/>
    <p:restoredTop sz="96247" autoAdjust="0"/>
  </p:normalViewPr>
  <p:slideViewPr>
    <p:cSldViewPr snapToGrid="0">
      <p:cViewPr varScale="1">
        <p:scale>
          <a:sx n="84" d="100"/>
          <a:sy n="84" d="100"/>
        </p:scale>
        <p:origin x="114" y="21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explosion val="1"/>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3-3A7E-492C-AAF1-0D6E96838155}"/>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2-3A7E-492C-AAF1-0D6E96838155}"/>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4-3A7E-492C-AAF1-0D6E96838155}"/>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1-3A7E-492C-AAF1-0D6E96838155}"/>
              </c:ext>
            </c:extLst>
          </c:dPt>
          <c:dLbls>
            <c:dLbl>
              <c:idx val="0"/>
              <c:tx>
                <c:rich>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23AE09D1-19BA-4B1C-B761-097BF5F12D7A}" type="CATEGORYNAME">
                      <a:rPr lang="en-US" sz="1800"/>
                      <a:pPr>
                        <a:defRPr>
                          <a:solidFill>
                            <a:schemeClr val="bg1"/>
                          </a:solidFill>
                        </a:defRPr>
                      </a:pPr>
                      <a:t>[CATEGORY NAME]</a:t>
                    </a:fld>
                    <a:endParaRPr lang="en-US"/>
                  </a:p>
                </c:rich>
              </c:tx>
              <c:spPr>
                <a:noFill/>
                <a:ln>
                  <a:noFill/>
                </a:ln>
                <a:effectLst/>
              </c:spPr>
              <c:txPr>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3-3A7E-492C-AAF1-0D6E96838155}"/>
                </c:ext>
                <c:ext xmlns:c15="http://schemas.microsoft.com/office/drawing/2012/chart" uri="{CE6537A1-D6FC-4f65-9D91-7224C49458BB}">
                  <c15:dlblFieldTable/>
                  <c15:showDataLabelsRange val="0"/>
                </c:ext>
              </c:extLst>
            </c:dLbl>
            <c:dLbl>
              <c:idx val="1"/>
              <c:tx>
                <c:rich>
                  <a:bodyPr/>
                  <a:lstStyle/>
                  <a:p>
                    <a:fld id="{A17D9019-5227-4245-8354-E89ADF84E7F2}" type="CATEGORYNAME">
                      <a:rPr lang="en-US" sz="1800"/>
                      <a:pPr/>
                      <a:t>[CATEGORY NAME]</a:t>
                    </a:fld>
                    <a:endParaRPr lang="en-US"/>
                  </a:p>
                </c:rich>
              </c:tx>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2-3A7E-492C-AAF1-0D6E96838155}"/>
                </c:ext>
                <c:ext xmlns:c15="http://schemas.microsoft.com/office/drawing/2012/chart" uri="{CE6537A1-D6FC-4f65-9D91-7224C49458BB}">
                  <c15:dlblFieldTable/>
                  <c15:showDataLabelsRange val="0"/>
                </c:ext>
              </c:extLst>
            </c:dLbl>
            <c:dLbl>
              <c:idx val="2"/>
              <c:tx>
                <c:rich>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5BA251E8-487A-44B3-9C6E-AA32453EC73A}" type="CATEGORYNAME">
                      <a:rPr lang="en-US" sz="1800"/>
                      <a:pPr>
                        <a:defRPr>
                          <a:solidFill>
                            <a:schemeClr val="bg1"/>
                          </a:solidFill>
                        </a:defRPr>
                      </a:pPr>
                      <a:t>[CATEGORY NAME]</a:t>
                    </a:fld>
                    <a:endParaRPr lang="en-US"/>
                  </a:p>
                </c:rich>
              </c:tx>
              <c:spPr>
                <a:noFill/>
                <a:ln>
                  <a:noFill/>
                </a:ln>
                <a:effectLst/>
              </c:spPr>
              <c:txPr>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4-3A7E-492C-AAF1-0D6E96838155}"/>
                </c:ext>
                <c:ext xmlns:c15="http://schemas.microsoft.com/office/drawing/2012/chart" uri="{CE6537A1-D6FC-4f65-9D91-7224C49458BB}">
                  <c15:dlblFieldTable/>
                  <c15:showDataLabelsRange val="0"/>
                </c:ext>
              </c:extLst>
            </c:dLbl>
            <c:dLbl>
              <c:idx val="3"/>
              <c:tx>
                <c:rich>
                  <a:bodyPr/>
                  <a:lstStyle/>
                  <a:p>
                    <a:fld id="{8761A3B6-757A-47D6-92E3-252AC0200235}" type="CATEGORYNAME">
                      <a:rPr lang="en-US" sz="1800"/>
                      <a:pPr/>
                      <a:t>[CATEGORY NAME]</a:t>
                    </a:fld>
                    <a:endParaRPr lang="en-US"/>
                  </a:p>
                </c:rich>
              </c:tx>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1-3A7E-492C-AAF1-0D6E96838155}"/>
                </c:ext>
                <c:ext xmlns:c15="http://schemas.microsoft.com/office/drawing/2012/chart" uri="{CE6537A1-D6FC-4f65-9D91-7224C49458BB}">
                  <c15:dlblFieldTable/>
                  <c15:showDataLabelsRange val="0"/>
                </c:ext>
              </c:extLst>
            </c:dLbl>
            <c:spPr>
              <a:noFill/>
              <a:ln>
                <a:noFill/>
              </a:ln>
              <a:effectLst/>
            </c:spPr>
            <c:txPr>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Sheet1!$A$2:$A$5</c:f>
              <c:strCache>
                <c:ptCount val="4"/>
                <c:pt idx="0">
                  <c:v>Nhóm 1</c:v>
                </c:pt>
                <c:pt idx="1">
                  <c:v>Nhóm 2</c:v>
                </c:pt>
                <c:pt idx="2">
                  <c:v>Nhóm 3</c:v>
                </c:pt>
                <c:pt idx="3">
                  <c:v>Nhóm 4</c:v>
                </c:pt>
              </c:strCache>
            </c:strRef>
          </c:cat>
          <c:val>
            <c:numRef>
              <c:f>Sheet1!$B$2:$B$5</c:f>
              <c:numCache>
                <c:formatCode>General</c:formatCode>
                <c:ptCount val="4"/>
                <c:pt idx="0">
                  <c:v>1</c:v>
                </c:pt>
                <c:pt idx="1">
                  <c:v>1</c:v>
                </c:pt>
                <c:pt idx="2">
                  <c:v>1</c:v>
                </c:pt>
                <c:pt idx="3">
                  <c:v>1</c:v>
                </c:pt>
              </c:numCache>
            </c:numRef>
          </c:val>
          <c:extLst xmlns:c16r2="http://schemas.microsoft.com/office/drawing/2015/06/chart">
            <c:ext xmlns:c16="http://schemas.microsoft.com/office/drawing/2014/chart" uri="{C3380CC4-5D6E-409C-BE32-E72D297353CC}">
              <c16:uniqueId val="{00000000-3A7E-492C-AAF1-0D6E96838155}"/>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4-4A8F-4856-8DB7-84D48E5A8FF9}"/>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1-4A8F-4856-8DB7-84D48E5A8FF9}"/>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4A8F-4856-8DB7-84D48E5A8FF9}"/>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6-4A8F-4856-8DB7-84D48E5A8FF9}"/>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7-4A8F-4856-8DB7-84D48E5A8FF9}"/>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8-4A8F-4856-8DB7-84D48E5A8FF9}"/>
              </c:ext>
            </c:extLst>
          </c:dPt>
          <c:dPt>
            <c:idx val="6"/>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4A8F-4856-8DB7-84D48E5A8FF9}"/>
              </c:ext>
            </c:extLst>
          </c:dPt>
          <c:dPt>
            <c:idx val="7"/>
            <c:bubble3D val="0"/>
            <c:spPr>
              <a:solidFill>
                <a:schemeClr val="accent2">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A-4A8F-4856-8DB7-84D48E5A8FF9}"/>
              </c:ext>
            </c:extLst>
          </c:dPt>
          <c:dPt>
            <c:idx val="8"/>
            <c:bubble3D val="0"/>
            <c:spPr>
              <a:solidFill>
                <a:schemeClr val="accent3">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B-4A8F-4856-8DB7-84D48E5A8FF9}"/>
              </c:ext>
            </c:extLst>
          </c:dPt>
          <c:dPt>
            <c:idx val="9"/>
            <c:bubble3D val="0"/>
            <c:spPr>
              <a:solidFill>
                <a:schemeClr val="accent4">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C-4A8F-4856-8DB7-84D48E5A8FF9}"/>
              </c:ext>
            </c:extLst>
          </c:dPt>
          <c:dPt>
            <c:idx val="10"/>
            <c:bubble3D val="0"/>
            <c:spPr>
              <a:solidFill>
                <a:schemeClr val="accent5">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5-C638-4BDD-9D75-3868A65DE5E9}"/>
              </c:ext>
            </c:extLst>
          </c:dPt>
          <c:dPt>
            <c:idx val="11"/>
            <c:bubble3D val="0"/>
            <c:spPr>
              <a:solidFill>
                <a:schemeClr val="accent6">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7-C638-4BDD-9D75-3868A65DE5E9}"/>
              </c:ext>
            </c:extLst>
          </c:dPt>
          <c:dPt>
            <c:idx val="12"/>
            <c:bubble3D val="0"/>
            <c:spPr>
              <a:solidFill>
                <a:schemeClr val="accent1">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9-C638-4BDD-9D75-3868A65DE5E9}"/>
              </c:ext>
            </c:extLst>
          </c:dPt>
          <c:dPt>
            <c:idx val="13"/>
            <c:bubble3D val="0"/>
            <c:spPr>
              <a:solidFill>
                <a:schemeClr val="accent2">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B-C638-4BDD-9D75-3868A65DE5E9}"/>
              </c:ext>
            </c:extLst>
          </c:dPt>
          <c:dPt>
            <c:idx val="14"/>
            <c:bubble3D val="0"/>
            <c:spPr>
              <a:solidFill>
                <a:schemeClr val="accent3">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D-D4A1-4E1E-9B8C-8F627754A4A4}"/>
              </c:ext>
            </c:extLst>
          </c:dPt>
          <c:dLbls>
            <c:delete val="1"/>
          </c:dLbls>
          <c:cat>
            <c:strRef>
              <c:f>Sheet1!$A$2:$A$16</c:f>
              <c:strCache>
                <c:ptCount val="15"/>
                <c:pt idx="0">
                  <c:v>Câu 1</c:v>
                </c:pt>
                <c:pt idx="1">
                  <c:v>Câu 2</c:v>
                </c:pt>
                <c:pt idx="2">
                  <c:v>Câu 3</c:v>
                </c:pt>
                <c:pt idx="3">
                  <c:v>Câu 4</c:v>
                </c:pt>
                <c:pt idx="4">
                  <c:v>Câu 5</c:v>
                </c:pt>
                <c:pt idx="5">
                  <c:v>Câu 6</c:v>
                </c:pt>
                <c:pt idx="6">
                  <c:v>Câu 7</c:v>
                </c:pt>
                <c:pt idx="7">
                  <c:v>Câu 8</c:v>
                </c:pt>
                <c:pt idx="8">
                  <c:v>Câu 9</c:v>
                </c:pt>
                <c:pt idx="9">
                  <c:v>Câu 10</c:v>
                </c:pt>
                <c:pt idx="10">
                  <c:v>Câu 11</c:v>
                </c:pt>
                <c:pt idx="11">
                  <c:v>Câu 12</c:v>
                </c:pt>
                <c:pt idx="12">
                  <c:v>Câu 13</c:v>
                </c:pt>
                <c:pt idx="13">
                  <c:v>Câu 14</c:v>
                </c:pt>
                <c:pt idx="14">
                  <c:v>Câu 15</c:v>
                </c:pt>
              </c:strCache>
            </c:strRef>
          </c:cat>
          <c:val>
            <c:numRef>
              <c:f>Sheet1!$B$2:$B$16</c:f>
              <c:numCache>
                <c:formatCode>General</c:formatCode>
                <c:ptCount val="15"/>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numCache>
            </c:numRef>
          </c:val>
          <c:extLst xmlns:c16r2="http://schemas.microsoft.com/office/drawing/2015/06/chart">
            <c:ext xmlns:c16="http://schemas.microsoft.com/office/drawing/2014/chart" uri="{C3380CC4-5D6E-409C-BE32-E72D297353CC}">
              <c16:uniqueId val="{00000000-4A8F-4856-8DB7-84D48E5A8FF9}"/>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explosion val="1"/>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3-3A7E-492C-AAF1-0D6E96838155}"/>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2-3A7E-492C-AAF1-0D6E96838155}"/>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4-3A7E-492C-AAF1-0D6E96838155}"/>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1-3A7E-492C-AAF1-0D6E96838155}"/>
              </c:ext>
            </c:extLst>
          </c:dPt>
          <c:dLbls>
            <c:dLbl>
              <c:idx val="0"/>
              <c:tx>
                <c:rich>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23AE09D1-19BA-4B1C-B761-097BF5F12D7A}" type="CATEGORYNAME">
                      <a:rPr lang="en-US" sz="1800"/>
                      <a:pPr>
                        <a:defRPr>
                          <a:solidFill>
                            <a:schemeClr val="bg1"/>
                          </a:solidFill>
                        </a:defRPr>
                      </a:pPr>
                      <a:t>[CATEGORY NAME]</a:t>
                    </a:fld>
                    <a:endParaRPr lang="en-US"/>
                  </a:p>
                </c:rich>
              </c:tx>
              <c:spPr>
                <a:noFill/>
                <a:ln>
                  <a:noFill/>
                </a:ln>
                <a:effectLst/>
              </c:spPr>
              <c:txPr>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3-3A7E-492C-AAF1-0D6E96838155}"/>
                </c:ext>
                <c:ext xmlns:c15="http://schemas.microsoft.com/office/drawing/2012/chart" uri="{CE6537A1-D6FC-4f65-9D91-7224C49458BB}">
                  <c15:dlblFieldTable/>
                  <c15:showDataLabelsRange val="0"/>
                </c:ext>
              </c:extLst>
            </c:dLbl>
            <c:dLbl>
              <c:idx val="1"/>
              <c:tx>
                <c:rich>
                  <a:bodyPr/>
                  <a:lstStyle/>
                  <a:p>
                    <a:fld id="{A17D9019-5227-4245-8354-E89ADF84E7F2}" type="CATEGORYNAME">
                      <a:rPr lang="en-US" sz="1800"/>
                      <a:pPr/>
                      <a:t>[CATEGORY NAME]</a:t>
                    </a:fld>
                    <a:endParaRPr lang="en-US"/>
                  </a:p>
                </c:rich>
              </c:tx>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2-3A7E-492C-AAF1-0D6E96838155}"/>
                </c:ext>
                <c:ext xmlns:c15="http://schemas.microsoft.com/office/drawing/2012/chart" uri="{CE6537A1-D6FC-4f65-9D91-7224C49458BB}">
                  <c15:dlblFieldTable/>
                  <c15:showDataLabelsRange val="0"/>
                </c:ext>
              </c:extLst>
            </c:dLbl>
            <c:dLbl>
              <c:idx val="2"/>
              <c:tx>
                <c:rich>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5BA251E8-487A-44B3-9C6E-AA32453EC73A}" type="CATEGORYNAME">
                      <a:rPr lang="en-US" sz="1800"/>
                      <a:pPr>
                        <a:defRPr>
                          <a:solidFill>
                            <a:schemeClr val="bg1"/>
                          </a:solidFill>
                        </a:defRPr>
                      </a:pPr>
                      <a:t>[CATEGORY NAME]</a:t>
                    </a:fld>
                    <a:endParaRPr lang="en-US"/>
                  </a:p>
                </c:rich>
              </c:tx>
              <c:spPr>
                <a:noFill/>
                <a:ln>
                  <a:noFill/>
                </a:ln>
                <a:effectLst/>
              </c:spPr>
              <c:txPr>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4-3A7E-492C-AAF1-0D6E96838155}"/>
                </c:ext>
                <c:ext xmlns:c15="http://schemas.microsoft.com/office/drawing/2012/chart" uri="{CE6537A1-D6FC-4f65-9D91-7224C49458BB}">
                  <c15:dlblFieldTable/>
                  <c15:showDataLabelsRange val="0"/>
                </c:ext>
              </c:extLst>
            </c:dLbl>
            <c:dLbl>
              <c:idx val="3"/>
              <c:tx>
                <c:rich>
                  <a:bodyPr/>
                  <a:lstStyle/>
                  <a:p>
                    <a:fld id="{8761A3B6-757A-47D6-92E3-252AC0200235}" type="CATEGORYNAME">
                      <a:rPr lang="en-US" sz="1800"/>
                      <a:pPr/>
                      <a:t>[CATEGORY NAME]</a:t>
                    </a:fld>
                    <a:endParaRPr lang="en-US"/>
                  </a:p>
                </c:rich>
              </c:tx>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1-3A7E-492C-AAF1-0D6E96838155}"/>
                </c:ext>
                <c:ext xmlns:c15="http://schemas.microsoft.com/office/drawing/2012/chart" uri="{CE6537A1-D6FC-4f65-9D91-7224C49458BB}">
                  <c15:dlblFieldTable/>
                  <c15:showDataLabelsRange val="0"/>
                </c:ext>
              </c:extLst>
            </c:dLbl>
            <c:spPr>
              <a:noFill/>
              <a:ln>
                <a:noFill/>
              </a:ln>
              <a:effectLst/>
            </c:spPr>
            <c:txPr>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Sheet1!$A$2:$A$5</c:f>
              <c:strCache>
                <c:ptCount val="4"/>
                <c:pt idx="0">
                  <c:v>Nhóm 1</c:v>
                </c:pt>
                <c:pt idx="1">
                  <c:v>Nhóm 2</c:v>
                </c:pt>
                <c:pt idx="2">
                  <c:v>Nhóm 3</c:v>
                </c:pt>
                <c:pt idx="3">
                  <c:v>Nhóm 4</c:v>
                </c:pt>
              </c:strCache>
            </c:strRef>
          </c:cat>
          <c:val>
            <c:numRef>
              <c:f>Sheet1!$B$2:$B$5</c:f>
              <c:numCache>
                <c:formatCode>General</c:formatCode>
                <c:ptCount val="4"/>
                <c:pt idx="0">
                  <c:v>1</c:v>
                </c:pt>
                <c:pt idx="1">
                  <c:v>1</c:v>
                </c:pt>
                <c:pt idx="2">
                  <c:v>1</c:v>
                </c:pt>
                <c:pt idx="3">
                  <c:v>1</c:v>
                </c:pt>
              </c:numCache>
            </c:numRef>
          </c:val>
          <c:extLst xmlns:c16r2="http://schemas.microsoft.com/office/drawing/2015/06/chart">
            <c:ext xmlns:c16="http://schemas.microsoft.com/office/drawing/2014/chart" uri="{C3380CC4-5D6E-409C-BE32-E72D297353CC}">
              <c16:uniqueId val="{00000000-3A7E-492C-AAF1-0D6E96838155}"/>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4-4A8F-4856-8DB7-84D48E5A8FF9}"/>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1-4A8F-4856-8DB7-84D48E5A8FF9}"/>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4A8F-4856-8DB7-84D48E5A8FF9}"/>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6-4A8F-4856-8DB7-84D48E5A8FF9}"/>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7-4A8F-4856-8DB7-84D48E5A8FF9}"/>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8-4A8F-4856-8DB7-84D48E5A8FF9}"/>
              </c:ext>
            </c:extLst>
          </c:dPt>
          <c:dPt>
            <c:idx val="6"/>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4A8F-4856-8DB7-84D48E5A8FF9}"/>
              </c:ext>
            </c:extLst>
          </c:dPt>
          <c:dPt>
            <c:idx val="7"/>
            <c:bubble3D val="0"/>
            <c:spPr>
              <a:solidFill>
                <a:schemeClr val="accent2">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A-4A8F-4856-8DB7-84D48E5A8FF9}"/>
              </c:ext>
            </c:extLst>
          </c:dPt>
          <c:dPt>
            <c:idx val="8"/>
            <c:bubble3D val="0"/>
            <c:spPr>
              <a:solidFill>
                <a:schemeClr val="accent3">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B-4A8F-4856-8DB7-84D48E5A8FF9}"/>
              </c:ext>
            </c:extLst>
          </c:dPt>
          <c:dPt>
            <c:idx val="9"/>
            <c:bubble3D val="0"/>
            <c:spPr>
              <a:solidFill>
                <a:schemeClr val="accent4">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C-4A8F-4856-8DB7-84D48E5A8FF9}"/>
              </c:ext>
            </c:extLst>
          </c:dPt>
          <c:dPt>
            <c:idx val="10"/>
            <c:bubble3D val="0"/>
            <c:spPr>
              <a:solidFill>
                <a:schemeClr val="accent5">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5-C638-4BDD-9D75-3868A65DE5E9}"/>
              </c:ext>
            </c:extLst>
          </c:dPt>
          <c:dPt>
            <c:idx val="11"/>
            <c:bubble3D val="0"/>
            <c:spPr>
              <a:solidFill>
                <a:schemeClr val="accent6">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7-C638-4BDD-9D75-3868A65DE5E9}"/>
              </c:ext>
            </c:extLst>
          </c:dPt>
          <c:dPt>
            <c:idx val="12"/>
            <c:bubble3D val="0"/>
            <c:spPr>
              <a:solidFill>
                <a:schemeClr val="accent1">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9-C638-4BDD-9D75-3868A65DE5E9}"/>
              </c:ext>
            </c:extLst>
          </c:dPt>
          <c:dPt>
            <c:idx val="13"/>
            <c:bubble3D val="0"/>
            <c:spPr>
              <a:solidFill>
                <a:schemeClr val="accent2">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B-C638-4BDD-9D75-3868A65DE5E9}"/>
              </c:ext>
            </c:extLst>
          </c:dPt>
          <c:dPt>
            <c:idx val="14"/>
            <c:bubble3D val="0"/>
            <c:spPr>
              <a:solidFill>
                <a:schemeClr val="accent3">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D-93F7-4DC0-AA04-3EC075188418}"/>
              </c:ext>
            </c:extLst>
          </c:dPt>
          <c:dLbls>
            <c:delete val="1"/>
          </c:dLbls>
          <c:cat>
            <c:strRef>
              <c:f>Sheet1!$A$2:$A$16</c:f>
              <c:strCache>
                <c:ptCount val="6"/>
                <c:pt idx="0">
                  <c:v>Câu 1</c:v>
                </c:pt>
                <c:pt idx="1">
                  <c:v>Câu 2</c:v>
                </c:pt>
                <c:pt idx="2">
                  <c:v>Câu 3</c:v>
                </c:pt>
                <c:pt idx="3">
                  <c:v>Câu 4</c:v>
                </c:pt>
                <c:pt idx="4">
                  <c:v>Câu 5</c:v>
                </c:pt>
                <c:pt idx="5">
                  <c:v>Câu 6</c:v>
                </c:pt>
              </c:strCache>
            </c:strRef>
          </c:cat>
          <c:val>
            <c:numRef>
              <c:f>Sheet1!$B$2:$B$16</c:f>
              <c:numCache>
                <c:formatCode>General</c:formatCode>
                <c:ptCount val="15"/>
                <c:pt idx="0">
                  <c:v>1</c:v>
                </c:pt>
                <c:pt idx="1">
                  <c:v>1</c:v>
                </c:pt>
                <c:pt idx="2">
                  <c:v>1</c:v>
                </c:pt>
                <c:pt idx="3">
                  <c:v>1</c:v>
                </c:pt>
                <c:pt idx="4">
                  <c:v>1</c:v>
                </c:pt>
                <c:pt idx="5">
                  <c:v>1</c:v>
                </c:pt>
              </c:numCache>
            </c:numRef>
          </c:val>
          <c:extLst xmlns:c16r2="http://schemas.microsoft.com/office/drawing/2015/06/chart">
            <c:ext xmlns:c16="http://schemas.microsoft.com/office/drawing/2014/chart" uri="{C3380CC4-5D6E-409C-BE32-E72D297353CC}">
              <c16:uniqueId val="{00000000-4A8F-4856-8DB7-84D48E5A8FF9}"/>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7F78BD-25A2-46D5-AA19-ECBD3828923D}" type="datetimeFigureOut">
              <a:rPr lang="en-US" smtClean="0"/>
              <a:t>15/5/2025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0784C-6A53-45DC-9B04-5EB46F4E4487}" type="slidenum">
              <a:rPr lang="en-US" smtClean="0"/>
              <a:t>‹#›</a:t>
            </a:fld>
            <a:endParaRPr lang="en-US"/>
          </a:p>
        </p:txBody>
      </p:sp>
    </p:spTree>
    <p:extLst>
      <p:ext uri="{BB962C8B-B14F-4D97-AF65-F5344CB8AC3E}">
        <p14:creationId xmlns:p14="http://schemas.microsoft.com/office/powerpoint/2010/main" val="1302091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960052FB-00B7-4945-BCC5-6FE095057269}" type="slidenum">
              <a:rPr lang="en-US" smtClean="0"/>
              <a:t>2</a:t>
            </a:fld>
            <a:endParaRPr lang="en-US"/>
          </a:p>
        </p:txBody>
      </p:sp>
    </p:spTree>
    <p:extLst>
      <p:ext uri="{BB962C8B-B14F-4D97-AF65-F5344CB8AC3E}">
        <p14:creationId xmlns:p14="http://schemas.microsoft.com/office/powerpoint/2010/main" val="3287747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11</a:t>
            </a:fld>
            <a:endParaRPr lang="en-US"/>
          </a:p>
        </p:txBody>
      </p:sp>
    </p:spTree>
    <p:extLst>
      <p:ext uri="{BB962C8B-B14F-4D97-AF65-F5344CB8AC3E}">
        <p14:creationId xmlns:p14="http://schemas.microsoft.com/office/powerpoint/2010/main" val="1896740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12</a:t>
            </a:fld>
            <a:endParaRPr lang="en-US"/>
          </a:p>
        </p:txBody>
      </p:sp>
    </p:spTree>
    <p:extLst>
      <p:ext uri="{BB962C8B-B14F-4D97-AF65-F5344CB8AC3E}">
        <p14:creationId xmlns:p14="http://schemas.microsoft.com/office/powerpoint/2010/main" val="3113370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13</a:t>
            </a:fld>
            <a:endParaRPr lang="en-US"/>
          </a:p>
        </p:txBody>
      </p:sp>
    </p:spTree>
    <p:extLst>
      <p:ext uri="{BB962C8B-B14F-4D97-AF65-F5344CB8AC3E}">
        <p14:creationId xmlns:p14="http://schemas.microsoft.com/office/powerpoint/2010/main" val="2420640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15</a:t>
            </a:fld>
            <a:endParaRPr lang="en-US"/>
          </a:p>
        </p:txBody>
      </p:sp>
    </p:spTree>
    <p:extLst>
      <p:ext uri="{BB962C8B-B14F-4D97-AF65-F5344CB8AC3E}">
        <p14:creationId xmlns:p14="http://schemas.microsoft.com/office/powerpoint/2010/main" val="1826293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16</a:t>
            </a:fld>
            <a:endParaRPr lang="en-US"/>
          </a:p>
        </p:txBody>
      </p:sp>
    </p:spTree>
    <p:extLst>
      <p:ext uri="{BB962C8B-B14F-4D97-AF65-F5344CB8AC3E}">
        <p14:creationId xmlns:p14="http://schemas.microsoft.com/office/powerpoint/2010/main" val="3399514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17</a:t>
            </a:fld>
            <a:endParaRPr lang="en-US"/>
          </a:p>
        </p:txBody>
      </p:sp>
    </p:spTree>
    <p:extLst>
      <p:ext uri="{BB962C8B-B14F-4D97-AF65-F5344CB8AC3E}">
        <p14:creationId xmlns:p14="http://schemas.microsoft.com/office/powerpoint/2010/main" val="3168344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18</a:t>
            </a:fld>
            <a:endParaRPr lang="en-US"/>
          </a:p>
        </p:txBody>
      </p:sp>
    </p:spTree>
    <p:extLst>
      <p:ext uri="{BB962C8B-B14F-4D97-AF65-F5344CB8AC3E}">
        <p14:creationId xmlns:p14="http://schemas.microsoft.com/office/powerpoint/2010/main" val="4284342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19</a:t>
            </a:fld>
            <a:endParaRPr lang="en-US"/>
          </a:p>
        </p:txBody>
      </p:sp>
    </p:spTree>
    <p:extLst>
      <p:ext uri="{BB962C8B-B14F-4D97-AF65-F5344CB8AC3E}">
        <p14:creationId xmlns:p14="http://schemas.microsoft.com/office/powerpoint/2010/main" val="4030690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20</a:t>
            </a:fld>
            <a:endParaRPr lang="en-US"/>
          </a:p>
        </p:txBody>
      </p:sp>
    </p:spTree>
    <p:extLst>
      <p:ext uri="{BB962C8B-B14F-4D97-AF65-F5344CB8AC3E}">
        <p14:creationId xmlns:p14="http://schemas.microsoft.com/office/powerpoint/2010/main" val="3661159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21</a:t>
            </a:fld>
            <a:endParaRPr lang="en-US"/>
          </a:p>
        </p:txBody>
      </p:sp>
    </p:spTree>
    <p:extLst>
      <p:ext uri="{BB962C8B-B14F-4D97-AF65-F5344CB8AC3E}">
        <p14:creationId xmlns:p14="http://schemas.microsoft.com/office/powerpoint/2010/main" val="1303082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3</a:t>
            </a:fld>
            <a:endParaRPr lang="en-US"/>
          </a:p>
        </p:txBody>
      </p:sp>
    </p:spTree>
    <p:extLst>
      <p:ext uri="{BB962C8B-B14F-4D97-AF65-F5344CB8AC3E}">
        <p14:creationId xmlns:p14="http://schemas.microsoft.com/office/powerpoint/2010/main" val="3139345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22</a:t>
            </a:fld>
            <a:endParaRPr lang="en-US"/>
          </a:p>
        </p:txBody>
      </p:sp>
    </p:spTree>
    <p:extLst>
      <p:ext uri="{BB962C8B-B14F-4D97-AF65-F5344CB8AC3E}">
        <p14:creationId xmlns:p14="http://schemas.microsoft.com/office/powerpoint/2010/main" val="39819196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50784C-6A53-45DC-9B04-5EB46F4E4487}" type="slidenum">
              <a:rPr lang="en-US" smtClean="0"/>
              <a:t>23</a:t>
            </a:fld>
            <a:endParaRPr lang="en-US"/>
          </a:p>
        </p:txBody>
      </p:sp>
    </p:spTree>
    <p:extLst>
      <p:ext uri="{BB962C8B-B14F-4D97-AF65-F5344CB8AC3E}">
        <p14:creationId xmlns:p14="http://schemas.microsoft.com/office/powerpoint/2010/main" val="260474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38</a:t>
            </a:fld>
            <a:endParaRPr lang="en-US"/>
          </a:p>
        </p:txBody>
      </p:sp>
    </p:spTree>
    <p:extLst>
      <p:ext uri="{BB962C8B-B14F-4D97-AF65-F5344CB8AC3E}">
        <p14:creationId xmlns:p14="http://schemas.microsoft.com/office/powerpoint/2010/main" val="2525067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39</a:t>
            </a:fld>
            <a:endParaRPr lang="en-US"/>
          </a:p>
        </p:txBody>
      </p:sp>
    </p:spTree>
    <p:extLst>
      <p:ext uri="{BB962C8B-B14F-4D97-AF65-F5344CB8AC3E}">
        <p14:creationId xmlns:p14="http://schemas.microsoft.com/office/powerpoint/2010/main" val="42836409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40</a:t>
            </a:fld>
            <a:endParaRPr lang="en-US"/>
          </a:p>
        </p:txBody>
      </p:sp>
    </p:spTree>
    <p:extLst>
      <p:ext uri="{BB962C8B-B14F-4D97-AF65-F5344CB8AC3E}">
        <p14:creationId xmlns:p14="http://schemas.microsoft.com/office/powerpoint/2010/main" val="18779191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41</a:t>
            </a:fld>
            <a:endParaRPr lang="en-US"/>
          </a:p>
        </p:txBody>
      </p:sp>
    </p:spTree>
    <p:extLst>
      <p:ext uri="{BB962C8B-B14F-4D97-AF65-F5344CB8AC3E}">
        <p14:creationId xmlns:p14="http://schemas.microsoft.com/office/powerpoint/2010/main" val="31525374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42</a:t>
            </a:fld>
            <a:endParaRPr lang="en-US"/>
          </a:p>
        </p:txBody>
      </p:sp>
    </p:spTree>
    <p:extLst>
      <p:ext uri="{BB962C8B-B14F-4D97-AF65-F5344CB8AC3E}">
        <p14:creationId xmlns:p14="http://schemas.microsoft.com/office/powerpoint/2010/main" val="1764443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960052FB-00B7-4945-BCC5-6FE095057269}" type="slidenum">
              <a:rPr lang="en-US" smtClean="0"/>
              <a:t>43</a:t>
            </a:fld>
            <a:endParaRPr lang="en-US"/>
          </a:p>
        </p:txBody>
      </p:sp>
    </p:spTree>
    <p:extLst>
      <p:ext uri="{BB962C8B-B14F-4D97-AF65-F5344CB8AC3E}">
        <p14:creationId xmlns:p14="http://schemas.microsoft.com/office/powerpoint/2010/main" val="36335830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44</a:t>
            </a:fld>
            <a:endParaRPr lang="en-US"/>
          </a:p>
        </p:txBody>
      </p:sp>
    </p:spTree>
    <p:extLst>
      <p:ext uri="{BB962C8B-B14F-4D97-AF65-F5344CB8AC3E}">
        <p14:creationId xmlns:p14="http://schemas.microsoft.com/office/powerpoint/2010/main" val="24755748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45</a:t>
            </a:fld>
            <a:endParaRPr lang="en-US"/>
          </a:p>
        </p:txBody>
      </p:sp>
    </p:spTree>
    <p:extLst>
      <p:ext uri="{BB962C8B-B14F-4D97-AF65-F5344CB8AC3E}">
        <p14:creationId xmlns:p14="http://schemas.microsoft.com/office/powerpoint/2010/main" val="2801381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4</a:t>
            </a:fld>
            <a:endParaRPr lang="en-US"/>
          </a:p>
        </p:txBody>
      </p:sp>
    </p:spTree>
    <p:extLst>
      <p:ext uri="{BB962C8B-B14F-4D97-AF65-F5344CB8AC3E}">
        <p14:creationId xmlns:p14="http://schemas.microsoft.com/office/powerpoint/2010/main" val="10614314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46</a:t>
            </a:fld>
            <a:endParaRPr lang="en-US"/>
          </a:p>
        </p:txBody>
      </p:sp>
    </p:spTree>
    <p:extLst>
      <p:ext uri="{BB962C8B-B14F-4D97-AF65-F5344CB8AC3E}">
        <p14:creationId xmlns:p14="http://schemas.microsoft.com/office/powerpoint/2010/main" val="23019111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47</a:t>
            </a:fld>
            <a:endParaRPr lang="en-US"/>
          </a:p>
        </p:txBody>
      </p:sp>
    </p:spTree>
    <p:extLst>
      <p:ext uri="{BB962C8B-B14F-4D97-AF65-F5344CB8AC3E}">
        <p14:creationId xmlns:p14="http://schemas.microsoft.com/office/powerpoint/2010/main" val="28567530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48</a:t>
            </a:fld>
            <a:endParaRPr lang="en-US"/>
          </a:p>
        </p:txBody>
      </p:sp>
    </p:spTree>
    <p:extLst>
      <p:ext uri="{BB962C8B-B14F-4D97-AF65-F5344CB8AC3E}">
        <p14:creationId xmlns:p14="http://schemas.microsoft.com/office/powerpoint/2010/main" val="4175255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49</a:t>
            </a:fld>
            <a:endParaRPr lang="en-US"/>
          </a:p>
        </p:txBody>
      </p:sp>
    </p:spTree>
    <p:extLst>
      <p:ext uri="{BB962C8B-B14F-4D97-AF65-F5344CB8AC3E}">
        <p14:creationId xmlns:p14="http://schemas.microsoft.com/office/powerpoint/2010/main" val="29907653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50</a:t>
            </a:fld>
            <a:endParaRPr lang="en-US"/>
          </a:p>
        </p:txBody>
      </p:sp>
    </p:spTree>
    <p:extLst>
      <p:ext uri="{BB962C8B-B14F-4D97-AF65-F5344CB8AC3E}">
        <p14:creationId xmlns:p14="http://schemas.microsoft.com/office/powerpoint/2010/main" val="17369314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67</a:t>
            </a:fld>
            <a:endParaRPr lang="en-US"/>
          </a:p>
        </p:txBody>
      </p:sp>
    </p:spTree>
    <p:extLst>
      <p:ext uri="{BB962C8B-B14F-4D97-AF65-F5344CB8AC3E}">
        <p14:creationId xmlns:p14="http://schemas.microsoft.com/office/powerpoint/2010/main" val="4575653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68</a:t>
            </a:fld>
            <a:endParaRPr lang="en-US"/>
          </a:p>
        </p:txBody>
      </p:sp>
    </p:spTree>
    <p:extLst>
      <p:ext uri="{BB962C8B-B14F-4D97-AF65-F5344CB8AC3E}">
        <p14:creationId xmlns:p14="http://schemas.microsoft.com/office/powerpoint/2010/main" val="14900867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69</a:t>
            </a:fld>
            <a:endParaRPr lang="en-US"/>
          </a:p>
        </p:txBody>
      </p:sp>
    </p:spTree>
    <p:extLst>
      <p:ext uri="{BB962C8B-B14F-4D97-AF65-F5344CB8AC3E}">
        <p14:creationId xmlns:p14="http://schemas.microsoft.com/office/powerpoint/2010/main" val="10138193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70</a:t>
            </a:fld>
            <a:endParaRPr lang="en-US"/>
          </a:p>
        </p:txBody>
      </p:sp>
    </p:spTree>
    <p:extLst>
      <p:ext uri="{BB962C8B-B14F-4D97-AF65-F5344CB8AC3E}">
        <p14:creationId xmlns:p14="http://schemas.microsoft.com/office/powerpoint/2010/main" val="13668906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960052FB-00B7-4945-BCC5-6FE095057269}" type="slidenum">
              <a:rPr lang="en-US" smtClean="0"/>
              <a:t>71</a:t>
            </a:fld>
            <a:endParaRPr lang="en-US"/>
          </a:p>
        </p:txBody>
      </p:sp>
    </p:spTree>
    <p:extLst>
      <p:ext uri="{BB962C8B-B14F-4D97-AF65-F5344CB8AC3E}">
        <p14:creationId xmlns:p14="http://schemas.microsoft.com/office/powerpoint/2010/main" val="1460371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960052FB-00B7-4945-BCC5-6FE095057269}" type="slidenum">
              <a:rPr lang="en-US" smtClean="0"/>
              <a:t>5</a:t>
            </a:fld>
            <a:endParaRPr lang="en-US"/>
          </a:p>
        </p:txBody>
      </p:sp>
    </p:spTree>
    <p:extLst>
      <p:ext uri="{BB962C8B-B14F-4D97-AF65-F5344CB8AC3E}">
        <p14:creationId xmlns:p14="http://schemas.microsoft.com/office/powerpoint/2010/main" val="31881578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72</a:t>
            </a:fld>
            <a:endParaRPr lang="en-US"/>
          </a:p>
        </p:txBody>
      </p:sp>
    </p:spTree>
    <p:extLst>
      <p:ext uri="{BB962C8B-B14F-4D97-AF65-F5344CB8AC3E}">
        <p14:creationId xmlns:p14="http://schemas.microsoft.com/office/powerpoint/2010/main" val="11823216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73</a:t>
            </a:fld>
            <a:endParaRPr lang="en-US"/>
          </a:p>
        </p:txBody>
      </p:sp>
    </p:spTree>
    <p:extLst>
      <p:ext uri="{BB962C8B-B14F-4D97-AF65-F5344CB8AC3E}">
        <p14:creationId xmlns:p14="http://schemas.microsoft.com/office/powerpoint/2010/main" val="7432348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74</a:t>
            </a:fld>
            <a:endParaRPr lang="en-US"/>
          </a:p>
        </p:txBody>
      </p:sp>
    </p:spTree>
    <p:extLst>
      <p:ext uri="{BB962C8B-B14F-4D97-AF65-F5344CB8AC3E}">
        <p14:creationId xmlns:p14="http://schemas.microsoft.com/office/powerpoint/2010/main" val="22688087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75</a:t>
            </a:fld>
            <a:endParaRPr lang="en-US"/>
          </a:p>
        </p:txBody>
      </p:sp>
    </p:spTree>
    <p:extLst>
      <p:ext uri="{BB962C8B-B14F-4D97-AF65-F5344CB8AC3E}">
        <p14:creationId xmlns:p14="http://schemas.microsoft.com/office/powerpoint/2010/main" val="40351662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76</a:t>
            </a:fld>
            <a:endParaRPr lang="en-US"/>
          </a:p>
        </p:txBody>
      </p:sp>
    </p:spTree>
    <p:extLst>
      <p:ext uri="{BB962C8B-B14F-4D97-AF65-F5344CB8AC3E}">
        <p14:creationId xmlns:p14="http://schemas.microsoft.com/office/powerpoint/2010/main" val="40222830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77</a:t>
            </a:fld>
            <a:endParaRPr lang="en-US"/>
          </a:p>
        </p:txBody>
      </p:sp>
    </p:spTree>
    <p:extLst>
      <p:ext uri="{BB962C8B-B14F-4D97-AF65-F5344CB8AC3E}">
        <p14:creationId xmlns:p14="http://schemas.microsoft.com/office/powerpoint/2010/main" val="42368220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78</a:t>
            </a:fld>
            <a:endParaRPr lang="en-US"/>
          </a:p>
        </p:txBody>
      </p:sp>
    </p:spTree>
    <p:extLst>
      <p:ext uri="{BB962C8B-B14F-4D97-AF65-F5344CB8AC3E}">
        <p14:creationId xmlns:p14="http://schemas.microsoft.com/office/powerpoint/2010/main" val="15439681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50784C-6A53-45DC-9B04-5EB46F4E4487}" type="slidenum">
              <a:rPr lang="en-US" smtClean="0"/>
              <a:t>79</a:t>
            </a:fld>
            <a:endParaRPr lang="en-US"/>
          </a:p>
        </p:txBody>
      </p:sp>
    </p:spTree>
    <p:extLst>
      <p:ext uri="{BB962C8B-B14F-4D97-AF65-F5344CB8AC3E}">
        <p14:creationId xmlns:p14="http://schemas.microsoft.com/office/powerpoint/2010/main" val="2604746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86</a:t>
            </a:fld>
            <a:endParaRPr lang="en-US"/>
          </a:p>
        </p:txBody>
      </p:sp>
    </p:spTree>
    <p:extLst>
      <p:ext uri="{BB962C8B-B14F-4D97-AF65-F5344CB8AC3E}">
        <p14:creationId xmlns:p14="http://schemas.microsoft.com/office/powerpoint/2010/main" val="4001544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87</a:t>
            </a:fld>
            <a:endParaRPr lang="en-US"/>
          </a:p>
        </p:txBody>
      </p:sp>
    </p:spTree>
    <p:extLst>
      <p:ext uri="{BB962C8B-B14F-4D97-AF65-F5344CB8AC3E}">
        <p14:creationId xmlns:p14="http://schemas.microsoft.com/office/powerpoint/2010/main" val="269953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6</a:t>
            </a:fld>
            <a:endParaRPr lang="en-US"/>
          </a:p>
        </p:txBody>
      </p:sp>
    </p:spTree>
    <p:extLst>
      <p:ext uri="{BB962C8B-B14F-4D97-AF65-F5344CB8AC3E}">
        <p14:creationId xmlns:p14="http://schemas.microsoft.com/office/powerpoint/2010/main" val="27050292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88</a:t>
            </a:fld>
            <a:endParaRPr lang="en-US"/>
          </a:p>
        </p:txBody>
      </p:sp>
    </p:spTree>
    <p:extLst>
      <p:ext uri="{BB962C8B-B14F-4D97-AF65-F5344CB8AC3E}">
        <p14:creationId xmlns:p14="http://schemas.microsoft.com/office/powerpoint/2010/main" val="11324692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96</a:t>
            </a:fld>
            <a:endParaRPr lang="en-US"/>
          </a:p>
        </p:txBody>
      </p:sp>
    </p:spTree>
    <p:extLst>
      <p:ext uri="{BB962C8B-B14F-4D97-AF65-F5344CB8AC3E}">
        <p14:creationId xmlns:p14="http://schemas.microsoft.com/office/powerpoint/2010/main" val="12368512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97</a:t>
            </a:fld>
            <a:endParaRPr lang="en-US"/>
          </a:p>
        </p:txBody>
      </p:sp>
    </p:spTree>
    <p:extLst>
      <p:ext uri="{BB962C8B-B14F-4D97-AF65-F5344CB8AC3E}">
        <p14:creationId xmlns:p14="http://schemas.microsoft.com/office/powerpoint/2010/main" val="35865275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98</a:t>
            </a:fld>
            <a:endParaRPr lang="en-US"/>
          </a:p>
        </p:txBody>
      </p:sp>
    </p:spTree>
    <p:extLst>
      <p:ext uri="{BB962C8B-B14F-4D97-AF65-F5344CB8AC3E}">
        <p14:creationId xmlns:p14="http://schemas.microsoft.com/office/powerpoint/2010/main" val="23443879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99</a:t>
            </a:fld>
            <a:endParaRPr lang="en-US"/>
          </a:p>
        </p:txBody>
      </p:sp>
    </p:spTree>
    <p:extLst>
      <p:ext uri="{BB962C8B-B14F-4D97-AF65-F5344CB8AC3E}">
        <p14:creationId xmlns:p14="http://schemas.microsoft.com/office/powerpoint/2010/main" val="29139436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100</a:t>
            </a:fld>
            <a:endParaRPr lang="en-US"/>
          </a:p>
        </p:txBody>
      </p:sp>
    </p:spTree>
    <p:extLst>
      <p:ext uri="{BB962C8B-B14F-4D97-AF65-F5344CB8AC3E}">
        <p14:creationId xmlns:p14="http://schemas.microsoft.com/office/powerpoint/2010/main" val="35922021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101</a:t>
            </a:fld>
            <a:endParaRPr lang="en-US"/>
          </a:p>
        </p:txBody>
      </p:sp>
    </p:spTree>
    <p:extLst>
      <p:ext uri="{BB962C8B-B14F-4D97-AF65-F5344CB8AC3E}">
        <p14:creationId xmlns:p14="http://schemas.microsoft.com/office/powerpoint/2010/main" val="14750957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102</a:t>
            </a:fld>
            <a:endParaRPr lang="en-US"/>
          </a:p>
        </p:txBody>
      </p:sp>
    </p:spTree>
    <p:extLst>
      <p:ext uri="{BB962C8B-B14F-4D97-AF65-F5344CB8AC3E}">
        <p14:creationId xmlns:p14="http://schemas.microsoft.com/office/powerpoint/2010/main" val="29823213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103</a:t>
            </a:fld>
            <a:endParaRPr lang="en-US"/>
          </a:p>
        </p:txBody>
      </p:sp>
    </p:spTree>
    <p:extLst>
      <p:ext uri="{BB962C8B-B14F-4D97-AF65-F5344CB8AC3E}">
        <p14:creationId xmlns:p14="http://schemas.microsoft.com/office/powerpoint/2010/main" val="36994455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104</a:t>
            </a:fld>
            <a:endParaRPr lang="en-US"/>
          </a:p>
        </p:txBody>
      </p:sp>
    </p:spTree>
    <p:extLst>
      <p:ext uri="{BB962C8B-B14F-4D97-AF65-F5344CB8AC3E}">
        <p14:creationId xmlns:p14="http://schemas.microsoft.com/office/powerpoint/2010/main" val="750550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7</a:t>
            </a:fld>
            <a:endParaRPr lang="en-US"/>
          </a:p>
        </p:txBody>
      </p:sp>
    </p:spTree>
    <p:extLst>
      <p:ext uri="{BB962C8B-B14F-4D97-AF65-F5344CB8AC3E}">
        <p14:creationId xmlns:p14="http://schemas.microsoft.com/office/powerpoint/2010/main" val="23717247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105</a:t>
            </a:fld>
            <a:endParaRPr lang="en-US"/>
          </a:p>
        </p:txBody>
      </p:sp>
    </p:spTree>
    <p:extLst>
      <p:ext uri="{BB962C8B-B14F-4D97-AF65-F5344CB8AC3E}">
        <p14:creationId xmlns:p14="http://schemas.microsoft.com/office/powerpoint/2010/main" val="40913972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106</a:t>
            </a:fld>
            <a:endParaRPr lang="en-US"/>
          </a:p>
        </p:txBody>
      </p:sp>
    </p:spTree>
    <p:extLst>
      <p:ext uri="{BB962C8B-B14F-4D97-AF65-F5344CB8AC3E}">
        <p14:creationId xmlns:p14="http://schemas.microsoft.com/office/powerpoint/2010/main" val="7950520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960052FB-00B7-4945-BCC5-6FE095057269}" type="slidenum">
              <a:rPr lang="en-US" smtClean="0"/>
              <a:t>126</a:t>
            </a:fld>
            <a:endParaRPr lang="en-US"/>
          </a:p>
        </p:txBody>
      </p:sp>
    </p:spTree>
    <p:extLst>
      <p:ext uri="{BB962C8B-B14F-4D97-AF65-F5344CB8AC3E}">
        <p14:creationId xmlns:p14="http://schemas.microsoft.com/office/powerpoint/2010/main" val="4266835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8</a:t>
            </a:fld>
            <a:endParaRPr lang="en-US"/>
          </a:p>
        </p:txBody>
      </p:sp>
    </p:spTree>
    <p:extLst>
      <p:ext uri="{BB962C8B-B14F-4D97-AF65-F5344CB8AC3E}">
        <p14:creationId xmlns:p14="http://schemas.microsoft.com/office/powerpoint/2010/main" val="537851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9</a:t>
            </a:fld>
            <a:endParaRPr lang="en-US"/>
          </a:p>
        </p:txBody>
      </p:sp>
    </p:spTree>
    <p:extLst>
      <p:ext uri="{BB962C8B-B14F-4D97-AF65-F5344CB8AC3E}">
        <p14:creationId xmlns:p14="http://schemas.microsoft.com/office/powerpoint/2010/main" val="2642045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10</a:t>
            </a:fld>
            <a:endParaRPr lang="en-US"/>
          </a:p>
        </p:txBody>
      </p:sp>
    </p:spTree>
    <p:extLst>
      <p:ext uri="{BB962C8B-B14F-4D97-AF65-F5344CB8AC3E}">
        <p14:creationId xmlns:p14="http://schemas.microsoft.com/office/powerpoint/2010/main" val="1662935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C40374-9605-27C5-FFA4-D36AB5E7CB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C0961D1-F24F-6FF3-41FA-724846DA12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B2F4FCD-9D30-6962-A0FB-EFC4C715692F}"/>
              </a:ext>
            </a:extLst>
          </p:cNvPr>
          <p:cNvSpPr>
            <a:spLocks noGrp="1"/>
          </p:cNvSpPr>
          <p:nvPr>
            <p:ph type="dt" sz="half" idx="10"/>
          </p:nvPr>
        </p:nvSpPr>
        <p:spPr/>
        <p:txBody>
          <a:bodyPr/>
          <a:lstStyle/>
          <a:p>
            <a:fld id="{2457226E-B22A-48AC-9EA5-962FF9474019}" type="datetimeFigureOut">
              <a:rPr lang="en-US" smtClean="0"/>
              <a:t>15/5/2025</a:t>
            </a:fld>
            <a:endParaRPr lang="en-US"/>
          </a:p>
        </p:txBody>
      </p:sp>
      <p:sp>
        <p:nvSpPr>
          <p:cNvPr id="5" name="Footer Placeholder 4">
            <a:extLst>
              <a:ext uri="{FF2B5EF4-FFF2-40B4-BE49-F238E27FC236}">
                <a16:creationId xmlns:a16="http://schemas.microsoft.com/office/drawing/2014/main" xmlns="" id="{A3889E39-F665-8582-F8D4-CC81398872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D140B94-153A-BAD6-53D6-909D8287F613}"/>
              </a:ext>
            </a:extLst>
          </p:cNvPr>
          <p:cNvSpPr>
            <a:spLocks noGrp="1"/>
          </p:cNvSpPr>
          <p:nvPr>
            <p:ph type="sldNum" sz="quarter" idx="12"/>
          </p:nvPr>
        </p:nvSpPr>
        <p:spPr/>
        <p:txBody>
          <a:bodyPr/>
          <a:lstStyle/>
          <a:p>
            <a:fld id="{F4C56685-9EB1-4BBC-9EF1-158677C7F8C3}" type="slidenum">
              <a:rPr lang="en-US" smtClean="0"/>
              <a:t>‹#›</a:t>
            </a:fld>
            <a:endParaRPr lang="en-US"/>
          </a:p>
        </p:txBody>
      </p:sp>
    </p:spTree>
    <p:extLst>
      <p:ext uri="{BB962C8B-B14F-4D97-AF65-F5344CB8AC3E}">
        <p14:creationId xmlns:p14="http://schemas.microsoft.com/office/powerpoint/2010/main" val="721179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5953C4-C485-8DD6-85E3-E66320B8C4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EFF6727-84C3-9E4A-3A68-2763CD733B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A70FB0C-6B9C-9944-F8A7-96DE21004AE0}"/>
              </a:ext>
            </a:extLst>
          </p:cNvPr>
          <p:cNvSpPr>
            <a:spLocks noGrp="1"/>
          </p:cNvSpPr>
          <p:nvPr>
            <p:ph type="dt" sz="half" idx="10"/>
          </p:nvPr>
        </p:nvSpPr>
        <p:spPr/>
        <p:txBody>
          <a:bodyPr/>
          <a:lstStyle/>
          <a:p>
            <a:fld id="{2457226E-B22A-48AC-9EA5-962FF9474019}" type="datetimeFigureOut">
              <a:rPr lang="en-US" smtClean="0"/>
              <a:t>15/5/2025</a:t>
            </a:fld>
            <a:endParaRPr lang="en-US"/>
          </a:p>
        </p:txBody>
      </p:sp>
      <p:sp>
        <p:nvSpPr>
          <p:cNvPr id="5" name="Footer Placeholder 4">
            <a:extLst>
              <a:ext uri="{FF2B5EF4-FFF2-40B4-BE49-F238E27FC236}">
                <a16:creationId xmlns:a16="http://schemas.microsoft.com/office/drawing/2014/main" xmlns="" id="{4732F37A-99DD-F234-EDE0-C0CC6EB931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DA1C1D2-BF9E-CA6F-CAAA-1A9A75A87B49}"/>
              </a:ext>
            </a:extLst>
          </p:cNvPr>
          <p:cNvSpPr>
            <a:spLocks noGrp="1"/>
          </p:cNvSpPr>
          <p:nvPr>
            <p:ph type="sldNum" sz="quarter" idx="12"/>
          </p:nvPr>
        </p:nvSpPr>
        <p:spPr/>
        <p:txBody>
          <a:bodyPr/>
          <a:lstStyle/>
          <a:p>
            <a:fld id="{F4C56685-9EB1-4BBC-9EF1-158677C7F8C3}" type="slidenum">
              <a:rPr lang="en-US" smtClean="0"/>
              <a:t>‹#›</a:t>
            </a:fld>
            <a:endParaRPr lang="en-US"/>
          </a:p>
        </p:txBody>
      </p:sp>
    </p:spTree>
    <p:extLst>
      <p:ext uri="{BB962C8B-B14F-4D97-AF65-F5344CB8AC3E}">
        <p14:creationId xmlns:p14="http://schemas.microsoft.com/office/powerpoint/2010/main" val="1841404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DC64763-3359-9C2F-4ADA-99CE0974EC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E666989-2A1E-F6D3-86EC-72FB93ECD4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8938BAF-562B-07EB-8852-242DF4366071}"/>
              </a:ext>
            </a:extLst>
          </p:cNvPr>
          <p:cNvSpPr>
            <a:spLocks noGrp="1"/>
          </p:cNvSpPr>
          <p:nvPr>
            <p:ph type="dt" sz="half" idx="10"/>
          </p:nvPr>
        </p:nvSpPr>
        <p:spPr/>
        <p:txBody>
          <a:bodyPr/>
          <a:lstStyle/>
          <a:p>
            <a:fld id="{2457226E-B22A-48AC-9EA5-962FF9474019}" type="datetimeFigureOut">
              <a:rPr lang="en-US" smtClean="0"/>
              <a:t>15/5/2025</a:t>
            </a:fld>
            <a:endParaRPr lang="en-US"/>
          </a:p>
        </p:txBody>
      </p:sp>
      <p:sp>
        <p:nvSpPr>
          <p:cNvPr id="5" name="Footer Placeholder 4">
            <a:extLst>
              <a:ext uri="{FF2B5EF4-FFF2-40B4-BE49-F238E27FC236}">
                <a16:creationId xmlns:a16="http://schemas.microsoft.com/office/drawing/2014/main" xmlns="" id="{9F11E8BD-7D04-D936-5B2B-F810979313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CB923A-9ACC-E625-3682-E6253F02C38C}"/>
              </a:ext>
            </a:extLst>
          </p:cNvPr>
          <p:cNvSpPr>
            <a:spLocks noGrp="1"/>
          </p:cNvSpPr>
          <p:nvPr>
            <p:ph type="sldNum" sz="quarter" idx="12"/>
          </p:nvPr>
        </p:nvSpPr>
        <p:spPr/>
        <p:txBody>
          <a:bodyPr/>
          <a:lstStyle/>
          <a:p>
            <a:fld id="{F4C56685-9EB1-4BBC-9EF1-158677C7F8C3}" type="slidenum">
              <a:rPr lang="en-US" smtClean="0"/>
              <a:t>‹#›</a:t>
            </a:fld>
            <a:endParaRPr lang="en-US"/>
          </a:p>
        </p:txBody>
      </p:sp>
    </p:spTree>
    <p:extLst>
      <p:ext uri="{BB962C8B-B14F-4D97-AF65-F5344CB8AC3E}">
        <p14:creationId xmlns:p14="http://schemas.microsoft.com/office/powerpoint/2010/main" val="3035142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035A9B-4C61-2CB1-654C-F92920CB96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D651605-73A5-0E34-BD53-48664B0203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60CFEC-0805-21C9-0034-7BC419FD9AE7}"/>
              </a:ext>
            </a:extLst>
          </p:cNvPr>
          <p:cNvSpPr>
            <a:spLocks noGrp="1"/>
          </p:cNvSpPr>
          <p:nvPr>
            <p:ph type="dt" sz="half" idx="10"/>
          </p:nvPr>
        </p:nvSpPr>
        <p:spPr/>
        <p:txBody>
          <a:bodyPr/>
          <a:lstStyle/>
          <a:p>
            <a:fld id="{2457226E-B22A-48AC-9EA5-962FF9474019}" type="datetimeFigureOut">
              <a:rPr lang="en-US" smtClean="0"/>
              <a:t>15/5/2025</a:t>
            </a:fld>
            <a:endParaRPr lang="en-US"/>
          </a:p>
        </p:txBody>
      </p:sp>
      <p:sp>
        <p:nvSpPr>
          <p:cNvPr id="5" name="Footer Placeholder 4">
            <a:extLst>
              <a:ext uri="{FF2B5EF4-FFF2-40B4-BE49-F238E27FC236}">
                <a16:creationId xmlns:a16="http://schemas.microsoft.com/office/drawing/2014/main" xmlns="" id="{CD4B0E69-0AAF-2ADB-4762-1B2C88FA85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E880770-80AC-9DA3-CD8E-4B14D74A630C}"/>
              </a:ext>
            </a:extLst>
          </p:cNvPr>
          <p:cNvSpPr>
            <a:spLocks noGrp="1"/>
          </p:cNvSpPr>
          <p:nvPr>
            <p:ph type="sldNum" sz="quarter" idx="12"/>
          </p:nvPr>
        </p:nvSpPr>
        <p:spPr/>
        <p:txBody>
          <a:bodyPr/>
          <a:lstStyle/>
          <a:p>
            <a:fld id="{F4C56685-9EB1-4BBC-9EF1-158677C7F8C3}" type="slidenum">
              <a:rPr lang="en-US" smtClean="0"/>
              <a:t>‹#›</a:t>
            </a:fld>
            <a:endParaRPr lang="en-US"/>
          </a:p>
        </p:txBody>
      </p:sp>
    </p:spTree>
    <p:extLst>
      <p:ext uri="{BB962C8B-B14F-4D97-AF65-F5344CB8AC3E}">
        <p14:creationId xmlns:p14="http://schemas.microsoft.com/office/powerpoint/2010/main" val="3026498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8EF6D9-EB70-41DB-D9F0-8FED721F10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CE57AC4-EA2F-943D-70B2-2B39FE17F5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D52D460-4D29-C98F-88BF-4138E26F4803}"/>
              </a:ext>
            </a:extLst>
          </p:cNvPr>
          <p:cNvSpPr>
            <a:spLocks noGrp="1"/>
          </p:cNvSpPr>
          <p:nvPr>
            <p:ph type="dt" sz="half" idx="10"/>
          </p:nvPr>
        </p:nvSpPr>
        <p:spPr/>
        <p:txBody>
          <a:bodyPr/>
          <a:lstStyle/>
          <a:p>
            <a:fld id="{2457226E-B22A-48AC-9EA5-962FF9474019}" type="datetimeFigureOut">
              <a:rPr lang="en-US" smtClean="0"/>
              <a:t>15/5/2025</a:t>
            </a:fld>
            <a:endParaRPr lang="en-US"/>
          </a:p>
        </p:txBody>
      </p:sp>
      <p:sp>
        <p:nvSpPr>
          <p:cNvPr id="5" name="Footer Placeholder 4">
            <a:extLst>
              <a:ext uri="{FF2B5EF4-FFF2-40B4-BE49-F238E27FC236}">
                <a16:creationId xmlns:a16="http://schemas.microsoft.com/office/drawing/2014/main" xmlns="" id="{31EA6733-2C17-56EC-3DBE-70CE3639C4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BD2B9E0-F966-95EC-A61C-BA45E262572C}"/>
              </a:ext>
            </a:extLst>
          </p:cNvPr>
          <p:cNvSpPr>
            <a:spLocks noGrp="1"/>
          </p:cNvSpPr>
          <p:nvPr>
            <p:ph type="sldNum" sz="quarter" idx="12"/>
          </p:nvPr>
        </p:nvSpPr>
        <p:spPr/>
        <p:txBody>
          <a:bodyPr/>
          <a:lstStyle/>
          <a:p>
            <a:fld id="{F4C56685-9EB1-4BBC-9EF1-158677C7F8C3}" type="slidenum">
              <a:rPr lang="en-US" smtClean="0"/>
              <a:t>‹#›</a:t>
            </a:fld>
            <a:endParaRPr lang="en-US"/>
          </a:p>
        </p:txBody>
      </p:sp>
    </p:spTree>
    <p:extLst>
      <p:ext uri="{BB962C8B-B14F-4D97-AF65-F5344CB8AC3E}">
        <p14:creationId xmlns:p14="http://schemas.microsoft.com/office/powerpoint/2010/main" val="3290617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CF54C3-3917-7750-2A53-140C6CFCD4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3816997-A9F8-78D3-058C-1579C6B31C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AB86626-683A-66DB-A660-F77D43EA42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1620696-058F-7DCF-D1F8-461B8D82E4ED}"/>
              </a:ext>
            </a:extLst>
          </p:cNvPr>
          <p:cNvSpPr>
            <a:spLocks noGrp="1"/>
          </p:cNvSpPr>
          <p:nvPr>
            <p:ph type="dt" sz="half" idx="10"/>
          </p:nvPr>
        </p:nvSpPr>
        <p:spPr/>
        <p:txBody>
          <a:bodyPr/>
          <a:lstStyle/>
          <a:p>
            <a:fld id="{2457226E-B22A-48AC-9EA5-962FF9474019}" type="datetimeFigureOut">
              <a:rPr lang="en-US" smtClean="0"/>
              <a:t>15/5/2025</a:t>
            </a:fld>
            <a:endParaRPr lang="en-US"/>
          </a:p>
        </p:txBody>
      </p:sp>
      <p:sp>
        <p:nvSpPr>
          <p:cNvPr id="6" name="Footer Placeholder 5">
            <a:extLst>
              <a:ext uri="{FF2B5EF4-FFF2-40B4-BE49-F238E27FC236}">
                <a16:creationId xmlns:a16="http://schemas.microsoft.com/office/drawing/2014/main" xmlns="" id="{ECE05C6A-07AA-A600-F1D7-C7FC9E49D6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1B58B61-ADD8-AB26-82E9-46508A8EEFA6}"/>
              </a:ext>
            </a:extLst>
          </p:cNvPr>
          <p:cNvSpPr>
            <a:spLocks noGrp="1"/>
          </p:cNvSpPr>
          <p:nvPr>
            <p:ph type="sldNum" sz="quarter" idx="12"/>
          </p:nvPr>
        </p:nvSpPr>
        <p:spPr/>
        <p:txBody>
          <a:bodyPr/>
          <a:lstStyle/>
          <a:p>
            <a:fld id="{F4C56685-9EB1-4BBC-9EF1-158677C7F8C3}" type="slidenum">
              <a:rPr lang="en-US" smtClean="0"/>
              <a:t>‹#›</a:t>
            </a:fld>
            <a:endParaRPr lang="en-US"/>
          </a:p>
        </p:txBody>
      </p:sp>
    </p:spTree>
    <p:extLst>
      <p:ext uri="{BB962C8B-B14F-4D97-AF65-F5344CB8AC3E}">
        <p14:creationId xmlns:p14="http://schemas.microsoft.com/office/powerpoint/2010/main" val="922527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96EFBB-4081-D5D1-6D12-E35ACA5CBB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4EA5921-CB31-12CE-242B-6AC97C9289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886F1B6-CBBB-8C0D-E426-E3426EF44F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CDA12F8-C98C-304E-7CDD-252BAB3852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58FF85B-CD9D-3F02-725A-4D0C5D1CB8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FE26497-CF3A-73A3-333F-F6B448AE3148}"/>
              </a:ext>
            </a:extLst>
          </p:cNvPr>
          <p:cNvSpPr>
            <a:spLocks noGrp="1"/>
          </p:cNvSpPr>
          <p:nvPr>
            <p:ph type="dt" sz="half" idx="10"/>
          </p:nvPr>
        </p:nvSpPr>
        <p:spPr/>
        <p:txBody>
          <a:bodyPr/>
          <a:lstStyle/>
          <a:p>
            <a:fld id="{2457226E-B22A-48AC-9EA5-962FF9474019}" type="datetimeFigureOut">
              <a:rPr lang="en-US" smtClean="0"/>
              <a:t>15/5/2025</a:t>
            </a:fld>
            <a:endParaRPr lang="en-US"/>
          </a:p>
        </p:txBody>
      </p:sp>
      <p:sp>
        <p:nvSpPr>
          <p:cNvPr id="8" name="Footer Placeholder 7">
            <a:extLst>
              <a:ext uri="{FF2B5EF4-FFF2-40B4-BE49-F238E27FC236}">
                <a16:creationId xmlns:a16="http://schemas.microsoft.com/office/drawing/2014/main" xmlns="" id="{B0EB3BCF-0279-3EA3-80D4-08922E3E35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C0F5780-1F2C-3704-2222-3923310780E2}"/>
              </a:ext>
            </a:extLst>
          </p:cNvPr>
          <p:cNvSpPr>
            <a:spLocks noGrp="1"/>
          </p:cNvSpPr>
          <p:nvPr>
            <p:ph type="sldNum" sz="quarter" idx="12"/>
          </p:nvPr>
        </p:nvSpPr>
        <p:spPr/>
        <p:txBody>
          <a:bodyPr/>
          <a:lstStyle/>
          <a:p>
            <a:fld id="{F4C56685-9EB1-4BBC-9EF1-158677C7F8C3}" type="slidenum">
              <a:rPr lang="en-US" smtClean="0"/>
              <a:t>‹#›</a:t>
            </a:fld>
            <a:endParaRPr lang="en-US"/>
          </a:p>
        </p:txBody>
      </p:sp>
    </p:spTree>
    <p:extLst>
      <p:ext uri="{BB962C8B-B14F-4D97-AF65-F5344CB8AC3E}">
        <p14:creationId xmlns:p14="http://schemas.microsoft.com/office/powerpoint/2010/main" val="191269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23B616-70F0-01AB-81F0-2F5B0A910A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6CCE9CC-680B-0D2B-998E-F31E7682E70C}"/>
              </a:ext>
            </a:extLst>
          </p:cNvPr>
          <p:cNvSpPr>
            <a:spLocks noGrp="1"/>
          </p:cNvSpPr>
          <p:nvPr>
            <p:ph type="dt" sz="half" idx="10"/>
          </p:nvPr>
        </p:nvSpPr>
        <p:spPr/>
        <p:txBody>
          <a:bodyPr/>
          <a:lstStyle/>
          <a:p>
            <a:fld id="{2457226E-B22A-48AC-9EA5-962FF9474019}" type="datetimeFigureOut">
              <a:rPr lang="en-US" smtClean="0"/>
              <a:t>15/5/2025</a:t>
            </a:fld>
            <a:endParaRPr lang="en-US"/>
          </a:p>
        </p:txBody>
      </p:sp>
      <p:sp>
        <p:nvSpPr>
          <p:cNvPr id="4" name="Footer Placeholder 3">
            <a:extLst>
              <a:ext uri="{FF2B5EF4-FFF2-40B4-BE49-F238E27FC236}">
                <a16:creationId xmlns:a16="http://schemas.microsoft.com/office/drawing/2014/main" xmlns="" id="{9AB22DA2-3911-0E22-7F4D-5A9D87ACE8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DED479B-7625-7FB4-955A-605A4ECD2945}"/>
              </a:ext>
            </a:extLst>
          </p:cNvPr>
          <p:cNvSpPr>
            <a:spLocks noGrp="1"/>
          </p:cNvSpPr>
          <p:nvPr>
            <p:ph type="sldNum" sz="quarter" idx="12"/>
          </p:nvPr>
        </p:nvSpPr>
        <p:spPr/>
        <p:txBody>
          <a:bodyPr/>
          <a:lstStyle/>
          <a:p>
            <a:fld id="{F4C56685-9EB1-4BBC-9EF1-158677C7F8C3}" type="slidenum">
              <a:rPr lang="en-US" smtClean="0"/>
              <a:t>‹#›</a:t>
            </a:fld>
            <a:endParaRPr lang="en-US"/>
          </a:p>
        </p:txBody>
      </p:sp>
    </p:spTree>
    <p:extLst>
      <p:ext uri="{BB962C8B-B14F-4D97-AF65-F5344CB8AC3E}">
        <p14:creationId xmlns:p14="http://schemas.microsoft.com/office/powerpoint/2010/main" val="4204655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AFC9AFF-FE8D-F065-48CB-445644519FB4}"/>
              </a:ext>
            </a:extLst>
          </p:cNvPr>
          <p:cNvSpPr>
            <a:spLocks noGrp="1"/>
          </p:cNvSpPr>
          <p:nvPr>
            <p:ph type="dt" sz="half" idx="10"/>
          </p:nvPr>
        </p:nvSpPr>
        <p:spPr/>
        <p:txBody>
          <a:bodyPr/>
          <a:lstStyle/>
          <a:p>
            <a:fld id="{2457226E-B22A-48AC-9EA5-962FF9474019}" type="datetimeFigureOut">
              <a:rPr lang="en-US" smtClean="0"/>
              <a:t>15/5/2025</a:t>
            </a:fld>
            <a:endParaRPr lang="en-US"/>
          </a:p>
        </p:txBody>
      </p:sp>
      <p:sp>
        <p:nvSpPr>
          <p:cNvPr id="3" name="Footer Placeholder 2">
            <a:extLst>
              <a:ext uri="{FF2B5EF4-FFF2-40B4-BE49-F238E27FC236}">
                <a16:creationId xmlns:a16="http://schemas.microsoft.com/office/drawing/2014/main" xmlns="" id="{179A1EDA-C1E7-FD97-5DD9-699E937243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38FBBEF-B3CC-7C1F-A87E-413843AC6F7F}"/>
              </a:ext>
            </a:extLst>
          </p:cNvPr>
          <p:cNvSpPr>
            <a:spLocks noGrp="1"/>
          </p:cNvSpPr>
          <p:nvPr>
            <p:ph type="sldNum" sz="quarter" idx="12"/>
          </p:nvPr>
        </p:nvSpPr>
        <p:spPr/>
        <p:txBody>
          <a:bodyPr/>
          <a:lstStyle/>
          <a:p>
            <a:fld id="{F4C56685-9EB1-4BBC-9EF1-158677C7F8C3}" type="slidenum">
              <a:rPr lang="en-US" smtClean="0"/>
              <a:t>‹#›</a:t>
            </a:fld>
            <a:endParaRPr lang="en-US"/>
          </a:p>
        </p:txBody>
      </p:sp>
    </p:spTree>
    <p:extLst>
      <p:ext uri="{BB962C8B-B14F-4D97-AF65-F5344CB8AC3E}">
        <p14:creationId xmlns:p14="http://schemas.microsoft.com/office/powerpoint/2010/main" val="1058681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37C0C4-2EDD-D336-2999-2C564C1EC4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0291E41-D45B-C1E8-EAE0-5F513F9C1B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2EADA99-9F80-006A-9B20-A0E6DA9F54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784A009-A9C3-5A45-FA72-11CE1841A25F}"/>
              </a:ext>
            </a:extLst>
          </p:cNvPr>
          <p:cNvSpPr>
            <a:spLocks noGrp="1"/>
          </p:cNvSpPr>
          <p:nvPr>
            <p:ph type="dt" sz="half" idx="10"/>
          </p:nvPr>
        </p:nvSpPr>
        <p:spPr/>
        <p:txBody>
          <a:bodyPr/>
          <a:lstStyle/>
          <a:p>
            <a:fld id="{2457226E-B22A-48AC-9EA5-962FF9474019}" type="datetimeFigureOut">
              <a:rPr lang="en-US" smtClean="0"/>
              <a:t>15/5/2025</a:t>
            </a:fld>
            <a:endParaRPr lang="en-US"/>
          </a:p>
        </p:txBody>
      </p:sp>
      <p:sp>
        <p:nvSpPr>
          <p:cNvPr id="6" name="Footer Placeholder 5">
            <a:extLst>
              <a:ext uri="{FF2B5EF4-FFF2-40B4-BE49-F238E27FC236}">
                <a16:creationId xmlns:a16="http://schemas.microsoft.com/office/drawing/2014/main" xmlns="" id="{E8D9B847-7216-1939-ECA6-6B2787206D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3F81C66-8B77-6966-7D21-EB07035A9527}"/>
              </a:ext>
            </a:extLst>
          </p:cNvPr>
          <p:cNvSpPr>
            <a:spLocks noGrp="1"/>
          </p:cNvSpPr>
          <p:nvPr>
            <p:ph type="sldNum" sz="quarter" idx="12"/>
          </p:nvPr>
        </p:nvSpPr>
        <p:spPr/>
        <p:txBody>
          <a:bodyPr/>
          <a:lstStyle/>
          <a:p>
            <a:fld id="{F4C56685-9EB1-4BBC-9EF1-158677C7F8C3}" type="slidenum">
              <a:rPr lang="en-US" smtClean="0"/>
              <a:t>‹#›</a:t>
            </a:fld>
            <a:endParaRPr lang="en-US"/>
          </a:p>
        </p:txBody>
      </p:sp>
    </p:spTree>
    <p:extLst>
      <p:ext uri="{BB962C8B-B14F-4D97-AF65-F5344CB8AC3E}">
        <p14:creationId xmlns:p14="http://schemas.microsoft.com/office/powerpoint/2010/main" val="3343125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6D3465-0C54-C051-1E27-B1307A8E55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270B2B0-4C6D-2FB6-4251-9B6AC20AF4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EA9E19C-4285-C303-A19E-1373C3328B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9B661F4-7B98-4BD5-431A-35297D867A99}"/>
              </a:ext>
            </a:extLst>
          </p:cNvPr>
          <p:cNvSpPr>
            <a:spLocks noGrp="1"/>
          </p:cNvSpPr>
          <p:nvPr>
            <p:ph type="dt" sz="half" idx="10"/>
          </p:nvPr>
        </p:nvSpPr>
        <p:spPr/>
        <p:txBody>
          <a:bodyPr/>
          <a:lstStyle/>
          <a:p>
            <a:fld id="{2457226E-B22A-48AC-9EA5-962FF9474019}" type="datetimeFigureOut">
              <a:rPr lang="en-US" smtClean="0"/>
              <a:t>15/5/2025</a:t>
            </a:fld>
            <a:endParaRPr lang="en-US"/>
          </a:p>
        </p:txBody>
      </p:sp>
      <p:sp>
        <p:nvSpPr>
          <p:cNvPr id="6" name="Footer Placeholder 5">
            <a:extLst>
              <a:ext uri="{FF2B5EF4-FFF2-40B4-BE49-F238E27FC236}">
                <a16:creationId xmlns:a16="http://schemas.microsoft.com/office/drawing/2014/main" xmlns="" id="{D85068FB-6B60-0858-5862-2CA9DD2FC1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ACA0A39-0C13-CFD3-FB23-0CB592068F08}"/>
              </a:ext>
            </a:extLst>
          </p:cNvPr>
          <p:cNvSpPr>
            <a:spLocks noGrp="1"/>
          </p:cNvSpPr>
          <p:nvPr>
            <p:ph type="sldNum" sz="quarter" idx="12"/>
          </p:nvPr>
        </p:nvSpPr>
        <p:spPr/>
        <p:txBody>
          <a:bodyPr/>
          <a:lstStyle/>
          <a:p>
            <a:fld id="{F4C56685-9EB1-4BBC-9EF1-158677C7F8C3}" type="slidenum">
              <a:rPr lang="en-US" smtClean="0"/>
              <a:t>‹#›</a:t>
            </a:fld>
            <a:endParaRPr lang="en-US"/>
          </a:p>
        </p:txBody>
      </p:sp>
    </p:spTree>
    <p:extLst>
      <p:ext uri="{BB962C8B-B14F-4D97-AF65-F5344CB8AC3E}">
        <p14:creationId xmlns:p14="http://schemas.microsoft.com/office/powerpoint/2010/main" val="36829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53B4B2A-443C-67E5-2A36-FBE03BB316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D159133-C456-B16B-BD41-484737D62C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1CAE7C8-8849-EC67-EE73-C00290F1E4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57226E-B22A-48AC-9EA5-962FF9474019}" type="datetimeFigureOut">
              <a:rPr lang="en-US" smtClean="0"/>
              <a:t>15/5/2025</a:t>
            </a:fld>
            <a:endParaRPr lang="en-US"/>
          </a:p>
        </p:txBody>
      </p:sp>
      <p:sp>
        <p:nvSpPr>
          <p:cNvPr id="5" name="Footer Placeholder 4">
            <a:extLst>
              <a:ext uri="{FF2B5EF4-FFF2-40B4-BE49-F238E27FC236}">
                <a16:creationId xmlns:a16="http://schemas.microsoft.com/office/drawing/2014/main" xmlns="" id="{88E44830-DB3B-2BDC-F4D9-7240A939B7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0CE2D57-6B9B-1A08-65BE-6530855E80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C56685-9EB1-4BBC-9EF1-158677C7F8C3}" type="slidenum">
              <a:rPr lang="en-US" smtClean="0"/>
              <a:t>‹#›</a:t>
            </a:fld>
            <a:endParaRPr lang="en-US"/>
          </a:p>
        </p:txBody>
      </p:sp>
    </p:spTree>
    <p:extLst>
      <p:ext uri="{BB962C8B-B14F-4D97-AF65-F5344CB8AC3E}">
        <p14:creationId xmlns:p14="http://schemas.microsoft.com/office/powerpoint/2010/main" val="38506895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file:///E:\giaia\GIA\Mong%20Uoc%20Ky%20Niem%20Xua%20-%20Phuong%20Vy.mp3" TargetMode="External"/><Relationship Id="rId1" Type="http://schemas.microsoft.com/office/2007/relationships/media" Target="file:///E:\giaia\GIA\Mong%20Uoc%20Ky%20Niem%20Xua%20-%20Phuong%20Vy.mp3" TargetMode="Externa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jpeg"/><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111.png"/><Relationship Id="rId7" Type="http://schemas.openxmlformats.org/officeDocument/2006/relationships/image" Target="../media/image212.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211.png"/><Relationship Id="rId5" Type="http://schemas.openxmlformats.org/officeDocument/2006/relationships/image" Target="../media/image210.png"/><Relationship Id="rId4" Type="http://schemas.openxmlformats.org/officeDocument/2006/relationships/image" Target="../media/image209.png"/><Relationship Id="rId9" Type="http://schemas.openxmlformats.org/officeDocument/2006/relationships/image" Target="../media/image214.png"/></Relationships>
</file>

<file path=ppt/slides/_rels/slide101.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111.png"/><Relationship Id="rId7" Type="http://schemas.openxmlformats.org/officeDocument/2006/relationships/image" Target="../media/image218.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217.png"/><Relationship Id="rId5" Type="http://schemas.openxmlformats.org/officeDocument/2006/relationships/image" Target="../media/image216.png"/><Relationship Id="rId10" Type="http://schemas.openxmlformats.org/officeDocument/2006/relationships/image" Target="../media/image221.png"/><Relationship Id="rId4" Type="http://schemas.openxmlformats.org/officeDocument/2006/relationships/image" Target="../media/image215.png"/><Relationship Id="rId9" Type="http://schemas.openxmlformats.org/officeDocument/2006/relationships/image" Target="../media/image220.png"/></Relationships>
</file>

<file path=ppt/slides/_rels/slide10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8" Type="http://schemas.openxmlformats.org/officeDocument/2006/relationships/image" Target="../media/image226.png"/><Relationship Id="rId13" Type="http://schemas.openxmlformats.org/officeDocument/2006/relationships/image" Target="../media/image231.png"/><Relationship Id="rId3" Type="http://schemas.openxmlformats.org/officeDocument/2006/relationships/image" Target="../media/image111.png"/><Relationship Id="rId7" Type="http://schemas.openxmlformats.org/officeDocument/2006/relationships/image" Target="../media/image225.png"/><Relationship Id="rId12" Type="http://schemas.openxmlformats.org/officeDocument/2006/relationships/image" Target="../media/image230.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224.png"/><Relationship Id="rId11" Type="http://schemas.openxmlformats.org/officeDocument/2006/relationships/image" Target="../media/image229.png"/><Relationship Id="rId5" Type="http://schemas.openxmlformats.org/officeDocument/2006/relationships/image" Target="../media/image223.png"/><Relationship Id="rId10" Type="http://schemas.openxmlformats.org/officeDocument/2006/relationships/image" Target="../media/image228.png"/><Relationship Id="rId4" Type="http://schemas.openxmlformats.org/officeDocument/2006/relationships/image" Target="../media/image222.png"/><Relationship Id="rId9" Type="http://schemas.openxmlformats.org/officeDocument/2006/relationships/image" Target="../media/image227.png"/><Relationship Id="rId14" Type="http://schemas.openxmlformats.org/officeDocument/2006/relationships/image" Target="../media/image232.png"/></Relationships>
</file>

<file path=ppt/slides/_rels/slide10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11.png"/><Relationship Id="rId4" Type="http://schemas.openxmlformats.org/officeDocument/2006/relationships/image" Target="../media/image93.png"/></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11.png"/><Relationship Id="rId4" Type="http://schemas.openxmlformats.org/officeDocument/2006/relationships/image" Target="../media/image93.png"/></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11.png"/><Relationship Id="rId4" Type="http://schemas.openxmlformats.org/officeDocument/2006/relationships/image" Target="../media/image93.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11.png"/><Relationship Id="rId4" Type="http://schemas.openxmlformats.org/officeDocument/2006/relationships/image" Target="../media/image93.png"/></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11.png"/><Relationship Id="rId4" Type="http://schemas.openxmlformats.org/officeDocument/2006/relationships/image" Target="../media/image93.png"/></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11.png"/><Relationship Id="rId4" Type="http://schemas.openxmlformats.org/officeDocument/2006/relationships/image" Target="../media/image93.png"/></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11.png"/><Relationship Id="rId4" Type="http://schemas.openxmlformats.org/officeDocument/2006/relationships/image" Target="../media/image93.png"/></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11.png"/><Relationship Id="rId4" Type="http://schemas.openxmlformats.org/officeDocument/2006/relationships/image" Target="../media/image93.png"/></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11.png"/><Relationship Id="rId4" Type="http://schemas.openxmlformats.org/officeDocument/2006/relationships/image" Target="../media/image93.png"/></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11.png"/><Relationship Id="rId4" Type="http://schemas.openxmlformats.org/officeDocument/2006/relationships/image" Target="../media/image93.png"/></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11.png"/><Relationship Id="rId4" Type="http://schemas.openxmlformats.org/officeDocument/2006/relationships/image" Target="../media/image93.png"/></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11.png"/><Relationship Id="rId4" Type="http://schemas.openxmlformats.org/officeDocument/2006/relationships/image" Target="../media/image93.png"/></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11.png"/><Relationship Id="rId4" Type="http://schemas.openxmlformats.org/officeDocument/2006/relationships/image" Target="../media/image93.pn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11.png"/><Relationship Id="rId4" Type="http://schemas.openxmlformats.org/officeDocument/2006/relationships/image" Target="../media/image93.png"/></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11.png"/><Relationship Id="rId4" Type="http://schemas.openxmlformats.org/officeDocument/2006/relationships/image" Target="../media/image93.png"/></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11.png"/><Relationship Id="rId4" Type="http://schemas.openxmlformats.org/officeDocument/2006/relationships/image" Target="../media/image93.png"/></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11.png"/><Relationship Id="rId4" Type="http://schemas.openxmlformats.org/officeDocument/2006/relationships/image" Target="../media/image93.png"/></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11.png"/><Relationship Id="rId4" Type="http://schemas.openxmlformats.org/officeDocument/2006/relationships/image" Target="../media/image93.png"/></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11.png"/><Relationship Id="rId4" Type="http://schemas.openxmlformats.org/officeDocument/2006/relationships/image" Target="../media/image93.png"/></Relationships>
</file>

<file path=ppt/slides/_rels/slide126.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hyperlink" Target="mailto:thongtinvatruyenthong.vepic@gmail.com"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hyperlink" Target="https://sachcanhdieu.vn/" TargetMode="External"/><Relationship Id="rId5" Type="http://schemas.openxmlformats.org/officeDocument/2006/relationships/hyperlink" Target="https://www.facebook.com/groups/729540662159272" TargetMode="External"/><Relationship Id="rId4" Type="http://schemas.openxmlformats.org/officeDocument/2006/relationships/hyperlink" Target="https://hoc10.vn/"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2.png"/><Relationship Id="rId7" Type="http://schemas.openxmlformats.org/officeDocument/2006/relationships/hyperlink" Target="https://vov.vn/chinh-tri/45-nam-chien-tranh-bien-gioi-tay-nam-vi-sao-viet-nam-phai-phan-cong-tu-ve-post1069677.vov"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hyperlink" Target="https://www.vietnamplus.vn/hinh-anh-toi-ac-cua-quan-phan-dong-pol-pot-voi-nguoi-dan-viet-nam-post545465.vnp" TargetMode="External"/><Relationship Id="rId4" Type="http://schemas.openxmlformats.org/officeDocument/2006/relationships/image" Target="../media/image43.png"/><Relationship Id="rId9" Type="http://schemas.openxmlformats.org/officeDocument/2006/relationships/hyperlink" Target="https://vietnamnet.vn/nhung-hinh-anh-phoi-bay-su-tan-bao-cua-che-do-diet-chung-pol-pot-500908.html"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hyperlink" Target="https://baochinhphu.vn/chien-tranh-bien-gioi-tay-nam-la-cuoc-chien-ve-quoc-lon-cua-dan-toc-102250243.htm" TargetMode="Externa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png"/><Relationship Id="rId2" Type="http://schemas.openxmlformats.org/officeDocument/2006/relationships/notesSlide" Target="../notesSlides/notesSlide16.xml"/><Relationship Id="rId16"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vov.vn/chinh-tri/45-nam-chien-tranh-bien-gioi-tay-nam-vi-sao-viet-nam-phai-phan-cong-tu-ve-post1069677.v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s>
</file>

<file path=ppt/slides/_rels/slide2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slide" Target="slide34.xml"/><Relationship Id="rId18" Type="http://schemas.openxmlformats.org/officeDocument/2006/relationships/image" Target="../media/image92.png"/><Relationship Id="rId3" Type="http://schemas.openxmlformats.org/officeDocument/2006/relationships/slide" Target="slide24.xml"/><Relationship Id="rId21" Type="http://schemas.openxmlformats.org/officeDocument/2006/relationships/slide" Target="slide38.xml"/><Relationship Id="rId7" Type="http://schemas.openxmlformats.org/officeDocument/2006/relationships/slide" Target="slide28.xml"/><Relationship Id="rId12" Type="http://schemas.openxmlformats.org/officeDocument/2006/relationships/slide" Target="slide33.xml"/><Relationship Id="rId17" Type="http://schemas.openxmlformats.org/officeDocument/2006/relationships/image" Target="../media/image91.png"/><Relationship Id="rId2" Type="http://schemas.openxmlformats.org/officeDocument/2006/relationships/notesSlide" Target="../notesSlides/notesSlide21.xml"/><Relationship Id="rId16" Type="http://schemas.openxmlformats.org/officeDocument/2006/relationships/slide" Target="slide37.xml"/><Relationship Id="rId20" Type="http://schemas.openxmlformats.org/officeDocument/2006/relationships/image" Target="../media/image97.svg"/><Relationship Id="rId1" Type="http://schemas.openxmlformats.org/officeDocument/2006/relationships/slideLayout" Target="../slideLayouts/slideLayout1.xml"/><Relationship Id="rId6" Type="http://schemas.openxmlformats.org/officeDocument/2006/relationships/slide" Target="slide27.xml"/><Relationship Id="rId11" Type="http://schemas.openxmlformats.org/officeDocument/2006/relationships/slide" Target="slide32.xml"/><Relationship Id="rId5" Type="http://schemas.openxmlformats.org/officeDocument/2006/relationships/slide" Target="slide26.xml"/><Relationship Id="rId15" Type="http://schemas.openxmlformats.org/officeDocument/2006/relationships/slide" Target="slide36.xml"/><Relationship Id="rId10" Type="http://schemas.openxmlformats.org/officeDocument/2006/relationships/slide" Target="slide31.xml"/><Relationship Id="rId4" Type="http://schemas.openxmlformats.org/officeDocument/2006/relationships/slide" Target="slide25.xml"/><Relationship Id="rId9" Type="http://schemas.openxmlformats.org/officeDocument/2006/relationships/slide" Target="slide30.xml"/><Relationship Id="rId14" Type="http://schemas.openxmlformats.org/officeDocument/2006/relationships/slide" Target="slide35.xml"/></Relationships>
</file>

<file path=ppt/slides/_rels/slide2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slideLayout" Target="../slideLayouts/slideLayout1.xml"/><Relationship Id="rId7" Type="http://schemas.openxmlformats.org/officeDocument/2006/relationships/slide" Target="slide23.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93.png"/><Relationship Id="rId5" Type="http://schemas.openxmlformats.org/officeDocument/2006/relationships/audio" Target="../media/audio2.wav"/><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slideLayout" Target="../slideLayouts/slideLayout1.xml"/><Relationship Id="rId7" Type="http://schemas.openxmlformats.org/officeDocument/2006/relationships/slide" Target="slide23.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93.png"/><Relationship Id="rId5" Type="http://schemas.openxmlformats.org/officeDocument/2006/relationships/audio" Target="../media/audio2.wav"/><Relationship Id="rId4" Type="http://schemas.openxmlformats.org/officeDocument/2006/relationships/audio" Target="../media/audio1.wav"/></Relationships>
</file>

<file path=ppt/slides/_rels/slide2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slideLayout" Target="../slideLayouts/slideLayout1.xml"/><Relationship Id="rId7" Type="http://schemas.openxmlformats.org/officeDocument/2006/relationships/slide" Target="slide23.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93.png"/><Relationship Id="rId5" Type="http://schemas.openxmlformats.org/officeDocument/2006/relationships/audio" Target="../media/audio2.wav"/><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slideLayout" Target="../slideLayouts/slideLayout1.xml"/><Relationship Id="rId7" Type="http://schemas.openxmlformats.org/officeDocument/2006/relationships/slide" Target="slide23.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93.png"/><Relationship Id="rId5" Type="http://schemas.openxmlformats.org/officeDocument/2006/relationships/audio" Target="../media/audio2.wav"/><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slideLayout" Target="../slideLayouts/slideLayout1.xml"/><Relationship Id="rId7" Type="http://schemas.openxmlformats.org/officeDocument/2006/relationships/slide" Target="slide23.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93.png"/><Relationship Id="rId5" Type="http://schemas.openxmlformats.org/officeDocument/2006/relationships/audio" Target="../media/audio2.wav"/><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slideLayout" Target="../slideLayouts/slideLayout1.xml"/><Relationship Id="rId7" Type="http://schemas.openxmlformats.org/officeDocument/2006/relationships/slide" Target="slide23.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93.png"/><Relationship Id="rId5" Type="http://schemas.openxmlformats.org/officeDocument/2006/relationships/audio" Target="../media/audio2.wav"/><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slide" Target="slide3.xml"/><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slideLayout" Target="../slideLayouts/slideLayout1.xml"/><Relationship Id="rId7" Type="http://schemas.openxmlformats.org/officeDocument/2006/relationships/slide" Target="slide23.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93.png"/><Relationship Id="rId5" Type="http://schemas.openxmlformats.org/officeDocument/2006/relationships/audio" Target="../media/audio2.wav"/><Relationship Id="rId4" Type="http://schemas.openxmlformats.org/officeDocument/2006/relationships/audio" Target="../media/audio1.wav"/></Relationships>
</file>

<file path=ppt/slides/_rels/slide3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slideLayout" Target="../slideLayouts/slideLayout1.xml"/><Relationship Id="rId7" Type="http://schemas.openxmlformats.org/officeDocument/2006/relationships/slide" Target="slide23.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93.png"/><Relationship Id="rId5" Type="http://schemas.openxmlformats.org/officeDocument/2006/relationships/audio" Target="../media/audio2.wav"/><Relationship Id="rId4" Type="http://schemas.openxmlformats.org/officeDocument/2006/relationships/audio" Target="../media/audio1.wav"/></Relationships>
</file>

<file path=ppt/slides/_rels/slide32.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slideLayout" Target="../slideLayouts/slideLayout1.xml"/><Relationship Id="rId7" Type="http://schemas.openxmlformats.org/officeDocument/2006/relationships/slide" Target="slide23.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93.png"/><Relationship Id="rId5" Type="http://schemas.openxmlformats.org/officeDocument/2006/relationships/audio" Target="../media/audio2.wav"/><Relationship Id="rId4" Type="http://schemas.openxmlformats.org/officeDocument/2006/relationships/audio" Target="../media/audio1.wav"/></Relationships>
</file>

<file path=ppt/slides/_rels/slide3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slideLayout" Target="../slideLayouts/slideLayout1.xml"/><Relationship Id="rId7" Type="http://schemas.openxmlformats.org/officeDocument/2006/relationships/slide" Target="slide23.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93.png"/><Relationship Id="rId5" Type="http://schemas.openxmlformats.org/officeDocument/2006/relationships/audio" Target="../media/audio2.wav"/><Relationship Id="rId4" Type="http://schemas.openxmlformats.org/officeDocument/2006/relationships/audio" Target="../media/audio1.wav"/></Relationships>
</file>

<file path=ppt/slides/_rels/slide3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slideLayout" Target="../slideLayouts/slideLayout1.xml"/><Relationship Id="rId7" Type="http://schemas.openxmlformats.org/officeDocument/2006/relationships/slide" Target="slide23.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93.png"/><Relationship Id="rId5" Type="http://schemas.openxmlformats.org/officeDocument/2006/relationships/audio" Target="../media/audio2.wav"/><Relationship Id="rId4" Type="http://schemas.openxmlformats.org/officeDocument/2006/relationships/audio" Target="../media/audio1.wav"/></Relationships>
</file>

<file path=ppt/slides/_rels/slide3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slideLayout" Target="../slideLayouts/slideLayout1.xml"/><Relationship Id="rId7" Type="http://schemas.openxmlformats.org/officeDocument/2006/relationships/slide" Target="slide23.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93.png"/><Relationship Id="rId5" Type="http://schemas.openxmlformats.org/officeDocument/2006/relationships/audio" Target="../media/audio2.wav"/><Relationship Id="rId4" Type="http://schemas.openxmlformats.org/officeDocument/2006/relationships/audio" Target="../media/audio1.wav"/></Relationships>
</file>

<file path=ppt/slides/_rels/slide3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slideLayout" Target="../slideLayouts/slideLayout1.xml"/><Relationship Id="rId7" Type="http://schemas.openxmlformats.org/officeDocument/2006/relationships/slide" Target="slide23.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93.png"/><Relationship Id="rId5" Type="http://schemas.openxmlformats.org/officeDocument/2006/relationships/audio" Target="../media/audio2.wav"/><Relationship Id="rId4" Type="http://schemas.openxmlformats.org/officeDocument/2006/relationships/audio" Target="../media/audio1.wav"/></Relationships>
</file>

<file path=ppt/slides/_rels/slide3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slideLayout" Target="../slideLayouts/slideLayout1.xml"/><Relationship Id="rId7" Type="http://schemas.openxmlformats.org/officeDocument/2006/relationships/slide" Target="slide23.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93.png"/><Relationship Id="rId5" Type="http://schemas.openxmlformats.org/officeDocument/2006/relationships/audio" Target="../media/audio2.wav"/><Relationship Id="rId4" Type="http://schemas.openxmlformats.org/officeDocument/2006/relationships/audio" Target="../media/audio1.wav"/></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hyperlink" Target="https://vtv.vn/video/di-tim-dong-doi-571853.htm" TargetMode="External"/><Relationship Id="rId3" Type="http://schemas.openxmlformats.org/officeDocument/2006/relationships/image" Target="../media/image19.png"/><Relationship Id="rId21" Type="http://schemas.openxmlformats.org/officeDocument/2006/relationships/hyperlink" Target="https://tienphong.vn/khoi-hanh-hanh-trinh-tuoi-tre-vi-bien-dao-que-huong-nam-2024-post1632573.tpo" TargetMode="External"/><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hyperlink" Target="https://vov.vn/chinh-tri/45-nam-chien-tranh-bien-gioi-tay-nam-lich-su-da-noi-len-su-that-chinh-nghia-post1070051.vov" TargetMode="External"/><Relationship Id="rId2" Type="http://schemas.openxmlformats.org/officeDocument/2006/relationships/notesSlide" Target="../notesSlides/notesSlide3.xml"/><Relationship Id="rId16" Type="http://schemas.openxmlformats.org/officeDocument/2006/relationships/hyperlink" Target="https://vtv.vn/video/le-ky-niem-40-nam-ngay-chien-thang-chien-tranh-bao-ve-bien-gioi-tay-nam-cua-to-quoc-va-cung-quan-dan-campuchia-chien-thang-che-do-diet-chung-344268.htm" TargetMode="External"/><Relationship Id="rId20" Type="http://schemas.openxmlformats.org/officeDocument/2006/relationships/hyperlink" Target="https://nhandantv.vn/hanh-trinh-tuoi-tre-vi-bien-dao-que-huong-d226359.htm" TargetMode="Externa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hyperlink" Target="https://dantri.com.vn/an-sinh/xuc-dong-trang-nghiem-tai-nghia-trang-liet-si-vi-xuyen-nhung-ngay-thang-7-20220722022146100.htm" TargetMode="External"/><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4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s/_rels/slide4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111.png"/><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hyperlink" Target="https://dantri.com.vn/an-sinh/xuc-dong-trang-nghiem-tai-nghia-trang-liet-si-vi-xuyen-nhung-ngay-thang-7-20220722022146100.htm"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png"/><Relationship Id="rId3" Type="http://schemas.openxmlformats.org/officeDocument/2006/relationships/image" Target="../media/image111.png"/><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notesSlide" Target="../notesSlides/notesSlide30.xml"/><Relationship Id="rId16"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114.png"/><Relationship Id="rId15" Type="http://schemas.openxmlformats.org/officeDocument/2006/relationships/image" Target="../media/image12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 Id="rId14" Type="http://schemas.openxmlformats.org/officeDocument/2006/relationships/image" Target="../media/image123.png"/></Relationships>
</file>

<file path=ppt/slides/_rels/slide4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hyperlink" Target="https://vietnamnet.vn/chien-tranh-bien-gioi-phia-bac-va-noi-luu-giu-tuoi-xuan-nhung-nguoi-linh-506162.html" TargetMode="External"/><Relationship Id="rId4" Type="http://schemas.openxmlformats.org/officeDocument/2006/relationships/image" Target="../media/image126.png"/></Relationships>
</file>

<file path=ppt/slides/_rels/slide48.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png"/><Relationship Id="rId18" Type="http://schemas.openxmlformats.org/officeDocument/2006/relationships/image" Target="../media/image141.png"/><Relationship Id="rId3" Type="http://schemas.openxmlformats.org/officeDocument/2006/relationships/image" Target="../media/image111.png"/><Relationship Id="rId21" Type="http://schemas.openxmlformats.org/officeDocument/2006/relationships/image" Target="../media/image144.png"/><Relationship Id="rId7" Type="http://schemas.openxmlformats.org/officeDocument/2006/relationships/image" Target="../media/image130.png"/><Relationship Id="rId12" Type="http://schemas.openxmlformats.org/officeDocument/2006/relationships/image" Target="../media/image135.png"/><Relationship Id="rId17" Type="http://schemas.openxmlformats.org/officeDocument/2006/relationships/image" Target="../media/image140.png"/><Relationship Id="rId2" Type="http://schemas.openxmlformats.org/officeDocument/2006/relationships/notesSlide" Target="../notesSlides/notesSlide32.xml"/><Relationship Id="rId16" Type="http://schemas.openxmlformats.org/officeDocument/2006/relationships/image" Target="../media/image139.png"/><Relationship Id="rId20"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5" Type="http://schemas.openxmlformats.org/officeDocument/2006/relationships/image" Target="../media/image138.png"/><Relationship Id="rId10" Type="http://schemas.openxmlformats.org/officeDocument/2006/relationships/image" Target="../media/image133.png"/><Relationship Id="rId19" Type="http://schemas.openxmlformats.org/officeDocument/2006/relationships/image" Target="../media/image142.png"/><Relationship Id="rId4" Type="http://schemas.openxmlformats.org/officeDocument/2006/relationships/image" Target="../media/image127.png"/><Relationship Id="rId9" Type="http://schemas.openxmlformats.org/officeDocument/2006/relationships/image" Target="../media/image132.png"/><Relationship Id="rId14" Type="http://schemas.openxmlformats.org/officeDocument/2006/relationships/image" Target="../media/image137.png"/></Relationships>
</file>

<file path=ppt/slides/_rels/slide4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46.png"/><Relationship Id="rId4" Type="http://schemas.openxmlformats.org/officeDocument/2006/relationships/image" Target="../media/image145.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slide" Target="slide53.xml"/><Relationship Id="rId13" Type="http://schemas.openxmlformats.org/officeDocument/2006/relationships/slide" Target="slide58.xml"/><Relationship Id="rId18" Type="http://schemas.openxmlformats.org/officeDocument/2006/relationships/slide" Target="slide63.xml"/><Relationship Id="rId3" Type="http://schemas.openxmlformats.org/officeDocument/2006/relationships/slideLayout" Target="../slideLayouts/slideLayout7.xml"/><Relationship Id="rId21" Type="http://schemas.openxmlformats.org/officeDocument/2006/relationships/slide" Target="slide66.xml"/><Relationship Id="rId7" Type="http://schemas.openxmlformats.org/officeDocument/2006/relationships/slide" Target="slide52.xml"/><Relationship Id="rId12" Type="http://schemas.openxmlformats.org/officeDocument/2006/relationships/slide" Target="slide57.xml"/><Relationship Id="rId17" Type="http://schemas.openxmlformats.org/officeDocument/2006/relationships/slide" Target="slide62.xml"/><Relationship Id="rId25" Type="http://schemas.openxmlformats.org/officeDocument/2006/relationships/image" Target="../media/image111.png"/><Relationship Id="rId2" Type="http://schemas.openxmlformats.org/officeDocument/2006/relationships/audio" Target="../media/media3.mp3"/><Relationship Id="rId16" Type="http://schemas.openxmlformats.org/officeDocument/2006/relationships/slide" Target="slide61.xml"/><Relationship Id="rId20" Type="http://schemas.openxmlformats.org/officeDocument/2006/relationships/slide" Target="slide65.xml"/><Relationship Id="rId1" Type="http://schemas.microsoft.com/office/2007/relationships/media" Target="../media/media3.mp3"/><Relationship Id="rId6" Type="http://schemas.openxmlformats.org/officeDocument/2006/relationships/chart" Target="../charts/chart2.xml"/><Relationship Id="rId11" Type="http://schemas.openxmlformats.org/officeDocument/2006/relationships/slide" Target="slide56.xml"/><Relationship Id="rId24" Type="http://schemas.openxmlformats.org/officeDocument/2006/relationships/image" Target="../media/image103.svg"/><Relationship Id="rId5" Type="http://schemas.openxmlformats.org/officeDocument/2006/relationships/image" Target="../media/image93.png"/><Relationship Id="rId15" Type="http://schemas.openxmlformats.org/officeDocument/2006/relationships/slide" Target="slide60.xml"/><Relationship Id="rId23" Type="http://schemas.openxmlformats.org/officeDocument/2006/relationships/image" Target="../media/image147.png"/><Relationship Id="rId10" Type="http://schemas.openxmlformats.org/officeDocument/2006/relationships/slide" Target="slide55.xml"/><Relationship Id="rId19" Type="http://schemas.openxmlformats.org/officeDocument/2006/relationships/slide" Target="slide64.xml"/><Relationship Id="rId4" Type="http://schemas.openxmlformats.org/officeDocument/2006/relationships/chart" Target="../charts/chart1.xml"/><Relationship Id="rId9" Type="http://schemas.openxmlformats.org/officeDocument/2006/relationships/slide" Target="slide54.xml"/><Relationship Id="rId14" Type="http://schemas.openxmlformats.org/officeDocument/2006/relationships/slide" Target="slide59.xml"/><Relationship Id="rId22" Type="http://schemas.openxmlformats.org/officeDocument/2006/relationships/slide" Target="slide67.xml"/></Relationships>
</file>

<file path=ppt/slides/_rels/slide5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slideLayout" Target="../slideLayouts/slideLayout7.xml"/><Relationship Id="rId7" Type="http://schemas.openxmlformats.org/officeDocument/2006/relationships/image" Target="../media/image14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48.jpeg"/><Relationship Id="rId11" Type="http://schemas.openxmlformats.org/officeDocument/2006/relationships/image" Target="../media/image94.png"/><Relationship Id="rId5" Type="http://schemas.openxmlformats.org/officeDocument/2006/relationships/audio" Target="../media/audio2.wav"/><Relationship Id="rId10" Type="http://schemas.openxmlformats.org/officeDocument/2006/relationships/slide" Target="slide51.xml"/><Relationship Id="rId4" Type="http://schemas.openxmlformats.org/officeDocument/2006/relationships/audio" Target="../media/audio1.wav"/><Relationship Id="rId9" Type="http://schemas.openxmlformats.org/officeDocument/2006/relationships/image" Target="../media/image150.png"/></Relationships>
</file>

<file path=ppt/slides/_rels/slide5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slideLayout" Target="../slideLayouts/slideLayout7.xml"/><Relationship Id="rId7" Type="http://schemas.openxmlformats.org/officeDocument/2006/relationships/slide" Target="slide5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48.jpeg"/><Relationship Id="rId5" Type="http://schemas.openxmlformats.org/officeDocument/2006/relationships/audio" Target="../media/audio2.wav"/><Relationship Id="rId10" Type="http://schemas.openxmlformats.org/officeDocument/2006/relationships/image" Target="../media/image111.png"/><Relationship Id="rId4" Type="http://schemas.openxmlformats.org/officeDocument/2006/relationships/audio" Target="../media/audio1.wav"/><Relationship Id="rId9" Type="http://schemas.openxmlformats.org/officeDocument/2006/relationships/image" Target="../media/image94.png"/></Relationships>
</file>

<file path=ppt/slides/_rels/slide54.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slideLayout" Target="../slideLayouts/slideLayout7.xml"/><Relationship Id="rId7" Type="http://schemas.openxmlformats.org/officeDocument/2006/relationships/slide" Target="slide5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48.jpeg"/><Relationship Id="rId5" Type="http://schemas.openxmlformats.org/officeDocument/2006/relationships/audio" Target="../media/audio2.wav"/><Relationship Id="rId10" Type="http://schemas.openxmlformats.org/officeDocument/2006/relationships/image" Target="../media/image111.png"/><Relationship Id="rId4" Type="http://schemas.openxmlformats.org/officeDocument/2006/relationships/audio" Target="../media/audio1.wav"/><Relationship Id="rId9" Type="http://schemas.openxmlformats.org/officeDocument/2006/relationships/image" Target="../media/image94.png"/></Relationships>
</file>

<file path=ppt/slides/_rels/slide5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slideLayout" Target="../slideLayouts/slideLayout7.xml"/><Relationship Id="rId7" Type="http://schemas.openxmlformats.org/officeDocument/2006/relationships/slide" Target="slide5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48.jpe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4.png"/></Relationships>
</file>

<file path=ppt/slides/_rels/slide5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slideLayout" Target="../slideLayouts/slideLayout7.xml"/><Relationship Id="rId7" Type="http://schemas.openxmlformats.org/officeDocument/2006/relationships/slide" Target="slide5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48.jpeg"/><Relationship Id="rId5" Type="http://schemas.openxmlformats.org/officeDocument/2006/relationships/audio" Target="../media/audio2.wav"/><Relationship Id="rId10" Type="http://schemas.openxmlformats.org/officeDocument/2006/relationships/image" Target="../media/image111.png"/><Relationship Id="rId4" Type="http://schemas.openxmlformats.org/officeDocument/2006/relationships/audio" Target="../media/audio1.wav"/><Relationship Id="rId9" Type="http://schemas.openxmlformats.org/officeDocument/2006/relationships/image" Target="../media/image94.png"/></Relationships>
</file>

<file path=ppt/slides/_rels/slide5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slideLayout" Target="../slideLayouts/slideLayout7.xml"/><Relationship Id="rId7" Type="http://schemas.openxmlformats.org/officeDocument/2006/relationships/slide" Target="slide5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48.jpeg"/><Relationship Id="rId5" Type="http://schemas.openxmlformats.org/officeDocument/2006/relationships/audio" Target="../media/audio2.wav"/><Relationship Id="rId10" Type="http://schemas.openxmlformats.org/officeDocument/2006/relationships/image" Target="../media/image111.png"/><Relationship Id="rId4" Type="http://schemas.openxmlformats.org/officeDocument/2006/relationships/audio" Target="../media/audio1.wav"/><Relationship Id="rId9" Type="http://schemas.openxmlformats.org/officeDocument/2006/relationships/image" Target="../media/image94.png"/></Relationships>
</file>

<file path=ppt/slides/_rels/slide5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slideLayout" Target="../slideLayouts/slideLayout7.xml"/><Relationship Id="rId7" Type="http://schemas.openxmlformats.org/officeDocument/2006/relationships/slide" Target="slide5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48.jpeg"/><Relationship Id="rId5" Type="http://schemas.openxmlformats.org/officeDocument/2006/relationships/audio" Target="../media/audio2.wav"/><Relationship Id="rId10" Type="http://schemas.openxmlformats.org/officeDocument/2006/relationships/image" Target="../media/image111.png"/><Relationship Id="rId4" Type="http://schemas.openxmlformats.org/officeDocument/2006/relationships/audio" Target="../media/audio1.wav"/><Relationship Id="rId9" Type="http://schemas.openxmlformats.org/officeDocument/2006/relationships/image" Target="../media/image94.png"/></Relationships>
</file>

<file path=ppt/slides/_rels/slide5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slideLayout" Target="../slideLayouts/slideLayout7.xml"/><Relationship Id="rId7" Type="http://schemas.openxmlformats.org/officeDocument/2006/relationships/slide" Target="slide5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48.jpeg"/><Relationship Id="rId5" Type="http://schemas.openxmlformats.org/officeDocument/2006/relationships/audio" Target="../media/audio2.wav"/><Relationship Id="rId10" Type="http://schemas.openxmlformats.org/officeDocument/2006/relationships/image" Target="../media/image111.png"/><Relationship Id="rId4" Type="http://schemas.openxmlformats.org/officeDocument/2006/relationships/audio" Target="../media/audio1.wav"/><Relationship Id="rId9" Type="http://schemas.openxmlformats.org/officeDocument/2006/relationships/image" Target="../media/image94.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slideLayout" Target="../slideLayouts/slideLayout7.xml"/><Relationship Id="rId7" Type="http://schemas.openxmlformats.org/officeDocument/2006/relationships/slide" Target="slide5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48.jpeg"/><Relationship Id="rId5" Type="http://schemas.openxmlformats.org/officeDocument/2006/relationships/audio" Target="../media/audio2.wav"/><Relationship Id="rId10" Type="http://schemas.openxmlformats.org/officeDocument/2006/relationships/image" Target="../media/image111.png"/><Relationship Id="rId4" Type="http://schemas.openxmlformats.org/officeDocument/2006/relationships/audio" Target="../media/audio1.wav"/><Relationship Id="rId9" Type="http://schemas.openxmlformats.org/officeDocument/2006/relationships/image" Target="../media/image94.png"/></Relationships>
</file>

<file path=ppt/slides/_rels/slide6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slideLayout" Target="../slideLayouts/slideLayout7.xml"/><Relationship Id="rId7" Type="http://schemas.openxmlformats.org/officeDocument/2006/relationships/slide" Target="slide5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48.jpeg"/><Relationship Id="rId5" Type="http://schemas.openxmlformats.org/officeDocument/2006/relationships/audio" Target="../media/audio2.wav"/><Relationship Id="rId10" Type="http://schemas.openxmlformats.org/officeDocument/2006/relationships/image" Target="../media/image111.png"/><Relationship Id="rId4" Type="http://schemas.openxmlformats.org/officeDocument/2006/relationships/audio" Target="../media/audio1.wav"/><Relationship Id="rId9" Type="http://schemas.openxmlformats.org/officeDocument/2006/relationships/image" Target="../media/image94.png"/></Relationships>
</file>

<file path=ppt/slides/_rels/slide6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slideLayout" Target="../slideLayouts/slideLayout7.xml"/><Relationship Id="rId7" Type="http://schemas.openxmlformats.org/officeDocument/2006/relationships/slide" Target="slide5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48.jpeg"/><Relationship Id="rId5" Type="http://schemas.openxmlformats.org/officeDocument/2006/relationships/audio" Target="../media/audio2.wav"/><Relationship Id="rId10" Type="http://schemas.openxmlformats.org/officeDocument/2006/relationships/image" Target="../media/image111.png"/><Relationship Id="rId4" Type="http://schemas.openxmlformats.org/officeDocument/2006/relationships/audio" Target="../media/audio1.wav"/><Relationship Id="rId9" Type="http://schemas.openxmlformats.org/officeDocument/2006/relationships/image" Target="../media/image94.png"/></Relationships>
</file>

<file path=ppt/slides/_rels/slide6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slideLayout" Target="../slideLayouts/slideLayout7.xml"/><Relationship Id="rId7" Type="http://schemas.openxmlformats.org/officeDocument/2006/relationships/slide" Target="slide5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48.jpeg"/><Relationship Id="rId5" Type="http://schemas.openxmlformats.org/officeDocument/2006/relationships/audio" Target="../media/audio2.wav"/><Relationship Id="rId10" Type="http://schemas.openxmlformats.org/officeDocument/2006/relationships/image" Target="../media/image111.png"/><Relationship Id="rId4" Type="http://schemas.openxmlformats.org/officeDocument/2006/relationships/audio" Target="../media/audio1.wav"/><Relationship Id="rId9" Type="http://schemas.openxmlformats.org/officeDocument/2006/relationships/image" Target="../media/image94.png"/></Relationships>
</file>

<file path=ppt/slides/_rels/slide64.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slideLayout" Target="../slideLayouts/slideLayout7.xml"/><Relationship Id="rId7" Type="http://schemas.openxmlformats.org/officeDocument/2006/relationships/slide" Target="slide5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48.jpeg"/><Relationship Id="rId5" Type="http://schemas.openxmlformats.org/officeDocument/2006/relationships/audio" Target="../media/audio2.wav"/><Relationship Id="rId10" Type="http://schemas.openxmlformats.org/officeDocument/2006/relationships/image" Target="../media/image111.png"/><Relationship Id="rId4" Type="http://schemas.openxmlformats.org/officeDocument/2006/relationships/audio" Target="../media/audio1.wav"/><Relationship Id="rId9" Type="http://schemas.openxmlformats.org/officeDocument/2006/relationships/image" Target="../media/image94.png"/></Relationships>
</file>

<file path=ppt/slides/_rels/slide6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slideLayout" Target="../slideLayouts/slideLayout7.xml"/><Relationship Id="rId7" Type="http://schemas.openxmlformats.org/officeDocument/2006/relationships/slide" Target="slide5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48.jpeg"/><Relationship Id="rId5" Type="http://schemas.openxmlformats.org/officeDocument/2006/relationships/audio" Target="../media/audio2.wav"/><Relationship Id="rId10" Type="http://schemas.openxmlformats.org/officeDocument/2006/relationships/image" Target="../media/image111.png"/><Relationship Id="rId4" Type="http://schemas.openxmlformats.org/officeDocument/2006/relationships/audio" Target="../media/audio1.wav"/><Relationship Id="rId9" Type="http://schemas.openxmlformats.org/officeDocument/2006/relationships/image" Target="../media/image94.png"/></Relationships>
</file>

<file path=ppt/slides/_rels/slide6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slideLayout" Target="../slideLayouts/slideLayout7.xml"/><Relationship Id="rId7" Type="http://schemas.openxmlformats.org/officeDocument/2006/relationships/slide" Target="slide5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48.jpeg"/><Relationship Id="rId5" Type="http://schemas.openxmlformats.org/officeDocument/2006/relationships/audio" Target="../media/audio2.wav"/><Relationship Id="rId10" Type="http://schemas.openxmlformats.org/officeDocument/2006/relationships/image" Target="../media/image111.png"/><Relationship Id="rId4" Type="http://schemas.openxmlformats.org/officeDocument/2006/relationships/audio" Target="../media/audio1.wav"/><Relationship Id="rId9" Type="http://schemas.openxmlformats.org/officeDocument/2006/relationships/image" Target="../media/image94.png"/></Relationships>
</file>

<file path=ppt/slides/_rels/slide6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6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6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53.jpe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58.png"/><Relationship Id="rId13" Type="http://schemas.openxmlformats.org/officeDocument/2006/relationships/image" Target="../media/image163.png"/><Relationship Id="rId3" Type="http://schemas.openxmlformats.org/officeDocument/2006/relationships/image" Target="../media/image111.png"/><Relationship Id="rId7" Type="http://schemas.openxmlformats.org/officeDocument/2006/relationships/image" Target="../media/image157.png"/><Relationship Id="rId12" Type="http://schemas.openxmlformats.org/officeDocument/2006/relationships/image" Target="../media/image16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56.png"/><Relationship Id="rId11" Type="http://schemas.openxmlformats.org/officeDocument/2006/relationships/image" Target="../media/image161.png"/><Relationship Id="rId5" Type="http://schemas.openxmlformats.org/officeDocument/2006/relationships/image" Target="../media/image155.png"/><Relationship Id="rId15" Type="http://schemas.openxmlformats.org/officeDocument/2006/relationships/image" Target="../media/image165.png"/><Relationship Id="rId10" Type="http://schemas.openxmlformats.org/officeDocument/2006/relationships/image" Target="../media/image160.png"/><Relationship Id="rId4" Type="http://schemas.openxmlformats.org/officeDocument/2006/relationships/image" Target="../media/image154.png"/><Relationship Id="rId9" Type="http://schemas.openxmlformats.org/officeDocument/2006/relationships/image" Target="../media/image159.png"/><Relationship Id="rId14" Type="http://schemas.openxmlformats.org/officeDocument/2006/relationships/image" Target="../media/image164.png"/></Relationships>
</file>

<file path=ppt/slides/_rels/slide7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111.png"/><Relationship Id="rId4" Type="http://schemas.openxmlformats.org/officeDocument/2006/relationships/image" Target="../media/image9.png"/></Relationships>
</file>

<file path=ppt/slides/_rels/slide7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66.png"/><Relationship Id="rId4" Type="http://schemas.openxmlformats.org/officeDocument/2006/relationships/hyperlink" Target="https://youtu.be/6zPk9n1hRME"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171.png"/><Relationship Id="rId13" Type="http://schemas.openxmlformats.org/officeDocument/2006/relationships/image" Target="../media/image176.png"/><Relationship Id="rId3" Type="http://schemas.openxmlformats.org/officeDocument/2006/relationships/image" Target="../media/image111.png"/><Relationship Id="rId7" Type="http://schemas.openxmlformats.org/officeDocument/2006/relationships/image" Target="../media/image170.png"/><Relationship Id="rId12" Type="http://schemas.openxmlformats.org/officeDocument/2006/relationships/image" Target="../media/image17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69.png"/><Relationship Id="rId11" Type="http://schemas.openxmlformats.org/officeDocument/2006/relationships/image" Target="../media/image174.png"/><Relationship Id="rId5" Type="http://schemas.openxmlformats.org/officeDocument/2006/relationships/image" Target="../media/image168.png"/><Relationship Id="rId10" Type="http://schemas.openxmlformats.org/officeDocument/2006/relationships/image" Target="../media/image173.png"/><Relationship Id="rId4" Type="http://schemas.openxmlformats.org/officeDocument/2006/relationships/image" Target="../media/image167.png"/><Relationship Id="rId9" Type="http://schemas.openxmlformats.org/officeDocument/2006/relationships/image" Target="../media/image172.png"/><Relationship Id="rId14" Type="http://schemas.openxmlformats.org/officeDocument/2006/relationships/image" Target="../media/image177.png"/></Relationships>
</file>

<file path=ppt/slides/_rels/slide7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78.jpeg"/><Relationship Id="rId4" Type="http://schemas.openxmlformats.org/officeDocument/2006/relationships/hyperlink" Target="https://phunuvietnam.vn/tac-pham-dao-truong-sa-lon-cua-nhiep-anh-gia-gian-thanh-son-duoc-dsq-viet-nam-tai-my-chon-trung-bay-vo-thoi-han-20200805160157075.htm" TargetMode="External"/></Relationships>
</file>

<file path=ppt/slides/_rels/slide76.xml.rels><?xml version="1.0" encoding="UTF-8" standalone="yes"?>
<Relationships xmlns="http://schemas.openxmlformats.org/package/2006/relationships"><Relationship Id="rId8" Type="http://schemas.openxmlformats.org/officeDocument/2006/relationships/image" Target="../media/image183.png"/><Relationship Id="rId13" Type="http://schemas.openxmlformats.org/officeDocument/2006/relationships/image" Target="../media/image188.png"/><Relationship Id="rId3" Type="http://schemas.openxmlformats.org/officeDocument/2006/relationships/image" Target="../media/image111.png"/><Relationship Id="rId7" Type="http://schemas.openxmlformats.org/officeDocument/2006/relationships/image" Target="../media/image182.png"/><Relationship Id="rId12" Type="http://schemas.openxmlformats.org/officeDocument/2006/relationships/image" Target="../media/image187.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81.png"/><Relationship Id="rId11" Type="http://schemas.openxmlformats.org/officeDocument/2006/relationships/image" Target="../media/image186.png"/><Relationship Id="rId5" Type="http://schemas.openxmlformats.org/officeDocument/2006/relationships/image" Target="../media/image180.png"/><Relationship Id="rId10" Type="http://schemas.openxmlformats.org/officeDocument/2006/relationships/image" Target="../media/image185.png"/><Relationship Id="rId4" Type="http://schemas.openxmlformats.org/officeDocument/2006/relationships/image" Target="../media/image179.png"/><Relationship Id="rId9" Type="http://schemas.openxmlformats.org/officeDocument/2006/relationships/image" Target="../media/image184.png"/><Relationship Id="rId14" Type="http://schemas.openxmlformats.org/officeDocument/2006/relationships/image" Target="../media/image189.png"/></Relationships>
</file>

<file path=ppt/slides/_rels/slide7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7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slide" Target="slide85.xml"/><Relationship Id="rId13" Type="http://schemas.openxmlformats.org/officeDocument/2006/relationships/image" Target="../media/image197.svg"/><Relationship Id="rId3" Type="http://schemas.openxmlformats.org/officeDocument/2006/relationships/slide" Target="slide80.xml"/><Relationship Id="rId7" Type="http://schemas.openxmlformats.org/officeDocument/2006/relationships/slide" Target="slide84.xml"/><Relationship Id="rId12" Type="http://schemas.openxmlformats.org/officeDocument/2006/relationships/image" Target="../media/image192.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slide" Target="slide83.xml"/><Relationship Id="rId11" Type="http://schemas.openxmlformats.org/officeDocument/2006/relationships/slide" Target="slide86.xml"/><Relationship Id="rId5" Type="http://schemas.openxmlformats.org/officeDocument/2006/relationships/slide" Target="slide82.xml"/><Relationship Id="rId10" Type="http://schemas.openxmlformats.org/officeDocument/2006/relationships/image" Target="../media/image111.png"/><Relationship Id="rId4" Type="http://schemas.openxmlformats.org/officeDocument/2006/relationships/slide" Target="slide81.xml"/><Relationship Id="rId9" Type="http://schemas.openxmlformats.org/officeDocument/2006/relationships/image" Target="../media/image191.png"/></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80.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slideLayout" Target="../slideLayouts/slideLayout1.xml"/><Relationship Id="rId7" Type="http://schemas.openxmlformats.org/officeDocument/2006/relationships/slide" Target="slide79.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93.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4.png"/></Relationships>
</file>

<file path=ppt/slides/_rels/slide8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slideLayout" Target="../slideLayouts/slideLayout1.xml"/><Relationship Id="rId7" Type="http://schemas.openxmlformats.org/officeDocument/2006/relationships/image" Target="../media/image11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93.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slide" Target="slide79.xml"/></Relationships>
</file>

<file path=ppt/slides/_rels/slide82.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slideLayout" Target="../slideLayouts/slideLayout1.xml"/><Relationship Id="rId7" Type="http://schemas.openxmlformats.org/officeDocument/2006/relationships/image" Target="../media/image11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93.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slide" Target="slide79.xml"/></Relationships>
</file>

<file path=ppt/slides/_rels/slide8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slideLayout" Target="../slideLayouts/slideLayout1.xml"/><Relationship Id="rId7" Type="http://schemas.openxmlformats.org/officeDocument/2006/relationships/image" Target="../media/image11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93.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slide" Target="slide79.xml"/></Relationships>
</file>

<file path=ppt/slides/_rels/slide8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slideLayout" Target="../slideLayouts/slideLayout1.xml"/><Relationship Id="rId7" Type="http://schemas.openxmlformats.org/officeDocument/2006/relationships/image" Target="../media/image11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93.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slide" Target="slide79.xml"/></Relationships>
</file>

<file path=ppt/slides/_rels/slide8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slideLayout" Target="../slideLayouts/slideLayout1.xml"/><Relationship Id="rId7" Type="http://schemas.openxmlformats.org/officeDocument/2006/relationships/image" Target="../media/image11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93.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slide" Target="slide79.xml"/></Relationships>
</file>

<file path=ppt/slides/_rels/slide8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93.png"/></Relationships>
</file>

<file path=ppt/slides/_rels/slide8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90.png"/><Relationship Id="rId4" Type="http://schemas.openxmlformats.org/officeDocument/2006/relationships/image" Target="../media/image194.png"/></Relationships>
</file>

<file path=ppt/slides/_rels/slide8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slide" Target="slide90.xml"/><Relationship Id="rId13" Type="http://schemas.openxmlformats.org/officeDocument/2006/relationships/slide" Target="slide96.xml"/><Relationship Id="rId3" Type="http://schemas.openxmlformats.org/officeDocument/2006/relationships/slideLayout" Target="../slideLayouts/slideLayout7.xml"/><Relationship Id="rId7" Type="http://schemas.openxmlformats.org/officeDocument/2006/relationships/chart" Target="../charts/chart4.xml"/><Relationship Id="rId12" Type="http://schemas.openxmlformats.org/officeDocument/2006/relationships/slide" Target="slide95.xml"/><Relationship Id="rId2" Type="http://schemas.openxmlformats.org/officeDocument/2006/relationships/audio" Target="../media/media3.mp3"/><Relationship Id="rId16" Type="http://schemas.openxmlformats.org/officeDocument/2006/relationships/image" Target="../media/image111.png"/><Relationship Id="rId1" Type="http://schemas.microsoft.com/office/2007/relationships/media" Target="../media/media3.mp3"/><Relationship Id="rId6" Type="http://schemas.openxmlformats.org/officeDocument/2006/relationships/slide" Target="slide92.xml"/><Relationship Id="rId11" Type="http://schemas.openxmlformats.org/officeDocument/2006/relationships/slide" Target="slide94.xml"/><Relationship Id="rId5" Type="http://schemas.openxmlformats.org/officeDocument/2006/relationships/image" Target="../media/image93.png"/><Relationship Id="rId15" Type="http://schemas.openxmlformats.org/officeDocument/2006/relationships/image" Target="../media/image197.svg"/><Relationship Id="rId10" Type="http://schemas.openxmlformats.org/officeDocument/2006/relationships/slide" Target="slide93.xml"/><Relationship Id="rId4" Type="http://schemas.openxmlformats.org/officeDocument/2006/relationships/chart" Target="../charts/chart3.xml"/><Relationship Id="rId9" Type="http://schemas.openxmlformats.org/officeDocument/2006/relationships/slide" Target="slide91.xml"/><Relationship Id="rId14" Type="http://schemas.openxmlformats.org/officeDocument/2006/relationships/image" Target="../media/image195.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slideLayout" Target="../slideLayouts/slideLayout7.xml"/><Relationship Id="rId7" Type="http://schemas.openxmlformats.org/officeDocument/2006/relationships/slide" Target="slide89.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48.jpeg"/><Relationship Id="rId5" Type="http://schemas.openxmlformats.org/officeDocument/2006/relationships/audio" Target="../media/audio2.wav"/><Relationship Id="rId10" Type="http://schemas.openxmlformats.org/officeDocument/2006/relationships/image" Target="../media/image111.png"/><Relationship Id="rId4" Type="http://schemas.openxmlformats.org/officeDocument/2006/relationships/audio" Target="../media/audio1.wav"/><Relationship Id="rId9" Type="http://schemas.openxmlformats.org/officeDocument/2006/relationships/image" Target="../media/image94.png"/></Relationships>
</file>

<file path=ppt/slides/_rels/slide9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slideLayout" Target="../slideLayouts/slideLayout7.xml"/><Relationship Id="rId7" Type="http://schemas.openxmlformats.org/officeDocument/2006/relationships/slide" Target="slide89.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48.jpeg"/><Relationship Id="rId5" Type="http://schemas.openxmlformats.org/officeDocument/2006/relationships/audio" Target="../media/audio2.wav"/><Relationship Id="rId10" Type="http://schemas.openxmlformats.org/officeDocument/2006/relationships/image" Target="../media/image111.png"/><Relationship Id="rId4" Type="http://schemas.openxmlformats.org/officeDocument/2006/relationships/audio" Target="../media/audio1.wav"/><Relationship Id="rId9" Type="http://schemas.openxmlformats.org/officeDocument/2006/relationships/image" Target="../media/image94.png"/></Relationships>
</file>

<file path=ppt/slides/_rels/slide9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slideLayout" Target="../slideLayouts/slideLayout7.xml"/><Relationship Id="rId7" Type="http://schemas.openxmlformats.org/officeDocument/2006/relationships/slide" Target="slide89.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48.jpeg"/><Relationship Id="rId5" Type="http://schemas.openxmlformats.org/officeDocument/2006/relationships/audio" Target="../media/audio2.wav"/><Relationship Id="rId10" Type="http://schemas.openxmlformats.org/officeDocument/2006/relationships/image" Target="../media/image111.png"/><Relationship Id="rId4" Type="http://schemas.openxmlformats.org/officeDocument/2006/relationships/audio" Target="../media/audio1.wav"/><Relationship Id="rId9" Type="http://schemas.openxmlformats.org/officeDocument/2006/relationships/image" Target="../media/image94.png"/></Relationships>
</file>

<file path=ppt/slides/_rels/slide93.xml.rels><?xml version="1.0" encoding="UTF-8" standalone="yes"?>
<Relationships xmlns="http://schemas.openxmlformats.org/package/2006/relationships"><Relationship Id="rId8" Type="http://schemas.openxmlformats.org/officeDocument/2006/relationships/slide" Target="slide89.xml"/><Relationship Id="rId3" Type="http://schemas.openxmlformats.org/officeDocument/2006/relationships/slideLayout" Target="../slideLayouts/slideLayout7.xml"/><Relationship Id="rId7" Type="http://schemas.openxmlformats.org/officeDocument/2006/relationships/image" Target="../media/image9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48.jpeg"/><Relationship Id="rId5" Type="http://schemas.openxmlformats.org/officeDocument/2006/relationships/audio" Target="../media/audio2.wav"/><Relationship Id="rId10" Type="http://schemas.openxmlformats.org/officeDocument/2006/relationships/image" Target="../media/image111.png"/><Relationship Id="rId4" Type="http://schemas.openxmlformats.org/officeDocument/2006/relationships/audio" Target="../media/audio1.wav"/><Relationship Id="rId9" Type="http://schemas.openxmlformats.org/officeDocument/2006/relationships/image" Target="../media/image94.png"/></Relationships>
</file>

<file path=ppt/slides/_rels/slide94.xml.rels><?xml version="1.0" encoding="UTF-8" standalone="yes"?>
<Relationships xmlns="http://schemas.openxmlformats.org/package/2006/relationships"><Relationship Id="rId8" Type="http://schemas.openxmlformats.org/officeDocument/2006/relationships/slide" Target="slide89.xml"/><Relationship Id="rId3" Type="http://schemas.openxmlformats.org/officeDocument/2006/relationships/slideLayout" Target="../slideLayouts/slideLayout7.xml"/><Relationship Id="rId7" Type="http://schemas.openxmlformats.org/officeDocument/2006/relationships/image" Target="../media/image9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48.jpeg"/><Relationship Id="rId5" Type="http://schemas.openxmlformats.org/officeDocument/2006/relationships/audio" Target="../media/audio2.wav"/><Relationship Id="rId10" Type="http://schemas.openxmlformats.org/officeDocument/2006/relationships/image" Target="../media/image111.png"/><Relationship Id="rId4" Type="http://schemas.openxmlformats.org/officeDocument/2006/relationships/audio" Target="../media/audio1.wav"/><Relationship Id="rId9" Type="http://schemas.openxmlformats.org/officeDocument/2006/relationships/image" Target="../media/image94.png"/></Relationships>
</file>

<file path=ppt/slides/_rels/slide95.xml.rels><?xml version="1.0" encoding="UTF-8" standalone="yes"?>
<Relationships xmlns="http://schemas.openxmlformats.org/package/2006/relationships"><Relationship Id="rId8" Type="http://schemas.openxmlformats.org/officeDocument/2006/relationships/slide" Target="slide89.xml"/><Relationship Id="rId3" Type="http://schemas.openxmlformats.org/officeDocument/2006/relationships/slideLayout" Target="../slideLayouts/slideLayout7.xml"/><Relationship Id="rId7" Type="http://schemas.openxmlformats.org/officeDocument/2006/relationships/image" Target="../media/image9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48.jpeg"/><Relationship Id="rId5" Type="http://schemas.openxmlformats.org/officeDocument/2006/relationships/audio" Target="../media/audio2.wav"/><Relationship Id="rId10" Type="http://schemas.openxmlformats.org/officeDocument/2006/relationships/image" Target="../media/image111.png"/><Relationship Id="rId4" Type="http://schemas.openxmlformats.org/officeDocument/2006/relationships/audio" Target="../media/audio1.wav"/><Relationship Id="rId9" Type="http://schemas.openxmlformats.org/officeDocument/2006/relationships/image" Target="../media/image94.png"/></Relationships>
</file>

<file path=ppt/slides/_rels/slide9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93.png"/></Relationships>
</file>

<file path=ppt/slides/_rels/slide9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205.png"/><Relationship Id="rId3" Type="http://schemas.openxmlformats.org/officeDocument/2006/relationships/image" Target="../media/image111.png"/><Relationship Id="rId7" Type="http://schemas.openxmlformats.org/officeDocument/2006/relationships/image" Target="../media/image199.png"/><Relationship Id="rId12" Type="http://schemas.openxmlformats.org/officeDocument/2006/relationships/image" Target="../media/image204.png"/><Relationship Id="rId2" Type="http://schemas.openxmlformats.org/officeDocument/2006/relationships/notesSlide" Target="../notesSlides/notesSlide53.xml"/><Relationship Id="rId16" Type="http://schemas.openxmlformats.org/officeDocument/2006/relationships/image" Target="../media/image208.png"/><Relationship Id="rId1" Type="http://schemas.openxmlformats.org/officeDocument/2006/relationships/slideLayout" Target="../slideLayouts/slideLayout2.xml"/><Relationship Id="rId6" Type="http://schemas.openxmlformats.org/officeDocument/2006/relationships/image" Target="../media/image198.png"/><Relationship Id="rId11" Type="http://schemas.openxmlformats.org/officeDocument/2006/relationships/image" Target="../media/image203.png"/><Relationship Id="rId5" Type="http://schemas.openxmlformats.org/officeDocument/2006/relationships/image" Target="../media/image197.png"/><Relationship Id="rId15" Type="http://schemas.openxmlformats.org/officeDocument/2006/relationships/image" Target="../media/image207.png"/><Relationship Id="rId10" Type="http://schemas.openxmlformats.org/officeDocument/2006/relationships/image" Target="../media/image202.png"/><Relationship Id="rId4" Type="http://schemas.openxmlformats.org/officeDocument/2006/relationships/image" Target="../media/image196.png"/><Relationship Id="rId9" Type="http://schemas.openxmlformats.org/officeDocument/2006/relationships/image" Target="../media/image201.png"/><Relationship Id="rId14" Type="http://schemas.openxmlformats.org/officeDocument/2006/relationships/image" Target="../media/image206.png"/></Relationships>
</file>

<file path=ppt/slides/_rels/slide9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2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245" name="Rectangle 5"/>
          <p:cNvSpPr>
            <a:spLocks noChangeArrowheads="1"/>
          </p:cNvSpPr>
          <p:nvPr/>
        </p:nvSpPr>
        <p:spPr bwMode="auto">
          <a:xfrm>
            <a:off x="1524000" y="1394461"/>
            <a:ext cx="9144000" cy="1343025"/>
          </a:xfrm>
          <a:prstGeom prst="rect">
            <a:avLst/>
          </a:prstGeom>
          <a:gradFill rotWithShape="1">
            <a:gsLst>
              <a:gs pos="0">
                <a:srgbClr val="006600"/>
              </a:gs>
              <a:gs pos="100000">
                <a:srgbClr val="002F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sz="1800"/>
          </a:p>
        </p:txBody>
      </p:sp>
      <p:sp>
        <p:nvSpPr>
          <p:cNvPr id="10246" name="Line 7"/>
          <p:cNvSpPr>
            <a:spLocks noChangeShapeType="1"/>
          </p:cNvSpPr>
          <p:nvPr/>
        </p:nvSpPr>
        <p:spPr bwMode="auto">
          <a:xfrm>
            <a:off x="1524000" y="1349375"/>
            <a:ext cx="9144000" cy="0"/>
          </a:xfrm>
          <a:prstGeom prst="line">
            <a:avLst/>
          </a:prstGeom>
          <a:noFill/>
          <a:ln w="38100" cap="rnd">
            <a:solidFill>
              <a:srgbClr val="00FFFF"/>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0247" name="Rectangle 8"/>
          <p:cNvSpPr>
            <a:spLocks noChangeArrowheads="1"/>
          </p:cNvSpPr>
          <p:nvPr/>
        </p:nvSpPr>
        <p:spPr bwMode="auto">
          <a:xfrm>
            <a:off x="1524000" y="5867400"/>
            <a:ext cx="9144000" cy="990600"/>
          </a:xfrm>
          <a:prstGeom prst="rect">
            <a:avLst/>
          </a:prstGeom>
          <a:gradFill rotWithShape="1">
            <a:gsLst>
              <a:gs pos="0">
                <a:srgbClr val="006600"/>
              </a:gs>
              <a:gs pos="100000">
                <a:srgbClr val="002F00"/>
              </a:gs>
            </a:gsLst>
            <a:lin ang="5400000" scaled="1"/>
          </a:gradFill>
          <a:ln>
            <a:noFill/>
          </a:ln>
          <a:effectLst>
            <a:prstShdw prst="shdw17" dist="17961" dir="2700000">
              <a:srgbClr val="003D00"/>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sz="1800"/>
          </a:p>
        </p:txBody>
      </p:sp>
      <p:sp>
        <p:nvSpPr>
          <p:cNvPr id="10248" name="Line 9"/>
          <p:cNvSpPr>
            <a:spLocks noChangeShapeType="1"/>
          </p:cNvSpPr>
          <p:nvPr/>
        </p:nvSpPr>
        <p:spPr bwMode="auto">
          <a:xfrm>
            <a:off x="1524000" y="5845175"/>
            <a:ext cx="9144000" cy="0"/>
          </a:xfrm>
          <a:prstGeom prst="line">
            <a:avLst/>
          </a:prstGeom>
          <a:noFill/>
          <a:ln w="38100" cap="rnd">
            <a:solidFill>
              <a:srgbClr val="FFFF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 name="Group 13"/>
          <p:cNvGrpSpPr>
            <a:grpSpLocks/>
          </p:cNvGrpSpPr>
          <p:nvPr/>
        </p:nvGrpSpPr>
        <p:grpSpPr bwMode="auto">
          <a:xfrm>
            <a:off x="6735764" y="1978026"/>
            <a:ext cx="3932237" cy="3889375"/>
            <a:chOff x="2512" y="1096"/>
            <a:chExt cx="2477" cy="2450"/>
          </a:xfrm>
        </p:grpSpPr>
        <p:sp>
          <p:nvSpPr>
            <p:cNvPr id="10259" name="Freeform 14"/>
            <p:cNvSpPr>
              <a:spLocks noEditPoints="1"/>
            </p:cNvSpPr>
            <p:nvPr/>
          </p:nvSpPr>
          <p:spPr bwMode="auto">
            <a:xfrm>
              <a:off x="2512" y="1096"/>
              <a:ext cx="2477" cy="2450"/>
            </a:xfrm>
            <a:custGeom>
              <a:avLst/>
              <a:gdLst>
                <a:gd name="T0" fmla="*/ 0 w 710"/>
                <a:gd name="T1" fmla="*/ 2068083 h 710"/>
                <a:gd name="T2" fmla="*/ 12437 w 710"/>
                <a:gd name="T3" fmla="*/ 2068083 h 710"/>
                <a:gd name="T4" fmla="*/ 0 w 710"/>
                <a:gd name="T5" fmla="*/ 2068083 h 710"/>
                <a:gd name="T6" fmla="*/ 667203 w 710"/>
                <a:gd name="T7" fmla="*/ 617897 h 710"/>
                <a:gd name="T8" fmla="*/ 0 w 710"/>
                <a:gd name="T9" fmla="*/ 2068083 h 710"/>
                <a:gd name="T10" fmla="*/ 2234240 w 710"/>
                <a:gd name="T11" fmla="*/ 0 h 710"/>
                <a:gd name="T12" fmla="*/ 667203 w 710"/>
                <a:gd name="T13" fmla="*/ 617897 h 710"/>
                <a:gd name="T14" fmla="*/ 2234240 w 710"/>
                <a:gd name="T15" fmla="*/ 0 h 710"/>
                <a:gd name="T16" fmla="*/ 2234240 w 710"/>
                <a:gd name="T17" fmla="*/ 11753 h 710"/>
                <a:gd name="T18" fmla="*/ 2234240 w 710"/>
                <a:gd name="T19" fmla="*/ 0 h 710"/>
                <a:gd name="T20" fmla="*/ 2234240 w 710"/>
                <a:gd name="T21" fmla="*/ 0 h 710"/>
                <a:gd name="T22" fmla="*/ 2234240 w 710"/>
                <a:gd name="T23" fmla="*/ 11753 h 710"/>
                <a:gd name="T24" fmla="*/ 2234240 w 710"/>
                <a:gd name="T25" fmla="*/ 0 h 710"/>
                <a:gd name="T26" fmla="*/ 3799184 w 710"/>
                <a:gd name="T27" fmla="*/ 617897 h 710"/>
                <a:gd name="T28" fmla="*/ 2234240 w 710"/>
                <a:gd name="T29" fmla="*/ 0 h 710"/>
                <a:gd name="T30" fmla="*/ 4466387 w 710"/>
                <a:gd name="T31" fmla="*/ 2068083 h 710"/>
                <a:gd name="T32" fmla="*/ 3799184 w 710"/>
                <a:gd name="T33" fmla="*/ 617897 h 710"/>
                <a:gd name="T34" fmla="*/ 4466387 w 710"/>
                <a:gd name="T35" fmla="*/ 2068083 h 710"/>
                <a:gd name="T36" fmla="*/ 4453353 w 710"/>
                <a:gd name="T37" fmla="*/ 2068083 h 710"/>
                <a:gd name="T38" fmla="*/ 4466387 w 710"/>
                <a:gd name="T39" fmla="*/ 2068083 h 710"/>
                <a:gd name="T40" fmla="*/ 4466387 w 710"/>
                <a:gd name="T41" fmla="*/ 2068083 h 710"/>
                <a:gd name="T42" fmla="*/ 4453353 w 710"/>
                <a:gd name="T43" fmla="*/ 2068083 h 710"/>
                <a:gd name="T44" fmla="*/ 4466387 w 710"/>
                <a:gd name="T45" fmla="*/ 2068083 h 710"/>
                <a:gd name="T46" fmla="*/ 3799184 w 710"/>
                <a:gd name="T47" fmla="*/ 3518269 h 710"/>
                <a:gd name="T48" fmla="*/ 4466387 w 710"/>
                <a:gd name="T49" fmla="*/ 2068083 h 710"/>
                <a:gd name="T50" fmla="*/ 2234240 w 710"/>
                <a:gd name="T51" fmla="*/ 4136166 h 710"/>
                <a:gd name="T52" fmla="*/ 3799184 w 710"/>
                <a:gd name="T53" fmla="*/ 3518269 h 710"/>
                <a:gd name="T54" fmla="*/ 2234240 w 710"/>
                <a:gd name="T55" fmla="*/ 4136166 h 710"/>
                <a:gd name="T56" fmla="*/ 2234240 w 710"/>
                <a:gd name="T57" fmla="*/ 4124413 h 710"/>
                <a:gd name="T58" fmla="*/ 2234240 w 710"/>
                <a:gd name="T59" fmla="*/ 4136166 h 710"/>
                <a:gd name="T60" fmla="*/ 2234240 w 710"/>
                <a:gd name="T61" fmla="*/ 4136166 h 710"/>
                <a:gd name="T62" fmla="*/ 2234240 w 710"/>
                <a:gd name="T63" fmla="*/ 4124413 h 710"/>
                <a:gd name="T64" fmla="*/ 2234240 w 710"/>
                <a:gd name="T65" fmla="*/ 4136166 h 710"/>
                <a:gd name="T66" fmla="*/ 667203 w 710"/>
                <a:gd name="T67" fmla="*/ 3518269 h 710"/>
                <a:gd name="T68" fmla="*/ 2234240 w 710"/>
                <a:gd name="T69" fmla="*/ 4136166 h 710"/>
                <a:gd name="T70" fmla="*/ 0 w 710"/>
                <a:gd name="T71" fmla="*/ 2068083 h 710"/>
                <a:gd name="T72" fmla="*/ 667203 w 710"/>
                <a:gd name="T73" fmla="*/ 3518269 h 710"/>
                <a:gd name="T74" fmla="*/ 0 w 710"/>
                <a:gd name="T75" fmla="*/ 2068083 h 710"/>
                <a:gd name="T76" fmla="*/ 12437 w 710"/>
                <a:gd name="T77" fmla="*/ 2068083 h 710"/>
                <a:gd name="T78" fmla="*/ 0 w 710"/>
                <a:gd name="T79" fmla="*/ 2068083 h 7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10"/>
                <a:gd name="T121" fmla="*/ 0 h 710"/>
                <a:gd name="T122" fmla="*/ 710 w 710"/>
                <a:gd name="T123" fmla="*/ 710 h 71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10" h="710">
                  <a:moveTo>
                    <a:pt x="0" y="355"/>
                  </a:moveTo>
                  <a:lnTo>
                    <a:pt x="0" y="355"/>
                  </a:lnTo>
                  <a:lnTo>
                    <a:pt x="2" y="355"/>
                  </a:lnTo>
                  <a:lnTo>
                    <a:pt x="0" y="355"/>
                  </a:lnTo>
                  <a:close/>
                  <a:moveTo>
                    <a:pt x="0" y="355"/>
                  </a:moveTo>
                  <a:cubicBezTo>
                    <a:pt x="0" y="257"/>
                    <a:pt x="40" y="168"/>
                    <a:pt x="104" y="104"/>
                  </a:cubicBezTo>
                  <a:lnTo>
                    <a:pt x="106" y="106"/>
                  </a:lnTo>
                  <a:cubicBezTo>
                    <a:pt x="42" y="170"/>
                    <a:pt x="2" y="258"/>
                    <a:pt x="2" y="355"/>
                  </a:cubicBezTo>
                  <a:lnTo>
                    <a:pt x="0" y="355"/>
                  </a:lnTo>
                  <a:close/>
                  <a:moveTo>
                    <a:pt x="104" y="104"/>
                  </a:moveTo>
                  <a:cubicBezTo>
                    <a:pt x="168" y="40"/>
                    <a:pt x="257" y="0"/>
                    <a:pt x="355" y="0"/>
                  </a:cubicBezTo>
                  <a:lnTo>
                    <a:pt x="355" y="2"/>
                  </a:lnTo>
                  <a:cubicBezTo>
                    <a:pt x="258" y="2"/>
                    <a:pt x="170" y="42"/>
                    <a:pt x="106" y="106"/>
                  </a:cubicBezTo>
                  <a:lnTo>
                    <a:pt x="104" y="104"/>
                  </a:lnTo>
                  <a:close/>
                  <a:moveTo>
                    <a:pt x="355" y="0"/>
                  </a:moveTo>
                  <a:lnTo>
                    <a:pt x="355" y="0"/>
                  </a:lnTo>
                  <a:lnTo>
                    <a:pt x="355" y="2"/>
                  </a:lnTo>
                  <a:lnTo>
                    <a:pt x="355" y="0"/>
                  </a:lnTo>
                  <a:close/>
                  <a:moveTo>
                    <a:pt x="355" y="0"/>
                  </a:moveTo>
                  <a:lnTo>
                    <a:pt x="355" y="0"/>
                  </a:lnTo>
                  <a:lnTo>
                    <a:pt x="355" y="2"/>
                  </a:lnTo>
                  <a:lnTo>
                    <a:pt x="355" y="0"/>
                  </a:lnTo>
                  <a:close/>
                  <a:moveTo>
                    <a:pt x="355" y="0"/>
                  </a:moveTo>
                  <a:cubicBezTo>
                    <a:pt x="453" y="0"/>
                    <a:pt x="542" y="40"/>
                    <a:pt x="606" y="104"/>
                  </a:cubicBezTo>
                  <a:lnTo>
                    <a:pt x="604" y="106"/>
                  </a:lnTo>
                  <a:cubicBezTo>
                    <a:pt x="540" y="42"/>
                    <a:pt x="452" y="2"/>
                    <a:pt x="355" y="2"/>
                  </a:cubicBezTo>
                  <a:lnTo>
                    <a:pt x="355" y="0"/>
                  </a:lnTo>
                  <a:close/>
                  <a:moveTo>
                    <a:pt x="606" y="104"/>
                  </a:moveTo>
                  <a:cubicBezTo>
                    <a:pt x="670" y="168"/>
                    <a:pt x="710" y="257"/>
                    <a:pt x="710" y="355"/>
                  </a:cubicBezTo>
                  <a:lnTo>
                    <a:pt x="708" y="355"/>
                  </a:lnTo>
                  <a:cubicBezTo>
                    <a:pt x="708" y="258"/>
                    <a:pt x="668" y="170"/>
                    <a:pt x="604" y="106"/>
                  </a:cubicBezTo>
                  <a:lnTo>
                    <a:pt x="606" y="104"/>
                  </a:lnTo>
                  <a:close/>
                  <a:moveTo>
                    <a:pt x="710" y="355"/>
                  </a:moveTo>
                  <a:lnTo>
                    <a:pt x="710" y="355"/>
                  </a:lnTo>
                  <a:lnTo>
                    <a:pt x="708" y="355"/>
                  </a:lnTo>
                  <a:lnTo>
                    <a:pt x="710" y="355"/>
                  </a:lnTo>
                  <a:close/>
                  <a:moveTo>
                    <a:pt x="710" y="355"/>
                  </a:moveTo>
                  <a:lnTo>
                    <a:pt x="710" y="355"/>
                  </a:lnTo>
                  <a:lnTo>
                    <a:pt x="708" y="355"/>
                  </a:lnTo>
                  <a:lnTo>
                    <a:pt x="710" y="355"/>
                  </a:lnTo>
                  <a:close/>
                  <a:moveTo>
                    <a:pt x="710" y="355"/>
                  </a:moveTo>
                  <a:cubicBezTo>
                    <a:pt x="710" y="453"/>
                    <a:pt x="670" y="542"/>
                    <a:pt x="606" y="606"/>
                  </a:cubicBezTo>
                  <a:lnTo>
                    <a:pt x="604" y="604"/>
                  </a:lnTo>
                  <a:cubicBezTo>
                    <a:pt x="668" y="540"/>
                    <a:pt x="708" y="452"/>
                    <a:pt x="708" y="355"/>
                  </a:cubicBezTo>
                  <a:lnTo>
                    <a:pt x="710" y="355"/>
                  </a:lnTo>
                  <a:close/>
                  <a:moveTo>
                    <a:pt x="606" y="606"/>
                  </a:moveTo>
                  <a:cubicBezTo>
                    <a:pt x="542" y="670"/>
                    <a:pt x="453" y="710"/>
                    <a:pt x="355" y="710"/>
                  </a:cubicBezTo>
                  <a:lnTo>
                    <a:pt x="355" y="708"/>
                  </a:lnTo>
                  <a:cubicBezTo>
                    <a:pt x="452" y="708"/>
                    <a:pt x="540" y="668"/>
                    <a:pt x="604" y="604"/>
                  </a:cubicBezTo>
                  <a:lnTo>
                    <a:pt x="606" y="606"/>
                  </a:lnTo>
                  <a:close/>
                  <a:moveTo>
                    <a:pt x="355" y="710"/>
                  </a:moveTo>
                  <a:lnTo>
                    <a:pt x="355" y="710"/>
                  </a:lnTo>
                  <a:lnTo>
                    <a:pt x="355" y="708"/>
                  </a:lnTo>
                  <a:lnTo>
                    <a:pt x="355" y="710"/>
                  </a:lnTo>
                  <a:close/>
                  <a:moveTo>
                    <a:pt x="355" y="710"/>
                  </a:moveTo>
                  <a:lnTo>
                    <a:pt x="355" y="710"/>
                  </a:lnTo>
                  <a:lnTo>
                    <a:pt x="355" y="708"/>
                  </a:lnTo>
                  <a:lnTo>
                    <a:pt x="355" y="710"/>
                  </a:lnTo>
                  <a:close/>
                  <a:moveTo>
                    <a:pt x="355" y="710"/>
                  </a:moveTo>
                  <a:cubicBezTo>
                    <a:pt x="257" y="710"/>
                    <a:pt x="168" y="670"/>
                    <a:pt x="104" y="606"/>
                  </a:cubicBezTo>
                  <a:lnTo>
                    <a:pt x="106" y="604"/>
                  </a:lnTo>
                  <a:cubicBezTo>
                    <a:pt x="170" y="668"/>
                    <a:pt x="258" y="708"/>
                    <a:pt x="355" y="708"/>
                  </a:cubicBezTo>
                  <a:lnTo>
                    <a:pt x="355" y="710"/>
                  </a:lnTo>
                  <a:close/>
                  <a:moveTo>
                    <a:pt x="104" y="606"/>
                  </a:moveTo>
                  <a:cubicBezTo>
                    <a:pt x="40" y="542"/>
                    <a:pt x="0" y="453"/>
                    <a:pt x="0" y="355"/>
                  </a:cubicBezTo>
                  <a:lnTo>
                    <a:pt x="2" y="355"/>
                  </a:lnTo>
                  <a:cubicBezTo>
                    <a:pt x="2" y="452"/>
                    <a:pt x="42" y="540"/>
                    <a:pt x="106" y="604"/>
                  </a:cubicBezTo>
                  <a:lnTo>
                    <a:pt x="104" y="606"/>
                  </a:lnTo>
                  <a:close/>
                  <a:moveTo>
                    <a:pt x="0" y="355"/>
                  </a:moveTo>
                  <a:lnTo>
                    <a:pt x="0" y="355"/>
                  </a:lnTo>
                  <a:lnTo>
                    <a:pt x="2" y="355"/>
                  </a:lnTo>
                  <a:lnTo>
                    <a:pt x="0" y="355"/>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0260" name="Group 15"/>
            <p:cNvGrpSpPr>
              <a:grpSpLocks/>
            </p:cNvGrpSpPr>
            <p:nvPr/>
          </p:nvGrpSpPr>
          <p:grpSpPr bwMode="auto">
            <a:xfrm>
              <a:off x="2547" y="1131"/>
              <a:ext cx="2407" cy="2380"/>
              <a:chOff x="2547" y="1131"/>
              <a:chExt cx="2407" cy="2380"/>
            </a:xfrm>
          </p:grpSpPr>
          <p:sp>
            <p:nvSpPr>
              <p:cNvPr id="10261" name="Freeform 16"/>
              <p:cNvSpPr>
                <a:spLocks/>
              </p:cNvSpPr>
              <p:nvPr/>
            </p:nvSpPr>
            <p:spPr bwMode="auto">
              <a:xfrm>
                <a:off x="2624" y="1207"/>
                <a:ext cx="2253" cy="2228"/>
              </a:xfrm>
              <a:custGeom>
                <a:avLst/>
                <a:gdLst>
                  <a:gd name="T0" fmla="*/ 577912 w 646"/>
                  <a:gd name="T1" fmla="*/ 2849346 h 646"/>
                  <a:gd name="T2" fmla="*/ 973662 w 646"/>
                  <a:gd name="T3" fmla="*/ 533409 h 646"/>
                  <a:gd name="T4" fmla="*/ 3476829 w 646"/>
                  <a:gd name="T5" fmla="*/ 900288 h 646"/>
                  <a:gd name="T6" fmla="*/ 3081079 w 646"/>
                  <a:gd name="T7" fmla="*/ 3216404 h 646"/>
                  <a:gd name="T8" fmla="*/ 577912 w 646"/>
                  <a:gd name="T9" fmla="*/ 2849346 h 646"/>
                  <a:gd name="T10" fmla="*/ 0 60000 65536"/>
                  <a:gd name="T11" fmla="*/ 0 60000 65536"/>
                  <a:gd name="T12" fmla="*/ 0 60000 65536"/>
                  <a:gd name="T13" fmla="*/ 0 60000 65536"/>
                  <a:gd name="T14" fmla="*/ 0 60000 65536"/>
                  <a:gd name="T15" fmla="*/ 0 w 646"/>
                  <a:gd name="T16" fmla="*/ 0 h 646"/>
                  <a:gd name="T17" fmla="*/ 646 w 646"/>
                  <a:gd name="T18" fmla="*/ 646 h 646"/>
                </a:gdLst>
                <a:ahLst/>
                <a:cxnLst>
                  <a:cxn ang="T10">
                    <a:pos x="T0" y="T1"/>
                  </a:cxn>
                  <a:cxn ang="T11">
                    <a:pos x="T2" y="T3"/>
                  </a:cxn>
                  <a:cxn ang="T12">
                    <a:pos x="T4" y="T5"/>
                  </a:cxn>
                  <a:cxn ang="T13">
                    <a:pos x="T6" y="T7"/>
                  </a:cxn>
                  <a:cxn ang="T14">
                    <a:pos x="T8" y="T9"/>
                  </a:cxn>
                </a:cxnLst>
                <a:rect l="T15" t="T16" r="T17" b="T18"/>
                <a:pathLst>
                  <a:path w="646" h="646">
                    <a:moveTo>
                      <a:pt x="92" y="491"/>
                    </a:moveTo>
                    <a:cubicBezTo>
                      <a:pt x="0" y="364"/>
                      <a:pt x="28" y="185"/>
                      <a:pt x="155" y="92"/>
                    </a:cubicBezTo>
                    <a:cubicBezTo>
                      <a:pt x="282" y="0"/>
                      <a:pt x="461" y="28"/>
                      <a:pt x="554" y="155"/>
                    </a:cubicBezTo>
                    <a:cubicBezTo>
                      <a:pt x="646" y="282"/>
                      <a:pt x="618" y="461"/>
                      <a:pt x="491" y="554"/>
                    </a:cubicBezTo>
                    <a:cubicBezTo>
                      <a:pt x="364" y="646"/>
                      <a:pt x="185" y="618"/>
                      <a:pt x="92" y="491"/>
                    </a:cubicBez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62" name="Freeform 17"/>
              <p:cNvSpPr>
                <a:spLocks noEditPoints="1"/>
              </p:cNvSpPr>
              <p:nvPr/>
            </p:nvSpPr>
            <p:spPr bwMode="auto">
              <a:xfrm>
                <a:off x="2704" y="1286"/>
                <a:ext cx="2093" cy="2070"/>
              </a:xfrm>
              <a:custGeom>
                <a:avLst/>
                <a:gdLst>
                  <a:gd name="T0" fmla="*/ 434451 w 600"/>
                  <a:gd name="T1" fmla="*/ 2723302 h 600"/>
                  <a:gd name="T2" fmla="*/ 439635 w 600"/>
                  <a:gd name="T3" fmla="*/ 2716520 h 600"/>
                  <a:gd name="T4" fmla="*/ 434451 w 600"/>
                  <a:gd name="T5" fmla="*/ 2723302 h 600"/>
                  <a:gd name="T6" fmla="*/ 434451 w 600"/>
                  <a:gd name="T7" fmla="*/ 2723302 h 600"/>
                  <a:gd name="T8" fmla="*/ 232490 w 600"/>
                  <a:gd name="T9" fmla="*/ 2395901 h 600"/>
                  <a:gd name="T10" fmla="*/ 439635 w 600"/>
                  <a:gd name="T11" fmla="*/ 2716520 h 600"/>
                  <a:gd name="T12" fmla="*/ 232490 w 600"/>
                  <a:gd name="T13" fmla="*/ 2395901 h 600"/>
                  <a:gd name="T14" fmla="*/ 131796 w 600"/>
                  <a:gd name="T15" fmla="*/ 2042017 h 600"/>
                  <a:gd name="T16" fmla="*/ 232490 w 600"/>
                  <a:gd name="T17" fmla="*/ 2395901 h 600"/>
                  <a:gd name="T18" fmla="*/ 829051 w 600"/>
                  <a:gd name="T19" fmla="*/ 401187 h 600"/>
                  <a:gd name="T20" fmla="*/ 131796 w 600"/>
                  <a:gd name="T21" fmla="*/ 2042017 h 600"/>
                  <a:gd name="T22" fmla="*/ 836303 w 600"/>
                  <a:gd name="T23" fmla="*/ 408138 h 600"/>
                  <a:gd name="T24" fmla="*/ 829051 w 600"/>
                  <a:gd name="T25" fmla="*/ 401187 h 600"/>
                  <a:gd name="T26" fmla="*/ 829051 w 600"/>
                  <a:gd name="T27" fmla="*/ 401187 h 600"/>
                  <a:gd name="T28" fmla="*/ 836303 w 600"/>
                  <a:gd name="T29" fmla="*/ 408138 h 600"/>
                  <a:gd name="T30" fmla="*/ 829051 w 600"/>
                  <a:gd name="T31" fmla="*/ 401187 h 600"/>
                  <a:gd name="T32" fmla="*/ 829051 w 600"/>
                  <a:gd name="T33" fmla="*/ 401187 h 600"/>
                  <a:gd name="T34" fmla="*/ 829051 w 600"/>
                  <a:gd name="T35" fmla="*/ 401187 h 600"/>
                  <a:gd name="T36" fmla="*/ 1187519 w 600"/>
                  <a:gd name="T37" fmla="*/ 227824 h 600"/>
                  <a:gd name="T38" fmla="*/ 829051 w 600"/>
                  <a:gd name="T39" fmla="*/ 401187 h 600"/>
                  <a:gd name="T40" fmla="*/ 1558294 w 600"/>
                  <a:gd name="T41" fmla="*/ 111490 h 600"/>
                  <a:gd name="T42" fmla="*/ 1187519 w 600"/>
                  <a:gd name="T43" fmla="*/ 227824 h 600"/>
                  <a:gd name="T44" fmla="*/ 1558294 w 600"/>
                  <a:gd name="T45" fmla="*/ 111490 h 600"/>
                  <a:gd name="T46" fmla="*/ 3331592 w 600"/>
                  <a:gd name="T47" fmla="*/ 774211 h 600"/>
                  <a:gd name="T48" fmla="*/ 1558294 w 600"/>
                  <a:gd name="T49" fmla="*/ 111490 h 600"/>
                  <a:gd name="T50" fmla="*/ 3331592 w 600"/>
                  <a:gd name="T51" fmla="*/ 774211 h 600"/>
                  <a:gd name="T52" fmla="*/ 3331592 w 600"/>
                  <a:gd name="T53" fmla="*/ 774211 h 600"/>
                  <a:gd name="T54" fmla="*/ 3336814 w 600"/>
                  <a:gd name="T55" fmla="*/ 767270 h 600"/>
                  <a:gd name="T56" fmla="*/ 3331592 w 600"/>
                  <a:gd name="T57" fmla="*/ 774211 h 600"/>
                  <a:gd name="T58" fmla="*/ 3336814 w 600"/>
                  <a:gd name="T59" fmla="*/ 767270 h 600"/>
                  <a:gd name="T60" fmla="*/ 3336814 w 600"/>
                  <a:gd name="T61" fmla="*/ 767270 h 600"/>
                  <a:gd name="T62" fmla="*/ 3538775 w 600"/>
                  <a:gd name="T63" fmla="*/ 1094388 h 600"/>
                  <a:gd name="T64" fmla="*/ 3331592 w 600"/>
                  <a:gd name="T65" fmla="*/ 774211 h 600"/>
                  <a:gd name="T66" fmla="*/ 3538775 w 600"/>
                  <a:gd name="T67" fmla="*/ 1094388 h 600"/>
                  <a:gd name="T68" fmla="*/ 3639469 w 600"/>
                  <a:gd name="T69" fmla="*/ 1448724 h 600"/>
                  <a:gd name="T70" fmla="*/ 3538775 w 600"/>
                  <a:gd name="T71" fmla="*/ 1094388 h 600"/>
                  <a:gd name="T72" fmla="*/ 2942179 w 600"/>
                  <a:gd name="T73" fmla="*/ 3088971 h 600"/>
                  <a:gd name="T74" fmla="*/ 3639469 w 600"/>
                  <a:gd name="T75" fmla="*/ 1448724 h 600"/>
                  <a:gd name="T76" fmla="*/ 2934913 w 600"/>
                  <a:gd name="T77" fmla="*/ 3083996 h 600"/>
                  <a:gd name="T78" fmla="*/ 2942179 w 600"/>
                  <a:gd name="T79" fmla="*/ 3088971 h 600"/>
                  <a:gd name="T80" fmla="*/ 2942179 w 600"/>
                  <a:gd name="T81" fmla="*/ 3088971 h 600"/>
                  <a:gd name="T82" fmla="*/ 2934913 w 600"/>
                  <a:gd name="T83" fmla="*/ 3083996 h 600"/>
                  <a:gd name="T84" fmla="*/ 2942179 w 600"/>
                  <a:gd name="T85" fmla="*/ 3088971 h 600"/>
                  <a:gd name="T86" fmla="*/ 2942179 w 600"/>
                  <a:gd name="T87" fmla="*/ 3088971 h 600"/>
                  <a:gd name="T88" fmla="*/ 2942179 w 600"/>
                  <a:gd name="T89" fmla="*/ 3088971 h 600"/>
                  <a:gd name="T90" fmla="*/ 2583707 w 600"/>
                  <a:gd name="T91" fmla="*/ 3262917 h 600"/>
                  <a:gd name="T92" fmla="*/ 2942179 w 600"/>
                  <a:gd name="T93" fmla="*/ 3088971 h 600"/>
                  <a:gd name="T94" fmla="*/ 2212800 w 600"/>
                  <a:gd name="T95" fmla="*/ 3379251 h 600"/>
                  <a:gd name="T96" fmla="*/ 2583707 w 600"/>
                  <a:gd name="T97" fmla="*/ 3262917 h 600"/>
                  <a:gd name="T98" fmla="*/ 2212800 w 600"/>
                  <a:gd name="T99" fmla="*/ 3379251 h 600"/>
                  <a:gd name="T100" fmla="*/ 439635 w 600"/>
                  <a:gd name="T101" fmla="*/ 2716520 h 600"/>
                  <a:gd name="T102" fmla="*/ 2212800 w 600"/>
                  <a:gd name="T103" fmla="*/ 3379251 h 600"/>
                  <a:gd name="T104" fmla="*/ 439635 w 600"/>
                  <a:gd name="T105" fmla="*/ 2716520 h 600"/>
                  <a:gd name="T106" fmla="*/ 439635 w 600"/>
                  <a:gd name="T107" fmla="*/ 2716520 h 6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00"/>
                  <a:gd name="T163" fmla="*/ 0 h 600"/>
                  <a:gd name="T164" fmla="*/ 600 w 600"/>
                  <a:gd name="T165" fmla="*/ 600 h 60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00" h="600">
                    <a:moveTo>
                      <a:pt x="69" y="468"/>
                    </a:moveTo>
                    <a:lnTo>
                      <a:pt x="69" y="468"/>
                    </a:lnTo>
                    <a:lnTo>
                      <a:pt x="70" y="467"/>
                    </a:lnTo>
                    <a:lnTo>
                      <a:pt x="69" y="468"/>
                    </a:lnTo>
                    <a:close/>
                    <a:moveTo>
                      <a:pt x="69" y="468"/>
                    </a:moveTo>
                    <a:lnTo>
                      <a:pt x="69" y="468"/>
                    </a:lnTo>
                    <a:close/>
                    <a:moveTo>
                      <a:pt x="69" y="468"/>
                    </a:moveTo>
                    <a:cubicBezTo>
                      <a:pt x="56" y="450"/>
                      <a:pt x="45" y="431"/>
                      <a:pt x="37" y="412"/>
                    </a:cubicBezTo>
                    <a:lnTo>
                      <a:pt x="39" y="411"/>
                    </a:lnTo>
                    <a:cubicBezTo>
                      <a:pt x="47" y="430"/>
                      <a:pt x="57" y="449"/>
                      <a:pt x="70" y="467"/>
                    </a:cubicBezTo>
                    <a:lnTo>
                      <a:pt x="69" y="468"/>
                    </a:lnTo>
                    <a:close/>
                    <a:moveTo>
                      <a:pt x="37" y="412"/>
                    </a:moveTo>
                    <a:cubicBezTo>
                      <a:pt x="28" y="392"/>
                      <a:pt x="22" y="372"/>
                      <a:pt x="19" y="352"/>
                    </a:cubicBezTo>
                    <a:lnTo>
                      <a:pt x="21" y="351"/>
                    </a:lnTo>
                    <a:cubicBezTo>
                      <a:pt x="25" y="372"/>
                      <a:pt x="30" y="392"/>
                      <a:pt x="39" y="411"/>
                    </a:cubicBezTo>
                    <a:lnTo>
                      <a:pt x="37" y="412"/>
                    </a:lnTo>
                    <a:close/>
                    <a:moveTo>
                      <a:pt x="19" y="352"/>
                    </a:moveTo>
                    <a:cubicBezTo>
                      <a:pt x="0" y="247"/>
                      <a:pt x="40" y="135"/>
                      <a:pt x="132" y="69"/>
                    </a:cubicBezTo>
                    <a:lnTo>
                      <a:pt x="133" y="70"/>
                    </a:lnTo>
                    <a:cubicBezTo>
                      <a:pt x="42" y="136"/>
                      <a:pt x="2" y="247"/>
                      <a:pt x="21" y="351"/>
                    </a:cubicBezTo>
                    <a:lnTo>
                      <a:pt x="19" y="352"/>
                    </a:lnTo>
                    <a:close/>
                    <a:moveTo>
                      <a:pt x="133" y="70"/>
                    </a:moveTo>
                    <a:lnTo>
                      <a:pt x="133" y="70"/>
                    </a:lnTo>
                    <a:lnTo>
                      <a:pt x="132" y="69"/>
                    </a:lnTo>
                    <a:lnTo>
                      <a:pt x="133" y="70"/>
                    </a:lnTo>
                    <a:close/>
                    <a:moveTo>
                      <a:pt x="132" y="69"/>
                    </a:moveTo>
                    <a:lnTo>
                      <a:pt x="132" y="69"/>
                    </a:lnTo>
                    <a:lnTo>
                      <a:pt x="133" y="70"/>
                    </a:lnTo>
                    <a:lnTo>
                      <a:pt x="132" y="69"/>
                    </a:lnTo>
                    <a:close/>
                    <a:moveTo>
                      <a:pt x="132" y="69"/>
                    </a:moveTo>
                    <a:lnTo>
                      <a:pt x="132" y="69"/>
                    </a:lnTo>
                    <a:close/>
                    <a:moveTo>
                      <a:pt x="132" y="69"/>
                    </a:moveTo>
                    <a:cubicBezTo>
                      <a:pt x="150" y="56"/>
                      <a:pt x="169" y="45"/>
                      <a:pt x="188" y="37"/>
                    </a:cubicBezTo>
                    <a:lnTo>
                      <a:pt x="189" y="39"/>
                    </a:lnTo>
                    <a:cubicBezTo>
                      <a:pt x="170" y="47"/>
                      <a:pt x="151" y="57"/>
                      <a:pt x="133" y="70"/>
                    </a:cubicBezTo>
                    <a:lnTo>
                      <a:pt x="132" y="69"/>
                    </a:lnTo>
                    <a:close/>
                    <a:moveTo>
                      <a:pt x="188" y="37"/>
                    </a:moveTo>
                    <a:cubicBezTo>
                      <a:pt x="208" y="28"/>
                      <a:pt x="228" y="22"/>
                      <a:pt x="248" y="19"/>
                    </a:cubicBezTo>
                    <a:lnTo>
                      <a:pt x="249" y="21"/>
                    </a:lnTo>
                    <a:cubicBezTo>
                      <a:pt x="228" y="25"/>
                      <a:pt x="208" y="30"/>
                      <a:pt x="189" y="39"/>
                    </a:cubicBezTo>
                    <a:lnTo>
                      <a:pt x="188" y="37"/>
                    </a:lnTo>
                    <a:close/>
                    <a:moveTo>
                      <a:pt x="248" y="19"/>
                    </a:moveTo>
                    <a:cubicBezTo>
                      <a:pt x="353" y="0"/>
                      <a:pt x="465" y="40"/>
                      <a:pt x="531" y="132"/>
                    </a:cubicBezTo>
                    <a:lnTo>
                      <a:pt x="530" y="133"/>
                    </a:lnTo>
                    <a:cubicBezTo>
                      <a:pt x="464" y="42"/>
                      <a:pt x="353" y="2"/>
                      <a:pt x="249" y="21"/>
                    </a:cubicBezTo>
                    <a:lnTo>
                      <a:pt x="248" y="19"/>
                    </a:lnTo>
                    <a:close/>
                    <a:moveTo>
                      <a:pt x="530" y="133"/>
                    </a:moveTo>
                    <a:lnTo>
                      <a:pt x="530" y="133"/>
                    </a:lnTo>
                    <a:lnTo>
                      <a:pt x="531" y="132"/>
                    </a:lnTo>
                    <a:lnTo>
                      <a:pt x="530" y="133"/>
                    </a:lnTo>
                    <a:close/>
                    <a:moveTo>
                      <a:pt x="531" y="132"/>
                    </a:moveTo>
                    <a:lnTo>
                      <a:pt x="531" y="132"/>
                    </a:lnTo>
                    <a:lnTo>
                      <a:pt x="530" y="133"/>
                    </a:lnTo>
                    <a:lnTo>
                      <a:pt x="531" y="132"/>
                    </a:lnTo>
                    <a:close/>
                    <a:moveTo>
                      <a:pt x="531" y="132"/>
                    </a:moveTo>
                    <a:lnTo>
                      <a:pt x="531" y="132"/>
                    </a:lnTo>
                    <a:close/>
                    <a:moveTo>
                      <a:pt x="531" y="132"/>
                    </a:moveTo>
                    <a:cubicBezTo>
                      <a:pt x="544" y="150"/>
                      <a:pt x="555" y="169"/>
                      <a:pt x="563" y="188"/>
                    </a:cubicBezTo>
                    <a:lnTo>
                      <a:pt x="561" y="189"/>
                    </a:lnTo>
                    <a:cubicBezTo>
                      <a:pt x="553" y="170"/>
                      <a:pt x="543" y="151"/>
                      <a:pt x="530" y="133"/>
                    </a:cubicBezTo>
                    <a:lnTo>
                      <a:pt x="531" y="132"/>
                    </a:lnTo>
                    <a:close/>
                    <a:moveTo>
                      <a:pt x="563" y="188"/>
                    </a:moveTo>
                    <a:cubicBezTo>
                      <a:pt x="572" y="208"/>
                      <a:pt x="578" y="228"/>
                      <a:pt x="581" y="248"/>
                    </a:cubicBezTo>
                    <a:lnTo>
                      <a:pt x="579" y="249"/>
                    </a:lnTo>
                    <a:cubicBezTo>
                      <a:pt x="575" y="228"/>
                      <a:pt x="570" y="208"/>
                      <a:pt x="561" y="189"/>
                    </a:cubicBezTo>
                    <a:lnTo>
                      <a:pt x="563" y="188"/>
                    </a:lnTo>
                    <a:close/>
                    <a:moveTo>
                      <a:pt x="581" y="248"/>
                    </a:moveTo>
                    <a:cubicBezTo>
                      <a:pt x="600" y="353"/>
                      <a:pt x="560" y="465"/>
                      <a:pt x="468" y="531"/>
                    </a:cubicBezTo>
                    <a:lnTo>
                      <a:pt x="467" y="530"/>
                    </a:lnTo>
                    <a:cubicBezTo>
                      <a:pt x="558" y="464"/>
                      <a:pt x="598" y="353"/>
                      <a:pt x="579" y="249"/>
                    </a:cubicBezTo>
                    <a:lnTo>
                      <a:pt x="581" y="248"/>
                    </a:lnTo>
                    <a:close/>
                    <a:moveTo>
                      <a:pt x="467" y="530"/>
                    </a:moveTo>
                    <a:lnTo>
                      <a:pt x="467" y="530"/>
                    </a:lnTo>
                    <a:lnTo>
                      <a:pt x="468" y="531"/>
                    </a:lnTo>
                    <a:lnTo>
                      <a:pt x="467" y="530"/>
                    </a:lnTo>
                    <a:close/>
                    <a:moveTo>
                      <a:pt x="468" y="531"/>
                    </a:moveTo>
                    <a:lnTo>
                      <a:pt x="468" y="531"/>
                    </a:lnTo>
                    <a:lnTo>
                      <a:pt x="467" y="530"/>
                    </a:lnTo>
                    <a:lnTo>
                      <a:pt x="468" y="531"/>
                    </a:lnTo>
                    <a:close/>
                    <a:moveTo>
                      <a:pt x="468" y="531"/>
                    </a:moveTo>
                    <a:lnTo>
                      <a:pt x="468" y="531"/>
                    </a:lnTo>
                    <a:close/>
                    <a:moveTo>
                      <a:pt x="468" y="531"/>
                    </a:moveTo>
                    <a:cubicBezTo>
                      <a:pt x="450" y="544"/>
                      <a:pt x="431" y="555"/>
                      <a:pt x="412" y="563"/>
                    </a:cubicBezTo>
                    <a:lnTo>
                      <a:pt x="411" y="561"/>
                    </a:lnTo>
                    <a:cubicBezTo>
                      <a:pt x="430" y="553"/>
                      <a:pt x="449" y="543"/>
                      <a:pt x="467" y="530"/>
                    </a:cubicBezTo>
                    <a:lnTo>
                      <a:pt x="468" y="531"/>
                    </a:lnTo>
                    <a:close/>
                    <a:moveTo>
                      <a:pt x="412" y="563"/>
                    </a:moveTo>
                    <a:cubicBezTo>
                      <a:pt x="392" y="572"/>
                      <a:pt x="372" y="578"/>
                      <a:pt x="352" y="581"/>
                    </a:cubicBezTo>
                    <a:lnTo>
                      <a:pt x="351" y="579"/>
                    </a:lnTo>
                    <a:cubicBezTo>
                      <a:pt x="372" y="575"/>
                      <a:pt x="392" y="570"/>
                      <a:pt x="411" y="561"/>
                    </a:cubicBezTo>
                    <a:lnTo>
                      <a:pt x="412" y="563"/>
                    </a:lnTo>
                    <a:close/>
                    <a:moveTo>
                      <a:pt x="352" y="581"/>
                    </a:moveTo>
                    <a:cubicBezTo>
                      <a:pt x="247" y="600"/>
                      <a:pt x="135" y="560"/>
                      <a:pt x="69" y="468"/>
                    </a:cubicBezTo>
                    <a:lnTo>
                      <a:pt x="70" y="467"/>
                    </a:lnTo>
                    <a:cubicBezTo>
                      <a:pt x="136" y="558"/>
                      <a:pt x="247" y="598"/>
                      <a:pt x="351" y="579"/>
                    </a:cubicBezTo>
                    <a:lnTo>
                      <a:pt x="352" y="581"/>
                    </a:lnTo>
                    <a:close/>
                    <a:moveTo>
                      <a:pt x="70" y="467"/>
                    </a:moveTo>
                    <a:lnTo>
                      <a:pt x="70" y="467"/>
                    </a:lnTo>
                    <a:lnTo>
                      <a:pt x="69" y="468"/>
                    </a:lnTo>
                    <a:lnTo>
                      <a:pt x="70" y="467"/>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63" name="Freeform 18"/>
              <p:cNvSpPr>
                <a:spLocks/>
              </p:cNvSpPr>
              <p:nvPr/>
            </p:nvSpPr>
            <p:spPr bwMode="auto">
              <a:xfrm>
                <a:off x="2935" y="1514"/>
                <a:ext cx="1631" cy="1614"/>
              </a:xfrm>
              <a:custGeom>
                <a:avLst/>
                <a:gdLst>
                  <a:gd name="T0" fmla="*/ 2341656 w 468"/>
                  <a:gd name="T1" fmla="*/ 452672 h 468"/>
                  <a:gd name="T2" fmla="*/ 2434728 w 468"/>
                  <a:gd name="T3" fmla="*/ 2175337 h 468"/>
                  <a:gd name="T4" fmla="*/ 580483 w 468"/>
                  <a:gd name="T5" fmla="*/ 2263197 h 468"/>
                  <a:gd name="T6" fmla="*/ 487401 w 468"/>
                  <a:gd name="T7" fmla="*/ 540080 h 468"/>
                  <a:gd name="T8" fmla="*/ 2341656 w 468"/>
                  <a:gd name="T9" fmla="*/ 452672 h 468"/>
                  <a:gd name="T10" fmla="*/ 0 60000 65536"/>
                  <a:gd name="T11" fmla="*/ 0 60000 65536"/>
                  <a:gd name="T12" fmla="*/ 0 60000 65536"/>
                  <a:gd name="T13" fmla="*/ 0 60000 65536"/>
                  <a:gd name="T14" fmla="*/ 0 60000 65536"/>
                  <a:gd name="T15" fmla="*/ 0 w 468"/>
                  <a:gd name="T16" fmla="*/ 0 h 468"/>
                  <a:gd name="T17" fmla="*/ 468 w 468"/>
                  <a:gd name="T18" fmla="*/ 468 h 468"/>
                </a:gdLst>
                <a:ahLst/>
                <a:cxnLst>
                  <a:cxn ang="T10">
                    <a:pos x="T0" y="T1"/>
                  </a:cxn>
                  <a:cxn ang="T11">
                    <a:pos x="T2" y="T3"/>
                  </a:cxn>
                  <a:cxn ang="T12">
                    <a:pos x="T4" y="T5"/>
                  </a:cxn>
                  <a:cxn ang="T13">
                    <a:pos x="T6" y="T7"/>
                  </a:cxn>
                  <a:cxn ang="T14">
                    <a:pos x="T8" y="T9"/>
                  </a:cxn>
                </a:cxnLst>
                <a:rect l="T15" t="T16" r="T17" b="T18"/>
                <a:pathLst>
                  <a:path w="468" h="468">
                    <a:moveTo>
                      <a:pt x="375" y="78"/>
                    </a:moveTo>
                    <a:cubicBezTo>
                      <a:pt x="461" y="155"/>
                      <a:pt x="468" y="289"/>
                      <a:pt x="390" y="375"/>
                    </a:cubicBezTo>
                    <a:cubicBezTo>
                      <a:pt x="313" y="461"/>
                      <a:pt x="179" y="468"/>
                      <a:pt x="93" y="390"/>
                    </a:cubicBezTo>
                    <a:cubicBezTo>
                      <a:pt x="7" y="313"/>
                      <a:pt x="0" y="179"/>
                      <a:pt x="78" y="93"/>
                    </a:cubicBezTo>
                    <a:cubicBezTo>
                      <a:pt x="155" y="7"/>
                      <a:pt x="289" y="0"/>
                      <a:pt x="375" y="78"/>
                    </a:cubicBez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64" name="Freeform 19"/>
              <p:cNvSpPr>
                <a:spLocks noEditPoints="1"/>
              </p:cNvSpPr>
              <p:nvPr/>
            </p:nvSpPr>
            <p:spPr bwMode="auto">
              <a:xfrm>
                <a:off x="3004" y="1582"/>
                <a:ext cx="1493" cy="1478"/>
              </a:xfrm>
              <a:custGeom>
                <a:avLst/>
                <a:gdLst>
                  <a:gd name="T0" fmla="*/ 2225167 w 428"/>
                  <a:gd name="T1" fmla="*/ 345707 h 428"/>
                  <a:gd name="T2" fmla="*/ 2225167 w 428"/>
                  <a:gd name="T3" fmla="*/ 345707 h 428"/>
                  <a:gd name="T4" fmla="*/ 2225167 w 428"/>
                  <a:gd name="T5" fmla="*/ 345707 h 428"/>
                  <a:gd name="T6" fmla="*/ 2659480 w 428"/>
                  <a:gd name="T7" fmla="*/ 1188833 h 428"/>
                  <a:gd name="T8" fmla="*/ 2671915 w 428"/>
                  <a:gd name="T9" fmla="*/ 1188833 h 428"/>
                  <a:gd name="T10" fmla="*/ 2659480 w 428"/>
                  <a:gd name="T11" fmla="*/ 1188833 h 428"/>
                  <a:gd name="T12" fmla="*/ 2318632 w 428"/>
                  <a:gd name="T13" fmla="*/ 2072412 h 428"/>
                  <a:gd name="T14" fmla="*/ 2331494 w 428"/>
                  <a:gd name="T15" fmla="*/ 2079211 h 428"/>
                  <a:gd name="T16" fmla="*/ 2318632 w 428"/>
                  <a:gd name="T17" fmla="*/ 2072412 h 428"/>
                  <a:gd name="T18" fmla="*/ 2318632 w 428"/>
                  <a:gd name="T19" fmla="*/ 2072412 h 428"/>
                  <a:gd name="T20" fmla="*/ 2331494 w 428"/>
                  <a:gd name="T21" fmla="*/ 2079211 h 428"/>
                  <a:gd name="T22" fmla="*/ 2318632 w 428"/>
                  <a:gd name="T23" fmla="*/ 2072412 h 428"/>
                  <a:gd name="T24" fmla="*/ 2318632 w 428"/>
                  <a:gd name="T25" fmla="*/ 2072412 h 428"/>
                  <a:gd name="T26" fmla="*/ 2331494 w 428"/>
                  <a:gd name="T27" fmla="*/ 2079211 h 428"/>
                  <a:gd name="T28" fmla="*/ 2318632 w 428"/>
                  <a:gd name="T29" fmla="*/ 2072412 h 428"/>
                  <a:gd name="T30" fmla="*/ 459746 w 428"/>
                  <a:gd name="T31" fmla="*/ 2172522 h 428"/>
                  <a:gd name="T32" fmla="*/ 1414206 w 428"/>
                  <a:gd name="T33" fmla="*/ 2489359 h 428"/>
                  <a:gd name="T34" fmla="*/ 459746 w 428"/>
                  <a:gd name="T35" fmla="*/ 2167086 h 428"/>
                  <a:gd name="T36" fmla="*/ 459746 w 428"/>
                  <a:gd name="T37" fmla="*/ 2172522 h 428"/>
                  <a:gd name="T38" fmla="*/ 459746 w 428"/>
                  <a:gd name="T39" fmla="*/ 2172522 h 428"/>
                  <a:gd name="T40" fmla="*/ 459746 w 428"/>
                  <a:gd name="T41" fmla="*/ 2167086 h 428"/>
                  <a:gd name="T42" fmla="*/ 459746 w 428"/>
                  <a:gd name="T43" fmla="*/ 2172522 h 428"/>
                  <a:gd name="T44" fmla="*/ 459746 w 428"/>
                  <a:gd name="T45" fmla="*/ 2172522 h 428"/>
                  <a:gd name="T46" fmla="*/ 459746 w 428"/>
                  <a:gd name="T47" fmla="*/ 2167086 h 428"/>
                  <a:gd name="T48" fmla="*/ 18083 w 428"/>
                  <a:gd name="T49" fmla="*/ 1317568 h 428"/>
                  <a:gd name="T50" fmla="*/ 459746 w 428"/>
                  <a:gd name="T51" fmla="*/ 2172522 h 428"/>
                  <a:gd name="T52" fmla="*/ 371366 w 428"/>
                  <a:gd name="T53" fmla="*/ 434169 h 428"/>
                  <a:gd name="T54" fmla="*/ 371366 w 428"/>
                  <a:gd name="T55" fmla="*/ 434169 h 428"/>
                  <a:gd name="T56" fmla="*/ 371366 w 428"/>
                  <a:gd name="T57" fmla="*/ 434169 h 428"/>
                  <a:gd name="T58" fmla="*/ 371366 w 428"/>
                  <a:gd name="T59" fmla="*/ 434169 h 428"/>
                  <a:gd name="T60" fmla="*/ 371366 w 428"/>
                  <a:gd name="T61" fmla="*/ 434169 h 428"/>
                  <a:gd name="T62" fmla="*/ 371366 w 428"/>
                  <a:gd name="T63" fmla="*/ 434169 h 428"/>
                  <a:gd name="T64" fmla="*/ 371366 w 428"/>
                  <a:gd name="T65" fmla="*/ 434169 h 428"/>
                  <a:gd name="T66" fmla="*/ 371366 w 428"/>
                  <a:gd name="T67" fmla="*/ 434169 h 428"/>
                  <a:gd name="T68" fmla="*/ 371366 w 428"/>
                  <a:gd name="T69" fmla="*/ 434169 h 428"/>
                  <a:gd name="T70" fmla="*/ 1275744 w 428"/>
                  <a:gd name="T71" fmla="*/ 28990 h 428"/>
                  <a:gd name="T72" fmla="*/ 1275744 w 428"/>
                  <a:gd name="T73" fmla="*/ 17208 h 428"/>
                  <a:gd name="T74" fmla="*/ 1275744 w 428"/>
                  <a:gd name="T75" fmla="*/ 28990 h 428"/>
                  <a:gd name="T76" fmla="*/ 2225167 w 428"/>
                  <a:gd name="T77" fmla="*/ 345707 h 428"/>
                  <a:gd name="T78" fmla="*/ 2230814 w 428"/>
                  <a:gd name="T79" fmla="*/ 333890 h 428"/>
                  <a:gd name="T80" fmla="*/ 2225167 w 428"/>
                  <a:gd name="T81" fmla="*/ 345707 h 428"/>
                  <a:gd name="T82" fmla="*/ 2225167 w 428"/>
                  <a:gd name="T83" fmla="*/ 345707 h 4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8"/>
                  <a:gd name="T127" fmla="*/ 0 h 428"/>
                  <a:gd name="T128" fmla="*/ 428 w 428"/>
                  <a:gd name="T129" fmla="*/ 428 h 4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8" h="428">
                    <a:moveTo>
                      <a:pt x="355" y="57"/>
                    </a:moveTo>
                    <a:cubicBezTo>
                      <a:pt x="355" y="57"/>
                      <a:pt x="355" y="57"/>
                      <a:pt x="355" y="57"/>
                    </a:cubicBezTo>
                    <a:lnTo>
                      <a:pt x="354" y="59"/>
                    </a:lnTo>
                    <a:cubicBezTo>
                      <a:pt x="354" y="59"/>
                      <a:pt x="354" y="59"/>
                      <a:pt x="354" y="59"/>
                    </a:cubicBezTo>
                    <a:lnTo>
                      <a:pt x="355" y="57"/>
                    </a:lnTo>
                    <a:close/>
                    <a:moveTo>
                      <a:pt x="354" y="59"/>
                    </a:moveTo>
                    <a:lnTo>
                      <a:pt x="354" y="59"/>
                    </a:lnTo>
                    <a:lnTo>
                      <a:pt x="355" y="58"/>
                    </a:lnTo>
                    <a:lnTo>
                      <a:pt x="354" y="59"/>
                    </a:lnTo>
                    <a:close/>
                    <a:moveTo>
                      <a:pt x="355" y="57"/>
                    </a:moveTo>
                    <a:cubicBezTo>
                      <a:pt x="399" y="96"/>
                      <a:pt x="422" y="149"/>
                      <a:pt x="425" y="203"/>
                    </a:cubicBezTo>
                    <a:lnTo>
                      <a:pt x="423" y="203"/>
                    </a:lnTo>
                    <a:cubicBezTo>
                      <a:pt x="420" y="150"/>
                      <a:pt x="397" y="97"/>
                      <a:pt x="354" y="59"/>
                    </a:cubicBezTo>
                    <a:lnTo>
                      <a:pt x="355" y="57"/>
                    </a:lnTo>
                    <a:close/>
                    <a:moveTo>
                      <a:pt x="425" y="203"/>
                    </a:moveTo>
                    <a:cubicBezTo>
                      <a:pt x="428" y="257"/>
                      <a:pt x="410" y="312"/>
                      <a:pt x="371" y="355"/>
                    </a:cubicBezTo>
                    <a:lnTo>
                      <a:pt x="369" y="354"/>
                    </a:lnTo>
                    <a:cubicBezTo>
                      <a:pt x="408" y="311"/>
                      <a:pt x="425" y="257"/>
                      <a:pt x="423" y="203"/>
                    </a:cubicBezTo>
                    <a:lnTo>
                      <a:pt x="425" y="203"/>
                    </a:lnTo>
                    <a:close/>
                    <a:moveTo>
                      <a:pt x="369" y="354"/>
                    </a:moveTo>
                    <a:lnTo>
                      <a:pt x="369" y="354"/>
                    </a:lnTo>
                    <a:lnTo>
                      <a:pt x="370" y="355"/>
                    </a:lnTo>
                    <a:lnTo>
                      <a:pt x="369" y="354"/>
                    </a:lnTo>
                    <a:close/>
                    <a:moveTo>
                      <a:pt x="371" y="355"/>
                    </a:moveTo>
                    <a:lnTo>
                      <a:pt x="371" y="355"/>
                    </a:lnTo>
                    <a:lnTo>
                      <a:pt x="369" y="354"/>
                    </a:lnTo>
                    <a:lnTo>
                      <a:pt x="371" y="355"/>
                    </a:lnTo>
                    <a:close/>
                    <a:moveTo>
                      <a:pt x="369" y="354"/>
                    </a:moveTo>
                    <a:lnTo>
                      <a:pt x="369" y="354"/>
                    </a:lnTo>
                    <a:lnTo>
                      <a:pt x="370" y="355"/>
                    </a:lnTo>
                    <a:lnTo>
                      <a:pt x="369" y="354"/>
                    </a:lnTo>
                    <a:close/>
                    <a:moveTo>
                      <a:pt x="371" y="355"/>
                    </a:moveTo>
                    <a:cubicBezTo>
                      <a:pt x="371" y="355"/>
                      <a:pt x="371" y="355"/>
                      <a:pt x="371" y="355"/>
                    </a:cubicBezTo>
                    <a:lnTo>
                      <a:pt x="369" y="354"/>
                    </a:lnTo>
                    <a:cubicBezTo>
                      <a:pt x="369" y="354"/>
                      <a:pt x="369" y="354"/>
                      <a:pt x="369" y="354"/>
                    </a:cubicBezTo>
                    <a:lnTo>
                      <a:pt x="371" y="355"/>
                    </a:lnTo>
                    <a:close/>
                    <a:moveTo>
                      <a:pt x="369" y="354"/>
                    </a:moveTo>
                    <a:lnTo>
                      <a:pt x="369" y="354"/>
                    </a:lnTo>
                    <a:lnTo>
                      <a:pt x="370" y="355"/>
                    </a:lnTo>
                    <a:lnTo>
                      <a:pt x="369" y="354"/>
                    </a:lnTo>
                    <a:close/>
                    <a:moveTo>
                      <a:pt x="371" y="355"/>
                    </a:moveTo>
                    <a:cubicBezTo>
                      <a:pt x="332" y="399"/>
                      <a:pt x="279" y="422"/>
                      <a:pt x="225" y="425"/>
                    </a:cubicBezTo>
                    <a:lnTo>
                      <a:pt x="225" y="423"/>
                    </a:lnTo>
                    <a:cubicBezTo>
                      <a:pt x="278" y="420"/>
                      <a:pt x="331" y="397"/>
                      <a:pt x="369" y="354"/>
                    </a:cubicBezTo>
                    <a:lnTo>
                      <a:pt x="371" y="355"/>
                    </a:lnTo>
                    <a:close/>
                    <a:moveTo>
                      <a:pt x="225" y="425"/>
                    </a:moveTo>
                    <a:cubicBezTo>
                      <a:pt x="171" y="428"/>
                      <a:pt x="116" y="410"/>
                      <a:pt x="73" y="371"/>
                    </a:cubicBezTo>
                    <a:lnTo>
                      <a:pt x="74" y="369"/>
                    </a:lnTo>
                    <a:cubicBezTo>
                      <a:pt x="117" y="408"/>
                      <a:pt x="171" y="425"/>
                      <a:pt x="225" y="423"/>
                    </a:cubicBezTo>
                    <a:lnTo>
                      <a:pt x="225" y="425"/>
                    </a:lnTo>
                    <a:close/>
                    <a:moveTo>
                      <a:pt x="74" y="369"/>
                    </a:moveTo>
                    <a:lnTo>
                      <a:pt x="74" y="369"/>
                    </a:lnTo>
                    <a:lnTo>
                      <a:pt x="73" y="370"/>
                    </a:lnTo>
                    <a:lnTo>
                      <a:pt x="74" y="369"/>
                    </a:lnTo>
                    <a:close/>
                    <a:moveTo>
                      <a:pt x="73" y="371"/>
                    </a:moveTo>
                    <a:lnTo>
                      <a:pt x="73" y="371"/>
                    </a:lnTo>
                    <a:lnTo>
                      <a:pt x="74" y="369"/>
                    </a:lnTo>
                    <a:lnTo>
                      <a:pt x="73" y="371"/>
                    </a:lnTo>
                    <a:close/>
                    <a:moveTo>
                      <a:pt x="74" y="369"/>
                    </a:moveTo>
                    <a:lnTo>
                      <a:pt x="74" y="369"/>
                    </a:lnTo>
                    <a:lnTo>
                      <a:pt x="73" y="370"/>
                    </a:lnTo>
                    <a:lnTo>
                      <a:pt x="74" y="369"/>
                    </a:lnTo>
                    <a:close/>
                    <a:moveTo>
                      <a:pt x="73" y="371"/>
                    </a:moveTo>
                    <a:cubicBezTo>
                      <a:pt x="73" y="371"/>
                      <a:pt x="73" y="371"/>
                      <a:pt x="73" y="371"/>
                    </a:cubicBezTo>
                    <a:lnTo>
                      <a:pt x="74" y="369"/>
                    </a:lnTo>
                    <a:cubicBezTo>
                      <a:pt x="74" y="369"/>
                      <a:pt x="74" y="369"/>
                      <a:pt x="74" y="369"/>
                    </a:cubicBezTo>
                    <a:lnTo>
                      <a:pt x="73" y="371"/>
                    </a:lnTo>
                    <a:close/>
                    <a:moveTo>
                      <a:pt x="74" y="369"/>
                    </a:moveTo>
                    <a:lnTo>
                      <a:pt x="74" y="369"/>
                    </a:lnTo>
                    <a:lnTo>
                      <a:pt x="73" y="370"/>
                    </a:lnTo>
                    <a:lnTo>
                      <a:pt x="74" y="369"/>
                    </a:lnTo>
                    <a:close/>
                    <a:moveTo>
                      <a:pt x="73" y="371"/>
                    </a:moveTo>
                    <a:cubicBezTo>
                      <a:pt x="29" y="332"/>
                      <a:pt x="6" y="279"/>
                      <a:pt x="3" y="225"/>
                    </a:cubicBezTo>
                    <a:lnTo>
                      <a:pt x="5" y="225"/>
                    </a:lnTo>
                    <a:cubicBezTo>
                      <a:pt x="8" y="278"/>
                      <a:pt x="31" y="331"/>
                      <a:pt x="74" y="369"/>
                    </a:cubicBezTo>
                    <a:lnTo>
                      <a:pt x="73" y="371"/>
                    </a:lnTo>
                    <a:close/>
                    <a:moveTo>
                      <a:pt x="3" y="225"/>
                    </a:moveTo>
                    <a:cubicBezTo>
                      <a:pt x="0" y="171"/>
                      <a:pt x="18" y="116"/>
                      <a:pt x="57" y="73"/>
                    </a:cubicBezTo>
                    <a:lnTo>
                      <a:pt x="59" y="74"/>
                    </a:lnTo>
                    <a:cubicBezTo>
                      <a:pt x="20" y="117"/>
                      <a:pt x="3" y="171"/>
                      <a:pt x="5" y="225"/>
                    </a:cubicBezTo>
                    <a:lnTo>
                      <a:pt x="3" y="225"/>
                    </a:lnTo>
                    <a:close/>
                    <a:moveTo>
                      <a:pt x="59" y="74"/>
                    </a:moveTo>
                    <a:lnTo>
                      <a:pt x="59" y="74"/>
                    </a:lnTo>
                    <a:lnTo>
                      <a:pt x="58" y="73"/>
                    </a:lnTo>
                    <a:lnTo>
                      <a:pt x="59" y="74"/>
                    </a:lnTo>
                    <a:close/>
                    <a:moveTo>
                      <a:pt x="57" y="73"/>
                    </a:moveTo>
                    <a:lnTo>
                      <a:pt x="57" y="73"/>
                    </a:lnTo>
                    <a:lnTo>
                      <a:pt x="59" y="74"/>
                    </a:lnTo>
                    <a:lnTo>
                      <a:pt x="57" y="73"/>
                    </a:lnTo>
                    <a:close/>
                    <a:moveTo>
                      <a:pt x="59" y="74"/>
                    </a:moveTo>
                    <a:lnTo>
                      <a:pt x="59" y="74"/>
                    </a:lnTo>
                    <a:lnTo>
                      <a:pt x="58" y="73"/>
                    </a:lnTo>
                    <a:lnTo>
                      <a:pt x="59" y="74"/>
                    </a:lnTo>
                    <a:close/>
                    <a:moveTo>
                      <a:pt x="57" y="73"/>
                    </a:moveTo>
                    <a:cubicBezTo>
                      <a:pt x="57" y="73"/>
                      <a:pt x="57" y="73"/>
                      <a:pt x="57" y="73"/>
                    </a:cubicBezTo>
                    <a:lnTo>
                      <a:pt x="59" y="74"/>
                    </a:lnTo>
                    <a:cubicBezTo>
                      <a:pt x="59" y="74"/>
                      <a:pt x="59" y="74"/>
                      <a:pt x="59" y="74"/>
                    </a:cubicBezTo>
                    <a:lnTo>
                      <a:pt x="57" y="73"/>
                    </a:lnTo>
                    <a:close/>
                    <a:moveTo>
                      <a:pt x="59" y="74"/>
                    </a:moveTo>
                    <a:lnTo>
                      <a:pt x="59" y="74"/>
                    </a:lnTo>
                    <a:lnTo>
                      <a:pt x="58" y="73"/>
                    </a:lnTo>
                    <a:lnTo>
                      <a:pt x="59" y="74"/>
                    </a:lnTo>
                    <a:close/>
                    <a:moveTo>
                      <a:pt x="57" y="73"/>
                    </a:moveTo>
                    <a:cubicBezTo>
                      <a:pt x="96" y="29"/>
                      <a:pt x="149" y="6"/>
                      <a:pt x="203" y="3"/>
                    </a:cubicBezTo>
                    <a:lnTo>
                      <a:pt x="203" y="5"/>
                    </a:lnTo>
                    <a:cubicBezTo>
                      <a:pt x="150" y="8"/>
                      <a:pt x="97" y="31"/>
                      <a:pt x="59" y="74"/>
                    </a:cubicBezTo>
                    <a:lnTo>
                      <a:pt x="57" y="73"/>
                    </a:lnTo>
                    <a:close/>
                    <a:moveTo>
                      <a:pt x="203" y="3"/>
                    </a:moveTo>
                    <a:cubicBezTo>
                      <a:pt x="257" y="0"/>
                      <a:pt x="312" y="18"/>
                      <a:pt x="355" y="57"/>
                    </a:cubicBezTo>
                    <a:lnTo>
                      <a:pt x="354" y="59"/>
                    </a:lnTo>
                    <a:cubicBezTo>
                      <a:pt x="311" y="20"/>
                      <a:pt x="257" y="3"/>
                      <a:pt x="203" y="5"/>
                    </a:cubicBezTo>
                    <a:lnTo>
                      <a:pt x="203" y="3"/>
                    </a:lnTo>
                    <a:close/>
                    <a:moveTo>
                      <a:pt x="354" y="59"/>
                    </a:moveTo>
                    <a:lnTo>
                      <a:pt x="354" y="59"/>
                    </a:lnTo>
                    <a:lnTo>
                      <a:pt x="355" y="58"/>
                    </a:lnTo>
                    <a:lnTo>
                      <a:pt x="354" y="59"/>
                    </a:lnTo>
                    <a:close/>
                    <a:moveTo>
                      <a:pt x="355" y="57"/>
                    </a:moveTo>
                    <a:lnTo>
                      <a:pt x="355" y="57"/>
                    </a:lnTo>
                    <a:lnTo>
                      <a:pt x="354" y="59"/>
                    </a:lnTo>
                    <a:lnTo>
                      <a:pt x="355" y="57"/>
                    </a:lnTo>
                    <a:close/>
                    <a:moveTo>
                      <a:pt x="354" y="59"/>
                    </a:moveTo>
                    <a:lnTo>
                      <a:pt x="354" y="59"/>
                    </a:lnTo>
                    <a:lnTo>
                      <a:pt x="355" y="58"/>
                    </a:lnTo>
                    <a:lnTo>
                      <a:pt x="354" y="59"/>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65" name="Freeform 20"/>
              <p:cNvSpPr>
                <a:spLocks noEditPoints="1"/>
              </p:cNvSpPr>
              <p:nvPr/>
            </p:nvSpPr>
            <p:spPr bwMode="auto">
              <a:xfrm>
                <a:off x="2547" y="1131"/>
                <a:ext cx="2407" cy="2380"/>
              </a:xfrm>
              <a:custGeom>
                <a:avLst/>
                <a:gdLst>
                  <a:gd name="T0" fmla="*/ 0 w 690"/>
                  <a:gd name="T1" fmla="*/ 2004205 h 690"/>
                  <a:gd name="T2" fmla="*/ 12436 w 690"/>
                  <a:gd name="T3" fmla="*/ 2004205 h 690"/>
                  <a:gd name="T4" fmla="*/ 0 w 690"/>
                  <a:gd name="T5" fmla="*/ 2004205 h 690"/>
                  <a:gd name="T6" fmla="*/ 641633 w 690"/>
                  <a:gd name="T7" fmla="*/ 592661 h 690"/>
                  <a:gd name="T8" fmla="*/ 0 w 690"/>
                  <a:gd name="T9" fmla="*/ 2004205 h 690"/>
                  <a:gd name="T10" fmla="*/ 2169593 w 690"/>
                  <a:gd name="T11" fmla="*/ 0 h 690"/>
                  <a:gd name="T12" fmla="*/ 641633 w 690"/>
                  <a:gd name="T13" fmla="*/ 592661 h 690"/>
                  <a:gd name="T14" fmla="*/ 2169593 w 690"/>
                  <a:gd name="T15" fmla="*/ 0 h 690"/>
                  <a:gd name="T16" fmla="*/ 2169593 w 690"/>
                  <a:gd name="T17" fmla="*/ 11731 h 690"/>
                  <a:gd name="T18" fmla="*/ 2169593 w 690"/>
                  <a:gd name="T19" fmla="*/ 0 h 690"/>
                  <a:gd name="T20" fmla="*/ 2169593 w 690"/>
                  <a:gd name="T21" fmla="*/ 0 h 690"/>
                  <a:gd name="T22" fmla="*/ 2169593 w 690"/>
                  <a:gd name="T23" fmla="*/ 11731 h 690"/>
                  <a:gd name="T24" fmla="*/ 2169593 w 690"/>
                  <a:gd name="T25" fmla="*/ 0 h 690"/>
                  <a:gd name="T26" fmla="*/ 3696193 w 690"/>
                  <a:gd name="T27" fmla="*/ 592661 h 690"/>
                  <a:gd name="T28" fmla="*/ 2169593 w 690"/>
                  <a:gd name="T29" fmla="*/ 0 h 690"/>
                  <a:gd name="T30" fmla="*/ 4337655 w 690"/>
                  <a:gd name="T31" fmla="*/ 2004205 h 690"/>
                  <a:gd name="T32" fmla="*/ 3696193 w 690"/>
                  <a:gd name="T33" fmla="*/ 592661 h 690"/>
                  <a:gd name="T34" fmla="*/ 4337655 w 690"/>
                  <a:gd name="T35" fmla="*/ 2004205 h 690"/>
                  <a:gd name="T36" fmla="*/ 4324793 w 690"/>
                  <a:gd name="T37" fmla="*/ 2004205 h 690"/>
                  <a:gd name="T38" fmla="*/ 4337655 w 690"/>
                  <a:gd name="T39" fmla="*/ 2004205 h 690"/>
                  <a:gd name="T40" fmla="*/ 4337655 w 690"/>
                  <a:gd name="T41" fmla="*/ 2004205 h 690"/>
                  <a:gd name="T42" fmla="*/ 4324793 w 690"/>
                  <a:gd name="T43" fmla="*/ 2004205 h 690"/>
                  <a:gd name="T44" fmla="*/ 4337655 w 690"/>
                  <a:gd name="T45" fmla="*/ 2004205 h 690"/>
                  <a:gd name="T46" fmla="*/ 3696193 w 690"/>
                  <a:gd name="T47" fmla="*/ 3415321 h 690"/>
                  <a:gd name="T48" fmla="*/ 4337655 w 690"/>
                  <a:gd name="T49" fmla="*/ 2004205 h 690"/>
                  <a:gd name="T50" fmla="*/ 2169593 w 690"/>
                  <a:gd name="T51" fmla="*/ 4007996 h 690"/>
                  <a:gd name="T52" fmla="*/ 3696193 w 690"/>
                  <a:gd name="T53" fmla="*/ 3415321 h 690"/>
                  <a:gd name="T54" fmla="*/ 2169593 w 690"/>
                  <a:gd name="T55" fmla="*/ 4007996 h 690"/>
                  <a:gd name="T56" fmla="*/ 2169593 w 690"/>
                  <a:gd name="T57" fmla="*/ 3996251 h 690"/>
                  <a:gd name="T58" fmla="*/ 2169593 w 690"/>
                  <a:gd name="T59" fmla="*/ 4007996 h 690"/>
                  <a:gd name="T60" fmla="*/ 2169593 w 690"/>
                  <a:gd name="T61" fmla="*/ 4007996 h 690"/>
                  <a:gd name="T62" fmla="*/ 2169593 w 690"/>
                  <a:gd name="T63" fmla="*/ 3996251 h 690"/>
                  <a:gd name="T64" fmla="*/ 2169593 w 690"/>
                  <a:gd name="T65" fmla="*/ 4007996 h 690"/>
                  <a:gd name="T66" fmla="*/ 641633 w 690"/>
                  <a:gd name="T67" fmla="*/ 3415321 h 690"/>
                  <a:gd name="T68" fmla="*/ 2169593 w 690"/>
                  <a:gd name="T69" fmla="*/ 4007996 h 690"/>
                  <a:gd name="T70" fmla="*/ 0 w 690"/>
                  <a:gd name="T71" fmla="*/ 2004205 h 690"/>
                  <a:gd name="T72" fmla="*/ 641633 w 690"/>
                  <a:gd name="T73" fmla="*/ 3415321 h 690"/>
                  <a:gd name="T74" fmla="*/ 0 w 690"/>
                  <a:gd name="T75" fmla="*/ 2004205 h 690"/>
                  <a:gd name="T76" fmla="*/ 12436 w 690"/>
                  <a:gd name="T77" fmla="*/ 2004205 h 690"/>
                  <a:gd name="T78" fmla="*/ 0 w 690"/>
                  <a:gd name="T79" fmla="*/ 2004205 h 6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90"/>
                  <a:gd name="T121" fmla="*/ 0 h 690"/>
                  <a:gd name="T122" fmla="*/ 690 w 690"/>
                  <a:gd name="T123" fmla="*/ 690 h 6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90" h="690">
                    <a:moveTo>
                      <a:pt x="0" y="345"/>
                    </a:moveTo>
                    <a:lnTo>
                      <a:pt x="0" y="345"/>
                    </a:lnTo>
                    <a:lnTo>
                      <a:pt x="2" y="345"/>
                    </a:lnTo>
                    <a:lnTo>
                      <a:pt x="0" y="345"/>
                    </a:lnTo>
                    <a:close/>
                    <a:moveTo>
                      <a:pt x="0" y="345"/>
                    </a:moveTo>
                    <a:cubicBezTo>
                      <a:pt x="0" y="250"/>
                      <a:pt x="38" y="163"/>
                      <a:pt x="101" y="101"/>
                    </a:cubicBezTo>
                    <a:lnTo>
                      <a:pt x="102" y="102"/>
                    </a:lnTo>
                    <a:cubicBezTo>
                      <a:pt x="40" y="165"/>
                      <a:pt x="2" y="250"/>
                      <a:pt x="2" y="345"/>
                    </a:cubicBezTo>
                    <a:lnTo>
                      <a:pt x="0" y="345"/>
                    </a:lnTo>
                    <a:close/>
                    <a:moveTo>
                      <a:pt x="101" y="101"/>
                    </a:moveTo>
                    <a:cubicBezTo>
                      <a:pt x="163" y="38"/>
                      <a:pt x="250" y="0"/>
                      <a:pt x="345" y="0"/>
                    </a:cubicBezTo>
                    <a:lnTo>
                      <a:pt x="345" y="2"/>
                    </a:lnTo>
                    <a:cubicBezTo>
                      <a:pt x="250" y="2"/>
                      <a:pt x="165" y="40"/>
                      <a:pt x="102" y="102"/>
                    </a:cubicBezTo>
                    <a:lnTo>
                      <a:pt x="101" y="101"/>
                    </a:lnTo>
                    <a:close/>
                    <a:moveTo>
                      <a:pt x="345" y="0"/>
                    </a:moveTo>
                    <a:lnTo>
                      <a:pt x="345" y="0"/>
                    </a:lnTo>
                    <a:lnTo>
                      <a:pt x="345" y="2"/>
                    </a:lnTo>
                    <a:lnTo>
                      <a:pt x="345" y="0"/>
                    </a:lnTo>
                    <a:close/>
                    <a:moveTo>
                      <a:pt x="345" y="0"/>
                    </a:moveTo>
                    <a:lnTo>
                      <a:pt x="345" y="0"/>
                    </a:lnTo>
                    <a:lnTo>
                      <a:pt x="345" y="2"/>
                    </a:lnTo>
                    <a:lnTo>
                      <a:pt x="345" y="0"/>
                    </a:lnTo>
                    <a:close/>
                    <a:moveTo>
                      <a:pt x="345" y="0"/>
                    </a:moveTo>
                    <a:cubicBezTo>
                      <a:pt x="440" y="0"/>
                      <a:pt x="527" y="38"/>
                      <a:pt x="589" y="101"/>
                    </a:cubicBezTo>
                    <a:lnTo>
                      <a:pt x="588" y="102"/>
                    </a:lnTo>
                    <a:cubicBezTo>
                      <a:pt x="525" y="40"/>
                      <a:pt x="440" y="2"/>
                      <a:pt x="345" y="2"/>
                    </a:cubicBezTo>
                    <a:lnTo>
                      <a:pt x="345" y="0"/>
                    </a:lnTo>
                    <a:close/>
                    <a:moveTo>
                      <a:pt x="589" y="101"/>
                    </a:moveTo>
                    <a:cubicBezTo>
                      <a:pt x="652" y="163"/>
                      <a:pt x="690" y="250"/>
                      <a:pt x="690" y="345"/>
                    </a:cubicBezTo>
                    <a:lnTo>
                      <a:pt x="688" y="345"/>
                    </a:lnTo>
                    <a:cubicBezTo>
                      <a:pt x="688" y="250"/>
                      <a:pt x="650" y="165"/>
                      <a:pt x="588" y="102"/>
                    </a:cubicBezTo>
                    <a:lnTo>
                      <a:pt x="589" y="101"/>
                    </a:lnTo>
                    <a:close/>
                    <a:moveTo>
                      <a:pt x="690" y="345"/>
                    </a:moveTo>
                    <a:lnTo>
                      <a:pt x="690" y="345"/>
                    </a:lnTo>
                    <a:lnTo>
                      <a:pt x="688" y="345"/>
                    </a:lnTo>
                    <a:lnTo>
                      <a:pt x="690" y="345"/>
                    </a:lnTo>
                    <a:close/>
                    <a:moveTo>
                      <a:pt x="690" y="345"/>
                    </a:moveTo>
                    <a:lnTo>
                      <a:pt x="690" y="345"/>
                    </a:lnTo>
                    <a:lnTo>
                      <a:pt x="688" y="345"/>
                    </a:lnTo>
                    <a:lnTo>
                      <a:pt x="690" y="345"/>
                    </a:lnTo>
                    <a:close/>
                    <a:moveTo>
                      <a:pt x="690" y="345"/>
                    </a:moveTo>
                    <a:cubicBezTo>
                      <a:pt x="690" y="440"/>
                      <a:pt x="652" y="527"/>
                      <a:pt x="589" y="589"/>
                    </a:cubicBezTo>
                    <a:lnTo>
                      <a:pt x="588" y="588"/>
                    </a:lnTo>
                    <a:cubicBezTo>
                      <a:pt x="650" y="525"/>
                      <a:pt x="688" y="440"/>
                      <a:pt x="688" y="345"/>
                    </a:cubicBezTo>
                    <a:lnTo>
                      <a:pt x="690" y="345"/>
                    </a:lnTo>
                    <a:close/>
                    <a:moveTo>
                      <a:pt x="589" y="589"/>
                    </a:moveTo>
                    <a:cubicBezTo>
                      <a:pt x="527" y="652"/>
                      <a:pt x="440" y="690"/>
                      <a:pt x="345" y="690"/>
                    </a:cubicBezTo>
                    <a:lnTo>
                      <a:pt x="345" y="688"/>
                    </a:lnTo>
                    <a:cubicBezTo>
                      <a:pt x="440" y="688"/>
                      <a:pt x="525" y="650"/>
                      <a:pt x="588" y="588"/>
                    </a:cubicBezTo>
                    <a:lnTo>
                      <a:pt x="589" y="589"/>
                    </a:lnTo>
                    <a:close/>
                    <a:moveTo>
                      <a:pt x="345" y="690"/>
                    </a:moveTo>
                    <a:lnTo>
                      <a:pt x="345" y="690"/>
                    </a:lnTo>
                    <a:lnTo>
                      <a:pt x="345" y="688"/>
                    </a:lnTo>
                    <a:lnTo>
                      <a:pt x="345" y="690"/>
                    </a:lnTo>
                    <a:close/>
                    <a:moveTo>
                      <a:pt x="345" y="690"/>
                    </a:moveTo>
                    <a:lnTo>
                      <a:pt x="345" y="690"/>
                    </a:lnTo>
                    <a:lnTo>
                      <a:pt x="345" y="688"/>
                    </a:lnTo>
                    <a:lnTo>
                      <a:pt x="345" y="690"/>
                    </a:lnTo>
                    <a:close/>
                    <a:moveTo>
                      <a:pt x="345" y="690"/>
                    </a:moveTo>
                    <a:cubicBezTo>
                      <a:pt x="250" y="690"/>
                      <a:pt x="163" y="652"/>
                      <a:pt x="101" y="589"/>
                    </a:cubicBezTo>
                    <a:lnTo>
                      <a:pt x="102" y="588"/>
                    </a:lnTo>
                    <a:cubicBezTo>
                      <a:pt x="165" y="650"/>
                      <a:pt x="250" y="688"/>
                      <a:pt x="345" y="688"/>
                    </a:cubicBezTo>
                    <a:lnTo>
                      <a:pt x="345" y="690"/>
                    </a:lnTo>
                    <a:close/>
                    <a:moveTo>
                      <a:pt x="101" y="589"/>
                    </a:moveTo>
                    <a:cubicBezTo>
                      <a:pt x="38" y="527"/>
                      <a:pt x="0" y="440"/>
                      <a:pt x="0" y="345"/>
                    </a:cubicBezTo>
                    <a:lnTo>
                      <a:pt x="2" y="345"/>
                    </a:lnTo>
                    <a:cubicBezTo>
                      <a:pt x="2" y="440"/>
                      <a:pt x="40" y="525"/>
                      <a:pt x="102" y="588"/>
                    </a:cubicBezTo>
                    <a:lnTo>
                      <a:pt x="101" y="589"/>
                    </a:lnTo>
                    <a:close/>
                    <a:moveTo>
                      <a:pt x="0" y="345"/>
                    </a:moveTo>
                    <a:lnTo>
                      <a:pt x="0" y="345"/>
                    </a:lnTo>
                    <a:lnTo>
                      <a:pt x="2" y="345"/>
                    </a:lnTo>
                    <a:lnTo>
                      <a:pt x="0" y="345"/>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66" name="Freeform 21"/>
              <p:cNvSpPr>
                <a:spLocks noEditPoints="1"/>
              </p:cNvSpPr>
              <p:nvPr/>
            </p:nvSpPr>
            <p:spPr bwMode="auto">
              <a:xfrm>
                <a:off x="2645" y="1228"/>
                <a:ext cx="2211" cy="2186"/>
              </a:xfrm>
              <a:custGeom>
                <a:avLst/>
                <a:gdLst>
                  <a:gd name="T0" fmla="*/ 0 w 634"/>
                  <a:gd name="T1" fmla="*/ 1836619 h 634"/>
                  <a:gd name="T2" fmla="*/ 12429 w 634"/>
                  <a:gd name="T3" fmla="*/ 1836619 h 634"/>
                  <a:gd name="T4" fmla="*/ 0 w 634"/>
                  <a:gd name="T5" fmla="*/ 1836619 h 634"/>
                  <a:gd name="T6" fmla="*/ 590177 w 634"/>
                  <a:gd name="T7" fmla="*/ 544273 h 634"/>
                  <a:gd name="T8" fmla="*/ 0 w 634"/>
                  <a:gd name="T9" fmla="*/ 1836619 h 634"/>
                  <a:gd name="T10" fmla="*/ 1989555 w 634"/>
                  <a:gd name="T11" fmla="*/ 0 h 634"/>
                  <a:gd name="T12" fmla="*/ 590177 w 634"/>
                  <a:gd name="T13" fmla="*/ 544273 h 634"/>
                  <a:gd name="T14" fmla="*/ 1989555 w 634"/>
                  <a:gd name="T15" fmla="*/ 0 h 634"/>
                  <a:gd name="T16" fmla="*/ 1989555 w 634"/>
                  <a:gd name="T17" fmla="*/ 11723 h 634"/>
                  <a:gd name="T18" fmla="*/ 1989555 w 634"/>
                  <a:gd name="T19" fmla="*/ 0 h 634"/>
                  <a:gd name="T20" fmla="*/ 1989555 w 634"/>
                  <a:gd name="T21" fmla="*/ 0 h 634"/>
                  <a:gd name="T22" fmla="*/ 1989555 w 634"/>
                  <a:gd name="T23" fmla="*/ 11723 h 634"/>
                  <a:gd name="T24" fmla="*/ 1989555 w 634"/>
                  <a:gd name="T25" fmla="*/ 0 h 634"/>
                  <a:gd name="T26" fmla="*/ 3387433 w 634"/>
                  <a:gd name="T27" fmla="*/ 544273 h 634"/>
                  <a:gd name="T28" fmla="*/ 1989555 w 634"/>
                  <a:gd name="T29" fmla="*/ 0 h 634"/>
                  <a:gd name="T30" fmla="*/ 3977443 w 634"/>
                  <a:gd name="T31" fmla="*/ 1836619 h 634"/>
                  <a:gd name="T32" fmla="*/ 3387433 w 634"/>
                  <a:gd name="T33" fmla="*/ 544273 h 634"/>
                  <a:gd name="T34" fmla="*/ 3977443 w 634"/>
                  <a:gd name="T35" fmla="*/ 1836619 h 634"/>
                  <a:gd name="T36" fmla="*/ 3964588 w 634"/>
                  <a:gd name="T37" fmla="*/ 1836619 h 634"/>
                  <a:gd name="T38" fmla="*/ 3977443 w 634"/>
                  <a:gd name="T39" fmla="*/ 1836619 h 634"/>
                  <a:gd name="T40" fmla="*/ 3977443 w 634"/>
                  <a:gd name="T41" fmla="*/ 1836619 h 634"/>
                  <a:gd name="T42" fmla="*/ 3964588 w 634"/>
                  <a:gd name="T43" fmla="*/ 1836619 h 634"/>
                  <a:gd name="T44" fmla="*/ 3977443 w 634"/>
                  <a:gd name="T45" fmla="*/ 1836619 h 634"/>
                  <a:gd name="T46" fmla="*/ 3387433 w 634"/>
                  <a:gd name="T47" fmla="*/ 3128552 h 634"/>
                  <a:gd name="T48" fmla="*/ 3977443 w 634"/>
                  <a:gd name="T49" fmla="*/ 1836619 h 634"/>
                  <a:gd name="T50" fmla="*/ 1989555 w 634"/>
                  <a:gd name="T51" fmla="*/ 3672825 h 634"/>
                  <a:gd name="T52" fmla="*/ 3387433 w 634"/>
                  <a:gd name="T53" fmla="*/ 3128552 h 634"/>
                  <a:gd name="T54" fmla="*/ 1989555 w 634"/>
                  <a:gd name="T55" fmla="*/ 3672825 h 634"/>
                  <a:gd name="T56" fmla="*/ 1989555 w 634"/>
                  <a:gd name="T57" fmla="*/ 3661102 h 634"/>
                  <a:gd name="T58" fmla="*/ 1989555 w 634"/>
                  <a:gd name="T59" fmla="*/ 3672825 h 634"/>
                  <a:gd name="T60" fmla="*/ 1989555 w 634"/>
                  <a:gd name="T61" fmla="*/ 3672825 h 634"/>
                  <a:gd name="T62" fmla="*/ 1989555 w 634"/>
                  <a:gd name="T63" fmla="*/ 3661102 h 634"/>
                  <a:gd name="T64" fmla="*/ 1989555 w 634"/>
                  <a:gd name="T65" fmla="*/ 3672825 h 634"/>
                  <a:gd name="T66" fmla="*/ 590177 w 634"/>
                  <a:gd name="T67" fmla="*/ 3128552 h 634"/>
                  <a:gd name="T68" fmla="*/ 1989555 w 634"/>
                  <a:gd name="T69" fmla="*/ 3672825 h 634"/>
                  <a:gd name="T70" fmla="*/ 0 w 634"/>
                  <a:gd name="T71" fmla="*/ 1836619 h 634"/>
                  <a:gd name="T72" fmla="*/ 590177 w 634"/>
                  <a:gd name="T73" fmla="*/ 3128552 h 634"/>
                  <a:gd name="T74" fmla="*/ 0 w 634"/>
                  <a:gd name="T75" fmla="*/ 1836619 h 634"/>
                  <a:gd name="T76" fmla="*/ 12429 w 634"/>
                  <a:gd name="T77" fmla="*/ 1836619 h 634"/>
                  <a:gd name="T78" fmla="*/ 0 w 634"/>
                  <a:gd name="T79" fmla="*/ 1836619 h 6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34"/>
                  <a:gd name="T121" fmla="*/ 0 h 634"/>
                  <a:gd name="T122" fmla="*/ 634 w 634"/>
                  <a:gd name="T123" fmla="*/ 634 h 63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34" h="634">
                    <a:moveTo>
                      <a:pt x="0" y="317"/>
                    </a:moveTo>
                    <a:lnTo>
                      <a:pt x="0" y="317"/>
                    </a:lnTo>
                    <a:lnTo>
                      <a:pt x="2" y="317"/>
                    </a:lnTo>
                    <a:lnTo>
                      <a:pt x="0" y="317"/>
                    </a:lnTo>
                    <a:close/>
                    <a:moveTo>
                      <a:pt x="0" y="317"/>
                    </a:moveTo>
                    <a:cubicBezTo>
                      <a:pt x="0" y="230"/>
                      <a:pt x="36" y="151"/>
                      <a:pt x="93" y="93"/>
                    </a:cubicBezTo>
                    <a:lnTo>
                      <a:pt x="94" y="94"/>
                    </a:lnTo>
                    <a:cubicBezTo>
                      <a:pt x="37" y="151"/>
                      <a:pt x="2" y="230"/>
                      <a:pt x="2" y="317"/>
                    </a:cubicBezTo>
                    <a:lnTo>
                      <a:pt x="0" y="317"/>
                    </a:lnTo>
                    <a:close/>
                    <a:moveTo>
                      <a:pt x="93" y="93"/>
                    </a:moveTo>
                    <a:cubicBezTo>
                      <a:pt x="151" y="36"/>
                      <a:pt x="230" y="0"/>
                      <a:pt x="317" y="0"/>
                    </a:cubicBezTo>
                    <a:lnTo>
                      <a:pt x="317" y="2"/>
                    </a:lnTo>
                    <a:cubicBezTo>
                      <a:pt x="230" y="2"/>
                      <a:pt x="151" y="37"/>
                      <a:pt x="94" y="94"/>
                    </a:cubicBezTo>
                    <a:lnTo>
                      <a:pt x="93" y="93"/>
                    </a:lnTo>
                    <a:close/>
                    <a:moveTo>
                      <a:pt x="317" y="0"/>
                    </a:moveTo>
                    <a:lnTo>
                      <a:pt x="317" y="0"/>
                    </a:lnTo>
                    <a:lnTo>
                      <a:pt x="317" y="2"/>
                    </a:lnTo>
                    <a:lnTo>
                      <a:pt x="317" y="0"/>
                    </a:lnTo>
                    <a:close/>
                    <a:moveTo>
                      <a:pt x="317" y="0"/>
                    </a:moveTo>
                    <a:lnTo>
                      <a:pt x="317" y="0"/>
                    </a:lnTo>
                    <a:lnTo>
                      <a:pt x="317" y="2"/>
                    </a:lnTo>
                    <a:lnTo>
                      <a:pt x="317" y="0"/>
                    </a:lnTo>
                    <a:close/>
                    <a:moveTo>
                      <a:pt x="317" y="0"/>
                    </a:moveTo>
                    <a:cubicBezTo>
                      <a:pt x="404" y="0"/>
                      <a:pt x="483" y="36"/>
                      <a:pt x="541" y="93"/>
                    </a:cubicBezTo>
                    <a:lnTo>
                      <a:pt x="540" y="94"/>
                    </a:lnTo>
                    <a:cubicBezTo>
                      <a:pt x="483" y="37"/>
                      <a:pt x="404" y="2"/>
                      <a:pt x="317" y="2"/>
                    </a:cubicBezTo>
                    <a:lnTo>
                      <a:pt x="317" y="0"/>
                    </a:lnTo>
                    <a:close/>
                    <a:moveTo>
                      <a:pt x="541" y="93"/>
                    </a:moveTo>
                    <a:cubicBezTo>
                      <a:pt x="598" y="151"/>
                      <a:pt x="634" y="230"/>
                      <a:pt x="634" y="317"/>
                    </a:cubicBezTo>
                    <a:lnTo>
                      <a:pt x="632" y="317"/>
                    </a:lnTo>
                    <a:cubicBezTo>
                      <a:pt x="632" y="230"/>
                      <a:pt x="597" y="151"/>
                      <a:pt x="540" y="94"/>
                    </a:cubicBezTo>
                    <a:lnTo>
                      <a:pt x="541" y="93"/>
                    </a:lnTo>
                    <a:close/>
                    <a:moveTo>
                      <a:pt x="634" y="317"/>
                    </a:moveTo>
                    <a:lnTo>
                      <a:pt x="634" y="317"/>
                    </a:lnTo>
                    <a:lnTo>
                      <a:pt x="632" y="317"/>
                    </a:lnTo>
                    <a:lnTo>
                      <a:pt x="634" y="317"/>
                    </a:lnTo>
                    <a:close/>
                    <a:moveTo>
                      <a:pt x="634" y="317"/>
                    </a:moveTo>
                    <a:lnTo>
                      <a:pt x="634" y="317"/>
                    </a:lnTo>
                    <a:lnTo>
                      <a:pt x="632" y="317"/>
                    </a:lnTo>
                    <a:lnTo>
                      <a:pt x="634" y="317"/>
                    </a:lnTo>
                    <a:close/>
                    <a:moveTo>
                      <a:pt x="634" y="317"/>
                    </a:moveTo>
                    <a:cubicBezTo>
                      <a:pt x="634" y="404"/>
                      <a:pt x="598" y="483"/>
                      <a:pt x="541" y="541"/>
                    </a:cubicBezTo>
                    <a:lnTo>
                      <a:pt x="540" y="540"/>
                    </a:lnTo>
                    <a:cubicBezTo>
                      <a:pt x="597" y="483"/>
                      <a:pt x="632" y="404"/>
                      <a:pt x="632" y="317"/>
                    </a:cubicBezTo>
                    <a:lnTo>
                      <a:pt x="634" y="317"/>
                    </a:lnTo>
                    <a:close/>
                    <a:moveTo>
                      <a:pt x="541" y="541"/>
                    </a:moveTo>
                    <a:cubicBezTo>
                      <a:pt x="483" y="598"/>
                      <a:pt x="404" y="634"/>
                      <a:pt x="317" y="634"/>
                    </a:cubicBezTo>
                    <a:lnTo>
                      <a:pt x="317" y="632"/>
                    </a:lnTo>
                    <a:cubicBezTo>
                      <a:pt x="404" y="632"/>
                      <a:pt x="483" y="597"/>
                      <a:pt x="540" y="540"/>
                    </a:cubicBezTo>
                    <a:lnTo>
                      <a:pt x="541" y="541"/>
                    </a:lnTo>
                    <a:close/>
                    <a:moveTo>
                      <a:pt x="317" y="634"/>
                    </a:moveTo>
                    <a:lnTo>
                      <a:pt x="317" y="634"/>
                    </a:lnTo>
                    <a:lnTo>
                      <a:pt x="317" y="632"/>
                    </a:lnTo>
                    <a:lnTo>
                      <a:pt x="317" y="634"/>
                    </a:lnTo>
                    <a:close/>
                    <a:moveTo>
                      <a:pt x="317" y="634"/>
                    </a:moveTo>
                    <a:lnTo>
                      <a:pt x="317" y="634"/>
                    </a:lnTo>
                    <a:lnTo>
                      <a:pt x="317" y="632"/>
                    </a:lnTo>
                    <a:lnTo>
                      <a:pt x="317" y="634"/>
                    </a:lnTo>
                    <a:close/>
                    <a:moveTo>
                      <a:pt x="317" y="634"/>
                    </a:moveTo>
                    <a:cubicBezTo>
                      <a:pt x="230" y="634"/>
                      <a:pt x="151" y="598"/>
                      <a:pt x="93" y="541"/>
                    </a:cubicBezTo>
                    <a:lnTo>
                      <a:pt x="94" y="540"/>
                    </a:lnTo>
                    <a:cubicBezTo>
                      <a:pt x="151" y="597"/>
                      <a:pt x="230" y="632"/>
                      <a:pt x="317" y="632"/>
                    </a:cubicBezTo>
                    <a:lnTo>
                      <a:pt x="317" y="634"/>
                    </a:lnTo>
                    <a:close/>
                    <a:moveTo>
                      <a:pt x="93" y="541"/>
                    </a:moveTo>
                    <a:cubicBezTo>
                      <a:pt x="36" y="483"/>
                      <a:pt x="0" y="404"/>
                      <a:pt x="0" y="317"/>
                    </a:cubicBezTo>
                    <a:lnTo>
                      <a:pt x="2" y="317"/>
                    </a:lnTo>
                    <a:cubicBezTo>
                      <a:pt x="2" y="404"/>
                      <a:pt x="37" y="483"/>
                      <a:pt x="94" y="540"/>
                    </a:cubicBezTo>
                    <a:lnTo>
                      <a:pt x="93" y="541"/>
                    </a:lnTo>
                    <a:close/>
                    <a:moveTo>
                      <a:pt x="0" y="317"/>
                    </a:moveTo>
                    <a:lnTo>
                      <a:pt x="0" y="317"/>
                    </a:lnTo>
                    <a:lnTo>
                      <a:pt x="2" y="317"/>
                    </a:lnTo>
                    <a:lnTo>
                      <a:pt x="0" y="317"/>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67" name="Freeform 22"/>
              <p:cNvSpPr>
                <a:spLocks noEditPoints="1"/>
              </p:cNvSpPr>
              <p:nvPr/>
            </p:nvSpPr>
            <p:spPr bwMode="auto">
              <a:xfrm>
                <a:off x="3426" y="1355"/>
                <a:ext cx="593" cy="241"/>
              </a:xfrm>
              <a:custGeom>
                <a:avLst/>
                <a:gdLst>
                  <a:gd name="T0" fmla="*/ 1068527 w 170"/>
                  <a:gd name="T1" fmla="*/ 115084 h 70"/>
                  <a:gd name="T2" fmla="*/ 646548 w 170"/>
                  <a:gd name="T3" fmla="*/ 108302 h 70"/>
                  <a:gd name="T4" fmla="*/ 653810 w 170"/>
                  <a:gd name="T5" fmla="*/ 51705 h 70"/>
                  <a:gd name="T6" fmla="*/ 697190 w 170"/>
                  <a:gd name="T7" fmla="*/ 4775 h 70"/>
                  <a:gd name="T8" fmla="*/ 545870 w 170"/>
                  <a:gd name="T9" fmla="*/ 0 h 70"/>
                  <a:gd name="T10" fmla="*/ 490059 w 170"/>
                  <a:gd name="T11" fmla="*/ 40195 h 70"/>
                  <a:gd name="T12" fmla="*/ 490059 w 170"/>
                  <a:gd name="T13" fmla="*/ 119980 h 70"/>
                  <a:gd name="T14" fmla="*/ 364085 w 170"/>
                  <a:gd name="T15" fmla="*/ 166338 h 70"/>
                  <a:gd name="T16" fmla="*/ 275843 w 170"/>
                  <a:gd name="T17" fmla="*/ 286363 h 70"/>
                  <a:gd name="T18" fmla="*/ 0 w 170"/>
                  <a:gd name="T19" fmla="*/ 401565 h 70"/>
                  <a:gd name="T20" fmla="*/ 264855 w 170"/>
                  <a:gd name="T21" fmla="*/ 389890 h 70"/>
                  <a:gd name="T22" fmla="*/ 338750 w 170"/>
                  <a:gd name="T23" fmla="*/ 354625 h 70"/>
                  <a:gd name="T24" fmla="*/ 427162 w 170"/>
                  <a:gd name="T25" fmla="*/ 263141 h 70"/>
                  <a:gd name="T26" fmla="*/ 515404 w 170"/>
                  <a:gd name="T27" fmla="*/ 251504 h 70"/>
                  <a:gd name="T28" fmla="*/ 522618 w 170"/>
                  <a:gd name="T29" fmla="*/ 326510 h 70"/>
                  <a:gd name="T30" fmla="*/ 578468 w 170"/>
                  <a:gd name="T31" fmla="*/ 378215 h 70"/>
                  <a:gd name="T32" fmla="*/ 704442 w 170"/>
                  <a:gd name="T33" fmla="*/ 378215 h 70"/>
                  <a:gd name="T34" fmla="*/ 653810 w 170"/>
                  <a:gd name="T35" fmla="*/ 314846 h 70"/>
                  <a:gd name="T36" fmla="*/ 646548 w 170"/>
                  <a:gd name="T37" fmla="*/ 234648 h 70"/>
                  <a:gd name="T38" fmla="*/ 1012251 w 170"/>
                  <a:gd name="T39" fmla="*/ 274805 h 70"/>
                  <a:gd name="T40" fmla="*/ 1068527 w 170"/>
                  <a:gd name="T41" fmla="*/ 115084 h 70"/>
                  <a:gd name="T42" fmla="*/ 1017895 w 170"/>
                  <a:gd name="T43" fmla="*/ 138386 h 70"/>
                  <a:gd name="T44" fmla="*/ 980285 w 170"/>
                  <a:gd name="T45" fmla="*/ 246739 h 70"/>
                  <a:gd name="T46" fmla="*/ 967253 w 170"/>
                  <a:gd name="T47" fmla="*/ 154829 h 70"/>
                  <a:gd name="T48" fmla="*/ 755084 w 170"/>
                  <a:gd name="T49" fmla="*/ 166338 h 70"/>
                  <a:gd name="T50" fmla="*/ 962205 w 170"/>
                  <a:gd name="T51" fmla="*/ 194869 h 70"/>
                  <a:gd name="T52" fmla="*/ 760254 w 170"/>
                  <a:gd name="T53" fmla="*/ 183360 h 70"/>
                  <a:gd name="T54" fmla="*/ 942092 w 170"/>
                  <a:gd name="T55" fmla="*/ 241379 h 70"/>
                  <a:gd name="T56" fmla="*/ 755084 w 170"/>
                  <a:gd name="T57" fmla="*/ 201755 h 70"/>
                  <a:gd name="T58" fmla="*/ 653810 w 170"/>
                  <a:gd name="T59" fmla="*/ 154829 h 70"/>
                  <a:gd name="T60" fmla="*/ 490059 w 170"/>
                  <a:gd name="T61" fmla="*/ 166338 h 70"/>
                  <a:gd name="T62" fmla="*/ 641375 w 170"/>
                  <a:gd name="T63" fmla="*/ 183360 h 70"/>
                  <a:gd name="T64" fmla="*/ 490059 w 170"/>
                  <a:gd name="T65" fmla="*/ 201755 h 70"/>
                  <a:gd name="T66" fmla="*/ 634283 w 170"/>
                  <a:gd name="T67" fmla="*/ 218208 h 70"/>
                  <a:gd name="T68" fmla="*/ 490059 w 170"/>
                  <a:gd name="T69" fmla="*/ 211426 h 70"/>
                  <a:gd name="T70" fmla="*/ 409079 w 170"/>
                  <a:gd name="T71" fmla="*/ 229718 h 70"/>
                  <a:gd name="T72" fmla="*/ 313453 w 170"/>
                  <a:gd name="T73" fmla="*/ 326510 h 70"/>
                  <a:gd name="T74" fmla="*/ 189052 w 170"/>
                  <a:gd name="T75" fmla="*/ 349694 h 70"/>
                  <a:gd name="T76" fmla="*/ 88242 w 170"/>
                  <a:gd name="T77" fmla="*/ 378215 h 70"/>
                  <a:gd name="T78" fmla="*/ 616078 w 170"/>
                  <a:gd name="T79" fmla="*/ 28531 h 70"/>
                  <a:gd name="T80" fmla="*/ 553136 w 170"/>
                  <a:gd name="T81" fmla="*/ 28531 h 70"/>
                  <a:gd name="T82" fmla="*/ 603765 w 170"/>
                  <a:gd name="T83" fmla="*/ 103003 h 70"/>
                  <a:gd name="T84" fmla="*/ 596513 w 170"/>
                  <a:gd name="T85" fmla="*/ 56601 h 70"/>
                  <a:gd name="T86" fmla="*/ 527840 w 170"/>
                  <a:gd name="T87" fmla="*/ 98228 h 70"/>
                  <a:gd name="T88" fmla="*/ 527840 w 170"/>
                  <a:gd name="T89" fmla="*/ 51705 h 70"/>
                  <a:gd name="T90" fmla="*/ 641375 w 170"/>
                  <a:gd name="T91" fmla="*/ 361369 h 70"/>
                  <a:gd name="T92" fmla="*/ 608948 w 170"/>
                  <a:gd name="T93" fmla="*/ 326510 h 70"/>
                  <a:gd name="T94" fmla="*/ 590904 w 170"/>
                  <a:gd name="T95" fmla="*/ 361369 h 70"/>
                  <a:gd name="T96" fmla="*/ 565572 w 170"/>
                  <a:gd name="T97" fmla="*/ 333241 h 70"/>
                  <a:gd name="T98" fmla="*/ 608948 w 170"/>
                  <a:gd name="T99" fmla="*/ 297990 h 70"/>
                  <a:gd name="T100" fmla="*/ 603765 w 170"/>
                  <a:gd name="T101" fmla="*/ 241379 h 70"/>
                  <a:gd name="T102" fmla="*/ 565572 w 170"/>
                  <a:gd name="T103" fmla="*/ 297990 h 70"/>
                  <a:gd name="T104" fmla="*/ 558306 w 170"/>
                  <a:gd name="T105" fmla="*/ 246739 h 70"/>
                  <a:gd name="T106" fmla="*/ 288107 w 170"/>
                  <a:gd name="T107" fmla="*/ 338185 h 70"/>
                  <a:gd name="T108" fmla="*/ 270077 w 170"/>
                  <a:gd name="T109" fmla="*/ 326510 h 70"/>
                  <a:gd name="T110" fmla="*/ 257763 w 170"/>
                  <a:gd name="T111" fmla="*/ 344919 h 70"/>
                  <a:gd name="T112" fmla="*/ 275843 w 170"/>
                  <a:gd name="T113" fmla="*/ 361369 h 70"/>
                  <a:gd name="T114" fmla="*/ 288107 w 170"/>
                  <a:gd name="T115" fmla="*/ 338185 h 70"/>
                  <a:gd name="T116" fmla="*/ 93425 w 170"/>
                  <a:gd name="T117" fmla="*/ 378215 h 70"/>
                  <a:gd name="T118" fmla="*/ 181835 w 170"/>
                  <a:gd name="T119" fmla="*/ 366134 h 70"/>
                  <a:gd name="T120" fmla="*/ 313453 w 170"/>
                  <a:gd name="T121" fmla="*/ 326510 h 70"/>
                  <a:gd name="T122" fmla="*/ 421382 w 170"/>
                  <a:gd name="T123" fmla="*/ 189677 h 7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70"/>
                  <a:gd name="T187" fmla="*/ 0 h 70"/>
                  <a:gd name="T188" fmla="*/ 170 w 170"/>
                  <a:gd name="T189" fmla="*/ 70 h 7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70" h="70">
                    <a:moveTo>
                      <a:pt x="170" y="20"/>
                    </a:moveTo>
                    <a:lnTo>
                      <a:pt x="103" y="19"/>
                    </a:lnTo>
                    <a:lnTo>
                      <a:pt x="104" y="9"/>
                    </a:lnTo>
                    <a:lnTo>
                      <a:pt x="111" y="1"/>
                    </a:lnTo>
                    <a:lnTo>
                      <a:pt x="87" y="0"/>
                    </a:lnTo>
                    <a:lnTo>
                      <a:pt x="78" y="7"/>
                    </a:lnTo>
                    <a:lnTo>
                      <a:pt x="78" y="21"/>
                    </a:lnTo>
                    <a:cubicBezTo>
                      <a:pt x="78" y="21"/>
                      <a:pt x="63" y="22"/>
                      <a:pt x="58" y="29"/>
                    </a:cubicBezTo>
                    <a:cubicBezTo>
                      <a:pt x="52" y="36"/>
                      <a:pt x="49" y="48"/>
                      <a:pt x="44" y="50"/>
                    </a:cubicBezTo>
                    <a:cubicBezTo>
                      <a:pt x="39" y="53"/>
                      <a:pt x="0" y="70"/>
                      <a:pt x="0" y="70"/>
                    </a:cubicBezTo>
                    <a:lnTo>
                      <a:pt x="42" y="68"/>
                    </a:lnTo>
                    <a:cubicBezTo>
                      <a:pt x="47" y="67"/>
                      <a:pt x="52" y="65"/>
                      <a:pt x="54" y="62"/>
                    </a:cubicBezTo>
                    <a:cubicBezTo>
                      <a:pt x="58" y="57"/>
                      <a:pt x="65" y="47"/>
                      <a:pt x="68" y="46"/>
                    </a:cubicBezTo>
                    <a:cubicBezTo>
                      <a:pt x="72" y="45"/>
                      <a:pt x="82" y="44"/>
                      <a:pt x="82" y="44"/>
                    </a:cubicBezTo>
                    <a:lnTo>
                      <a:pt x="83" y="57"/>
                    </a:lnTo>
                    <a:lnTo>
                      <a:pt x="92" y="66"/>
                    </a:lnTo>
                    <a:lnTo>
                      <a:pt x="112" y="66"/>
                    </a:lnTo>
                    <a:lnTo>
                      <a:pt x="104" y="55"/>
                    </a:lnTo>
                    <a:lnTo>
                      <a:pt x="103" y="41"/>
                    </a:lnTo>
                    <a:lnTo>
                      <a:pt x="161" y="48"/>
                    </a:lnTo>
                    <a:lnTo>
                      <a:pt x="170" y="20"/>
                    </a:lnTo>
                    <a:close/>
                    <a:moveTo>
                      <a:pt x="162" y="24"/>
                    </a:moveTo>
                    <a:lnTo>
                      <a:pt x="156" y="43"/>
                    </a:lnTo>
                    <a:moveTo>
                      <a:pt x="154" y="27"/>
                    </a:moveTo>
                    <a:lnTo>
                      <a:pt x="120" y="29"/>
                    </a:lnTo>
                    <a:moveTo>
                      <a:pt x="153" y="34"/>
                    </a:moveTo>
                    <a:lnTo>
                      <a:pt x="121" y="32"/>
                    </a:lnTo>
                    <a:moveTo>
                      <a:pt x="150" y="42"/>
                    </a:moveTo>
                    <a:lnTo>
                      <a:pt x="120" y="35"/>
                    </a:lnTo>
                    <a:moveTo>
                      <a:pt x="104" y="27"/>
                    </a:moveTo>
                    <a:lnTo>
                      <a:pt x="78" y="29"/>
                    </a:lnTo>
                    <a:moveTo>
                      <a:pt x="102" y="32"/>
                    </a:moveTo>
                    <a:lnTo>
                      <a:pt x="78" y="35"/>
                    </a:lnTo>
                    <a:moveTo>
                      <a:pt x="101" y="38"/>
                    </a:moveTo>
                    <a:lnTo>
                      <a:pt x="78" y="37"/>
                    </a:lnTo>
                    <a:moveTo>
                      <a:pt x="65" y="40"/>
                    </a:moveTo>
                    <a:lnTo>
                      <a:pt x="50" y="57"/>
                    </a:lnTo>
                    <a:moveTo>
                      <a:pt x="30" y="61"/>
                    </a:moveTo>
                    <a:lnTo>
                      <a:pt x="14" y="66"/>
                    </a:lnTo>
                    <a:moveTo>
                      <a:pt x="98" y="5"/>
                    </a:moveTo>
                    <a:lnTo>
                      <a:pt x="88" y="5"/>
                    </a:lnTo>
                    <a:moveTo>
                      <a:pt x="96" y="18"/>
                    </a:moveTo>
                    <a:lnTo>
                      <a:pt x="95" y="10"/>
                    </a:lnTo>
                    <a:moveTo>
                      <a:pt x="84" y="17"/>
                    </a:moveTo>
                    <a:lnTo>
                      <a:pt x="84" y="9"/>
                    </a:lnTo>
                    <a:moveTo>
                      <a:pt x="102" y="63"/>
                    </a:moveTo>
                    <a:lnTo>
                      <a:pt x="97" y="57"/>
                    </a:lnTo>
                    <a:moveTo>
                      <a:pt x="94" y="63"/>
                    </a:moveTo>
                    <a:lnTo>
                      <a:pt x="90" y="58"/>
                    </a:lnTo>
                    <a:moveTo>
                      <a:pt x="97" y="52"/>
                    </a:moveTo>
                    <a:lnTo>
                      <a:pt x="96" y="42"/>
                    </a:lnTo>
                    <a:moveTo>
                      <a:pt x="90" y="52"/>
                    </a:moveTo>
                    <a:lnTo>
                      <a:pt x="89" y="43"/>
                    </a:lnTo>
                    <a:moveTo>
                      <a:pt x="46" y="59"/>
                    </a:moveTo>
                    <a:cubicBezTo>
                      <a:pt x="46" y="58"/>
                      <a:pt x="45" y="57"/>
                      <a:pt x="43" y="57"/>
                    </a:cubicBezTo>
                    <a:cubicBezTo>
                      <a:pt x="42" y="57"/>
                      <a:pt x="41" y="59"/>
                      <a:pt x="41" y="60"/>
                    </a:cubicBezTo>
                    <a:cubicBezTo>
                      <a:pt x="41" y="62"/>
                      <a:pt x="42" y="63"/>
                      <a:pt x="44" y="63"/>
                    </a:cubicBezTo>
                    <a:cubicBezTo>
                      <a:pt x="45" y="62"/>
                      <a:pt x="47" y="61"/>
                      <a:pt x="46" y="59"/>
                    </a:cubicBezTo>
                    <a:close/>
                    <a:moveTo>
                      <a:pt x="15" y="66"/>
                    </a:moveTo>
                    <a:lnTo>
                      <a:pt x="29" y="64"/>
                    </a:lnTo>
                    <a:moveTo>
                      <a:pt x="50" y="57"/>
                    </a:moveTo>
                    <a:lnTo>
                      <a:pt x="67" y="33"/>
                    </a:lnTo>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68" name="Freeform 23"/>
              <p:cNvSpPr>
                <a:spLocks noEditPoints="1"/>
              </p:cNvSpPr>
              <p:nvPr/>
            </p:nvSpPr>
            <p:spPr bwMode="auto">
              <a:xfrm>
                <a:off x="3426" y="1355"/>
                <a:ext cx="593" cy="241"/>
              </a:xfrm>
              <a:custGeom>
                <a:avLst/>
                <a:gdLst>
                  <a:gd name="T0" fmla="*/ 1068527 w 170"/>
                  <a:gd name="T1" fmla="*/ 115084 h 70"/>
                  <a:gd name="T2" fmla="*/ 646548 w 170"/>
                  <a:gd name="T3" fmla="*/ 108302 h 70"/>
                  <a:gd name="T4" fmla="*/ 653810 w 170"/>
                  <a:gd name="T5" fmla="*/ 51705 h 70"/>
                  <a:gd name="T6" fmla="*/ 697190 w 170"/>
                  <a:gd name="T7" fmla="*/ 4775 h 70"/>
                  <a:gd name="T8" fmla="*/ 545870 w 170"/>
                  <a:gd name="T9" fmla="*/ 0 h 70"/>
                  <a:gd name="T10" fmla="*/ 490059 w 170"/>
                  <a:gd name="T11" fmla="*/ 40195 h 70"/>
                  <a:gd name="T12" fmla="*/ 490059 w 170"/>
                  <a:gd name="T13" fmla="*/ 119980 h 70"/>
                  <a:gd name="T14" fmla="*/ 364085 w 170"/>
                  <a:gd name="T15" fmla="*/ 166338 h 70"/>
                  <a:gd name="T16" fmla="*/ 275843 w 170"/>
                  <a:gd name="T17" fmla="*/ 286363 h 70"/>
                  <a:gd name="T18" fmla="*/ 0 w 170"/>
                  <a:gd name="T19" fmla="*/ 401565 h 70"/>
                  <a:gd name="T20" fmla="*/ 264855 w 170"/>
                  <a:gd name="T21" fmla="*/ 389890 h 70"/>
                  <a:gd name="T22" fmla="*/ 338750 w 170"/>
                  <a:gd name="T23" fmla="*/ 354625 h 70"/>
                  <a:gd name="T24" fmla="*/ 427162 w 170"/>
                  <a:gd name="T25" fmla="*/ 263141 h 70"/>
                  <a:gd name="T26" fmla="*/ 515404 w 170"/>
                  <a:gd name="T27" fmla="*/ 251504 h 70"/>
                  <a:gd name="T28" fmla="*/ 522618 w 170"/>
                  <a:gd name="T29" fmla="*/ 326510 h 70"/>
                  <a:gd name="T30" fmla="*/ 578468 w 170"/>
                  <a:gd name="T31" fmla="*/ 378215 h 70"/>
                  <a:gd name="T32" fmla="*/ 704442 w 170"/>
                  <a:gd name="T33" fmla="*/ 378215 h 70"/>
                  <a:gd name="T34" fmla="*/ 653810 w 170"/>
                  <a:gd name="T35" fmla="*/ 314846 h 70"/>
                  <a:gd name="T36" fmla="*/ 646548 w 170"/>
                  <a:gd name="T37" fmla="*/ 234648 h 70"/>
                  <a:gd name="T38" fmla="*/ 1012251 w 170"/>
                  <a:gd name="T39" fmla="*/ 274805 h 70"/>
                  <a:gd name="T40" fmla="*/ 1068527 w 170"/>
                  <a:gd name="T41" fmla="*/ 115084 h 70"/>
                  <a:gd name="T42" fmla="*/ 1017895 w 170"/>
                  <a:gd name="T43" fmla="*/ 138386 h 70"/>
                  <a:gd name="T44" fmla="*/ 980285 w 170"/>
                  <a:gd name="T45" fmla="*/ 246739 h 70"/>
                  <a:gd name="T46" fmla="*/ 967253 w 170"/>
                  <a:gd name="T47" fmla="*/ 154829 h 70"/>
                  <a:gd name="T48" fmla="*/ 755084 w 170"/>
                  <a:gd name="T49" fmla="*/ 166338 h 70"/>
                  <a:gd name="T50" fmla="*/ 962205 w 170"/>
                  <a:gd name="T51" fmla="*/ 194869 h 70"/>
                  <a:gd name="T52" fmla="*/ 760254 w 170"/>
                  <a:gd name="T53" fmla="*/ 183360 h 70"/>
                  <a:gd name="T54" fmla="*/ 942092 w 170"/>
                  <a:gd name="T55" fmla="*/ 241379 h 70"/>
                  <a:gd name="T56" fmla="*/ 755084 w 170"/>
                  <a:gd name="T57" fmla="*/ 201755 h 70"/>
                  <a:gd name="T58" fmla="*/ 653810 w 170"/>
                  <a:gd name="T59" fmla="*/ 154829 h 70"/>
                  <a:gd name="T60" fmla="*/ 490059 w 170"/>
                  <a:gd name="T61" fmla="*/ 166338 h 70"/>
                  <a:gd name="T62" fmla="*/ 641375 w 170"/>
                  <a:gd name="T63" fmla="*/ 183360 h 70"/>
                  <a:gd name="T64" fmla="*/ 490059 w 170"/>
                  <a:gd name="T65" fmla="*/ 201755 h 70"/>
                  <a:gd name="T66" fmla="*/ 634283 w 170"/>
                  <a:gd name="T67" fmla="*/ 218208 h 70"/>
                  <a:gd name="T68" fmla="*/ 490059 w 170"/>
                  <a:gd name="T69" fmla="*/ 211426 h 70"/>
                  <a:gd name="T70" fmla="*/ 409079 w 170"/>
                  <a:gd name="T71" fmla="*/ 229718 h 70"/>
                  <a:gd name="T72" fmla="*/ 313453 w 170"/>
                  <a:gd name="T73" fmla="*/ 326510 h 70"/>
                  <a:gd name="T74" fmla="*/ 189052 w 170"/>
                  <a:gd name="T75" fmla="*/ 349694 h 70"/>
                  <a:gd name="T76" fmla="*/ 88242 w 170"/>
                  <a:gd name="T77" fmla="*/ 378215 h 70"/>
                  <a:gd name="T78" fmla="*/ 616078 w 170"/>
                  <a:gd name="T79" fmla="*/ 28531 h 70"/>
                  <a:gd name="T80" fmla="*/ 553136 w 170"/>
                  <a:gd name="T81" fmla="*/ 28531 h 70"/>
                  <a:gd name="T82" fmla="*/ 603765 w 170"/>
                  <a:gd name="T83" fmla="*/ 103003 h 70"/>
                  <a:gd name="T84" fmla="*/ 596513 w 170"/>
                  <a:gd name="T85" fmla="*/ 56601 h 70"/>
                  <a:gd name="T86" fmla="*/ 527840 w 170"/>
                  <a:gd name="T87" fmla="*/ 98228 h 70"/>
                  <a:gd name="T88" fmla="*/ 527840 w 170"/>
                  <a:gd name="T89" fmla="*/ 51705 h 70"/>
                  <a:gd name="T90" fmla="*/ 641375 w 170"/>
                  <a:gd name="T91" fmla="*/ 361369 h 70"/>
                  <a:gd name="T92" fmla="*/ 608948 w 170"/>
                  <a:gd name="T93" fmla="*/ 326510 h 70"/>
                  <a:gd name="T94" fmla="*/ 590904 w 170"/>
                  <a:gd name="T95" fmla="*/ 361369 h 70"/>
                  <a:gd name="T96" fmla="*/ 565572 w 170"/>
                  <a:gd name="T97" fmla="*/ 333241 h 70"/>
                  <a:gd name="T98" fmla="*/ 608948 w 170"/>
                  <a:gd name="T99" fmla="*/ 297990 h 70"/>
                  <a:gd name="T100" fmla="*/ 603765 w 170"/>
                  <a:gd name="T101" fmla="*/ 241379 h 70"/>
                  <a:gd name="T102" fmla="*/ 565572 w 170"/>
                  <a:gd name="T103" fmla="*/ 297990 h 70"/>
                  <a:gd name="T104" fmla="*/ 558306 w 170"/>
                  <a:gd name="T105" fmla="*/ 246739 h 70"/>
                  <a:gd name="T106" fmla="*/ 288107 w 170"/>
                  <a:gd name="T107" fmla="*/ 338185 h 70"/>
                  <a:gd name="T108" fmla="*/ 270077 w 170"/>
                  <a:gd name="T109" fmla="*/ 326510 h 70"/>
                  <a:gd name="T110" fmla="*/ 257763 w 170"/>
                  <a:gd name="T111" fmla="*/ 344919 h 70"/>
                  <a:gd name="T112" fmla="*/ 275843 w 170"/>
                  <a:gd name="T113" fmla="*/ 361369 h 70"/>
                  <a:gd name="T114" fmla="*/ 288107 w 170"/>
                  <a:gd name="T115" fmla="*/ 338185 h 70"/>
                  <a:gd name="T116" fmla="*/ 93425 w 170"/>
                  <a:gd name="T117" fmla="*/ 378215 h 70"/>
                  <a:gd name="T118" fmla="*/ 181835 w 170"/>
                  <a:gd name="T119" fmla="*/ 366134 h 70"/>
                  <a:gd name="T120" fmla="*/ 313453 w 170"/>
                  <a:gd name="T121" fmla="*/ 326510 h 70"/>
                  <a:gd name="T122" fmla="*/ 421382 w 170"/>
                  <a:gd name="T123" fmla="*/ 189677 h 7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70"/>
                  <a:gd name="T187" fmla="*/ 0 h 70"/>
                  <a:gd name="T188" fmla="*/ 170 w 170"/>
                  <a:gd name="T189" fmla="*/ 70 h 7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70" h="70">
                    <a:moveTo>
                      <a:pt x="170" y="20"/>
                    </a:moveTo>
                    <a:lnTo>
                      <a:pt x="103" y="19"/>
                    </a:lnTo>
                    <a:lnTo>
                      <a:pt x="104" y="9"/>
                    </a:lnTo>
                    <a:lnTo>
                      <a:pt x="111" y="1"/>
                    </a:lnTo>
                    <a:lnTo>
                      <a:pt x="87" y="0"/>
                    </a:lnTo>
                    <a:lnTo>
                      <a:pt x="78" y="7"/>
                    </a:lnTo>
                    <a:lnTo>
                      <a:pt x="78" y="21"/>
                    </a:lnTo>
                    <a:cubicBezTo>
                      <a:pt x="78" y="21"/>
                      <a:pt x="63" y="22"/>
                      <a:pt x="58" y="29"/>
                    </a:cubicBezTo>
                    <a:cubicBezTo>
                      <a:pt x="52" y="36"/>
                      <a:pt x="49" y="48"/>
                      <a:pt x="44" y="50"/>
                    </a:cubicBezTo>
                    <a:cubicBezTo>
                      <a:pt x="39" y="53"/>
                      <a:pt x="0" y="70"/>
                      <a:pt x="0" y="70"/>
                    </a:cubicBezTo>
                    <a:lnTo>
                      <a:pt x="42" y="68"/>
                    </a:lnTo>
                    <a:cubicBezTo>
                      <a:pt x="47" y="67"/>
                      <a:pt x="52" y="65"/>
                      <a:pt x="54" y="62"/>
                    </a:cubicBezTo>
                    <a:cubicBezTo>
                      <a:pt x="58" y="57"/>
                      <a:pt x="65" y="47"/>
                      <a:pt x="68" y="46"/>
                    </a:cubicBezTo>
                    <a:cubicBezTo>
                      <a:pt x="72" y="45"/>
                      <a:pt x="82" y="44"/>
                      <a:pt x="82" y="44"/>
                    </a:cubicBezTo>
                    <a:lnTo>
                      <a:pt x="83" y="57"/>
                    </a:lnTo>
                    <a:lnTo>
                      <a:pt x="92" y="66"/>
                    </a:lnTo>
                    <a:lnTo>
                      <a:pt x="112" y="66"/>
                    </a:lnTo>
                    <a:lnTo>
                      <a:pt x="104" y="55"/>
                    </a:lnTo>
                    <a:lnTo>
                      <a:pt x="103" y="41"/>
                    </a:lnTo>
                    <a:lnTo>
                      <a:pt x="161" y="48"/>
                    </a:lnTo>
                    <a:lnTo>
                      <a:pt x="170" y="20"/>
                    </a:lnTo>
                    <a:close/>
                    <a:moveTo>
                      <a:pt x="162" y="24"/>
                    </a:moveTo>
                    <a:lnTo>
                      <a:pt x="156" y="43"/>
                    </a:lnTo>
                    <a:moveTo>
                      <a:pt x="154" y="27"/>
                    </a:moveTo>
                    <a:lnTo>
                      <a:pt x="120" y="29"/>
                    </a:lnTo>
                    <a:moveTo>
                      <a:pt x="153" y="34"/>
                    </a:moveTo>
                    <a:lnTo>
                      <a:pt x="121" y="32"/>
                    </a:lnTo>
                    <a:moveTo>
                      <a:pt x="150" y="42"/>
                    </a:moveTo>
                    <a:lnTo>
                      <a:pt x="120" y="35"/>
                    </a:lnTo>
                    <a:moveTo>
                      <a:pt x="104" y="27"/>
                    </a:moveTo>
                    <a:lnTo>
                      <a:pt x="78" y="29"/>
                    </a:lnTo>
                    <a:moveTo>
                      <a:pt x="102" y="32"/>
                    </a:moveTo>
                    <a:lnTo>
                      <a:pt x="78" y="35"/>
                    </a:lnTo>
                    <a:moveTo>
                      <a:pt x="101" y="38"/>
                    </a:moveTo>
                    <a:lnTo>
                      <a:pt x="78" y="37"/>
                    </a:lnTo>
                    <a:moveTo>
                      <a:pt x="65" y="40"/>
                    </a:moveTo>
                    <a:lnTo>
                      <a:pt x="50" y="57"/>
                    </a:lnTo>
                    <a:moveTo>
                      <a:pt x="30" y="61"/>
                    </a:moveTo>
                    <a:lnTo>
                      <a:pt x="14" y="66"/>
                    </a:lnTo>
                    <a:moveTo>
                      <a:pt x="98" y="5"/>
                    </a:moveTo>
                    <a:lnTo>
                      <a:pt x="88" y="5"/>
                    </a:lnTo>
                    <a:moveTo>
                      <a:pt x="96" y="18"/>
                    </a:moveTo>
                    <a:lnTo>
                      <a:pt x="95" y="10"/>
                    </a:lnTo>
                    <a:moveTo>
                      <a:pt x="84" y="17"/>
                    </a:moveTo>
                    <a:lnTo>
                      <a:pt x="84" y="9"/>
                    </a:lnTo>
                    <a:moveTo>
                      <a:pt x="102" y="63"/>
                    </a:moveTo>
                    <a:lnTo>
                      <a:pt x="97" y="57"/>
                    </a:lnTo>
                    <a:moveTo>
                      <a:pt x="94" y="63"/>
                    </a:moveTo>
                    <a:lnTo>
                      <a:pt x="90" y="58"/>
                    </a:lnTo>
                    <a:moveTo>
                      <a:pt x="97" y="52"/>
                    </a:moveTo>
                    <a:lnTo>
                      <a:pt x="96" y="42"/>
                    </a:lnTo>
                    <a:moveTo>
                      <a:pt x="90" y="52"/>
                    </a:moveTo>
                    <a:lnTo>
                      <a:pt x="89" y="43"/>
                    </a:lnTo>
                    <a:moveTo>
                      <a:pt x="46" y="59"/>
                    </a:moveTo>
                    <a:cubicBezTo>
                      <a:pt x="46" y="58"/>
                      <a:pt x="45" y="57"/>
                      <a:pt x="43" y="57"/>
                    </a:cubicBezTo>
                    <a:cubicBezTo>
                      <a:pt x="42" y="57"/>
                      <a:pt x="41" y="59"/>
                      <a:pt x="41" y="60"/>
                    </a:cubicBezTo>
                    <a:cubicBezTo>
                      <a:pt x="41" y="62"/>
                      <a:pt x="42" y="63"/>
                      <a:pt x="44" y="63"/>
                    </a:cubicBezTo>
                    <a:cubicBezTo>
                      <a:pt x="45" y="62"/>
                      <a:pt x="47" y="61"/>
                      <a:pt x="46" y="59"/>
                    </a:cubicBezTo>
                    <a:close/>
                    <a:moveTo>
                      <a:pt x="15" y="66"/>
                    </a:moveTo>
                    <a:lnTo>
                      <a:pt x="29" y="64"/>
                    </a:lnTo>
                    <a:moveTo>
                      <a:pt x="50" y="57"/>
                    </a:moveTo>
                    <a:lnTo>
                      <a:pt x="67" y="33"/>
                    </a:lnTo>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69" name="Freeform 24"/>
              <p:cNvSpPr>
                <a:spLocks noEditPoints="1"/>
              </p:cNvSpPr>
              <p:nvPr/>
            </p:nvSpPr>
            <p:spPr bwMode="auto">
              <a:xfrm>
                <a:off x="3056" y="1438"/>
                <a:ext cx="412" cy="486"/>
              </a:xfrm>
              <a:custGeom>
                <a:avLst/>
                <a:gdLst>
                  <a:gd name="T0" fmla="*/ 690180 w 118"/>
                  <a:gd name="T1" fmla="*/ 0 h 141"/>
                  <a:gd name="T2" fmla="*/ 342389 w 118"/>
                  <a:gd name="T3" fmla="*/ 224694 h 141"/>
                  <a:gd name="T4" fmla="*/ 304671 w 118"/>
                  <a:gd name="T5" fmla="*/ 172764 h 141"/>
                  <a:gd name="T6" fmla="*/ 309695 w 118"/>
                  <a:gd name="T7" fmla="*/ 115727 h 141"/>
                  <a:gd name="T8" fmla="*/ 190396 w 118"/>
                  <a:gd name="T9" fmla="*/ 191239 h 141"/>
                  <a:gd name="T10" fmla="*/ 164978 w 118"/>
                  <a:gd name="T11" fmla="*/ 248112 h 141"/>
                  <a:gd name="T12" fmla="*/ 215336 w 118"/>
                  <a:gd name="T13" fmla="*/ 318719 h 141"/>
                  <a:gd name="T14" fmla="*/ 144766 w 118"/>
                  <a:gd name="T15" fmla="*/ 427673 h 141"/>
                  <a:gd name="T16" fmla="*/ 157698 w 118"/>
                  <a:gd name="T17" fmla="*/ 571653 h 141"/>
                  <a:gd name="T18" fmla="*/ 0 w 118"/>
                  <a:gd name="T19" fmla="*/ 814822 h 141"/>
                  <a:gd name="T20" fmla="*/ 208643 w 118"/>
                  <a:gd name="T21" fmla="*/ 659164 h 141"/>
                  <a:gd name="T22" fmla="*/ 246400 w 118"/>
                  <a:gd name="T23" fmla="*/ 590128 h 141"/>
                  <a:gd name="T24" fmla="*/ 258872 w 118"/>
                  <a:gd name="T25" fmla="*/ 474401 h 141"/>
                  <a:gd name="T26" fmla="*/ 322215 w 118"/>
                  <a:gd name="T27" fmla="*/ 415971 h 141"/>
                  <a:gd name="T28" fmla="*/ 378827 w 118"/>
                  <a:gd name="T29" fmla="*/ 468056 h 141"/>
                  <a:gd name="T30" fmla="*/ 454628 w 118"/>
                  <a:gd name="T31" fmla="*/ 479768 h 141"/>
                  <a:gd name="T32" fmla="*/ 563553 w 118"/>
                  <a:gd name="T33" fmla="*/ 415971 h 141"/>
                  <a:gd name="T34" fmla="*/ 480036 w 118"/>
                  <a:gd name="T35" fmla="*/ 387304 h 141"/>
                  <a:gd name="T36" fmla="*/ 423983 w 118"/>
                  <a:gd name="T37" fmla="*/ 328863 h 141"/>
                  <a:gd name="T38" fmla="*/ 746621 w 118"/>
                  <a:gd name="T39" fmla="*/ 167811 h 141"/>
                  <a:gd name="T40" fmla="*/ 690180 w 118"/>
                  <a:gd name="T41" fmla="*/ 0 h 141"/>
                  <a:gd name="T42" fmla="*/ 657496 w 118"/>
                  <a:gd name="T43" fmla="*/ 47128 h 141"/>
                  <a:gd name="T44" fmla="*/ 703078 w 118"/>
                  <a:gd name="T45" fmla="*/ 156099 h 141"/>
                  <a:gd name="T46" fmla="*/ 632504 w 118"/>
                  <a:gd name="T47" fmla="*/ 87097 h 141"/>
                  <a:gd name="T48" fmla="*/ 461737 w 118"/>
                  <a:gd name="T49" fmla="*/ 214536 h 141"/>
                  <a:gd name="T50" fmla="*/ 652255 w 118"/>
                  <a:gd name="T51" fmla="*/ 127429 h 141"/>
                  <a:gd name="T52" fmla="*/ 480036 w 118"/>
                  <a:gd name="T53" fmla="*/ 224694 h 141"/>
                  <a:gd name="T54" fmla="*/ 664772 w 118"/>
                  <a:gd name="T55" fmla="*/ 172764 h 141"/>
                  <a:gd name="T56" fmla="*/ 487312 w 118"/>
                  <a:gd name="T57" fmla="*/ 243207 h 141"/>
                  <a:gd name="T58" fmla="*/ 373038 w 118"/>
                  <a:gd name="T59" fmla="*/ 259862 h 141"/>
                  <a:gd name="T60" fmla="*/ 246400 w 118"/>
                  <a:gd name="T61" fmla="*/ 359089 h 141"/>
                  <a:gd name="T62" fmla="*/ 378827 w 118"/>
                  <a:gd name="T63" fmla="*/ 295288 h 141"/>
                  <a:gd name="T64" fmla="*/ 266159 w 118"/>
                  <a:gd name="T65" fmla="*/ 387304 h 141"/>
                  <a:gd name="T66" fmla="*/ 398442 w 118"/>
                  <a:gd name="T67" fmla="*/ 323507 h 141"/>
                  <a:gd name="T68" fmla="*/ 279095 w 118"/>
                  <a:gd name="T69" fmla="*/ 392660 h 141"/>
                  <a:gd name="T70" fmla="*/ 228272 w 118"/>
                  <a:gd name="T71" fmla="*/ 450984 h 141"/>
                  <a:gd name="T72" fmla="*/ 208643 w 118"/>
                  <a:gd name="T73" fmla="*/ 583369 h 141"/>
                  <a:gd name="T74" fmla="*/ 119347 w 118"/>
                  <a:gd name="T75" fmla="*/ 670880 h 141"/>
                  <a:gd name="T76" fmla="*/ 63294 w 118"/>
                  <a:gd name="T77" fmla="*/ 746224 h 141"/>
                  <a:gd name="T78" fmla="*/ 258872 w 118"/>
                  <a:gd name="T79" fmla="*/ 172764 h 141"/>
                  <a:gd name="T80" fmla="*/ 208643 w 118"/>
                  <a:gd name="T81" fmla="*/ 207777 h 141"/>
                  <a:gd name="T82" fmla="*/ 304671 w 118"/>
                  <a:gd name="T83" fmla="*/ 243207 h 141"/>
                  <a:gd name="T84" fmla="*/ 266159 w 118"/>
                  <a:gd name="T85" fmla="*/ 207777 h 141"/>
                  <a:gd name="T86" fmla="*/ 240744 w 118"/>
                  <a:gd name="T87" fmla="*/ 283576 h 141"/>
                  <a:gd name="T88" fmla="*/ 208643 w 118"/>
                  <a:gd name="T89" fmla="*/ 243207 h 141"/>
                  <a:gd name="T90" fmla="*/ 492934 w 118"/>
                  <a:gd name="T91" fmla="*/ 434432 h 141"/>
                  <a:gd name="T92" fmla="*/ 449401 w 118"/>
                  <a:gd name="T93" fmla="*/ 422720 h 141"/>
                  <a:gd name="T94" fmla="*/ 454628 w 118"/>
                  <a:gd name="T95" fmla="*/ 462686 h 141"/>
                  <a:gd name="T96" fmla="*/ 416703 w 118"/>
                  <a:gd name="T97" fmla="*/ 450984 h 141"/>
                  <a:gd name="T98" fmla="*/ 429053 w 118"/>
                  <a:gd name="T99" fmla="*/ 398889 h 141"/>
                  <a:gd name="T100" fmla="*/ 391299 w 118"/>
                  <a:gd name="T101" fmla="*/ 359089 h 141"/>
                  <a:gd name="T102" fmla="*/ 398442 w 118"/>
                  <a:gd name="T103" fmla="*/ 422720 h 141"/>
                  <a:gd name="T104" fmla="*/ 360689 w 118"/>
                  <a:gd name="T105" fmla="*/ 387304 h 141"/>
                  <a:gd name="T106" fmla="*/ 202865 w 118"/>
                  <a:gd name="T107" fmla="*/ 607200 h 141"/>
                  <a:gd name="T108" fmla="*/ 177450 w 118"/>
                  <a:gd name="T109" fmla="*/ 607200 h 141"/>
                  <a:gd name="T110" fmla="*/ 170170 w 118"/>
                  <a:gd name="T111" fmla="*/ 630511 h 141"/>
                  <a:gd name="T112" fmla="*/ 195588 w 118"/>
                  <a:gd name="T113" fmla="*/ 630511 h 141"/>
                  <a:gd name="T114" fmla="*/ 202865 w 118"/>
                  <a:gd name="T115" fmla="*/ 607200 h 141"/>
                  <a:gd name="T116" fmla="*/ 63294 w 118"/>
                  <a:gd name="T117" fmla="*/ 746224 h 141"/>
                  <a:gd name="T118" fmla="*/ 132245 w 118"/>
                  <a:gd name="T119" fmla="*/ 687380 h 141"/>
                  <a:gd name="T120" fmla="*/ 208643 w 118"/>
                  <a:gd name="T121" fmla="*/ 578412 h 141"/>
                  <a:gd name="T122" fmla="*/ 202865 w 118"/>
                  <a:gd name="T123" fmla="*/ 410601 h 1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8"/>
                  <a:gd name="T187" fmla="*/ 0 h 141"/>
                  <a:gd name="T188" fmla="*/ 118 w 118"/>
                  <a:gd name="T189" fmla="*/ 141 h 14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8" h="141">
                    <a:moveTo>
                      <a:pt x="109" y="0"/>
                    </a:moveTo>
                    <a:lnTo>
                      <a:pt x="54" y="39"/>
                    </a:lnTo>
                    <a:lnTo>
                      <a:pt x="48" y="30"/>
                    </a:lnTo>
                    <a:lnTo>
                      <a:pt x="49" y="20"/>
                    </a:lnTo>
                    <a:lnTo>
                      <a:pt x="30" y="33"/>
                    </a:lnTo>
                    <a:lnTo>
                      <a:pt x="26" y="43"/>
                    </a:lnTo>
                    <a:lnTo>
                      <a:pt x="34" y="55"/>
                    </a:lnTo>
                    <a:cubicBezTo>
                      <a:pt x="34" y="55"/>
                      <a:pt x="24" y="65"/>
                      <a:pt x="23" y="74"/>
                    </a:cubicBezTo>
                    <a:cubicBezTo>
                      <a:pt x="22" y="83"/>
                      <a:pt x="27" y="94"/>
                      <a:pt x="25" y="99"/>
                    </a:cubicBezTo>
                    <a:cubicBezTo>
                      <a:pt x="22" y="104"/>
                      <a:pt x="0" y="141"/>
                      <a:pt x="0" y="141"/>
                    </a:cubicBezTo>
                    <a:lnTo>
                      <a:pt x="33" y="114"/>
                    </a:lnTo>
                    <a:cubicBezTo>
                      <a:pt x="37" y="110"/>
                      <a:pt x="39" y="106"/>
                      <a:pt x="39" y="102"/>
                    </a:cubicBezTo>
                    <a:cubicBezTo>
                      <a:pt x="40" y="96"/>
                      <a:pt x="39" y="84"/>
                      <a:pt x="41" y="82"/>
                    </a:cubicBezTo>
                    <a:cubicBezTo>
                      <a:pt x="44" y="78"/>
                      <a:pt x="51" y="72"/>
                      <a:pt x="51" y="72"/>
                    </a:cubicBezTo>
                    <a:lnTo>
                      <a:pt x="60" y="81"/>
                    </a:lnTo>
                    <a:lnTo>
                      <a:pt x="72" y="83"/>
                    </a:lnTo>
                    <a:lnTo>
                      <a:pt x="89" y="72"/>
                    </a:lnTo>
                    <a:lnTo>
                      <a:pt x="76" y="67"/>
                    </a:lnTo>
                    <a:lnTo>
                      <a:pt x="67" y="57"/>
                    </a:lnTo>
                    <a:lnTo>
                      <a:pt x="118" y="29"/>
                    </a:lnTo>
                    <a:lnTo>
                      <a:pt x="109" y="0"/>
                    </a:lnTo>
                    <a:close/>
                    <a:moveTo>
                      <a:pt x="104" y="8"/>
                    </a:moveTo>
                    <a:lnTo>
                      <a:pt x="111" y="27"/>
                    </a:lnTo>
                    <a:moveTo>
                      <a:pt x="100" y="15"/>
                    </a:moveTo>
                    <a:lnTo>
                      <a:pt x="73" y="37"/>
                    </a:lnTo>
                    <a:moveTo>
                      <a:pt x="103" y="22"/>
                    </a:moveTo>
                    <a:lnTo>
                      <a:pt x="76" y="39"/>
                    </a:lnTo>
                    <a:moveTo>
                      <a:pt x="105" y="30"/>
                    </a:moveTo>
                    <a:lnTo>
                      <a:pt x="77" y="42"/>
                    </a:lnTo>
                    <a:moveTo>
                      <a:pt x="59" y="45"/>
                    </a:moveTo>
                    <a:lnTo>
                      <a:pt x="39" y="62"/>
                    </a:lnTo>
                    <a:moveTo>
                      <a:pt x="60" y="51"/>
                    </a:moveTo>
                    <a:lnTo>
                      <a:pt x="42" y="67"/>
                    </a:lnTo>
                    <a:moveTo>
                      <a:pt x="63" y="56"/>
                    </a:moveTo>
                    <a:lnTo>
                      <a:pt x="44" y="68"/>
                    </a:lnTo>
                    <a:moveTo>
                      <a:pt x="36" y="78"/>
                    </a:moveTo>
                    <a:lnTo>
                      <a:pt x="33" y="101"/>
                    </a:lnTo>
                    <a:moveTo>
                      <a:pt x="19" y="116"/>
                    </a:moveTo>
                    <a:lnTo>
                      <a:pt x="10" y="129"/>
                    </a:lnTo>
                    <a:moveTo>
                      <a:pt x="41" y="30"/>
                    </a:moveTo>
                    <a:lnTo>
                      <a:pt x="33" y="36"/>
                    </a:lnTo>
                    <a:moveTo>
                      <a:pt x="48" y="42"/>
                    </a:moveTo>
                    <a:lnTo>
                      <a:pt x="42" y="36"/>
                    </a:lnTo>
                    <a:moveTo>
                      <a:pt x="38" y="49"/>
                    </a:moveTo>
                    <a:lnTo>
                      <a:pt x="33" y="42"/>
                    </a:lnTo>
                    <a:moveTo>
                      <a:pt x="78" y="75"/>
                    </a:moveTo>
                    <a:lnTo>
                      <a:pt x="71" y="73"/>
                    </a:lnTo>
                    <a:moveTo>
                      <a:pt x="72" y="80"/>
                    </a:moveTo>
                    <a:lnTo>
                      <a:pt x="66" y="78"/>
                    </a:lnTo>
                    <a:moveTo>
                      <a:pt x="68" y="69"/>
                    </a:moveTo>
                    <a:lnTo>
                      <a:pt x="62" y="62"/>
                    </a:lnTo>
                    <a:moveTo>
                      <a:pt x="63" y="73"/>
                    </a:moveTo>
                    <a:lnTo>
                      <a:pt x="57" y="67"/>
                    </a:lnTo>
                    <a:moveTo>
                      <a:pt x="32" y="105"/>
                    </a:moveTo>
                    <a:cubicBezTo>
                      <a:pt x="31" y="104"/>
                      <a:pt x="29" y="104"/>
                      <a:pt x="28" y="105"/>
                    </a:cubicBezTo>
                    <a:cubicBezTo>
                      <a:pt x="27" y="106"/>
                      <a:pt x="26" y="108"/>
                      <a:pt x="27" y="109"/>
                    </a:cubicBezTo>
                    <a:cubicBezTo>
                      <a:pt x="29" y="110"/>
                      <a:pt x="30" y="110"/>
                      <a:pt x="31" y="109"/>
                    </a:cubicBezTo>
                    <a:cubicBezTo>
                      <a:pt x="33" y="108"/>
                      <a:pt x="33" y="106"/>
                      <a:pt x="32" y="105"/>
                    </a:cubicBezTo>
                    <a:close/>
                    <a:moveTo>
                      <a:pt x="10" y="129"/>
                    </a:moveTo>
                    <a:lnTo>
                      <a:pt x="21" y="119"/>
                    </a:lnTo>
                    <a:moveTo>
                      <a:pt x="33" y="100"/>
                    </a:moveTo>
                    <a:lnTo>
                      <a:pt x="32" y="71"/>
                    </a:lnTo>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70" name="Freeform 25"/>
              <p:cNvSpPr>
                <a:spLocks noEditPoints="1"/>
              </p:cNvSpPr>
              <p:nvPr/>
            </p:nvSpPr>
            <p:spPr bwMode="auto">
              <a:xfrm>
                <a:off x="3056" y="1438"/>
                <a:ext cx="412" cy="486"/>
              </a:xfrm>
              <a:custGeom>
                <a:avLst/>
                <a:gdLst>
                  <a:gd name="T0" fmla="*/ 690180 w 118"/>
                  <a:gd name="T1" fmla="*/ 0 h 141"/>
                  <a:gd name="T2" fmla="*/ 342389 w 118"/>
                  <a:gd name="T3" fmla="*/ 224694 h 141"/>
                  <a:gd name="T4" fmla="*/ 304671 w 118"/>
                  <a:gd name="T5" fmla="*/ 172764 h 141"/>
                  <a:gd name="T6" fmla="*/ 309695 w 118"/>
                  <a:gd name="T7" fmla="*/ 115727 h 141"/>
                  <a:gd name="T8" fmla="*/ 190396 w 118"/>
                  <a:gd name="T9" fmla="*/ 191239 h 141"/>
                  <a:gd name="T10" fmla="*/ 164978 w 118"/>
                  <a:gd name="T11" fmla="*/ 248112 h 141"/>
                  <a:gd name="T12" fmla="*/ 215336 w 118"/>
                  <a:gd name="T13" fmla="*/ 318719 h 141"/>
                  <a:gd name="T14" fmla="*/ 144766 w 118"/>
                  <a:gd name="T15" fmla="*/ 427673 h 141"/>
                  <a:gd name="T16" fmla="*/ 157698 w 118"/>
                  <a:gd name="T17" fmla="*/ 571653 h 141"/>
                  <a:gd name="T18" fmla="*/ 0 w 118"/>
                  <a:gd name="T19" fmla="*/ 814822 h 141"/>
                  <a:gd name="T20" fmla="*/ 208643 w 118"/>
                  <a:gd name="T21" fmla="*/ 659164 h 141"/>
                  <a:gd name="T22" fmla="*/ 246400 w 118"/>
                  <a:gd name="T23" fmla="*/ 590128 h 141"/>
                  <a:gd name="T24" fmla="*/ 258872 w 118"/>
                  <a:gd name="T25" fmla="*/ 474401 h 141"/>
                  <a:gd name="T26" fmla="*/ 322215 w 118"/>
                  <a:gd name="T27" fmla="*/ 415971 h 141"/>
                  <a:gd name="T28" fmla="*/ 378827 w 118"/>
                  <a:gd name="T29" fmla="*/ 468056 h 141"/>
                  <a:gd name="T30" fmla="*/ 454628 w 118"/>
                  <a:gd name="T31" fmla="*/ 479768 h 141"/>
                  <a:gd name="T32" fmla="*/ 563553 w 118"/>
                  <a:gd name="T33" fmla="*/ 415971 h 141"/>
                  <a:gd name="T34" fmla="*/ 480036 w 118"/>
                  <a:gd name="T35" fmla="*/ 387304 h 141"/>
                  <a:gd name="T36" fmla="*/ 423983 w 118"/>
                  <a:gd name="T37" fmla="*/ 328863 h 141"/>
                  <a:gd name="T38" fmla="*/ 746621 w 118"/>
                  <a:gd name="T39" fmla="*/ 167811 h 141"/>
                  <a:gd name="T40" fmla="*/ 690180 w 118"/>
                  <a:gd name="T41" fmla="*/ 0 h 141"/>
                  <a:gd name="T42" fmla="*/ 657496 w 118"/>
                  <a:gd name="T43" fmla="*/ 47128 h 141"/>
                  <a:gd name="T44" fmla="*/ 703078 w 118"/>
                  <a:gd name="T45" fmla="*/ 156099 h 141"/>
                  <a:gd name="T46" fmla="*/ 632504 w 118"/>
                  <a:gd name="T47" fmla="*/ 87097 h 141"/>
                  <a:gd name="T48" fmla="*/ 461737 w 118"/>
                  <a:gd name="T49" fmla="*/ 214536 h 141"/>
                  <a:gd name="T50" fmla="*/ 652255 w 118"/>
                  <a:gd name="T51" fmla="*/ 127429 h 141"/>
                  <a:gd name="T52" fmla="*/ 480036 w 118"/>
                  <a:gd name="T53" fmla="*/ 224694 h 141"/>
                  <a:gd name="T54" fmla="*/ 664772 w 118"/>
                  <a:gd name="T55" fmla="*/ 172764 h 141"/>
                  <a:gd name="T56" fmla="*/ 487312 w 118"/>
                  <a:gd name="T57" fmla="*/ 243207 h 141"/>
                  <a:gd name="T58" fmla="*/ 373038 w 118"/>
                  <a:gd name="T59" fmla="*/ 259862 h 141"/>
                  <a:gd name="T60" fmla="*/ 246400 w 118"/>
                  <a:gd name="T61" fmla="*/ 359089 h 141"/>
                  <a:gd name="T62" fmla="*/ 378827 w 118"/>
                  <a:gd name="T63" fmla="*/ 295288 h 141"/>
                  <a:gd name="T64" fmla="*/ 266159 w 118"/>
                  <a:gd name="T65" fmla="*/ 387304 h 141"/>
                  <a:gd name="T66" fmla="*/ 398442 w 118"/>
                  <a:gd name="T67" fmla="*/ 323507 h 141"/>
                  <a:gd name="T68" fmla="*/ 279095 w 118"/>
                  <a:gd name="T69" fmla="*/ 392660 h 141"/>
                  <a:gd name="T70" fmla="*/ 228272 w 118"/>
                  <a:gd name="T71" fmla="*/ 450984 h 141"/>
                  <a:gd name="T72" fmla="*/ 208643 w 118"/>
                  <a:gd name="T73" fmla="*/ 583369 h 141"/>
                  <a:gd name="T74" fmla="*/ 119347 w 118"/>
                  <a:gd name="T75" fmla="*/ 670880 h 141"/>
                  <a:gd name="T76" fmla="*/ 63294 w 118"/>
                  <a:gd name="T77" fmla="*/ 746224 h 141"/>
                  <a:gd name="T78" fmla="*/ 258872 w 118"/>
                  <a:gd name="T79" fmla="*/ 172764 h 141"/>
                  <a:gd name="T80" fmla="*/ 208643 w 118"/>
                  <a:gd name="T81" fmla="*/ 207777 h 141"/>
                  <a:gd name="T82" fmla="*/ 304671 w 118"/>
                  <a:gd name="T83" fmla="*/ 243207 h 141"/>
                  <a:gd name="T84" fmla="*/ 266159 w 118"/>
                  <a:gd name="T85" fmla="*/ 207777 h 141"/>
                  <a:gd name="T86" fmla="*/ 240744 w 118"/>
                  <a:gd name="T87" fmla="*/ 283576 h 141"/>
                  <a:gd name="T88" fmla="*/ 208643 w 118"/>
                  <a:gd name="T89" fmla="*/ 243207 h 141"/>
                  <a:gd name="T90" fmla="*/ 492934 w 118"/>
                  <a:gd name="T91" fmla="*/ 434432 h 141"/>
                  <a:gd name="T92" fmla="*/ 449401 w 118"/>
                  <a:gd name="T93" fmla="*/ 422720 h 141"/>
                  <a:gd name="T94" fmla="*/ 454628 w 118"/>
                  <a:gd name="T95" fmla="*/ 462686 h 141"/>
                  <a:gd name="T96" fmla="*/ 416703 w 118"/>
                  <a:gd name="T97" fmla="*/ 450984 h 141"/>
                  <a:gd name="T98" fmla="*/ 429053 w 118"/>
                  <a:gd name="T99" fmla="*/ 398889 h 141"/>
                  <a:gd name="T100" fmla="*/ 391299 w 118"/>
                  <a:gd name="T101" fmla="*/ 359089 h 141"/>
                  <a:gd name="T102" fmla="*/ 398442 w 118"/>
                  <a:gd name="T103" fmla="*/ 422720 h 141"/>
                  <a:gd name="T104" fmla="*/ 360689 w 118"/>
                  <a:gd name="T105" fmla="*/ 387304 h 141"/>
                  <a:gd name="T106" fmla="*/ 202865 w 118"/>
                  <a:gd name="T107" fmla="*/ 607200 h 141"/>
                  <a:gd name="T108" fmla="*/ 177450 w 118"/>
                  <a:gd name="T109" fmla="*/ 607200 h 141"/>
                  <a:gd name="T110" fmla="*/ 170170 w 118"/>
                  <a:gd name="T111" fmla="*/ 630511 h 141"/>
                  <a:gd name="T112" fmla="*/ 195588 w 118"/>
                  <a:gd name="T113" fmla="*/ 630511 h 141"/>
                  <a:gd name="T114" fmla="*/ 202865 w 118"/>
                  <a:gd name="T115" fmla="*/ 607200 h 141"/>
                  <a:gd name="T116" fmla="*/ 63294 w 118"/>
                  <a:gd name="T117" fmla="*/ 746224 h 141"/>
                  <a:gd name="T118" fmla="*/ 132245 w 118"/>
                  <a:gd name="T119" fmla="*/ 687380 h 141"/>
                  <a:gd name="T120" fmla="*/ 208643 w 118"/>
                  <a:gd name="T121" fmla="*/ 578412 h 141"/>
                  <a:gd name="T122" fmla="*/ 202865 w 118"/>
                  <a:gd name="T123" fmla="*/ 410601 h 1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8"/>
                  <a:gd name="T187" fmla="*/ 0 h 141"/>
                  <a:gd name="T188" fmla="*/ 118 w 118"/>
                  <a:gd name="T189" fmla="*/ 141 h 14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8" h="141">
                    <a:moveTo>
                      <a:pt x="109" y="0"/>
                    </a:moveTo>
                    <a:lnTo>
                      <a:pt x="54" y="39"/>
                    </a:lnTo>
                    <a:lnTo>
                      <a:pt x="48" y="30"/>
                    </a:lnTo>
                    <a:lnTo>
                      <a:pt x="49" y="20"/>
                    </a:lnTo>
                    <a:lnTo>
                      <a:pt x="30" y="33"/>
                    </a:lnTo>
                    <a:lnTo>
                      <a:pt x="26" y="43"/>
                    </a:lnTo>
                    <a:lnTo>
                      <a:pt x="34" y="55"/>
                    </a:lnTo>
                    <a:cubicBezTo>
                      <a:pt x="34" y="55"/>
                      <a:pt x="24" y="65"/>
                      <a:pt x="23" y="74"/>
                    </a:cubicBezTo>
                    <a:cubicBezTo>
                      <a:pt x="22" y="83"/>
                      <a:pt x="27" y="94"/>
                      <a:pt x="25" y="99"/>
                    </a:cubicBezTo>
                    <a:cubicBezTo>
                      <a:pt x="22" y="104"/>
                      <a:pt x="0" y="141"/>
                      <a:pt x="0" y="141"/>
                    </a:cubicBezTo>
                    <a:lnTo>
                      <a:pt x="33" y="114"/>
                    </a:lnTo>
                    <a:cubicBezTo>
                      <a:pt x="37" y="110"/>
                      <a:pt x="39" y="106"/>
                      <a:pt x="39" y="102"/>
                    </a:cubicBezTo>
                    <a:cubicBezTo>
                      <a:pt x="40" y="96"/>
                      <a:pt x="39" y="84"/>
                      <a:pt x="41" y="82"/>
                    </a:cubicBezTo>
                    <a:cubicBezTo>
                      <a:pt x="44" y="78"/>
                      <a:pt x="51" y="72"/>
                      <a:pt x="51" y="72"/>
                    </a:cubicBezTo>
                    <a:lnTo>
                      <a:pt x="60" y="81"/>
                    </a:lnTo>
                    <a:lnTo>
                      <a:pt x="72" y="83"/>
                    </a:lnTo>
                    <a:lnTo>
                      <a:pt x="89" y="72"/>
                    </a:lnTo>
                    <a:lnTo>
                      <a:pt x="76" y="67"/>
                    </a:lnTo>
                    <a:lnTo>
                      <a:pt x="67" y="57"/>
                    </a:lnTo>
                    <a:lnTo>
                      <a:pt x="118" y="29"/>
                    </a:lnTo>
                    <a:lnTo>
                      <a:pt x="109" y="0"/>
                    </a:lnTo>
                    <a:close/>
                    <a:moveTo>
                      <a:pt x="104" y="8"/>
                    </a:moveTo>
                    <a:lnTo>
                      <a:pt x="111" y="27"/>
                    </a:lnTo>
                    <a:moveTo>
                      <a:pt x="100" y="15"/>
                    </a:moveTo>
                    <a:lnTo>
                      <a:pt x="73" y="37"/>
                    </a:lnTo>
                    <a:moveTo>
                      <a:pt x="103" y="22"/>
                    </a:moveTo>
                    <a:lnTo>
                      <a:pt x="76" y="39"/>
                    </a:lnTo>
                    <a:moveTo>
                      <a:pt x="105" y="30"/>
                    </a:moveTo>
                    <a:lnTo>
                      <a:pt x="77" y="42"/>
                    </a:lnTo>
                    <a:moveTo>
                      <a:pt x="59" y="45"/>
                    </a:moveTo>
                    <a:lnTo>
                      <a:pt x="39" y="62"/>
                    </a:lnTo>
                    <a:moveTo>
                      <a:pt x="60" y="51"/>
                    </a:moveTo>
                    <a:lnTo>
                      <a:pt x="42" y="67"/>
                    </a:lnTo>
                    <a:moveTo>
                      <a:pt x="63" y="56"/>
                    </a:moveTo>
                    <a:lnTo>
                      <a:pt x="44" y="68"/>
                    </a:lnTo>
                    <a:moveTo>
                      <a:pt x="36" y="78"/>
                    </a:moveTo>
                    <a:lnTo>
                      <a:pt x="33" y="101"/>
                    </a:lnTo>
                    <a:moveTo>
                      <a:pt x="19" y="116"/>
                    </a:moveTo>
                    <a:lnTo>
                      <a:pt x="10" y="129"/>
                    </a:lnTo>
                    <a:moveTo>
                      <a:pt x="41" y="30"/>
                    </a:moveTo>
                    <a:lnTo>
                      <a:pt x="33" y="36"/>
                    </a:lnTo>
                    <a:moveTo>
                      <a:pt x="48" y="42"/>
                    </a:moveTo>
                    <a:lnTo>
                      <a:pt x="42" y="36"/>
                    </a:lnTo>
                    <a:moveTo>
                      <a:pt x="38" y="49"/>
                    </a:moveTo>
                    <a:lnTo>
                      <a:pt x="33" y="42"/>
                    </a:lnTo>
                    <a:moveTo>
                      <a:pt x="78" y="75"/>
                    </a:moveTo>
                    <a:lnTo>
                      <a:pt x="71" y="73"/>
                    </a:lnTo>
                    <a:moveTo>
                      <a:pt x="72" y="80"/>
                    </a:moveTo>
                    <a:lnTo>
                      <a:pt x="66" y="78"/>
                    </a:lnTo>
                    <a:moveTo>
                      <a:pt x="68" y="69"/>
                    </a:moveTo>
                    <a:lnTo>
                      <a:pt x="62" y="62"/>
                    </a:lnTo>
                    <a:moveTo>
                      <a:pt x="63" y="73"/>
                    </a:moveTo>
                    <a:lnTo>
                      <a:pt x="57" y="67"/>
                    </a:lnTo>
                    <a:moveTo>
                      <a:pt x="32" y="105"/>
                    </a:moveTo>
                    <a:cubicBezTo>
                      <a:pt x="31" y="104"/>
                      <a:pt x="29" y="104"/>
                      <a:pt x="28" y="105"/>
                    </a:cubicBezTo>
                    <a:cubicBezTo>
                      <a:pt x="27" y="106"/>
                      <a:pt x="26" y="108"/>
                      <a:pt x="27" y="109"/>
                    </a:cubicBezTo>
                    <a:cubicBezTo>
                      <a:pt x="29" y="110"/>
                      <a:pt x="30" y="110"/>
                      <a:pt x="31" y="109"/>
                    </a:cubicBezTo>
                    <a:cubicBezTo>
                      <a:pt x="33" y="108"/>
                      <a:pt x="33" y="106"/>
                      <a:pt x="32" y="105"/>
                    </a:cubicBezTo>
                    <a:close/>
                    <a:moveTo>
                      <a:pt x="10" y="129"/>
                    </a:moveTo>
                    <a:lnTo>
                      <a:pt x="21" y="119"/>
                    </a:lnTo>
                    <a:moveTo>
                      <a:pt x="33" y="100"/>
                    </a:moveTo>
                    <a:lnTo>
                      <a:pt x="32" y="71"/>
                    </a:lnTo>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71" name="Freeform 26"/>
              <p:cNvSpPr>
                <a:spLocks noEditPoints="1"/>
              </p:cNvSpPr>
              <p:nvPr/>
            </p:nvSpPr>
            <p:spPr bwMode="auto">
              <a:xfrm>
                <a:off x="2816" y="1789"/>
                <a:ext cx="247" cy="615"/>
              </a:xfrm>
              <a:custGeom>
                <a:avLst/>
                <a:gdLst>
                  <a:gd name="T0" fmla="*/ 278129 w 71"/>
                  <a:gd name="T1" fmla="*/ 0 h 178"/>
                  <a:gd name="T2" fmla="*/ 141635 w 71"/>
                  <a:gd name="T3" fmla="*/ 370790 h 178"/>
                  <a:gd name="T4" fmla="*/ 79948 w 71"/>
                  <a:gd name="T5" fmla="*/ 351973 h 178"/>
                  <a:gd name="T6" fmla="*/ 49341 w 71"/>
                  <a:gd name="T7" fmla="*/ 299391 h 178"/>
                  <a:gd name="T8" fmla="*/ 0 w 71"/>
                  <a:gd name="T9" fmla="*/ 428779 h 178"/>
                  <a:gd name="T10" fmla="*/ 17850 w 71"/>
                  <a:gd name="T11" fmla="*/ 488334 h 178"/>
                  <a:gd name="T12" fmla="*/ 104422 w 71"/>
                  <a:gd name="T13" fmla="*/ 523849 h 178"/>
                  <a:gd name="T14" fmla="*/ 117175 w 71"/>
                  <a:gd name="T15" fmla="*/ 646386 h 178"/>
                  <a:gd name="T16" fmla="*/ 216031 w 71"/>
                  <a:gd name="T17" fmla="*/ 763685 h 178"/>
                  <a:gd name="T18" fmla="*/ 246638 w 71"/>
                  <a:gd name="T19" fmla="*/ 1046243 h 178"/>
                  <a:gd name="T20" fmla="*/ 313881 w 71"/>
                  <a:gd name="T21" fmla="*/ 804558 h 178"/>
                  <a:gd name="T22" fmla="*/ 301159 w 71"/>
                  <a:gd name="T23" fmla="*/ 728170 h 178"/>
                  <a:gd name="T24" fmla="*/ 233930 w 71"/>
                  <a:gd name="T25" fmla="*/ 622871 h 178"/>
                  <a:gd name="T26" fmla="*/ 246638 w 71"/>
                  <a:gd name="T27" fmla="*/ 541086 h 178"/>
                  <a:gd name="T28" fmla="*/ 326043 w 71"/>
                  <a:gd name="T29" fmla="*/ 552916 h 178"/>
                  <a:gd name="T30" fmla="*/ 395475 w 71"/>
                  <a:gd name="T31" fmla="*/ 523849 h 178"/>
                  <a:gd name="T32" fmla="*/ 437663 w 71"/>
                  <a:gd name="T33" fmla="*/ 404691 h 178"/>
                  <a:gd name="T34" fmla="*/ 351095 w 71"/>
                  <a:gd name="T35" fmla="*/ 435213 h 178"/>
                  <a:gd name="T36" fmla="*/ 271098 w 71"/>
                  <a:gd name="T37" fmla="*/ 416531 h 178"/>
                  <a:gd name="T38" fmla="*/ 425491 w 71"/>
                  <a:gd name="T39" fmla="*/ 105300 h 178"/>
                  <a:gd name="T40" fmla="*/ 278129 w 71"/>
                  <a:gd name="T41" fmla="*/ 0 h 178"/>
                  <a:gd name="T42" fmla="*/ 283866 w 71"/>
                  <a:gd name="T43" fmla="*/ 52717 h 178"/>
                  <a:gd name="T44" fmla="*/ 382718 w 71"/>
                  <a:gd name="T45" fmla="*/ 124102 h 178"/>
                  <a:gd name="T46" fmla="*/ 283866 w 71"/>
                  <a:gd name="T47" fmla="*/ 105300 h 178"/>
                  <a:gd name="T48" fmla="*/ 228788 w 71"/>
                  <a:gd name="T49" fmla="*/ 294402 h 178"/>
                  <a:gd name="T50" fmla="*/ 321083 w 71"/>
                  <a:gd name="T51" fmla="*/ 124102 h 178"/>
                  <a:gd name="T52" fmla="*/ 246638 w 71"/>
                  <a:gd name="T53" fmla="*/ 299391 h 178"/>
                  <a:gd name="T54" fmla="*/ 363271 w 71"/>
                  <a:gd name="T55" fmla="*/ 158052 h 178"/>
                  <a:gd name="T56" fmla="*/ 266016 w 71"/>
                  <a:gd name="T57" fmla="*/ 311231 h 178"/>
                  <a:gd name="T58" fmla="*/ 184408 w 71"/>
                  <a:gd name="T59" fmla="*/ 388027 h 178"/>
                  <a:gd name="T60" fmla="*/ 154392 w 71"/>
                  <a:gd name="T61" fmla="*/ 534235 h 178"/>
                  <a:gd name="T62" fmla="*/ 216031 w 71"/>
                  <a:gd name="T63" fmla="*/ 404691 h 178"/>
                  <a:gd name="T64" fmla="*/ 184408 w 71"/>
                  <a:gd name="T65" fmla="*/ 546079 h 178"/>
                  <a:gd name="T66" fmla="*/ 253245 w 71"/>
                  <a:gd name="T67" fmla="*/ 423372 h 178"/>
                  <a:gd name="T68" fmla="*/ 203904 w 71"/>
                  <a:gd name="T69" fmla="*/ 546079 h 178"/>
                  <a:gd name="T70" fmla="*/ 196702 w 71"/>
                  <a:gd name="T71" fmla="*/ 622871 h 178"/>
                  <a:gd name="T72" fmla="*/ 258814 w 71"/>
                  <a:gd name="T73" fmla="*/ 740011 h 178"/>
                  <a:gd name="T74" fmla="*/ 246638 w 71"/>
                  <a:gd name="T75" fmla="*/ 857141 h 178"/>
                  <a:gd name="T76" fmla="*/ 246638 w 71"/>
                  <a:gd name="T77" fmla="*/ 957607 h 178"/>
                  <a:gd name="T78" fmla="*/ 49341 w 71"/>
                  <a:gd name="T79" fmla="*/ 376197 h 178"/>
                  <a:gd name="T80" fmla="*/ 30016 w 71"/>
                  <a:gd name="T81" fmla="*/ 435213 h 178"/>
                  <a:gd name="T82" fmla="*/ 124377 w 71"/>
                  <a:gd name="T83" fmla="*/ 411542 h 178"/>
                  <a:gd name="T84" fmla="*/ 67243 w 71"/>
                  <a:gd name="T85" fmla="*/ 404691 h 178"/>
                  <a:gd name="T86" fmla="*/ 92295 w 71"/>
                  <a:gd name="T87" fmla="*/ 476089 h 178"/>
                  <a:gd name="T88" fmla="*/ 49341 w 71"/>
                  <a:gd name="T89" fmla="*/ 464294 h 178"/>
                  <a:gd name="T90" fmla="*/ 395475 w 71"/>
                  <a:gd name="T91" fmla="*/ 464294 h 178"/>
                  <a:gd name="T92" fmla="*/ 351095 w 71"/>
                  <a:gd name="T93" fmla="*/ 476089 h 178"/>
                  <a:gd name="T94" fmla="*/ 382718 w 71"/>
                  <a:gd name="T95" fmla="*/ 505167 h 178"/>
                  <a:gd name="T96" fmla="*/ 345539 w 71"/>
                  <a:gd name="T97" fmla="*/ 516997 h 178"/>
                  <a:gd name="T98" fmla="*/ 321083 w 71"/>
                  <a:gd name="T99" fmla="*/ 464294 h 178"/>
                  <a:gd name="T100" fmla="*/ 266016 w 71"/>
                  <a:gd name="T101" fmla="*/ 452453 h 178"/>
                  <a:gd name="T102" fmla="*/ 313881 w 71"/>
                  <a:gd name="T103" fmla="*/ 505167 h 178"/>
                  <a:gd name="T104" fmla="*/ 258814 w 71"/>
                  <a:gd name="T105" fmla="*/ 493327 h 178"/>
                  <a:gd name="T106" fmla="*/ 271098 w 71"/>
                  <a:gd name="T107" fmla="*/ 763685 h 178"/>
                  <a:gd name="T108" fmla="*/ 253245 w 71"/>
                  <a:gd name="T109" fmla="*/ 775933 h 178"/>
                  <a:gd name="T110" fmla="*/ 266016 w 71"/>
                  <a:gd name="T111" fmla="*/ 799569 h 178"/>
                  <a:gd name="T112" fmla="*/ 283866 w 71"/>
                  <a:gd name="T113" fmla="*/ 787774 h 178"/>
                  <a:gd name="T114" fmla="*/ 271098 w 71"/>
                  <a:gd name="T115" fmla="*/ 763685 h 178"/>
                  <a:gd name="T116" fmla="*/ 253245 w 71"/>
                  <a:gd name="T117" fmla="*/ 952784 h 178"/>
                  <a:gd name="T118" fmla="*/ 266016 w 71"/>
                  <a:gd name="T119" fmla="*/ 869558 h 178"/>
                  <a:gd name="T120" fmla="*/ 258814 w 71"/>
                  <a:gd name="T121" fmla="*/ 740011 h 178"/>
                  <a:gd name="T122" fmla="*/ 154392 w 71"/>
                  <a:gd name="T123" fmla="*/ 605633 h 17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
                  <a:gd name="T187" fmla="*/ 0 h 178"/>
                  <a:gd name="T188" fmla="*/ 71 w 71"/>
                  <a:gd name="T189" fmla="*/ 178 h 17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 h="178">
                    <a:moveTo>
                      <a:pt x="45" y="0"/>
                    </a:moveTo>
                    <a:lnTo>
                      <a:pt x="23" y="63"/>
                    </a:lnTo>
                    <a:lnTo>
                      <a:pt x="13" y="60"/>
                    </a:lnTo>
                    <a:lnTo>
                      <a:pt x="8" y="51"/>
                    </a:lnTo>
                    <a:lnTo>
                      <a:pt x="0" y="73"/>
                    </a:lnTo>
                    <a:lnTo>
                      <a:pt x="3" y="83"/>
                    </a:lnTo>
                    <a:lnTo>
                      <a:pt x="17" y="89"/>
                    </a:lnTo>
                    <a:cubicBezTo>
                      <a:pt x="17" y="89"/>
                      <a:pt x="14" y="103"/>
                      <a:pt x="19" y="110"/>
                    </a:cubicBezTo>
                    <a:cubicBezTo>
                      <a:pt x="23" y="118"/>
                      <a:pt x="33" y="124"/>
                      <a:pt x="35" y="130"/>
                    </a:cubicBezTo>
                    <a:cubicBezTo>
                      <a:pt x="36" y="135"/>
                      <a:pt x="40" y="178"/>
                      <a:pt x="40" y="178"/>
                    </a:cubicBezTo>
                    <a:lnTo>
                      <a:pt x="51" y="137"/>
                    </a:lnTo>
                    <a:cubicBezTo>
                      <a:pt x="51" y="131"/>
                      <a:pt x="51" y="127"/>
                      <a:pt x="49" y="124"/>
                    </a:cubicBezTo>
                    <a:cubicBezTo>
                      <a:pt x="45" y="118"/>
                      <a:pt x="38" y="109"/>
                      <a:pt x="38" y="106"/>
                    </a:cubicBezTo>
                    <a:cubicBezTo>
                      <a:pt x="38" y="101"/>
                      <a:pt x="40" y="92"/>
                      <a:pt x="40" y="92"/>
                    </a:cubicBezTo>
                    <a:lnTo>
                      <a:pt x="53" y="94"/>
                    </a:lnTo>
                    <a:lnTo>
                      <a:pt x="64" y="89"/>
                    </a:lnTo>
                    <a:lnTo>
                      <a:pt x="71" y="69"/>
                    </a:lnTo>
                    <a:lnTo>
                      <a:pt x="57" y="74"/>
                    </a:lnTo>
                    <a:lnTo>
                      <a:pt x="44" y="71"/>
                    </a:lnTo>
                    <a:lnTo>
                      <a:pt x="69" y="18"/>
                    </a:lnTo>
                    <a:lnTo>
                      <a:pt x="45" y="0"/>
                    </a:lnTo>
                    <a:close/>
                    <a:moveTo>
                      <a:pt x="46" y="9"/>
                    </a:moveTo>
                    <a:lnTo>
                      <a:pt x="62" y="21"/>
                    </a:lnTo>
                    <a:moveTo>
                      <a:pt x="46" y="18"/>
                    </a:moveTo>
                    <a:lnTo>
                      <a:pt x="37" y="50"/>
                    </a:lnTo>
                    <a:moveTo>
                      <a:pt x="52" y="21"/>
                    </a:moveTo>
                    <a:lnTo>
                      <a:pt x="40" y="51"/>
                    </a:lnTo>
                    <a:moveTo>
                      <a:pt x="59" y="27"/>
                    </a:moveTo>
                    <a:lnTo>
                      <a:pt x="43" y="53"/>
                    </a:lnTo>
                    <a:moveTo>
                      <a:pt x="30" y="66"/>
                    </a:moveTo>
                    <a:lnTo>
                      <a:pt x="25" y="91"/>
                    </a:lnTo>
                    <a:moveTo>
                      <a:pt x="35" y="69"/>
                    </a:moveTo>
                    <a:lnTo>
                      <a:pt x="30" y="93"/>
                    </a:lnTo>
                    <a:moveTo>
                      <a:pt x="41" y="72"/>
                    </a:moveTo>
                    <a:lnTo>
                      <a:pt x="33" y="93"/>
                    </a:lnTo>
                    <a:moveTo>
                      <a:pt x="32" y="106"/>
                    </a:moveTo>
                    <a:lnTo>
                      <a:pt x="42" y="126"/>
                    </a:lnTo>
                    <a:moveTo>
                      <a:pt x="40" y="146"/>
                    </a:moveTo>
                    <a:lnTo>
                      <a:pt x="40" y="163"/>
                    </a:lnTo>
                    <a:moveTo>
                      <a:pt x="8" y="64"/>
                    </a:moveTo>
                    <a:lnTo>
                      <a:pt x="5" y="74"/>
                    </a:lnTo>
                    <a:moveTo>
                      <a:pt x="20" y="70"/>
                    </a:moveTo>
                    <a:lnTo>
                      <a:pt x="11" y="69"/>
                    </a:lnTo>
                    <a:moveTo>
                      <a:pt x="15" y="81"/>
                    </a:moveTo>
                    <a:lnTo>
                      <a:pt x="8" y="79"/>
                    </a:lnTo>
                    <a:moveTo>
                      <a:pt x="64" y="79"/>
                    </a:moveTo>
                    <a:lnTo>
                      <a:pt x="57" y="81"/>
                    </a:lnTo>
                    <a:moveTo>
                      <a:pt x="62" y="86"/>
                    </a:moveTo>
                    <a:lnTo>
                      <a:pt x="56" y="88"/>
                    </a:lnTo>
                    <a:moveTo>
                      <a:pt x="52" y="79"/>
                    </a:moveTo>
                    <a:lnTo>
                      <a:pt x="43" y="77"/>
                    </a:lnTo>
                    <a:moveTo>
                      <a:pt x="51" y="86"/>
                    </a:moveTo>
                    <a:lnTo>
                      <a:pt x="42" y="84"/>
                    </a:lnTo>
                    <a:moveTo>
                      <a:pt x="44" y="130"/>
                    </a:moveTo>
                    <a:cubicBezTo>
                      <a:pt x="42" y="130"/>
                      <a:pt x="41" y="131"/>
                      <a:pt x="41" y="132"/>
                    </a:cubicBezTo>
                    <a:cubicBezTo>
                      <a:pt x="40" y="134"/>
                      <a:pt x="41" y="135"/>
                      <a:pt x="43" y="136"/>
                    </a:cubicBezTo>
                    <a:cubicBezTo>
                      <a:pt x="44" y="136"/>
                      <a:pt x="46" y="135"/>
                      <a:pt x="46" y="134"/>
                    </a:cubicBezTo>
                    <a:cubicBezTo>
                      <a:pt x="46" y="132"/>
                      <a:pt x="45" y="131"/>
                      <a:pt x="44" y="130"/>
                    </a:cubicBezTo>
                    <a:close/>
                    <a:moveTo>
                      <a:pt x="41" y="162"/>
                    </a:moveTo>
                    <a:lnTo>
                      <a:pt x="43" y="148"/>
                    </a:lnTo>
                    <a:moveTo>
                      <a:pt x="42" y="126"/>
                    </a:moveTo>
                    <a:lnTo>
                      <a:pt x="25" y="103"/>
                    </a:lnTo>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72" name="Freeform 27"/>
              <p:cNvSpPr>
                <a:spLocks noEditPoints="1"/>
              </p:cNvSpPr>
              <p:nvPr/>
            </p:nvSpPr>
            <p:spPr bwMode="auto">
              <a:xfrm>
                <a:off x="2812" y="1786"/>
                <a:ext cx="255" cy="618"/>
              </a:xfrm>
              <a:custGeom>
                <a:avLst/>
                <a:gdLst>
                  <a:gd name="T0" fmla="*/ 152294 w 73"/>
                  <a:gd name="T1" fmla="*/ 379231 h 179"/>
                  <a:gd name="T2" fmla="*/ 152294 w 73"/>
                  <a:gd name="T3" fmla="*/ 374249 h 179"/>
                  <a:gd name="T4" fmla="*/ 50930 w 73"/>
                  <a:gd name="T5" fmla="*/ 304622 h 179"/>
                  <a:gd name="T6" fmla="*/ 56128 w 73"/>
                  <a:gd name="T7" fmla="*/ 304622 h 179"/>
                  <a:gd name="T8" fmla="*/ 0 w 73"/>
                  <a:gd name="T9" fmla="*/ 431654 h 179"/>
                  <a:gd name="T10" fmla="*/ 0 w 73"/>
                  <a:gd name="T11" fmla="*/ 431654 h 179"/>
                  <a:gd name="T12" fmla="*/ 30687 w 73"/>
                  <a:gd name="T13" fmla="*/ 491037 h 179"/>
                  <a:gd name="T14" fmla="*/ 114359 w 73"/>
                  <a:gd name="T15" fmla="*/ 526847 h 179"/>
                  <a:gd name="T16" fmla="*/ 114359 w 73"/>
                  <a:gd name="T17" fmla="*/ 526847 h 179"/>
                  <a:gd name="T18" fmla="*/ 177906 w 73"/>
                  <a:gd name="T19" fmla="*/ 701054 h 179"/>
                  <a:gd name="T20" fmla="*/ 170623 w 73"/>
                  <a:gd name="T21" fmla="*/ 707838 h 179"/>
                  <a:gd name="T22" fmla="*/ 260135 w 73"/>
                  <a:gd name="T23" fmla="*/ 1046861 h 179"/>
                  <a:gd name="T24" fmla="*/ 254291 w 73"/>
                  <a:gd name="T25" fmla="*/ 1041475 h 179"/>
                  <a:gd name="T26" fmla="*/ 330847 w 73"/>
                  <a:gd name="T27" fmla="*/ 805913 h 179"/>
                  <a:gd name="T28" fmla="*/ 310433 w 73"/>
                  <a:gd name="T29" fmla="*/ 731463 h 179"/>
                  <a:gd name="T30" fmla="*/ 317720 w 73"/>
                  <a:gd name="T31" fmla="*/ 725038 h 179"/>
                  <a:gd name="T32" fmla="*/ 241810 w 73"/>
                  <a:gd name="T33" fmla="*/ 625040 h 179"/>
                  <a:gd name="T34" fmla="*/ 247008 w 73"/>
                  <a:gd name="T35" fmla="*/ 625040 h 179"/>
                  <a:gd name="T36" fmla="*/ 260135 w 73"/>
                  <a:gd name="T37" fmla="*/ 538623 h 179"/>
                  <a:gd name="T38" fmla="*/ 343209 w 73"/>
                  <a:gd name="T39" fmla="*/ 555240 h 179"/>
                  <a:gd name="T40" fmla="*/ 419716 w 73"/>
                  <a:gd name="T41" fmla="*/ 526847 h 179"/>
                  <a:gd name="T42" fmla="*/ 419716 w 73"/>
                  <a:gd name="T43" fmla="*/ 526847 h 179"/>
                  <a:gd name="T44" fmla="*/ 457690 w 73"/>
                  <a:gd name="T45" fmla="*/ 415037 h 179"/>
                  <a:gd name="T46" fmla="*/ 368821 w 73"/>
                  <a:gd name="T47" fmla="*/ 438614 h 179"/>
                  <a:gd name="T48" fmla="*/ 284982 w 73"/>
                  <a:gd name="T49" fmla="*/ 426803 h 179"/>
                  <a:gd name="T50" fmla="*/ 445206 w 73"/>
                  <a:gd name="T51" fmla="*/ 111810 h 179"/>
                  <a:gd name="T52" fmla="*/ 445206 w 73"/>
                  <a:gd name="T53" fmla="*/ 104977 h 179"/>
                  <a:gd name="T54" fmla="*/ 284982 w 73"/>
                  <a:gd name="T55" fmla="*/ 0 h 179"/>
                  <a:gd name="T56" fmla="*/ 292275 w 73"/>
                  <a:gd name="T57" fmla="*/ 64237 h 179"/>
                  <a:gd name="T58" fmla="*/ 343209 w 73"/>
                  <a:gd name="T59" fmla="*/ 128603 h 179"/>
                  <a:gd name="T60" fmla="*/ 279780 w 73"/>
                  <a:gd name="T61" fmla="*/ 314994 h 179"/>
                  <a:gd name="T62" fmla="*/ 203396 w 73"/>
                  <a:gd name="T63" fmla="*/ 391449 h 179"/>
                  <a:gd name="T64" fmla="*/ 216355 w 73"/>
                  <a:gd name="T65" fmla="*/ 550424 h 179"/>
                  <a:gd name="T66" fmla="*/ 203396 w 73"/>
                  <a:gd name="T67" fmla="*/ 631824 h 179"/>
                  <a:gd name="T68" fmla="*/ 56128 w 73"/>
                  <a:gd name="T69" fmla="*/ 379231 h 179"/>
                  <a:gd name="T70" fmla="*/ 81583 w 73"/>
                  <a:gd name="T71" fmla="*/ 403226 h 179"/>
                  <a:gd name="T72" fmla="*/ 101997 w 73"/>
                  <a:gd name="T73" fmla="*/ 486069 h 179"/>
                  <a:gd name="T74" fmla="*/ 368821 w 73"/>
                  <a:gd name="T75" fmla="*/ 526847 h 179"/>
                  <a:gd name="T76" fmla="*/ 336045 w 73"/>
                  <a:gd name="T77" fmla="*/ 467460 h 179"/>
                  <a:gd name="T78" fmla="*/ 284982 w 73"/>
                  <a:gd name="T79" fmla="*/ 772086 h 179"/>
                  <a:gd name="T80" fmla="*/ 284982 w 73"/>
                  <a:gd name="T81" fmla="*/ 765695 h 179"/>
                  <a:gd name="T82" fmla="*/ 279780 w 73"/>
                  <a:gd name="T83" fmla="*/ 772086 h 179"/>
                  <a:gd name="T84" fmla="*/ 279780 w 73"/>
                  <a:gd name="T85" fmla="*/ 760271 h 179"/>
                  <a:gd name="T86" fmla="*/ 266824 w 73"/>
                  <a:gd name="T87" fmla="*/ 784422 h 179"/>
                  <a:gd name="T88" fmla="*/ 266824 w 73"/>
                  <a:gd name="T89" fmla="*/ 777472 h 179"/>
                  <a:gd name="T90" fmla="*/ 272448 w 73"/>
                  <a:gd name="T91" fmla="*/ 789286 h 179"/>
                  <a:gd name="T92" fmla="*/ 279780 w 73"/>
                  <a:gd name="T93" fmla="*/ 801049 h 179"/>
                  <a:gd name="T94" fmla="*/ 279780 w 73"/>
                  <a:gd name="T95" fmla="*/ 796067 h 179"/>
                  <a:gd name="T96" fmla="*/ 279780 w 73"/>
                  <a:gd name="T97" fmla="*/ 805913 h 179"/>
                  <a:gd name="T98" fmla="*/ 279780 w 73"/>
                  <a:gd name="T99" fmla="*/ 796067 h 179"/>
                  <a:gd name="T100" fmla="*/ 279780 w 73"/>
                  <a:gd name="T101" fmla="*/ 805913 h 179"/>
                  <a:gd name="T102" fmla="*/ 292275 w 73"/>
                  <a:gd name="T103" fmla="*/ 784422 h 179"/>
                  <a:gd name="T104" fmla="*/ 305225 w 73"/>
                  <a:gd name="T105" fmla="*/ 789286 h 179"/>
                  <a:gd name="T106" fmla="*/ 292275 w 73"/>
                  <a:gd name="T107" fmla="*/ 777472 h 179"/>
                  <a:gd name="T108" fmla="*/ 292275 w 73"/>
                  <a:gd name="T109" fmla="*/ 777472 h 179"/>
                  <a:gd name="T110" fmla="*/ 284982 w 73"/>
                  <a:gd name="T111" fmla="*/ 765695 h 179"/>
                  <a:gd name="T112" fmla="*/ 260135 w 73"/>
                  <a:gd name="T113" fmla="*/ 953647 h 179"/>
                  <a:gd name="T114" fmla="*/ 165425 w 73"/>
                  <a:gd name="T115" fmla="*/ 602857 h 17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
                  <a:gd name="T175" fmla="*/ 0 h 179"/>
                  <a:gd name="T176" fmla="*/ 73 w 73"/>
                  <a:gd name="T177" fmla="*/ 179 h 17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 h="179">
                    <a:moveTo>
                      <a:pt x="46" y="1"/>
                    </a:moveTo>
                    <a:lnTo>
                      <a:pt x="25" y="65"/>
                    </a:lnTo>
                    <a:lnTo>
                      <a:pt x="23" y="64"/>
                    </a:lnTo>
                    <a:lnTo>
                      <a:pt x="45" y="1"/>
                    </a:lnTo>
                    <a:lnTo>
                      <a:pt x="46" y="1"/>
                    </a:lnTo>
                    <a:close/>
                    <a:moveTo>
                      <a:pt x="25" y="65"/>
                    </a:moveTo>
                    <a:lnTo>
                      <a:pt x="24" y="65"/>
                    </a:lnTo>
                    <a:lnTo>
                      <a:pt x="24" y="64"/>
                    </a:lnTo>
                    <a:lnTo>
                      <a:pt x="25" y="65"/>
                    </a:lnTo>
                    <a:close/>
                    <a:moveTo>
                      <a:pt x="24" y="65"/>
                    </a:moveTo>
                    <a:lnTo>
                      <a:pt x="14" y="62"/>
                    </a:lnTo>
                    <a:lnTo>
                      <a:pt x="14" y="60"/>
                    </a:lnTo>
                    <a:lnTo>
                      <a:pt x="24" y="64"/>
                    </a:lnTo>
                    <a:lnTo>
                      <a:pt x="24" y="65"/>
                    </a:lnTo>
                    <a:close/>
                    <a:moveTo>
                      <a:pt x="14" y="62"/>
                    </a:moveTo>
                    <a:lnTo>
                      <a:pt x="14" y="61"/>
                    </a:lnTo>
                    <a:lnTo>
                      <a:pt x="14" y="62"/>
                    </a:lnTo>
                    <a:close/>
                    <a:moveTo>
                      <a:pt x="14" y="61"/>
                    </a:moveTo>
                    <a:lnTo>
                      <a:pt x="8" y="52"/>
                    </a:lnTo>
                    <a:lnTo>
                      <a:pt x="10" y="51"/>
                    </a:lnTo>
                    <a:lnTo>
                      <a:pt x="15" y="61"/>
                    </a:lnTo>
                    <a:lnTo>
                      <a:pt x="14" y="61"/>
                    </a:lnTo>
                    <a:close/>
                    <a:moveTo>
                      <a:pt x="8" y="52"/>
                    </a:moveTo>
                    <a:lnTo>
                      <a:pt x="9" y="50"/>
                    </a:lnTo>
                    <a:lnTo>
                      <a:pt x="10" y="51"/>
                    </a:lnTo>
                    <a:lnTo>
                      <a:pt x="9" y="52"/>
                    </a:lnTo>
                    <a:lnTo>
                      <a:pt x="8" y="52"/>
                    </a:lnTo>
                    <a:close/>
                    <a:moveTo>
                      <a:pt x="10" y="52"/>
                    </a:moveTo>
                    <a:lnTo>
                      <a:pt x="2" y="74"/>
                    </a:lnTo>
                    <a:lnTo>
                      <a:pt x="0" y="74"/>
                    </a:lnTo>
                    <a:lnTo>
                      <a:pt x="8" y="52"/>
                    </a:lnTo>
                    <a:lnTo>
                      <a:pt x="10" y="52"/>
                    </a:lnTo>
                    <a:close/>
                    <a:moveTo>
                      <a:pt x="0" y="74"/>
                    </a:moveTo>
                    <a:lnTo>
                      <a:pt x="0" y="74"/>
                    </a:lnTo>
                    <a:lnTo>
                      <a:pt x="1" y="74"/>
                    </a:lnTo>
                    <a:lnTo>
                      <a:pt x="0" y="74"/>
                    </a:lnTo>
                    <a:close/>
                    <a:moveTo>
                      <a:pt x="2" y="74"/>
                    </a:moveTo>
                    <a:lnTo>
                      <a:pt x="5" y="84"/>
                    </a:lnTo>
                    <a:lnTo>
                      <a:pt x="4" y="85"/>
                    </a:lnTo>
                    <a:lnTo>
                      <a:pt x="0" y="74"/>
                    </a:lnTo>
                    <a:lnTo>
                      <a:pt x="2" y="74"/>
                    </a:lnTo>
                    <a:close/>
                    <a:moveTo>
                      <a:pt x="4" y="85"/>
                    </a:moveTo>
                    <a:lnTo>
                      <a:pt x="4" y="85"/>
                    </a:lnTo>
                    <a:lnTo>
                      <a:pt x="4" y="84"/>
                    </a:lnTo>
                    <a:lnTo>
                      <a:pt x="4" y="85"/>
                    </a:lnTo>
                    <a:close/>
                    <a:moveTo>
                      <a:pt x="5" y="84"/>
                    </a:moveTo>
                    <a:lnTo>
                      <a:pt x="18" y="89"/>
                    </a:lnTo>
                    <a:lnTo>
                      <a:pt x="18" y="90"/>
                    </a:lnTo>
                    <a:lnTo>
                      <a:pt x="4" y="85"/>
                    </a:lnTo>
                    <a:lnTo>
                      <a:pt x="5" y="84"/>
                    </a:lnTo>
                    <a:close/>
                    <a:moveTo>
                      <a:pt x="18" y="89"/>
                    </a:moveTo>
                    <a:lnTo>
                      <a:pt x="19" y="89"/>
                    </a:lnTo>
                    <a:lnTo>
                      <a:pt x="18" y="90"/>
                    </a:lnTo>
                    <a:lnTo>
                      <a:pt x="18" y="89"/>
                    </a:lnTo>
                    <a:close/>
                    <a:moveTo>
                      <a:pt x="18" y="90"/>
                    </a:moveTo>
                    <a:cubicBezTo>
                      <a:pt x="18" y="90"/>
                      <a:pt x="16" y="103"/>
                      <a:pt x="20" y="111"/>
                    </a:cubicBezTo>
                    <a:lnTo>
                      <a:pt x="19" y="111"/>
                    </a:lnTo>
                    <a:cubicBezTo>
                      <a:pt x="14" y="104"/>
                      <a:pt x="17" y="90"/>
                      <a:pt x="17" y="90"/>
                    </a:cubicBezTo>
                    <a:lnTo>
                      <a:pt x="18" y="90"/>
                    </a:lnTo>
                    <a:close/>
                    <a:moveTo>
                      <a:pt x="20" y="111"/>
                    </a:moveTo>
                    <a:lnTo>
                      <a:pt x="20" y="111"/>
                    </a:lnTo>
                    <a:lnTo>
                      <a:pt x="19" y="111"/>
                    </a:lnTo>
                    <a:lnTo>
                      <a:pt x="20" y="111"/>
                    </a:lnTo>
                    <a:close/>
                    <a:moveTo>
                      <a:pt x="20" y="111"/>
                    </a:moveTo>
                    <a:cubicBezTo>
                      <a:pt x="22" y="114"/>
                      <a:pt x="25" y="117"/>
                      <a:pt x="28" y="120"/>
                    </a:cubicBezTo>
                    <a:lnTo>
                      <a:pt x="27" y="121"/>
                    </a:lnTo>
                    <a:cubicBezTo>
                      <a:pt x="24" y="118"/>
                      <a:pt x="21" y="115"/>
                      <a:pt x="19" y="111"/>
                    </a:cubicBezTo>
                    <a:lnTo>
                      <a:pt x="20" y="111"/>
                    </a:lnTo>
                    <a:close/>
                    <a:moveTo>
                      <a:pt x="28" y="120"/>
                    </a:moveTo>
                    <a:cubicBezTo>
                      <a:pt x="32" y="124"/>
                      <a:pt x="36" y="127"/>
                      <a:pt x="36" y="130"/>
                    </a:cubicBezTo>
                    <a:lnTo>
                      <a:pt x="35" y="131"/>
                    </a:lnTo>
                    <a:cubicBezTo>
                      <a:pt x="34" y="128"/>
                      <a:pt x="31" y="125"/>
                      <a:pt x="27" y="121"/>
                    </a:cubicBezTo>
                    <a:lnTo>
                      <a:pt x="28" y="120"/>
                    </a:lnTo>
                    <a:close/>
                    <a:moveTo>
                      <a:pt x="36" y="130"/>
                    </a:moveTo>
                    <a:cubicBezTo>
                      <a:pt x="38" y="136"/>
                      <a:pt x="41" y="178"/>
                      <a:pt x="41" y="178"/>
                    </a:cubicBezTo>
                    <a:lnTo>
                      <a:pt x="40" y="179"/>
                    </a:lnTo>
                    <a:cubicBezTo>
                      <a:pt x="40" y="179"/>
                      <a:pt x="36" y="136"/>
                      <a:pt x="35" y="131"/>
                    </a:cubicBezTo>
                    <a:lnTo>
                      <a:pt x="36" y="130"/>
                    </a:lnTo>
                    <a:close/>
                    <a:moveTo>
                      <a:pt x="41" y="179"/>
                    </a:moveTo>
                    <a:lnTo>
                      <a:pt x="40" y="179"/>
                    </a:lnTo>
                    <a:lnTo>
                      <a:pt x="41" y="179"/>
                    </a:lnTo>
                    <a:close/>
                    <a:moveTo>
                      <a:pt x="40" y="178"/>
                    </a:moveTo>
                    <a:lnTo>
                      <a:pt x="51" y="138"/>
                    </a:lnTo>
                    <a:lnTo>
                      <a:pt x="52" y="138"/>
                    </a:lnTo>
                    <a:lnTo>
                      <a:pt x="41" y="179"/>
                    </a:lnTo>
                    <a:lnTo>
                      <a:pt x="40" y="178"/>
                    </a:lnTo>
                    <a:close/>
                    <a:moveTo>
                      <a:pt x="52" y="138"/>
                    </a:moveTo>
                    <a:lnTo>
                      <a:pt x="52" y="138"/>
                    </a:lnTo>
                    <a:close/>
                    <a:moveTo>
                      <a:pt x="51" y="138"/>
                    </a:moveTo>
                    <a:cubicBezTo>
                      <a:pt x="51" y="135"/>
                      <a:pt x="51" y="133"/>
                      <a:pt x="51" y="130"/>
                    </a:cubicBezTo>
                    <a:lnTo>
                      <a:pt x="52" y="130"/>
                    </a:lnTo>
                    <a:cubicBezTo>
                      <a:pt x="53" y="133"/>
                      <a:pt x="53" y="135"/>
                      <a:pt x="52" y="138"/>
                    </a:cubicBezTo>
                    <a:lnTo>
                      <a:pt x="51" y="138"/>
                    </a:lnTo>
                    <a:close/>
                    <a:moveTo>
                      <a:pt x="51" y="130"/>
                    </a:moveTo>
                    <a:cubicBezTo>
                      <a:pt x="51" y="128"/>
                      <a:pt x="50" y="126"/>
                      <a:pt x="49" y="125"/>
                    </a:cubicBezTo>
                    <a:lnTo>
                      <a:pt x="50" y="124"/>
                    </a:lnTo>
                    <a:cubicBezTo>
                      <a:pt x="51" y="126"/>
                      <a:pt x="52" y="128"/>
                      <a:pt x="52" y="130"/>
                    </a:cubicBezTo>
                    <a:lnTo>
                      <a:pt x="51" y="130"/>
                    </a:lnTo>
                    <a:close/>
                    <a:moveTo>
                      <a:pt x="49" y="125"/>
                    </a:moveTo>
                    <a:cubicBezTo>
                      <a:pt x="49" y="125"/>
                      <a:pt x="49" y="125"/>
                      <a:pt x="49" y="125"/>
                    </a:cubicBezTo>
                    <a:lnTo>
                      <a:pt x="50" y="124"/>
                    </a:lnTo>
                    <a:cubicBezTo>
                      <a:pt x="50" y="124"/>
                      <a:pt x="50" y="124"/>
                      <a:pt x="50" y="124"/>
                    </a:cubicBezTo>
                    <a:lnTo>
                      <a:pt x="49" y="125"/>
                    </a:lnTo>
                    <a:close/>
                    <a:moveTo>
                      <a:pt x="50" y="124"/>
                    </a:moveTo>
                    <a:lnTo>
                      <a:pt x="50" y="124"/>
                    </a:lnTo>
                    <a:close/>
                    <a:moveTo>
                      <a:pt x="49" y="125"/>
                    </a:moveTo>
                    <a:cubicBezTo>
                      <a:pt x="48" y="124"/>
                      <a:pt x="47" y="122"/>
                      <a:pt x="46" y="121"/>
                    </a:cubicBezTo>
                    <a:lnTo>
                      <a:pt x="47" y="120"/>
                    </a:lnTo>
                    <a:cubicBezTo>
                      <a:pt x="48" y="121"/>
                      <a:pt x="49" y="123"/>
                      <a:pt x="50" y="124"/>
                    </a:cubicBezTo>
                    <a:lnTo>
                      <a:pt x="49" y="125"/>
                    </a:lnTo>
                    <a:close/>
                    <a:moveTo>
                      <a:pt x="46" y="121"/>
                    </a:moveTo>
                    <a:cubicBezTo>
                      <a:pt x="43" y="116"/>
                      <a:pt x="38" y="110"/>
                      <a:pt x="38" y="107"/>
                    </a:cubicBezTo>
                    <a:lnTo>
                      <a:pt x="39" y="107"/>
                    </a:lnTo>
                    <a:cubicBezTo>
                      <a:pt x="39" y="109"/>
                      <a:pt x="44" y="115"/>
                      <a:pt x="47" y="120"/>
                    </a:cubicBezTo>
                    <a:lnTo>
                      <a:pt x="46" y="121"/>
                    </a:lnTo>
                    <a:close/>
                    <a:moveTo>
                      <a:pt x="38" y="107"/>
                    </a:moveTo>
                    <a:cubicBezTo>
                      <a:pt x="38" y="102"/>
                      <a:pt x="40" y="93"/>
                      <a:pt x="40" y="93"/>
                    </a:cubicBezTo>
                    <a:lnTo>
                      <a:pt x="42" y="93"/>
                    </a:lnTo>
                    <a:cubicBezTo>
                      <a:pt x="42" y="93"/>
                      <a:pt x="39" y="103"/>
                      <a:pt x="39" y="107"/>
                    </a:cubicBezTo>
                    <a:lnTo>
                      <a:pt x="38" y="107"/>
                    </a:lnTo>
                    <a:close/>
                    <a:moveTo>
                      <a:pt x="40" y="93"/>
                    </a:moveTo>
                    <a:lnTo>
                      <a:pt x="41" y="92"/>
                    </a:lnTo>
                    <a:lnTo>
                      <a:pt x="41" y="93"/>
                    </a:lnTo>
                    <a:lnTo>
                      <a:pt x="40" y="93"/>
                    </a:lnTo>
                    <a:close/>
                    <a:moveTo>
                      <a:pt x="41" y="92"/>
                    </a:moveTo>
                    <a:lnTo>
                      <a:pt x="54" y="95"/>
                    </a:lnTo>
                    <a:lnTo>
                      <a:pt x="54" y="96"/>
                    </a:lnTo>
                    <a:lnTo>
                      <a:pt x="41" y="94"/>
                    </a:lnTo>
                    <a:lnTo>
                      <a:pt x="41" y="92"/>
                    </a:lnTo>
                    <a:close/>
                    <a:moveTo>
                      <a:pt x="54" y="96"/>
                    </a:moveTo>
                    <a:lnTo>
                      <a:pt x="54" y="96"/>
                    </a:lnTo>
                    <a:lnTo>
                      <a:pt x="54" y="95"/>
                    </a:lnTo>
                    <a:lnTo>
                      <a:pt x="54" y="96"/>
                    </a:lnTo>
                    <a:close/>
                    <a:moveTo>
                      <a:pt x="53" y="95"/>
                    </a:moveTo>
                    <a:lnTo>
                      <a:pt x="65" y="89"/>
                    </a:lnTo>
                    <a:lnTo>
                      <a:pt x="65" y="90"/>
                    </a:lnTo>
                    <a:lnTo>
                      <a:pt x="54" y="96"/>
                    </a:lnTo>
                    <a:lnTo>
                      <a:pt x="53" y="95"/>
                    </a:lnTo>
                    <a:close/>
                    <a:moveTo>
                      <a:pt x="66" y="90"/>
                    </a:moveTo>
                    <a:lnTo>
                      <a:pt x="65" y="90"/>
                    </a:lnTo>
                    <a:lnTo>
                      <a:pt x="66" y="90"/>
                    </a:lnTo>
                    <a:close/>
                    <a:moveTo>
                      <a:pt x="64" y="89"/>
                    </a:moveTo>
                    <a:lnTo>
                      <a:pt x="71" y="70"/>
                    </a:lnTo>
                    <a:lnTo>
                      <a:pt x="72" y="71"/>
                    </a:lnTo>
                    <a:lnTo>
                      <a:pt x="66" y="90"/>
                    </a:lnTo>
                    <a:lnTo>
                      <a:pt x="64" y="89"/>
                    </a:lnTo>
                    <a:close/>
                    <a:moveTo>
                      <a:pt x="71" y="70"/>
                    </a:moveTo>
                    <a:lnTo>
                      <a:pt x="73" y="69"/>
                    </a:lnTo>
                    <a:lnTo>
                      <a:pt x="72" y="71"/>
                    </a:lnTo>
                    <a:lnTo>
                      <a:pt x="72" y="70"/>
                    </a:lnTo>
                    <a:lnTo>
                      <a:pt x="71" y="70"/>
                    </a:lnTo>
                    <a:close/>
                    <a:moveTo>
                      <a:pt x="72" y="71"/>
                    </a:moveTo>
                    <a:lnTo>
                      <a:pt x="59" y="76"/>
                    </a:lnTo>
                    <a:lnTo>
                      <a:pt x="58" y="74"/>
                    </a:lnTo>
                    <a:lnTo>
                      <a:pt x="71" y="70"/>
                    </a:lnTo>
                    <a:lnTo>
                      <a:pt x="72" y="71"/>
                    </a:lnTo>
                    <a:close/>
                    <a:moveTo>
                      <a:pt x="59" y="76"/>
                    </a:moveTo>
                    <a:lnTo>
                      <a:pt x="58" y="76"/>
                    </a:lnTo>
                    <a:lnTo>
                      <a:pt x="58" y="75"/>
                    </a:lnTo>
                    <a:lnTo>
                      <a:pt x="59" y="76"/>
                    </a:lnTo>
                    <a:close/>
                    <a:moveTo>
                      <a:pt x="58" y="76"/>
                    </a:moveTo>
                    <a:lnTo>
                      <a:pt x="45" y="73"/>
                    </a:lnTo>
                    <a:lnTo>
                      <a:pt x="45" y="71"/>
                    </a:lnTo>
                    <a:lnTo>
                      <a:pt x="59" y="74"/>
                    </a:lnTo>
                    <a:lnTo>
                      <a:pt x="58" y="76"/>
                    </a:lnTo>
                    <a:close/>
                    <a:moveTo>
                      <a:pt x="45" y="73"/>
                    </a:moveTo>
                    <a:lnTo>
                      <a:pt x="44" y="72"/>
                    </a:lnTo>
                    <a:lnTo>
                      <a:pt x="45" y="72"/>
                    </a:lnTo>
                    <a:lnTo>
                      <a:pt x="45" y="73"/>
                    </a:lnTo>
                    <a:close/>
                    <a:moveTo>
                      <a:pt x="44" y="72"/>
                    </a:moveTo>
                    <a:lnTo>
                      <a:pt x="69" y="18"/>
                    </a:lnTo>
                    <a:lnTo>
                      <a:pt x="70" y="19"/>
                    </a:lnTo>
                    <a:lnTo>
                      <a:pt x="46" y="72"/>
                    </a:lnTo>
                    <a:lnTo>
                      <a:pt x="44" y="72"/>
                    </a:lnTo>
                    <a:close/>
                    <a:moveTo>
                      <a:pt x="70" y="18"/>
                    </a:moveTo>
                    <a:lnTo>
                      <a:pt x="71" y="18"/>
                    </a:lnTo>
                    <a:lnTo>
                      <a:pt x="70" y="19"/>
                    </a:lnTo>
                    <a:lnTo>
                      <a:pt x="70" y="18"/>
                    </a:lnTo>
                    <a:close/>
                    <a:moveTo>
                      <a:pt x="69" y="19"/>
                    </a:moveTo>
                    <a:lnTo>
                      <a:pt x="45" y="2"/>
                    </a:lnTo>
                    <a:lnTo>
                      <a:pt x="46" y="1"/>
                    </a:lnTo>
                    <a:lnTo>
                      <a:pt x="70" y="18"/>
                    </a:lnTo>
                    <a:lnTo>
                      <a:pt x="69" y="19"/>
                    </a:lnTo>
                    <a:close/>
                    <a:moveTo>
                      <a:pt x="45" y="1"/>
                    </a:moveTo>
                    <a:lnTo>
                      <a:pt x="45" y="0"/>
                    </a:lnTo>
                    <a:lnTo>
                      <a:pt x="46" y="1"/>
                    </a:lnTo>
                    <a:lnTo>
                      <a:pt x="45" y="1"/>
                    </a:lnTo>
                    <a:close/>
                    <a:moveTo>
                      <a:pt x="47" y="9"/>
                    </a:moveTo>
                    <a:lnTo>
                      <a:pt x="64" y="21"/>
                    </a:lnTo>
                    <a:lnTo>
                      <a:pt x="63" y="22"/>
                    </a:lnTo>
                    <a:lnTo>
                      <a:pt x="46" y="11"/>
                    </a:lnTo>
                    <a:lnTo>
                      <a:pt x="47" y="9"/>
                    </a:lnTo>
                    <a:close/>
                    <a:moveTo>
                      <a:pt x="48" y="19"/>
                    </a:moveTo>
                    <a:lnTo>
                      <a:pt x="39" y="51"/>
                    </a:lnTo>
                    <a:lnTo>
                      <a:pt x="38" y="51"/>
                    </a:lnTo>
                    <a:lnTo>
                      <a:pt x="46" y="18"/>
                    </a:lnTo>
                    <a:lnTo>
                      <a:pt x="48" y="19"/>
                    </a:lnTo>
                    <a:close/>
                    <a:moveTo>
                      <a:pt x="54" y="22"/>
                    </a:moveTo>
                    <a:lnTo>
                      <a:pt x="42" y="52"/>
                    </a:lnTo>
                    <a:lnTo>
                      <a:pt x="41" y="52"/>
                    </a:lnTo>
                    <a:lnTo>
                      <a:pt x="53" y="22"/>
                    </a:lnTo>
                    <a:lnTo>
                      <a:pt x="54" y="22"/>
                    </a:lnTo>
                    <a:close/>
                    <a:moveTo>
                      <a:pt x="61" y="28"/>
                    </a:moveTo>
                    <a:lnTo>
                      <a:pt x="45" y="54"/>
                    </a:lnTo>
                    <a:lnTo>
                      <a:pt x="44" y="54"/>
                    </a:lnTo>
                    <a:lnTo>
                      <a:pt x="59" y="27"/>
                    </a:lnTo>
                    <a:lnTo>
                      <a:pt x="61" y="28"/>
                    </a:lnTo>
                    <a:close/>
                    <a:moveTo>
                      <a:pt x="32" y="67"/>
                    </a:moveTo>
                    <a:lnTo>
                      <a:pt x="26" y="92"/>
                    </a:lnTo>
                    <a:lnTo>
                      <a:pt x="25" y="92"/>
                    </a:lnTo>
                    <a:lnTo>
                      <a:pt x="31" y="66"/>
                    </a:lnTo>
                    <a:lnTo>
                      <a:pt x="32" y="67"/>
                    </a:lnTo>
                    <a:close/>
                    <a:moveTo>
                      <a:pt x="37" y="71"/>
                    </a:moveTo>
                    <a:lnTo>
                      <a:pt x="32" y="94"/>
                    </a:lnTo>
                    <a:lnTo>
                      <a:pt x="30" y="94"/>
                    </a:lnTo>
                    <a:lnTo>
                      <a:pt x="35" y="70"/>
                    </a:lnTo>
                    <a:lnTo>
                      <a:pt x="37" y="71"/>
                    </a:lnTo>
                    <a:close/>
                    <a:moveTo>
                      <a:pt x="42" y="73"/>
                    </a:moveTo>
                    <a:lnTo>
                      <a:pt x="34" y="94"/>
                    </a:lnTo>
                    <a:lnTo>
                      <a:pt x="33" y="94"/>
                    </a:lnTo>
                    <a:lnTo>
                      <a:pt x="41" y="72"/>
                    </a:lnTo>
                    <a:lnTo>
                      <a:pt x="42" y="73"/>
                    </a:lnTo>
                    <a:close/>
                    <a:moveTo>
                      <a:pt x="33" y="107"/>
                    </a:moveTo>
                    <a:lnTo>
                      <a:pt x="44" y="126"/>
                    </a:lnTo>
                    <a:lnTo>
                      <a:pt x="43" y="127"/>
                    </a:lnTo>
                    <a:lnTo>
                      <a:pt x="32" y="108"/>
                    </a:lnTo>
                    <a:lnTo>
                      <a:pt x="33" y="107"/>
                    </a:lnTo>
                    <a:close/>
                    <a:moveTo>
                      <a:pt x="42" y="147"/>
                    </a:moveTo>
                    <a:lnTo>
                      <a:pt x="42" y="164"/>
                    </a:lnTo>
                    <a:lnTo>
                      <a:pt x="41" y="164"/>
                    </a:lnTo>
                    <a:lnTo>
                      <a:pt x="41" y="147"/>
                    </a:lnTo>
                    <a:lnTo>
                      <a:pt x="42" y="147"/>
                    </a:lnTo>
                    <a:close/>
                    <a:moveTo>
                      <a:pt x="9" y="65"/>
                    </a:moveTo>
                    <a:lnTo>
                      <a:pt x="6" y="75"/>
                    </a:lnTo>
                    <a:lnTo>
                      <a:pt x="5" y="75"/>
                    </a:lnTo>
                    <a:lnTo>
                      <a:pt x="8" y="65"/>
                    </a:lnTo>
                    <a:lnTo>
                      <a:pt x="9" y="65"/>
                    </a:lnTo>
                    <a:close/>
                    <a:moveTo>
                      <a:pt x="21" y="72"/>
                    </a:moveTo>
                    <a:lnTo>
                      <a:pt x="12" y="71"/>
                    </a:lnTo>
                    <a:lnTo>
                      <a:pt x="13" y="69"/>
                    </a:lnTo>
                    <a:lnTo>
                      <a:pt x="21" y="70"/>
                    </a:lnTo>
                    <a:lnTo>
                      <a:pt x="21" y="72"/>
                    </a:lnTo>
                    <a:close/>
                    <a:moveTo>
                      <a:pt x="16" y="83"/>
                    </a:moveTo>
                    <a:lnTo>
                      <a:pt x="8" y="80"/>
                    </a:lnTo>
                    <a:lnTo>
                      <a:pt x="9" y="79"/>
                    </a:lnTo>
                    <a:lnTo>
                      <a:pt x="17" y="81"/>
                    </a:lnTo>
                    <a:lnTo>
                      <a:pt x="16" y="83"/>
                    </a:lnTo>
                    <a:close/>
                    <a:moveTo>
                      <a:pt x="65" y="80"/>
                    </a:moveTo>
                    <a:lnTo>
                      <a:pt x="59" y="83"/>
                    </a:lnTo>
                    <a:lnTo>
                      <a:pt x="58" y="82"/>
                    </a:lnTo>
                    <a:lnTo>
                      <a:pt x="65" y="79"/>
                    </a:lnTo>
                    <a:lnTo>
                      <a:pt x="65" y="80"/>
                    </a:lnTo>
                    <a:close/>
                    <a:moveTo>
                      <a:pt x="63" y="88"/>
                    </a:moveTo>
                    <a:lnTo>
                      <a:pt x="58" y="90"/>
                    </a:lnTo>
                    <a:lnTo>
                      <a:pt x="57" y="89"/>
                    </a:lnTo>
                    <a:lnTo>
                      <a:pt x="63" y="86"/>
                    </a:lnTo>
                    <a:lnTo>
                      <a:pt x="63" y="88"/>
                    </a:lnTo>
                    <a:close/>
                    <a:moveTo>
                      <a:pt x="53" y="81"/>
                    </a:moveTo>
                    <a:lnTo>
                      <a:pt x="44" y="79"/>
                    </a:lnTo>
                    <a:lnTo>
                      <a:pt x="44" y="78"/>
                    </a:lnTo>
                    <a:lnTo>
                      <a:pt x="53" y="80"/>
                    </a:lnTo>
                    <a:lnTo>
                      <a:pt x="53" y="81"/>
                    </a:lnTo>
                    <a:close/>
                    <a:moveTo>
                      <a:pt x="52" y="88"/>
                    </a:moveTo>
                    <a:lnTo>
                      <a:pt x="42" y="86"/>
                    </a:lnTo>
                    <a:lnTo>
                      <a:pt x="43" y="85"/>
                    </a:lnTo>
                    <a:lnTo>
                      <a:pt x="52" y="86"/>
                    </a:lnTo>
                    <a:lnTo>
                      <a:pt x="52" y="88"/>
                    </a:lnTo>
                    <a:close/>
                    <a:moveTo>
                      <a:pt x="45" y="132"/>
                    </a:moveTo>
                    <a:lnTo>
                      <a:pt x="45" y="132"/>
                    </a:lnTo>
                    <a:lnTo>
                      <a:pt x="45" y="130"/>
                    </a:lnTo>
                    <a:lnTo>
                      <a:pt x="45" y="132"/>
                    </a:lnTo>
                    <a:close/>
                    <a:moveTo>
                      <a:pt x="45" y="130"/>
                    </a:moveTo>
                    <a:lnTo>
                      <a:pt x="45" y="130"/>
                    </a:lnTo>
                    <a:lnTo>
                      <a:pt x="45" y="131"/>
                    </a:lnTo>
                    <a:lnTo>
                      <a:pt x="45" y="130"/>
                    </a:lnTo>
                    <a:close/>
                    <a:moveTo>
                      <a:pt x="45" y="132"/>
                    </a:moveTo>
                    <a:cubicBezTo>
                      <a:pt x="45" y="132"/>
                      <a:pt x="44" y="132"/>
                      <a:pt x="44" y="132"/>
                    </a:cubicBezTo>
                    <a:lnTo>
                      <a:pt x="44" y="130"/>
                    </a:lnTo>
                    <a:cubicBezTo>
                      <a:pt x="45" y="130"/>
                      <a:pt x="45" y="130"/>
                      <a:pt x="45" y="130"/>
                    </a:cubicBezTo>
                    <a:lnTo>
                      <a:pt x="45" y="132"/>
                    </a:lnTo>
                    <a:close/>
                    <a:moveTo>
                      <a:pt x="44" y="132"/>
                    </a:moveTo>
                    <a:lnTo>
                      <a:pt x="44" y="132"/>
                    </a:lnTo>
                    <a:lnTo>
                      <a:pt x="44" y="131"/>
                    </a:lnTo>
                    <a:lnTo>
                      <a:pt x="44" y="132"/>
                    </a:lnTo>
                    <a:close/>
                    <a:moveTo>
                      <a:pt x="44" y="132"/>
                    </a:moveTo>
                    <a:cubicBezTo>
                      <a:pt x="44" y="132"/>
                      <a:pt x="44" y="132"/>
                      <a:pt x="44" y="132"/>
                    </a:cubicBezTo>
                    <a:lnTo>
                      <a:pt x="43" y="131"/>
                    </a:lnTo>
                    <a:cubicBezTo>
                      <a:pt x="44" y="130"/>
                      <a:pt x="44" y="130"/>
                      <a:pt x="44" y="130"/>
                    </a:cubicBezTo>
                    <a:lnTo>
                      <a:pt x="44" y="132"/>
                    </a:lnTo>
                    <a:close/>
                    <a:moveTo>
                      <a:pt x="44" y="132"/>
                    </a:moveTo>
                    <a:cubicBezTo>
                      <a:pt x="43" y="132"/>
                      <a:pt x="42" y="133"/>
                      <a:pt x="42" y="134"/>
                    </a:cubicBezTo>
                    <a:lnTo>
                      <a:pt x="41" y="133"/>
                    </a:lnTo>
                    <a:cubicBezTo>
                      <a:pt x="41" y="132"/>
                      <a:pt x="42" y="131"/>
                      <a:pt x="43" y="131"/>
                    </a:cubicBezTo>
                    <a:lnTo>
                      <a:pt x="44" y="132"/>
                    </a:lnTo>
                    <a:close/>
                    <a:moveTo>
                      <a:pt x="42" y="134"/>
                    </a:moveTo>
                    <a:lnTo>
                      <a:pt x="42" y="134"/>
                    </a:lnTo>
                    <a:lnTo>
                      <a:pt x="41" y="133"/>
                    </a:lnTo>
                    <a:lnTo>
                      <a:pt x="42" y="134"/>
                    </a:lnTo>
                    <a:close/>
                    <a:moveTo>
                      <a:pt x="41" y="133"/>
                    </a:moveTo>
                    <a:lnTo>
                      <a:pt x="41" y="133"/>
                    </a:lnTo>
                    <a:lnTo>
                      <a:pt x="42" y="133"/>
                    </a:lnTo>
                    <a:lnTo>
                      <a:pt x="41" y="133"/>
                    </a:lnTo>
                    <a:close/>
                    <a:moveTo>
                      <a:pt x="42" y="134"/>
                    </a:moveTo>
                    <a:cubicBezTo>
                      <a:pt x="42" y="134"/>
                      <a:pt x="42" y="135"/>
                      <a:pt x="43" y="135"/>
                    </a:cubicBezTo>
                    <a:lnTo>
                      <a:pt x="41" y="136"/>
                    </a:lnTo>
                    <a:cubicBezTo>
                      <a:pt x="41" y="135"/>
                      <a:pt x="41" y="134"/>
                      <a:pt x="41" y="133"/>
                    </a:cubicBezTo>
                    <a:lnTo>
                      <a:pt x="42" y="134"/>
                    </a:lnTo>
                    <a:close/>
                    <a:moveTo>
                      <a:pt x="43" y="135"/>
                    </a:moveTo>
                    <a:cubicBezTo>
                      <a:pt x="43" y="136"/>
                      <a:pt x="43" y="136"/>
                      <a:pt x="44" y="136"/>
                    </a:cubicBezTo>
                    <a:lnTo>
                      <a:pt x="44" y="138"/>
                    </a:lnTo>
                    <a:cubicBezTo>
                      <a:pt x="43" y="137"/>
                      <a:pt x="42" y="137"/>
                      <a:pt x="41" y="136"/>
                    </a:cubicBezTo>
                    <a:lnTo>
                      <a:pt x="43" y="135"/>
                    </a:lnTo>
                    <a:close/>
                    <a:moveTo>
                      <a:pt x="44" y="136"/>
                    </a:moveTo>
                    <a:lnTo>
                      <a:pt x="44" y="136"/>
                    </a:lnTo>
                    <a:lnTo>
                      <a:pt x="44" y="137"/>
                    </a:lnTo>
                    <a:lnTo>
                      <a:pt x="44" y="136"/>
                    </a:lnTo>
                    <a:close/>
                    <a:moveTo>
                      <a:pt x="44" y="136"/>
                    </a:moveTo>
                    <a:cubicBezTo>
                      <a:pt x="44" y="136"/>
                      <a:pt x="44" y="136"/>
                      <a:pt x="44" y="136"/>
                    </a:cubicBezTo>
                    <a:lnTo>
                      <a:pt x="44" y="138"/>
                    </a:lnTo>
                    <a:cubicBezTo>
                      <a:pt x="44" y="138"/>
                      <a:pt x="44" y="138"/>
                      <a:pt x="44" y="138"/>
                    </a:cubicBezTo>
                    <a:lnTo>
                      <a:pt x="44" y="136"/>
                    </a:lnTo>
                    <a:close/>
                    <a:moveTo>
                      <a:pt x="44" y="136"/>
                    </a:moveTo>
                    <a:lnTo>
                      <a:pt x="44" y="136"/>
                    </a:lnTo>
                    <a:lnTo>
                      <a:pt x="44" y="137"/>
                    </a:lnTo>
                    <a:lnTo>
                      <a:pt x="44" y="136"/>
                    </a:lnTo>
                    <a:close/>
                    <a:moveTo>
                      <a:pt x="44" y="136"/>
                    </a:moveTo>
                    <a:lnTo>
                      <a:pt x="44" y="136"/>
                    </a:lnTo>
                    <a:lnTo>
                      <a:pt x="44" y="138"/>
                    </a:lnTo>
                    <a:lnTo>
                      <a:pt x="44" y="136"/>
                    </a:lnTo>
                    <a:close/>
                    <a:moveTo>
                      <a:pt x="44" y="138"/>
                    </a:moveTo>
                    <a:lnTo>
                      <a:pt x="44" y="138"/>
                    </a:lnTo>
                    <a:lnTo>
                      <a:pt x="44" y="137"/>
                    </a:lnTo>
                    <a:lnTo>
                      <a:pt x="44" y="138"/>
                    </a:lnTo>
                    <a:close/>
                    <a:moveTo>
                      <a:pt x="44" y="136"/>
                    </a:moveTo>
                    <a:cubicBezTo>
                      <a:pt x="44" y="136"/>
                      <a:pt x="44" y="136"/>
                      <a:pt x="44" y="136"/>
                    </a:cubicBezTo>
                    <a:lnTo>
                      <a:pt x="44" y="138"/>
                    </a:lnTo>
                    <a:cubicBezTo>
                      <a:pt x="44" y="138"/>
                      <a:pt x="44" y="138"/>
                      <a:pt x="44" y="138"/>
                    </a:cubicBezTo>
                    <a:lnTo>
                      <a:pt x="44" y="136"/>
                    </a:lnTo>
                    <a:close/>
                    <a:moveTo>
                      <a:pt x="44" y="136"/>
                    </a:moveTo>
                    <a:cubicBezTo>
                      <a:pt x="45" y="136"/>
                      <a:pt x="45" y="136"/>
                      <a:pt x="45" y="136"/>
                    </a:cubicBezTo>
                    <a:lnTo>
                      <a:pt x="45" y="137"/>
                    </a:lnTo>
                    <a:cubicBezTo>
                      <a:pt x="45" y="138"/>
                      <a:pt x="45" y="138"/>
                      <a:pt x="44" y="138"/>
                    </a:cubicBezTo>
                    <a:lnTo>
                      <a:pt x="44" y="136"/>
                    </a:lnTo>
                    <a:close/>
                    <a:moveTo>
                      <a:pt x="45" y="136"/>
                    </a:moveTo>
                    <a:cubicBezTo>
                      <a:pt x="46" y="136"/>
                      <a:pt x="46" y="135"/>
                      <a:pt x="46" y="134"/>
                    </a:cubicBezTo>
                    <a:lnTo>
                      <a:pt x="48" y="135"/>
                    </a:lnTo>
                    <a:cubicBezTo>
                      <a:pt x="47" y="136"/>
                      <a:pt x="46" y="137"/>
                      <a:pt x="45" y="137"/>
                    </a:cubicBezTo>
                    <a:lnTo>
                      <a:pt x="45" y="136"/>
                    </a:lnTo>
                    <a:close/>
                    <a:moveTo>
                      <a:pt x="46" y="134"/>
                    </a:moveTo>
                    <a:lnTo>
                      <a:pt x="46" y="134"/>
                    </a:lnTo>
                    <a:lnTo>
                      <a:pt x="47" y="135"/>
                    </a:lnTo>
                    <a:lnTo>
                      <a:pt x="46" y="134"/>
                    </a:lnTo>
                    <a:close/>
                    <a:moveTo>
                      <a:pt x="46" y="134"/>
                    </a:moveTo>
                    <a:cubicBezTo>
                      <a:pt x="46" y="134"/>
                      <a:pt x="46" y="134"/>
                      <a:pt x="46" y="134"/>
                    </a:cubicBezTo>
                    <a:lnTo>
                      <a:pt x="48" y="135"/>
                    </a:lnTo>
                    <a:cubicBezTo>
                      <a:pt x="48" y="135"/>
                      <a:pt x="48" y="135"/>
                      <a:pt x="48" y="135"/>
                    </a:cubicBezTo>
                    <a:lnTo>
                      <a:pt x="46" y="134"/>
                    </a:lnTo>
                    <a:close/>
                    <a:moveTo>
                      <a:pt x="48" y="135"/>
                    </a:moveTo>
                    <a:lnTo>
                      <a:pt x="48" y="135"/>
                    </a:lnTo>
                    <a:lnTo>
                      <a:pt x="47" y="135"/>
                    </a:lnTo>
                    <a:lnTo>
                      <a:pt x="48" y="135"/>
                    </a:lnTo>
                    <a:close/>
                    <a:moveTo>
                      <a:pt x="46" y="134"/>
                    </a:moveTo>
                    <a:cubicBezTo>
                      <a:pt x="46" y="134"/>
                      <a:pt x="46" y="133"/>
                      <a:pt x="46" y="133"/>
                    </a:cubicBezTo>
                    <a:lnTo>
                      <a:pt x="47" y="132"/>
                    </a:lnTo>
                    <a:cubicBezTo>
                      <a:pt x="48" y="133"/>
                      <a:pt x="48" y="134"/>
                      <a:pt x="48" y="135"/>
                    </a:cubicBezTo>
                    <a:lnTo>
                      <a:pt x="46" y="134"/>
                    </a:lnTo>
                    <a:close/>
                    <a:moveTo>
                      <a:pt x="47" y="132"/>
                    </a:moveTo>
                    <a:lnTo>
                      <a:pt x="47" y="132"/>
                    </a:lnTo>
                    <a:close/>
                    <a:moveTo>
                      <a:pt x="46" y="133"/>
                    </a:moveTo>
                    <a:cubicBezTo>
                      <a:pt x="46" y="132"/>
                      <a:pt x="45" y="132"/>
                      <a:pt x="45" y="132"/>
                    </a:cubicBezTo>
                    <a:lnTo>
                      <a:pt x="45" y="130"/>
                    </a:lnTo>
                    <a:cubicBezTo>
                      <a:pt x="46" y="131"/>
                      <a:pt x="47" y="131"/>
                      <a:pt x="47" y="132"/>
                    </a:cubicBezTo>
                    <a:lnTo>
                      <a:pt x="46" y="133"/>
                    </a:lnTo>
                    <a:close/>
                    <a:moveTo>
                      <a:pt x="45" y="130"/>
                    </a:moveTo>
                    <a:lnTo>
                      <a:pt x="45" y="130"/>
                    </a:lnTo>
                    <a:lnTo>
                      <a:pt x="45" y="131"/>
                    </a:lnTo>
                    <a:lnTo>
                      <a:pt x="45" y="130"/>
                    </a:lnTo>
                    <a:close/>
                    <a:moveTo>
                      <a:pt x="45" y="132"/>
                    </a:moveTo>
                    <a:lnTo>
                      <a:pt x="45" y="132"/>
                    </a:lnTo>
                    <a:lnTo>
                      <a:pt x="45" y="130"/>
                    </a:lnTo>
                    <a:lnTo>
                      <a:pt x="45" y="132"/>
                    </a:lnTo>
                    <a:close/>
                    <a:moveTo>
                      <a:pt x="41" y="163"/>
                    </a:moveTo>
                    <a:lnTo>
                      <a:pt x="43" y="149"/>
                    </a:lnTo>
                    <a:lnTo>
                      <a:pt x="45" y="149"/>
                    </a:lnTo>
                    <a:lnTo>
                      <a:pt x="42" y="164"/>
                    </a:lnTo>
                    <a:lnTo>
                      <a:pt x="41" y="163"/>
                    </a:lnTo>
                    <a:close/>
                    <a:moveTo>
                      <a:pt x="43" y="127"/>
                    </a:moveTo>
                    <a:lnTo>
                      <a:pt x="25" y="104"/>
                    </a:lnTo>
                    <a:lnTo>
                      <a:pt x="26" y="103"/>
                    </a:lnTo>
                    <a:lnTo>
                      <a:pt x="44" y="126"/>
                    </a:lnTo>
                    <a:lnTo>
                      <a:pt x="43" y="127"/>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73" name="Freeform 28"/>
              <p:cNvSpPr>
                <a:spLocks noEditPoints="1"/>
              </p:cNvSpPr>
              <p:nvPr/>
            </p:nvSpPr>
            <p:spPr bwMode="auto">
              <a:xfrm>
                <a:off x="2806" y="2345"/>
                <a:ext cx="348" cy="504"/>
              </a:xfrm>
              <a:custGeom>
                <a:avLst/>
                <a:gdLst>
                  <a:gd name="T0" fmla="*/ 0 w 100"/>
                  <a:gd name="T1" fmla="*/ 0 h 146"/>
                  <a:gd name="T2" fmla="*/ 117325 w 100"/>
                  <a:gd name="T3" fmla="*/ 374065 h 146"/>
                  <a:gd name="T4" fmla="*/ 62334 w 100"/>
                  <a:gd name="T5" fmla="*/ 390676 h 146"/>
                  <a:gd name="T6" fmla="*/ 0 w 100"/>
                  <a:gd name="T7" fmla="*/ 362255 h 146"/>
                  <a:gd name="T8" fmla="*/ 37250 w 100"/>
                  <a:gd name="T9" fmla="*/ 495615 h 146"/>
                  <a:gd name="T10" fmla="*/ 92377 w 100"/>
                  <a:gd name="T11" fmla="*/ 531413 h 146"/>
                  <a:gd name="T12" fmla="*/ 179077 w 100"/>
                  <a:gd name="T13" fmla="*/ 514218 h 146"/>
                  <a:gd name="T14" fmla="*/ 266478 w 100"/>
                  <a:gd name="T15" fmla="*/ 607344 h 146"/>
                  <a:gd name="T16" fmla="*/ 421066 w 100"/>
                  <a:gd name="T17" fmla="*/ 643132 h 146"/>
                  <a:gd name="T18" fmla="*/ 618041 w 100"/>
                  <a:gd name="T19" fmla="*/ 853020 h 146"/>
                  <a:gd name="T20" fmla="*/ 525626 w 100"/>
                  <a:gd name="T21" fmla="*/ 624542 h 146"/>
                  <a:gd name="T22" fmla="*/ 469024 w 100"/>
                  <a:gd name="T23" fmla="*/ 566745 h 146"/>
                  <a:gd name="T24" fmla="*/ 346552 w 100"/>
                  <a:gd name="T25" fmla="*/ 519603 h 146"/>
                  <a:gd name="T26" fmla="*/ 309299 w 100"/>
                  <a:gd name="T27" fmla="*/ 450034 h 146"/>
                  <a:gd name="T28" fmla="*/ 383802 w 100"/>
                  <a:gd name="T29" fmla="*/ 414664 h 146"/>
                  <a:gd name="T30" fmla="*/ 421066 w 100"/>
                  <a:gd name="T31" fmla="*/ 350494 h 146"/>
                  <a:gd name="T32" fmla="*/ 383802 w 100"/>
                  <a:gd name="T33" fmla="*/ 240277 h 146"/>
                  <a:gd name="T34" fmla="*/ 333788 w 100"/>
                  <a:gd name="T35" fmla="*/ 304461 h 146"/>
                  <a:gd name="T36" fmla="*/ 254172 w 100"/>
                  <a:gd name="T37" fmla="*/ 333299 h 146"/>
                  <a:gd name="T38" fmla="*/ 184805 w 100"/>
                  <a:gd name="T39" fmla="*/ 0 h 146"/>
                  <a:gd name="T40" fmla="*/ 0 w 100"/>
                  <a:gd name="T41" fmla="*/ 0 h 146"/>
                  <a:gd name="T42" fmla="*/ 37250 w 100"/>
                  <a:gd name="T43" fmla="*/ 35380 h 146"/>
                  <a:gd name="T44" fmla="*/ 159725 w 100"/>
                  <a:gd name="T45" fmla="*/ 35380 h 146"/>
                  <a:gd name="T46" fmla="*/ 67310 w 100"/>
                  <a:gd name="T47" fmla="*/ 75980 h 146"/>
                  <a:gd name="T48" fmla="*/ 141813 w 100"/>
                  <a:gd name="T49" fmla="*/ 262287 h 146"/>
                  <a:gd name="T50" fmla="*/ 111767 w 100"/>
                  <a:gd name="T51" fmla="*/ 69604 h 146"/>
                  <a:gd name="T52" fmla="*/ 159725 w 100"/>
                  <a:gd name="T53" fmla="*/ 250488 h 146"/>
                  <a:gd name="T54" fmla="*/ 166894 w 100"/>
                  <a:gd name="T55" fmla="*/ 75980 h 146"/>
                  <a:gd name="T56" fmla="*/ 184805 w 100"/>
                  <a:gd name="T57" fmla="*/ 250488 h 146"/>
                  <a:gd name="T58" fmla="*/ 166894 w 100"/>
                  <a:gd name="T59" fmla="*/ 356870 h 146"/>
                  <a:gd name="T60" fmla="*/ 229224 w 100"/>
                  <a:gd name="T61" fmla="*/ 495615 h 146"/>
                  <a:gd name="T62" fmla="*/ 204144 w 100"/>
                  <a:gd name="T63" fmla="*/ 356870 h 146"/>
                  <a:gd name="T64" fmla="*/ 259309 w 100"/>
                  <a:gd name="T65" fmla="*/ 485784 h 146"/>
                  <a:gd name="T66" fmla="*/ 234239 w 100"/>
                  <a:gd name="T67" fmla="*/ 350494 h 146"/>
                  <a:gd name="T68" fmla="*/ 278661 w 100"/>
                  <a:gd name="T69" fmla="*/ 479004 h 146"/>
                  <a:gd name="T70" fmla="*/ 321472 w 100"/>
                  <a:gd name="T71" fmla="*/ 543174 h 146"/>
                  <a:gd name="T72" fmla="*/ 445555 w 100"/>
                  <a:gd name="T73" fmla="*/ 602532 h 146"/>
                  <a:gd name="T74" fmla="*/ 506274 w 100"/>
                  <a:gd name="T75" fmla="*/ 707350 h 146"/>
                  <a:gd name="T76" fmla="*/ 568608 w 100"/>
                  <a:gd name="T77" fmla="*/ 783330 h 146"/>
                  <a:gd name="T78" fmla="*/ 49555 w 100"/>
                  <a:gd name="T79" fmla="*/ 426463 h 146"/>
                  <a:gd name="T80" fmla="*/ 67310 w 100"/>
                  <a:gd name="T81" fmla="*/ 485784 h 146"/>
                  <a:gd name="T82" fmla="*/ 129630 w 100"/>
                  <a:gd name="T83" fmla="*/ 414664 h 146"/>
                  <a:gd name="T84" fmla="*/ 80075 w 100"/>
                  <a:gd name="T85" fmla="*/ 438235 h 146"/>
                  <a:gd name="T86" fmla="*/ 149017 w 100"/>
                  <a:gd name="T87" fmla="*/ 485784 h 146"/>
                  <a:gd name="T88" fmla="*/ 99584 w 100"/>
                  <a:gd name="T89" fmla="*/ 495615 h 146"/>
                  <a:gd name="T90" fmla="*/ 383802 w 100"/>
                  <a:gd name="T91" fmla="*/ 304461 h 146"/>
                  <a:gd name="T92" fmla="*/ 358736 w 100"/>
                  <a:gd name="T93" fmla="*/ 338267 h 146"/>
                  <a:gd name="T94" fmla="*/ 395986 w 100"/>
                  <a:gd name="T95" fmla="*/ 345060 h 146"/>
                  <a:gd name="T96" fmla="*/ 376644 w 100"/>
                  <a:gd name="T97" fmla="*/ 374065 h 146"/>
                  <a:gd name="T98" fmla="*/ 321472 w 100"/>
                  <a:gd name="T99" fmla="*/ 345060 h 146"/>
                  <a:gd name="T100" fmla="*/ 271454 w 100"/>
                  <a:gd name="T101" fmla="*/ 367226 h 146"/>
                  <a:gd name="T102" fmla="*/ 339384 w 100"/>
                  <a:gd name="T103" fmla="*/ 385826 h 146"/>
                  <a:gd name="T104" fmla="*/ 291426 w 100"/>
                  <a:gd name="T105" fmla="*/ 409265 h 146"/>
                  <a:gd name="T106" fmla="*/ 469024 w 100"/>
                  <a:gd name="T107" fmla="*/ 619154 h 146"/>
                  <a:gd name="T108" fmla="*/ 458319 w 100"/>
                  <a:gd name="T109" fmla="*/ 636352 h 146"/>
                  <a:gd name="T110" fmla="*/ 481329 w 100"/>
                  <a:gd name="T111" fmla="*/ 648113 h 146"/>
                  <a:gd name="T112" fmla="*/ 488362 w 100"/>
                  <a:gd name="T113" fmla="*/ 624542 h 146"/>
                  <a:gd name="T114" fmla="*/ 469024 w 100"/>
                  <a:gd name="T115" fmla="*/ 619154 h 146"/>
                  <a:gd name="T116" fmla="*/ 568608 w 100"/>
                  <a:gd name="T117" fmla="*/ 776502 h 146"/>
                  <a:gd name="T118" fmla="*/ 531354 w 100"/>
                  <a:gd name="T119" fmla="*/ 700522 h 146"/>
                  <a:gd name="T120" fmla="*/ 445555 w 100"/>
                  <a:gd name="T121" fmla="*/ 602532 h 146"/>
                  <a:gd name="T122" fmla="*/ 271454 w 100"/>
                  <a:gd name="T123" fmla="*/ 554983 h 14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0"/>
                  <a:gd name="T187" fmla="*/ 0 h 146"/>
                  <a:gd name="T188" fmla="*/ 100 w 100"/>
                  <a:gd name="T189" fmla="*/ 146 h 14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0" h="146">
                    <a:moveTo>
                      <a:pt x="0" y="0"/>
                    </a:moveTo>
                    <a:lnTo>
                      <a:pt x="19" y="64"/>
                    </a:lnTo>
                    <a:lnTo>
                      <a:pt x="10" y="67"/>
                    </a:lnTo>
                    <a:lnTo>
                      <a:pt x="0" y="62"/>
                    </a:lnTo>
                    <a:lnTo>
                      <a:pt x="6" y="85"/>
                    </a:lnTo>
                    <a:lnTo>
                      <a:pt x="15" y="91"/>
                    </a:lnTo>
                    <a:lnTo>
                      <a:pt x="29" y="88"/>
                    </a:lnTo>
                    <a:cubicBezTo>
                      <a:pt x="29" y="88"/>
                      <a:pt x="35" y="101"/>
                      <a:pt x="43" y="104"/>
                    </a:cubicBezTo>
                    <a:cubicBezTo>
                      <a:pt x="52" y="107"/>
                      <a:pt x="64" y="107"/>
                      <a:pt x="68" y="110"/>
                    </a:cubicBezTo>
                    <a:cubicBezTo>
                      <a:pt x="72" y="114"/>
                      <a:pt x="100" y="146"/>
                      <a:pt x="100" y="146"/>
                    </a:cubicBezTo>
                    <a:lnTo>
                      <a:pt x="85" y="107"/>
                    </a:lnTo>
                    <a:cubicBezTo>
                      <a:pt x="82" y="102"/>
                      <a:pt x="79" y="99"/>
                      <a:pt x="76" y="97"/>
                    </a:cubicBezTo>
                    <a:cubicBezTo>
                      <a:pt x="70" y="95"/>
                      <a:pt x="58" y="92"/>
                      <a:pt x="56" y="89"/>
                    </a:cubicBezTo>
                    <a:cubicBezTo>
                      <a:pt x="54" y="86"/>
                      <a:pt x="50" y="77"/>
                      <a:pt x="50" y="77"/>
                    </a:cubicBezTo>
                    <a:lnTo>
                      <a:pt x="62" y="71"/>
                    </a:lnTo>
                    <a:lnTo>
                      <a:pt x="68" y="60"/>
                    </a:lnTo>
                    <a:lnTo>
                      <a:pt x="62" y="41"/>
                    </a:lnTo>
                    <a:lnTo>
                      <a:pt x="54" y="52"/>
                    </a:lnTo>
                    <a:lnTo>
                      <a:pt x="41" y="57"/>
                    </a:lnTo>
                    <a:lnTo>
                      <a:pt x="30" y="0"/>
                    </a:lnTo>
                    <a:lnTo>
                      <a:pt x="0" y="0"/>
                    </a:lnTo>
                    <a:close/>
                    <a:moveTo>
                      <a:pt x="6" y="6"/>
                    </a:moveTo>
                    <a:lnTo>
                      <a:pt x="26" y="6"/>
                    </a:lnTo>
                    <a:moveTo>
                      <a:pt x="11" y="13"/>
                    </a:moveTo>
                    <a:lnTo>
                      <a:pt x="23" y="45"/>
                    </a:lnTo>
                    <a:moveTo>
                      <a:pt x="18" y="12"/>
                    </a:moveTo>
                    <a:lnTo>
                      <a:pt x="26" y="43"/>
                    </a:lnTo>
                    <a:moveTo>
                      <a:pt x="27" y="13"/>
                    </a:moveTo>
                    <a:lnTo>
                      <a:pt x="30" y="43"/>
                    </a:lnTo>
                    <a:moveTo>
                      <a:pt x="27" y="61"/>
                    </a:moveTo>
                    <a:lnTo>
                      <a:pt x="37" y="85"/>
                    </a:lnTo>
                    <a:moveTo>
                      <a:pt x="33" y="61"/>
                    </a:moveTo>
                    <a:lnTo>
                      <a:pt x="42" y="83"/>
                    </a:lnTo>
                    <a:moveTo>
                      <a:pt x="38" y="60"/>
                    </a:moveTo>
                    <a:lnTo>
                      <a:pt x="45" y="82"/>
                    </a:lnTo>
                    <a:moveTo>
                      <a:pt x="52" y="93"/>
                    </a:moveTo>
                    <a:lnTo>
                      <a:pt x="72" y="103"/>
                    </a:lnTo>
                    <a:moveTo>
                      <a:pt x="82" y="121"/>
                    </a:moveTo>
                    <a:lnTo>
                      <a:pt x="92" y="134"/>
                    </a:lnTo>
                    <a:moveTo>
                      <a:pt x="8" y="73"/>
                    </a:moveTo>
                    <a:lnTo>
                      <a:pt x="11" y="83"/>
                    </a:lnTo>
                    <a:moveTo>
                      <a:pt x="21" y="71"/>
                    </a:moveTo>
                    <a:lnTo>
                      <a:pt x="13" y="75"/>
                    </a:lnTo>
                    <a:moveTo>
                      <a:pt x="24" y="83"/>
                    </a:moveTo>
                    <a:lnTo>
                      <a:pt x="16" y="85"/>
                    </a:lnTo>
                    <a:moveTo>
                      <a:pt x="62" y="52"/>
                    </a:moveTo>
                    <a:lnTo>
                      <a:pt x="58" y="58"/>
                    </a:lnTo>
                    <a:moveTo>
                      <a:pt x="64" y="59"/>
                    </a:moveTo>
                    <a:lnTo>
                      <a:pt x="61" y="64"/>
                    </a:lnTo>
                    <a:moveTo>
                      <a:pt x="52" y="59"/>
                    </a:moveTo>
                    <a:lnTo>
                      <a:pt x="44" y="63"/>
                    </a:lnTo>
                    <a:moveTo>
                      <a:pt x="55" y="66"/>
                    </a:moveTo>
                    <a:lnTo>
                      <a:pt x="47" y="70"/>
                    </a:lnTo>
                    <a:moveTo>
                      <a:pt x="76" y="106"/>
                    </a:moveTo>
                    <a:cubicBezTo>
                      <a:pt x="74" y="106"/>
                      <a:pt x="74" y="108"/>
                      <a:pt x="74" y="109"/>
                    </a:cubicBezTo>
                    <a:cubicBezTo>
                      <a:pt x="75" y="111"/>
                      <a:pt x="77" y="111"/>
                      <a:pt x="78" y="111"/>
                    </a:cubicBezTo>
                    <a:cubicBezTo>
                      <a:pt x="79" y="110"/>
                      <a:pt x="80" y="108"/>
                      <a:pt x="79" y="107"/>
                    </a:cubicBezTo>
                    <a:cubicBezTo>
                      <a:pt x="79" y="106"/>
                      <a:pt x="77" y="105"/>
                      <a:pt x="76" y="106"/>
                    </a:cubicBezTo>
                    <a:close/>
                    <a:moveTo>
                      <a:pt x="92" y="133"/>
                    </a:moveTo>
                    <a:lnTo>
                      <a:pt x="86" y="120"/>
                    </a:lnTo>
                    <a:moveTo>
                      <a:pt x="72" y="103"/>
                    </a:moveTo>
                    <a:lnTo>
                      <a:pt x="44" y="95"/>
                    </a:lnTo>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74" name="Freeform 29"/>
              <p:cNvSpPr>
                <a:spLocks noEditPoints="1"/>
              </p:cNvSpPr>
              <p:nvPr/>
            </p:nvSpPr>
            <p:spPr bwMode="auto">
              <a:xfrm>
                <a:off x="2802" y="2341"/>
                <a:ext cx="355" cy="512"/>
              </a:xfrm>
              <a:custGeom>
                <a:avLst/>
                <a:gdLst>
                  <a:gd name="T0" fmla="*/ 129721 w 102"/>
                  <a:gd name="T1" fmla="*/ 385411 h 148"/>
                  <a:gd name="T2" fmla="*/ 124584 w 102"/>
                  <a:gd name="T3" fmla="*/ 378998 h 148"/>
                  <a:gd name="T4" fmla="*/ 5148 w 102"/>
                  <a:gd name="T5" fmla="*/ 373528 h 148"/>
                  <a:gd name="T6" fmla="*/ 0 w 102"/>
                  <a:gd name="T7" fmla="*/ 373528 h 148"/>
                  <a:gd name="T8" fmla="*/ 42833 w 102"/>
                  <a:gd name="T9" fmla="*/ 510907 h 148"/>
                  <a:gd name="T10" fmla="*/ 49578 w 102"/>
                  <a:gd name="T11" fmla="*/ 503870 h 148"/>
                  <a:gd name="T12" fmla="*/ 184871 w 102"/>
                  <a:gd name="T13" fmla="*/ 521213 h 148"/>
                  <a:gd name="T14" fmla="*/ 184871 w 102"/>
                  <a:gd name="T15" fmla="*/ 528214 h 148"/>
                  <a:gd name="T16" fmla="*/ 278797 w 102"/>
                  <a:gd name="T17" fmla="*/ 616894 h 148"/>
                  <a:gd name="T18" fmla="*/ 351850 w 102"/>
                  <a:gd name="T19" fmla="*/ 646120 h 148"/>
                  <a:gd name="T20" fmla="*/ 351850 w 102"/>
                  <a:gd name="T21" fmla="*/ 634202 h 148"/>
                  <a:gd name="T22" fmla="*/ 618459 w 102"/>
                  <a:gd name="T23" fmla="*/ 877568 h 148"/>
                  <a:gd name="T24" fmla="*/ 618459 w 102"/>
                  <a:gd name="T25" fmla="*/ 877568 h 148"/>
                  <a:gd name="T26" fmla="*/ 506655 w 102"/>
                  <a:gd name="T27" fmla="*/ 598141 h 148"/>
                  <a:gd name="T28" fmla="*/ 500926 w 102"/>
                  <a:gd name="T29" fmla="*/ 605011 h 148"/>
                  <a:gd name="T30" fmla="*/ 476434 w 102"/>
                  <a:gd name="T31" fmla="*/ 581206 h 148"/>
                  <a:gd name="T32" fmla="*/ 446332 w 102"/>
                  <a:gd name="T33" fmla="*/ 575786 h 148"/>
                  <a:gd name="T34" fmla="*/ 446332 w 102"/>
                  <a:gd name="T35" fmla="*/ 569323 h 148"/>
                  <a:gd name="T36" fmla="*/ 309442 w 102"/>
                  <a:gd name="T37" fmla="*/ 462796 h 148"/>
                  <a:gd name="T38" fmla="*/ 389122 w 102"/>
                  <a:gd name="T39" fmla="*/ 433560 h 148"/>
                  <a:gd name="T40" fmla="*/ 383974 w 102"/>
                  <a:gd name="T41" fmla="*/ 426690 h 148"/>
                  <a:gd name="T42" fmla="*/ 426393 w 102"/>
                  <a:gd name="T43" fmla="*/ 361645 h 148"/>
                  <a:gd name="T44" fmla="*/ 389122 w 102"/>
                  <a:gd name="T45" fmla="*/ 236330 h 148"/>
                  <a:gd name="T46" fmla="*/ 383974 w 102"/>
                  <a:gd name="T47" fmla="*/ 243366 h 148"/>
                  <a:gd name="T48" fmla="*/ 259404 w 102"/>
                  <a:gd name="T49" fmla="*/ 344341 h 148"/>
                  <a:gd name="T50" fmla="*/ 259404 w 102"/>
                  <a:gd name="T51" fmla="*/ 349772 h 148"/>
                  <a:gd name="T52" fmla="*/ 192079 w 102"/>
                  <a:gd name="T53" fmla="*/ 0 h 148"/>
                  <a:gd name="T54" fmla="*/ 192079 w 102"/>
                  <a:gd name="T55" fmla="*/ 0 h 148"/>
                  <a:gd name="T56" fmla="*/ 42833 w 102"/>
                  <a:gd name="T57" fmla="*/ 41109 h 148"/>
                  <a:gd name="T58" fmla="*/ 149076 w 102"/>
                  <a:gd name="T59" fmla="*/ 272557 h 148"/>
                  <a:gd name="T60" fmla="*/ 124584 w 102"/>
                  <a:gd name="T61" fmla="*/ 77336 h 148"/>
                  <a:gd name="T62" fmla="*/ 241525 w 102"/>
                  <a:gd name="T63" fmla="*/ 510907 h 148"/>
                  <a:gd name="T64" fmla="*/ 204264 w 102"/>
                  <a:gd name="T65" fmla="*/ 373528 h 148"/>
                  <a:gd name="T66" fmla="*/ 326778 w 102"/>
                  <a:gd name="T67" fmla="*/ 556866 h 148"/>
                  <a:gd name="T68" fmla="*/ 568846 w 102"/>
                  <a:gd name="T69" fmla="*/ 800637 h 148"/>
                  <a:gd name="T70" fmla="*/ 55189 w 102"/>
                  <a:gd name="T71" fmla="*/ 438992 h 148"/>
                  <a:gd name="T72" fmla="*/ 104635 w 102"/>
                  <a:gd name="T73" fmla="*/ 515792 h 148"/>
                  <a:gd name="T74" fmla="*/ 383974 w 102"/>
                  <a:gd name="T75" fmla="*/ 313666 h 148"/>
                  <a:gd name="T76" fmla="*/ 333933 w 102"/>
                  <a:gd name="T77" fmla="*/ 361645 h 148"/>
                  <a:gd name="T78" fmla="*/ 296676 w 102"/>
                  <a:gd name="T79" fmla="*/ 414806 h 148"/>
                  <a:gd name="T80" fmla="*/ 476434 w 102"/>
                  <a:gd name="T81" fmla="*/ 634202 h 148"/>
                  <a:gd name="T82" fmla="*/ 470873 w 102"/>
                  <a:gd name="T83" fmla="*/ 629355 h 148"/>
                  <a:gd name="T84" fmla="*/ 476434 w 102"/>
                  <a:gd name="T85" fmla="*/ 634202 h 148"/>
                  <a:gd name="T86" fmla="*/ 463654 w 102"/>
                  <a:gd name="T87" fmla="*/ 658006 h 148"/>
                  <a:gd name="T88" fmla="*/ 470873 w 102"/>
                  <a:gd name="T89" fmla="*/ 653122 h 148"/>
                  <a:gd name="T90" fmla="*/ 488741 w 102"/>
                  <a:gd name="T91" fmla="*/ 658006 h 148"/>
                  <a:gd name="T92" fmla="*/ 488741 w 102"/>
                  <a:gd name="T93" fmla="*/ 658006 h 148"/>
                  <a:gd name="T94" fmla="*/ 488741 w 102"/>
                  <a:gd name="T95" fmla="*/ 663427 h 148"/>
                  <a:gd name="T96" fmla="*/ 488741 w 102"/>
                  <a:gd name="T97" fmla="*/ 663427 h 148"/>
                  <a:gd name="T98" fmla="*/ 488741 w 102"/>
                  <a:gd name="T99" fmla="*/ 658006 h 148"/>
                  <a:gd name="T100" fmla="*/ 500926 w 102"/>
                  <a:gd name="T101" fmla="*/ 658006 h 148"/>
                  <a:gd name="T102" fmla="*/ 488741 w 102"/>
                  <a:gd name="T103" fmla="*/ 653122 h 148"/>
                  <a:gd name="T104" fmla="*/ 494313 w 102"/>
                  <a:gd name="T105" fmla="*/ 641238 h 148"/>
                  <a:gd name="T106" fmla="*/ 488741 w 102"/>
                  <a:gd name="T107" fmla="*/ 634202 h 148"/>
                  <a:gd name="T108" fmla="*/ 476434 w 102"/>
                  <a:gd name="T109" fmla="*/ 629355 h 148"/>
                  <a:gd name="T110" fmla="*/ 476434 w 102"/>
                  <a:gd name="T111" fmla="*/ 634202 h 148"/>
                  <a:gd name="T112" fmla="*/ 568846 w 102"/>
                  <a:gd name="T113" fmla="*/ 800637 h 14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2"/>
                  <a:gd name="T172" fmla="*/ 0 h 148"/>
                  <a:gd name="T173" fmla="*/ 102 w 102"/>
                  <a:gd name="T174" fmla="*/ 148 h 14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2" h="148">
                    <a:moveTo>
                      <a:pt x="2" y="1"/>
                    </a:moveTo>
                    <a:lnTo>
                      <a:pt x="21" y="65"/>
                    </a:lnTo>
                    <a:lnTo>
                      <a:pt x="20" y="65"/>
                    </a:lnTo>
                    <a:lnTo>
                      <a:pt x="0" y="1"/>
                    </a:lnTo>
                    <a:lnTo>
                      <a:pt x="2" y="1"/>
                    </a:lnTo>
                    <a:close/>
                    <a:moveTo>
                      <a:pt x="21" y="65"/>
                    </a:moveTo>
                    <a:lnTo>
                      <a:pt x="21" y="65"/>
                    </a:lnTo>
                    <a:lnTo>
                      <a:pt x="20" y="65"/>
                    </a:lnTo>
                    <a:lnTo>
                      <a:pt x="21" y="65"/>
                    </a:lnTo>
                    <a:close/>
                    <a:moveTo>
                      <a:pt x="21" y="65"/>
                    </a:moveTo>
                    <a:lnTo>
                      <a:pt x="11" y="68"/>
                    </a:lnTo>
                    <a:lnTo>
                      <a:pt x="10" y="67"/>
                    </a:lnTo>
                    <a:lnTo>
                      <a:pt x="20" y="64"/>
                    </a:lnTo>
                    <a:lnTo>
                      <a:pt x="21" y="65"/>
                    </a:lnTo>
                    <a:close/>
                    <a:moveTo>
                      <a:pt x="11" y="68"/>
                    </a:moveTo>
                    <a:lnTo>
                      <a:pt x="10" y="68"/>
                    </a:lnTo>
                    <a:lnTo>
                      <a:pt x="11" y="68"/>
                    </a:lnTo>
                    <a:close/>
                    <a:moveTo>
                      <a:pt x="10" y="68"/>
                    </a:moveTo>
                    <a:lnTo>
                      <a:pt x="1" y="64"/>
                    </a:lnTo>
                    <a:lnTo>
                      <a:pt x="1" y="63"/>
                    </a:lnTo>
                    <a:lnTo>
                      <a:pt x="11" y="67"/>
                    </a:lnTo>
                    <a:lnTo>
                      <a:pt x="10" y="68"/>
                    </a:lnTo>
                    <a:close/>
                    <a:moveTo>
                      <a:pt x="0" y="63"/>
                    </a:moveTo>
                    <a:lnTo>
                      <a:pt x="0" y="62"/>
                    </a:lnTo>
                    <a:lnTo>
                      <a:pt x="1" y="63"/>
                    </a:lnTo>
                    <a:lnTo>
                      <a:pt x="0" y="63"/>
                    </a:lnTo>
                    <a:close/>
                    <a:moveTo>
                      <a:pt x="2" y="63"/>
                    </a:moveTo>
                    <a:lnTo>
                      <a:pt x="8" y="86"/>
                    </a:lnTo>
                    <a:lnTo>
                      <a:pt x="7" y="86"/>
                    </a:lnTo>
                    <a:lnTo>
                      <a:pt x="0" y="63"/>
                    </a:lnTo>
                    <a:lnTo>
                      <a:pt x="2" y="63"/>
                    </a:lnTo>
                    <a:close/>
                    <a:moveTo>
                      <a:pt x="7" y="87"/>
                    </a:moveTo>
                    <a:lnTo>
                      <a:pt x="7" y="86"/>
                    </a:lnTo>
                    <a:lnTo>
                      <a:pt x="7" y="87"/>
                    </a:lnTo>
                    <a:close/>
                    <a:moveTo>
                      <a:pt x="8" y="85"/>
                    </a:moveTo>
                    <a:lnTo>
                      <a:pt x="17" y="92"/>
                    </a:lnTo>
                    <a:lnTo>
                      <a:pt x="16" y="93"/>
                    </a:lnTo>
                    <a:lnTo>
                      <a:pt x="7" y="87"/>
                    </a:lnTo>
                    <a:lnTo>
                      <a:pt x="8" y="85"/>
                    </a:lnTo>
                    <a:close/>
                    <a:moveTo>
                      <a:pt x="17" y="93"/>
                    </a:moveTo>
                    <a:lnTo>
                      <a:pt x="16" y="93"/>
                    </a:lnTo>
                    <a:lnTo>
                      <a:pt x="16" y="92"/>
                    </a:lnTo>
                    <a:lnTo>
                      <a:pt x="17" y="93"/>
                    </a:lnTo>
                    <a:close/>
                    <a:moveTo>
                      <a:pt x="16" y="92"/>
                    </a:moveTo>
                    <a:lnTo>
                      <a:pt x="30" y="88"/>
                    </a:lnTo>
                    <a:lnTo>
                      <a:pt x="31" y="90"/>
                    </a:lnTo>
                    <a:lnTo>
                      <a:pt x="17" y="93"/>
                    </a:lnTo>
                    <a:lnTo>
                      <a:pt x="16" y="92"/>
                    </a:lnTo>
                    <a:close/>
                    <a:moveTo>
                      <a:pt x="30" y="88"/>
                    </a:moveTo>
                    <a:lnTo>
                      <a:pt x="31" y="88"/>
                    </a:lnTo>
                    <a:lnTo>
                      <a:pt x="31" y="89"/>
                    </a:lnTo>
                    <a:lnTo>
                      <a:pt x="30" y="89"/>
                    </a:lnTo>
                    <a:lnTo>
                      <a:pt x="30" y="88"/>
                    </a:lnTo>
                    <a:close/>
                    <a:moveTo>
                      <a:pt x="31" y="89"/>
                    </a:moveTo>
                    <a:cubicBezTo>
                      <a:pt x="31" y="89"/>
                      <a:pt x="37" y="101"/>
                      <a:pt x="45" y="104"/>
                    </a:cubicBezTo>
                    <a:lnTo>
                      <a:pt x="44" y="106"/>
                    </a:lnTo>
                    <a:cubicBezTo>
                      <a:pt x="36" y="102"/>
                      <a:pt x="30" y="89"/>
                      <a:pt x="30" y="89"/>
                    </a:cubicBezTo>
                    <a:lnTo>
                      <a:pt x="31" y="89"/>
                    </a:lnTo>
                    <a:close/>
                    <a:moveTo>
                      <a:pt x="45" y="104"/>
                    </a:moveTo>
                    <a:lnTo>
                      <a:pt x="45" y="104"/>
                    </a:lnTo>
                    <a:lnTo>
                      <a:pt x="44" y="106"/>
                    </a:lnTo>
                    <a:lnTo>
                      <a:pt x="45" y="104"/>
                    </a:lnTo>
                    <a:close/>
                    <a:moveTo>
                      <a:pt x="45" y="104"/>
                    </a:moveTo>
                    <a:cubicBezTo>
                      <a:pt x="48" y="106"/>
                      <a:pt x="53" y="107"/>
                      <a:pt x="57" y="107"/>
                    </a:cubicBezTo>
                    <a:lnTo>
                      <a:pt x="57" y="109"/>
                    </a:lnTo>
                    <a:cubicBezTo>
                      <a:pt x="53" y="108"/>
                      <a:pt x="48" y="107"/>
                      <a:pt x="44" y="106"/>
                    </a:cubicBezTo>
                    <a:lnTo>
                      <a:pt x="45" y="104"/>
                    </a:lnTo>
                    <a:close/>
                    <a:moveTo>
                      <a:pt x="57" y="107"/>
                    </a:moveTo>
                    <a:cubicBezTo>
                      <a:pt x="62" y="108"/>
                      <a:pt x="67" y="109"/>
                      <a:pt x="69" y="111"/>
                    </a:cubicBezTo>
                    <a:lnTo>
                      <a:pt x="68" y="112"/>
                    </a:lnTo>
                    <a:cubicBezTo>
                      <a:pt x="66" y="110"/>
                      <a:pt x="62" y="109"/>
                      <a:pt x="57" y="109"/>
                    </a:cubicBezTo>
                    <a:lnTo>
                      <a:pt x="57" y="107"/>
                    </a:lnTo>
                    <a:close/>
                    <a:moveTo>
                      <a:pt x="69" y="111"/>
                    </a:moveTo>
                    <a:cubicBezTo>
                      <a:pt x="74" y="114"/>
                      <a:pt x="101" y="147"/>
                      <a:pt x="102" y="147"/>
                    </a:cubicBezTo>
                    <a:lnTo>
                      <a:pt x="100" y="148"/>
                    </a:lnTo>
                    <a:cubicBezTo>
                      <a:pt x="100" y="148"/>
                      <a:pt x="73" y="116"/>
                      <a:pt x="68" y="112"/>
                    </a:cubicBezTo>
                    <a:lnTo>
                      <a:pt x="69" y="111"/>
                    </a:lnTo>
                    <a:close/>
                    <a:moveTo>
                      <a:pt x="102" y="147"/>
                    </a:moveTo>
                    <a:lnTo>
                      <a:pt x="100" y="148"/>
                    </a:lnTo>
                    <a:lnTo>
                      <a:pt x="101" y="147"/>
                    </a:lnTo>
                    <a:lnTo>
                      <a:pt x="102" y="147"/>
                    </a:lnTo>
                    <a:close/>
                    <a:moveTo>
                      <a:pt x="100" y="148"/>
                    </a:moveTo>
                    <a:lnTo>
                      <a:pt x="85" y="108"/>
                    </a:lnTo>
                    <a:lnTo>
                      <a:pt x="87" y="108"/>
                    </a:lnTo>
                    <a:lnTo>
                      <a:pt x="102" y="147"/>
                    </a:lnTo>
                    <a:lnTo>
                      <a:pt x="100" y="148"/>
                    </a:lnTo>
                    <a:close/>
                    <a:moveTo>
                      <a:pt x="87" y="108"/>
                    </a:moveTo>
                    <a:lnTo>
                      <a:pt x="87" y="108"/>
                    </a:lnTo>
                    <a:lnTo>
                      <a:pt x="86" y="108"/>
                    </a:lnTo>
                    <a:lnTo>
                      <a:pt x="87" y="108"/>
                    </a:lnTo>
                    <a:close/>
                    <a:moveTo>
                      <a:pt x="86" y="108"/>
                    </a:moveTo>
                    <a:cubicBezTo>
                      <a:pt x="84" y="106"/>
                      <a:pt x="83" y="104"/>
                      <a:pt x="81" y="102"/>
                    </a:cubicBezTo>
                    <a:lnTo>
                      <a:pt x="82" y="101"/>
                    </a:lnTo>
                    <a:cubicBezTo>
                      <a:pt x="84" y="103"/>
                      <a:pt x="85" y="105"/>
                      <a:pt x="87" y="108"/>
                    </a:cubicBezTo>
                    <a:lnTo>
                      <a:pt x="86" y="108"/>
                    </a:lnTo>
                    <a:close/>
                    <a:moveTo>
                      <a:pt x="81" y="102"/>
                    </a:moveTo>
                    <a:cubicBezTo>
                      <a:pt x="80" y="101"/>
                      <a:pt x="78" y="100"/>
                      <a:pt x="76" y="99"/>
                    </a:cubicBezTo>
                    <a:lnTo>
                      <a:pt x="77" y="98"/>
                    </a:lnTo>
                    <a:cubicBezTo>
                      <a:pt x="79" y="98"/>
                      <a:pt x="81" y="100"/>
                      <a:pt x="82" y="101"/>
                    </a:cubicBezTo>
                    <a:lnTo>
                      <a:pt x="81" y="102"/>
                    </a:lnTo>
                    <a:close/>
                    <a:moveTo>
                      <a:pt x="76" y="99"/>
                    </a:moveTo>
                    <a:lnTo>
                      <a:pt x="76" y="99"/>
                    </a:lnTo>
                    <a:lnTo>
                      <a:pt x="77" y="98"/>
                    </a:lnTo>
                    <a:lnTo>
                      <a:pt x="76" y="99"/>
                    </a:lnTo>
                    <a:close/>
                    <a:moveTo>
                      <a:pt x="76" y="99"/>
                    </a:moveTo>
                    <a:lnTo>
                      <a:pt x="76" y="99"/>
                    </a:lnTo>
                    <a:lnTo>
                      <a:pt x="77" y="98"/>
                    </a:lnTo>
                    <a:lnTo>
                      <a:pt x="76" y="99"/>
                    </a:lnTo>
                    <a:close/>
                    <a:moveTo>
                      <a:pt x="77" y="98"/>
                    </a:moveTo>
                    <a:lnTo>
                      <a:pt x="77" y="98"/>
                    </a:lnTo>
                    <a:close/>
                    <a:moveTo>
                      <a:pt x="76" y="99"/>
                    </a:moveTo>
                    <a:cubicBezTo>
                      <a:pt x="75" y="98"/>
                      <a:pt x="73" y="98"/>
                      <a:pt x="72" y="97"/>
                    </a:cubicBezTo>
                    <a:lnTo>
                      <a:pt x="72" y="96"/>
                    </a:lnTo>
                    <a:cubicBezTo>
                      <a:pt x="74" y="97"/>
                      <a:pt x="76" y="97"/>
                      <a:pt x="77" y="98"/>
                    </a:cubicBezTo>
                    <a:lnTo>
                      <a:pt x="76" y="99"/>
                    </a:lnTo>
                    <a:close/>
                    <a:moveTo>
                      <a:pt x="72" y="97"/>
                    </a:moveTo>
                    <a:cubicBezTo>
                      <a:pt x="66" y="95"/>
                      <a:pt x="58" y="93"/>
                      <a:pt x="57" y="91"/>
                    </a:cubicBezTo>
                    <a:lnTo>
                      <a:pt x="58" y="90"/>
                    </a:lnTo>
                    <a:cubicBezTo>
                      <a:pt x="59" y="92"/>
                      <a:pt x="66" y="94"/>
                      <a:pt x="72" y="96"/>
                    </a:cubicBezTo>
                    <a:lnTo>
                      <a:pt x="72" y="97"/>
                    </a:lnTo>
                    <a:close/>
                    <a:moveTo>
                      <a:pt x="57" y="91"/>
                    </a:moveTo>
                    <a:cubicBezTo>
                      <a:pt x="54" y="87"/>
                      <a:pt x="50" y="78"/>
                      <a:pt x="50" y="78"/>
                    </a:cubicBezTo>
                    <a:lnTo>
                      <a:pt x="52" y="77"/>
                    </a:lnTo>
                    <a:cubicBezTo>
                      <a:pt x="52" y="77"/>
                      <a:pt x="55" y="87"/>
                      <a:pt x="58" y="90"/>
                    </a:cubicBezTo>
                    <a:lnTo>
                      <a:pt x="57" y="91"/>
                    </a:lnTo>
                    <a:close/>
                    <a:moveTo>
                      <a:pt x="50" y="78"/>
                    </a:moveTo>
                    <a:lnTo>
                      <a:pt x="50" y="77"/>
                    </a:lnTo>
                    <a:lnTo>
                      <a:pt x="51" y="77"/>
                    </a:lnTo>
                    <a:lnTo>
                      <a:pt x="51" y="78"/>
                    </a:lnTo>
                    <a:lnTo>
                      <a:pt x="50" y="78"/>
                    </a:lnTo>
                    <a:close/>
                    <a:moveTo>
                      <a:pt x="51" y="77"/>
                    </a:moveTo>
                    <a:lnTo>
                      <a:pt x="63" y="72"/>
                    </a:lnTo>
                    <a:lnTo>
                      <a:pt x="63" y="73"/>
                    </a:lnTo>
                    <a:lnTo>
                      <a:pt x="51" y="78"/>
                    </a:lnTo>
                    <a:lnTo>
                      <a:pt x="51" y="77"/>
                    </a:lnTo>
                    <a:close/>
                    <a:moveTo>
                      <a:pt x="63" y="73"/>
                    </a:moveTo>
                    <a:lnTo>
                      <a:pt x="63" y="73"/>
                    </a:lnTo>
                    <a:lnTo>
                      <a:pt x="63" y="72"/>
                    </a:lnTo>
                    <a:lnTo>
                      <a:pt x="63" y="73"/>
                    </a:lnTo>
                    <a:close/>
                    <a:moveTo>
                      <a:pt x="62" y="72"/>
                    </a:moveTo>
                    <a:lnTo>
                      <a:pt x="68" y="61"/>
                    </a:lnTo>
                    <a:lnTo>
                      <a:pt x="69" y="61"/>
                    </a:lnTo>
                    <a:lnTo>
                      <a:pt x="63" y="73"/>
                    </a:lnTo>
                    <a:lnTo>
                      <a:pt x="62" y="72"/>
                    </a:lnTo>
                    <a:close/>
                    <a:moveTo>
                      <a:pt x="69" y="61"/>
                    </a:moveTo>
                    <a:lnTo>
                      <a:pt x="69" y="61"/>
                    </a:lnTo>
                    <a:close/>
                    <a:moveTo>
                      <a:pt x="68" y="61"/>
                    </a:moveTo>
                    <a:lnTo>
                      <a:pt x="62" y="42"/>
                    </a:lnTo>
                    <a:lnTo>
                      <a:pt x="63" y="41"/>
                    </a:lnTo>
                    <a:lnTo>
                      <a:pt x="69" y="61"/>
                    </a:lnTo>
                    <a:lnTo>
                      <a:pt x="68" y="61"/>
                    </a:lnTo>
                    <a:close/>
                    <a:moveTo>
                      <a:pt x="62" y="41"/>
                    </a:moveTo>
                    <a:lnTo>
                      <a:pt x="63" y="40"/>
                    </a:lnTo>
                    <a:lnTo>
                      <a:pt x="63" y="41"/>
                    </a:lnTo>
                    <a:lnTo>
                      <a:pt x="63" y="42"/>
                    </a:lnTo>
                    <a:lnTo>
                      <a:pt x="62" y="41"/>
                    </a:lnTo>
                    <a:close/>
                    <a:moveTo>
                      <a:pt x="63" y="42"/>
                    </a:moveTo>
                    <a:lnTo>
                      <a:pt x="55" y="53"/>
                    </a:lnTo>
                    <a:lnTo>
                      <a:pt x="54" y="53"/>
                    </a:lnTo>
                    <a:lnTo>
                      <a:pt x="62" y="41"/>
                    </a:lnTo>
                    <a:lnTo>
                      <a:pt x="63" y="42"/>
                    </a:lnTo>
                    <a:close/>
                    <a:moveTo>
                      <a:pt x="55" y="53"/>
                    </a:moveTo>
                    <a:lnTo>
                      <a:pt x="55" y="54"/>
                    </a:lnTo>
                    <a:lnTo>
                      <a:pt x="55" y="53"/>
                    </a:lnTo>
                    <a:close/>
                    <a:moveTo>
                      <a:pt x="55" y="54"/>
                    </a:moveTo>
                    <a:lnTo>
                      <a:pt x="42" y="59"/>
                    </a:lnTo>
                    <a:lnTo>
                      <a:pt x="42" y="58"/>
                    </a:lnTo>
                    <a:lnTo>
                      <a:pt x="54" y="52"/>
                    </a:lnTo>
                    <a:lnTo>
                      <a:pt x="55" y="54"/>
                    </a:lnTo>
                    <a:close/>
                    <a:moveTo>
                      <a:pt x="42" y="59"/>
                    </a:moveTo>
                    <a:lnTo>
                      <a:pt x="41" y="60"/>
                    </a:lnTo>
                    <a:lnTo>
                      <a:pt x="41" y="59"/>
                    </a:lnTo>
                    <a:lnTo>
                      <a:pt x="42" y="58"/>
                    </a:lnTo>
                    <a:lnTo>
                      <a:pt x="42" y="59"/>
                    </a:lnTo>
                    <a:close/>
                    <a:moveTo>
                      <a:pt x="41" y="59"/>
                    </a:moveTo>
                    <a:lnTo>
                      <a:pt x="30" y="1"/>
                    </a:lnTo>
                    <a:lnTo>
                      <a:pt x="31" y="1"/>
                    </a:lnTo>
                    <a:lnTo>
                      <a:pt x="43" y="58"/>
                    </a:lnTo>
                    <a:lnTo>
                      <a:pt x="41" y="59"/>
                    </a:lnTo>
                    <a:close/>
                    <a:moveTo>
                      <a:pt x="31" y="0"/>
                    </a:moveTo>
                    <a:lnTo>
                      <a:pt x="31" y="0"/>
                    </a:lnTo>
                    <a:lnTo>
                      <a:pt x="31" y="1"/>
                    </a:lnTo>
                    <a:lnTo>
                      <a:pt x="31" y="0"/>
                    </a:lnTo>
                    <a:close/>
                    <a:moveTo>
                      <a:pt x="31" y="2"/>
                    </a:moveTo>
                    <a:lnTo>
                      <a:pt x="1" y="2"/>
                    </a:lnTo>
                    <a:lnTo>
                      <a:pt x="1" y="0"/>
                    </a:lnTo>
                    <a:lnTo>
                      <a:pt x="31" y="0"/>
                    </a:lnTo>
                    <a:lnTo>
                      <a:pt x="31" y="2"/>
                    </a:lnTo>
                    <a:close/>
                    <a:moveTo>
                      <a:pt x="0" y="1"/>
                    </a:moveTo>
                    <a:lnTo>
                      <a:pt x="0" y="0"/>
                    </a:lnTo>
                    <a:lnTo>
                      <a:pt x="1" y="0"/>
                    </a:lnTo>
                    <a:lnTo>
                      <a:pt x="1" y="1"/>
                    </a:lnTo>
                    <a:lnTo>
                      <a:pt x="0" y="1"/>
                    </a:lnTo>
                    <a:close/>
                    <a:moveTo>
                      <a:pt x="7" y="7"/>
                    </a:moveTo>
                    <a:lnTo>
                      <a:pt x="27" y="6"/>
                    </a:lnTo>
                    <a:lnTo>
                      <a:pt x="27" y="8"/>
                    </a:lnTo>
                    <a:lnTo>
                      <a:pt x="7" y="8"/>
                    </a:lnTo>
                    <a:lnTo>
                      <a:pt x="7" y="7"/>
                    </a:lnTo>
                    <a:close/>
                    <a:moveTo>
                      <a:pt x="13" y="14"/>
                    </a:moveTo>
                    <a:lnTo>
                      <a:pt x="25" y="45"/>
                    </a:lnTo>
                    <a:lnTo>
                      <a:pt x="24" y="46"/>
                    </a:lnTo>
                    <a:lnTo>
                      <a:pt x="12" y="14"/>
                    </a:lnTo>
                    <a:lnTo>
                      <a:pt x="13" y="14"/>
                    </a:lnTo>
                    <a:close/>
                    <a:moveTo>
                      <a:pt x="20" y="13"/>
                    </a:moveTo>
                    <a:lnTo>
                      <a:pt x="28" y="44"/>
                    </a:lnTo>
                    <a:lnTo>
                      <a:pt x="27" y="45"/>
                    </a:lnTo>
                    <a:lnTo>
                      <a:pt x="19" y="13"/>
                    </a:lnTo>
                    <a:lnTo>
                      <a:pt x="20" y="13"/>
                    </a:lnTo>
                    <a:close/>
                    <a:moveTo>
                      <a:pt x="29" y="14"/>
                    </a:moveTo>
                    <a:lnTo>
                      <a:pt x="32" y="44"/>
                    </a:lnTo>
                    <a:lnTo>
                      <a:pt x="30" y="44"/>
                    </a:lnTo>
                    <a:lnTo>
                      <a:pt x="27" y="14"/>
                    </a:lnTo>
                    <a:lnTo>
                      <a:pt x="29" y="14"/>
                    </a:lnTo>
                    <a:close/>
                    <a:moveTo>
                      <a:pt x="28" y="62"/>
                    </a:moveTo>
                    <a:lnTo>
                      <a:pt x="39" y="86"/>
                    </a:lnTo>
                    <a:lnTo>
                      <a:pt x="37" y="86"/>
                    </a:lnTo>
                    <a:lnTo>
                      <a:pt x="27" y="62"/>
                    </a:lnTo>
                    <a:lnTo>
                      <a:pt x="28" y="62"/>
                    </a:lnTo>
                    <a:close/>
                    <a:moveTo>
                      <a:pt x="35" y="62"/>
                    </a:moveTo>
                    <a:lnTo>
                      <a:pt x="44" y="84"/>
                    </a:lnTo>
                    <a:lnTo>
                      <a:pt x="43" y="85"/>
                    </a:lnTo>
                    <a:lnTo>
                      <a:pt x="33" y="63"/>
                    </a:lnTo>
                    <a:lnTo>
                      <a:pt x="35" y="62"/>
                    </a:lnTo>
                    <a:close/>
                    <a:moveTo>
                      <a:pt x="40" y="61"/>
                    </a:moveTo>
                    <a:lnTo>
                      <a:pt x="46" y="83"/>
                    </a:lnTo>
                    <a:lnTo>
                      <a:pt x="45" y="83"/>
                    </a:lnTo>
                    <a:lnTo>
                      <a:pt x="39" y="61"/>
                    </a:lnTo>
                    <a:lnTo>
                      <a:pt x="40" y="61"/>
                    </a:lnTo>
                    <a:close/>
                    <a:moveTo>
                      <a:pt x="53" y="94"/>
                    </a:moveTo>
                    <a:lnTo>
                      <a:pt x="73" y="103"/>
                    </a:lnTo>
                    <a:lnTo>
                      <a:pt x="73" y="105"/>
                    </a:lnTo>
                    <a:lnTo>
                      <a:pt x="52" y="95"/>
                    </a:lnTo>
                    <a:lnTo>
                      <a:pt x="53" y="94"/>
                    </a:lnTo>
                    <a:close/>
                    <a:moveTo>
                      <a:pt x="84" y="121"/>
                    </a:moveTo>
                    <a:lnTo>
                      <a:pt x="94" y="134"/>
                    </a:lnTo>
                    <a:lnTo>
                      <a:pt x="92" y="135"/>
                    </a:lnTo>
                    <a:lnTo>
                      <a:pt x="83" y="122"/>
                    </a:lnTo>
                    <a:lnTo>
                      <a:pt x="84" y="121"/>
                    </a:lnTo>
                    <a:close/>
                    <a:moveTo>
                      <a:pt x="9" y="74"/>
                    </a:moveTo>
                    <a:lnTo>
                      <a:pt x="13" y="84"/>
                    </a:lnTo>
                    <a:lnTo>
                      <a:pt x="11" y="84"/>
                    </a:lnTo>
                    <a:lnTo>
                      <a:pt x="8" y="75"/>
                    </a:lnTo>
                    <a:lnTo>
                      <a:pt x="9" y="74"/>
                    </a:lnTo>
                    <a:close/>
                    <a:moveTo>
                      <a:pt x="22" y="72"/>
                    </a:moveTo>
                    <a:lnTo>
                      <a:pt x="15" y="77"/>
                    </a:lnTo>
                    <a:lnTo>
                      <a:pt x="14" y="75"/>
                    </a:lnTo>
                    <a:lnTo>
                      <a:pt x="22" y="71"/>
                    </a:lnTo>
                    <a:lnTo>
                      <a:pt x="22" y="72"/>
                    </a:lnTo>
                    <a:close/>
                    <a:moveTo>
                      <a:pt x="25" y="84"/>
                    </a:moveTo>
                    <a:lnTo>
                      <a:pt x="17" y="87"/>
                    </a:lnTo>
                    <a:lnTo>
                      <a:pt x="17" y="85"/>
                    </a:lnTo>
                    <a:lnTo>
                      <a:pt x="25" y="83"/>
                    </a:lnTo>
                    <a:lnTo>
                      <a:pt x="25" y="84"/>
                    </a:lnTo>
                    <a:close/>
                    <a:moveTo>
                      <a:pt x="63" y="53"/>
                    </a:moveTo>
                    <a:lnTo>
                      <a:pt x="59" y="59"/>
                    </a:lnTo>
                    <a:lnTo>
                      <a:pt x="58" y="59"/>
                    </a:lnTo>
                    <a:lnTo>
                      <a:pt x="62" y="53"/>
                    </a:lnTo>
                    <a:lnTo>
                      <a:pt x="63" y="53"/>
                    </a:lnTo>
                    <a:close/>
                    <a:moveTo>
                      <a:pt x="66" y="61"/>
                    </a:moveTo>
                    <a:lnTo>
                      <a:pt x="63" y="66"/>
                    </a:lnTo>
                    <a:lnTo>
                      <a:pt x="62" y="65"/>
                    </a:lnTo>
                    <a:lnTo>
                      <a:pt x="65" y="60"/>
                    </a:lnTo>
                    <a:lnTo>
                      <a:pt x="66" y="61"/>
                    </a:lnTo>
                    <a:close/>
                    <a:moveTo>
                      <a:pt x="54" y="61"/>
                    </a:moveTo>
                    <a:lnTo>
                      <a:pt x="45" y="65"/>
                    </a:lnTo>
                    <a:lnTo>
                      <a:pt x="45" y="64"/>
                    </a:lnTo>
                    <a:lnTo>
                      <a:pt x="53" y="60"/>
                    </a:lnTo>
                    <a:lnTo>
                      <a:pt x="54" y="61"/>
                    </a:lnTo>
                    <a:close/>
                    <a:moveTo>
                      <a:pt x="57" y="68"/>
                    </a:moveTo>
                    <a:lnTo>
                      <a:pt x="48" y="71"/>
                    </a:lnTo>
                    <a:lnTo>
                      <a:pt x="48" y="70"/>
                    </a:lnTo>
                    <a:lnTo>
                      <a:pt x="56" y="66"/>
                    </a:lnTo>
                    <a:lnTo>
                      <a:pt x="57" y="68"/>
                    </a:lnTo>
                    <a:close/>
                    <a:moveTo>
                      <a:pt x="77" y="107"/>
                    </a:moveTo>
                    <a:lnTo>
                      <a:pt x="77" y="107"/>
                    </a:lnTo>
                    <a:lnTo>
                      <a:pt x="76" y="106"/>
                    </a:lnTo>
                    <a:lnTo>
                      <a:pt x="77" y="107"/>
                    </a:lnTo>
                    <a:close/>
                    <a:moveTo>
                      <a:pt x="76" y="106"/>
                    </a:moveTo>
                    <a:lnTo>
                      <a:pt x="76" y="106"/>
                    </a:lnTo>
                    <a:lnTo>
                      <a:pt x="77" y="107"/>
                    </a:lnTo>
                    <a:lnTo>
                      <a:pt x="76" y="106"/>
                    </a:lnTo>
                    <a:close/>
                    <a:moveTo>
                      <a:pt x="77" y="107"/>
                    </a:moveTo>
                    <a:cubicBezTo>
                      <a:pt x="77" y="107"/>
                      <a:pt x="77" y="107"/>
                      <a:pt x="77" y="107"/>
                    </a:cubicBezTo>
                    <a:lnTo>
                      <a:pt x="76" y="106"/>
                    </a:lnTo>
                    <a:cubicBezTo>
                      <a:pt x="76" y="106"/>
                      <a:pt x="76" y="106"/>
                      <a:pt x="76" y="106"/>
                    </a:cubicBezTo>
                    <a:lnTo>
                      <a:pt x="77" y="107"/>
                    </a:lnTo>
                    <a:close/>
                    <a:moveTo>
                      <a:pt x="77" y="107"/>
                    </a:moveTo>
                    <a:cubicBezTo>
                      <a:pt x="77" y="108"/>
                      <a:pt x="76" y="108"/>
                      <a:pt x="76" y="108"/>
                    </a:cubicBezTo>
                    <a:lnTo>
                      <a:pt x="75" y="107"/>
                    </a:lnTo>
                    <a:cubicBezTo>
                      <a:pt x="75" y="107"/>
                      <a:pt x="76" y="106"/>
                      <a:pt x="76" y="106"/>
                    </a:cubicBezTo>
                    <a:lnTo>
                      <a:pt x="77" y="107"/>
                    </a:lnTo>
                    <a:close/>
                    <a:moveTo>
                      <a:pt x="76" y="108"/>
                    </a:moveTo>
                    <a:cubicBezTo>
                      <a:pt x="76" y="108"/>
                      <a:pt x="76" y="109"/>
                      <a:pt x="76" y="110"/>
                    </a:cubicBezTo>
                    <a:lnTo>
                      <a:pt x="75" y="111"/>
                    </a:lnTo>
                    <a:cubicBezTo>
                      <a:pt x="74" y="109"/>
                      <a:pt x="74" y="108"/>
                      <a:pt x="75" y="107"/>
                    </a:cubicBezTo>
                    <a:lnTo>
                      <a:pt x="76" y="108"/>
                    </a:lnTo>
                    <a:close/>
                    <a:moveTo>
                      <a:pt x="75" y="111"/>
                    </a:moveTo>
                    <a:lnTo>
                      <a:pt x="75" y="111"/>
                    </a:lnTo>
                    <a:lnTo>
                      <a:pt x="75" y="110"/>
                    </a:lnTo>
                    <a:lnTo>
                      <a:pt x="75" y="111"/>
                    </a:lnTo>
                    <a:close/>
                    <a:moveTo>
                      <a:pt x="76" y="110"/>
                    </a:moveTo>
                    <a:lnTo>
                      <a:pt x="76" y="110"/>
                    </a:lnTo>
                    <a:lnTo>
                      <a:pt x="75" y="111"/>
                    </a:lnTo>
                    <a:lnTo>
                      <a:pt x="76" y="110"/>
                    </a:lnTo>
                    <a:close/>
                    <a:moveTo>
                      <a:pt x="76" y="110"/>
                    </a:moveTo>
                    <a:cubicBezTo>
                      <a:pt x="76" y="110"/>
                      <a:pt x="77" y="111"/>
                      <a:pt x="77" y="111"/>
                    </a:cubicBezTo>
                    <a:lnTo>
                      <a:pt x="77" y="112"/>
                    </a:lnTo>
                    <a:cubicBezTo>
                      <a:pt x="76" y="112"/>
                      <a:pt x="75" y="111"/>
                      <a:pt x="75" y="111"/>
                    </a:cubicBezTo>
                    <a:lnTo>
                      <a:pt x="76" y="110"/>
                    </a:lnTo>
                    <a:close/>
                    <a:moveTo>
                      <a:pt x="77" y="111"/>
                    </a:moveTo>
                    <a:cubicBezTo>
                      <a:pt x="78" y="111"/>
                      <a:pt x="78" y="111"/>
                      <a:pt x="79" y="111"/>
                    </a:cubicBezTo>
                    <a:lnTo>
                      <a:pt x="79" y="112"/>
                    </a:lnTo>
                    <a:cubicBezTo>
                      <a:pt x="78" y="113"/>
                      <a:pt x="78" y="113"/>
                      <a:pt x="77" y="112"/>
                    </a:cubicBezTo>
                    <a:lnTo>
                      <a:pt x="77" y="111"/>
                    </a:lnTo>
                    <a:close/>
                    <a:moveTo>
                      <a:pt x="79" y="112"/>
                    </a:moveTo>
                    <a:lnTo>
                      <a:pt x="79" y="112"/>
                    </a:lnTo>
                    <a:close/>
                    <a:moveTo>
                      <a:pt x="79" y="111"/>
                    </a:moveTo>
                    <a:lnTo>
                      <a:pt x="79" y="111"/>
                    </a:lnTo>
                    <a:lnTo>
                      <a:pt x="79" y="112"/>
                    </a:lnTo>
                    <a:lnTo>
                      <a:pt x="79" y="111"/>
                    </a:lnTo>
                    <a:close/>
                    <a:moveTo>
                      <a:pt x="79" y="111"/>
                    </a:moveTo>
                    <a:lnTo>
                      <a:pt x="79" y="111"/>
                    </a:lnTo>
                    <a:lnTo>
                      <a:pt x="79" y="112"/>
                    </a:lnTo>
                    <a:lnTo>
                      <a:pt x="79" y="111"/>
                    </a:lnTo>
                    <a:close/>
                    <a:moveTo>
                      <a:pt x="79" y="111"/>
                    </a:moveTo>
                    <a:lnTo>
                      <a:pt x="79" y="111"/>
                    </a:lnTo>
                    <a:lnTo>
                      <a:pt x="79" y="112"/>
                    </a:lnTo>
                    <a:lnTo>
                      <a:pt x="79" y="111"/>
                    </a:lnTo>
                    <a:close/>
                    <a:moveTo>
                      <a:pt x="79" y="112"/>
                    </a:moveTo>
                    <a:lnTo>
                      <a:pt x="79" y="112"/>
                    </a:lnTo>
                    <a:close/>
                    <a:moveTo>
                      <a:pt x="79" y="111"/>
                    </a:moveTo>
                    <a:cubicBezTo>
                      <a:pt x="79" y="111"/>
                      <a:pt x="79" y="111"/>
                      <a:pt x="79" y="111"/>
                    </a:cubicBezTo>
                    <a:lnTo>
                      <a:pt x="80" y="112"/>
                    </a:lnTo>
                    <a:cubicBezTo>
                      <a:pt x="80" y="112"/>
                      <a:pt x="80" y="112"/>
                      <a:pt x="79" y="112"/>
                    </a:cubicBezTo>
                    <a:lnTo>
                      <a:pt x="79" y="111"/>
                    </a:lnTo>
                    <a:close/>
                    <a:moveTo>
                      <a:pt x="79" y="111"/>
                    </a:moveTo>
                    <a:cubicBezTo>
                      <a:pt x="79" y="111"/>
                      <a:pt x="79" y="111"/>
                      <a:pt x="79" y="110"/>
                    </a:cubicBezTo>
                    <a:lnTo>
                      <a:pt x="81" y="111"/>
                    </a:lnTo>
                    <a:cubicBezTo>
                      <a:pt x="80" y="112"/>
                      <a:pt x="80" y="112"/>
                      <a:pt x="80" y="112"/>
                    </a:cubicBezTo>
                    <a:lnTo>
                      <a:pt x="79" y="111"/>
                    </a:lnTo>
                    <a:close/>
                    <a:moveTo>
                      <a:pt x="81" y="111"/>
                    </a:moveTo>
                    <a:lnTo>
                      <a:pt x="81" y="111"/>
                    </a:lnTo>
                    <a:lnTo>
                      <a:pt x="80" y="111"/>
                    </a:lnTo>
                    <a:lnTo>
                      <a:pt x="81" y="111"/>
                    </a:lnTo>
                    <a:close/>
                    <a:moveTo>
                      <a:pt x="79" y="110"/>
                    </a:moveTo>
                    <a:cubicBezTo>
                      <a:pt x="80" y="110"/>
                      <a:pt x="80" y="109"/>
                      <a:pt x="80" y="108"/>
                    </a:cubicBezTo>
                    <a:lnTo>
                      <a:pt x="81" y="108"/>
                    </a:lnTo>
                    <a:cubicBezTo>
                      <a:pt x="82" y="109"/>
                      <a:pt x="81" y="110"/>
                      <a:pt x="81" y="111"/>
                    </a:cubicBezTo>
                    <a:lnTo>
                      <a:pt x="79" y="110"/>
                    </a:lnTo>
                    <a:close/>
                    <a:moveTo>
                      <a:pt x="80" y="108"/>
                    </a:moveTo>
                    <a:cubicBezTo>
                      <a:pt x="80" y="108"/>
                      <a:pt x="80" y="108"/>
                      <a:pt x="80" y="108"/>
                    </a:cubicBezTo>
                    <a:lnTo>
                      <a:pt x="81" y="108"/>
                    </a:lnTo>
                    <a:cubicBezTo>
                      <a:pt x="81" y="108"/>
                      <a:pt x="81" y="108"/>
                      <a:pt x="81" y="108"/>
                    </a:cubicBezTo>
                    <a:lnTo>
                      <a:pt x="80" y="108"/>
                    </a:lnTo>
                    <a:close/>
                    <a:moveTo>
                      <a:pt x="80" y="108"/>
                    </a:moveTo>
                    <a:lnTo>
                      <a:pt x="80" y="108"/>
                    </a:lnTo>
                    <a:close/>
                    <a:moveTo>
                      <a:pt x="80" y="108"/>
                    </a:moveTo>
                    <a:cubicBezTo>
                      <a:pt x="79" y="108"/>
                      <a:pt x="79" y="107"/>
                      <a:pt x="79" y="107"/>
                    </a:cubicBezTo>
                    <a:lnTo>
                      <a:pt x="79" y="106"/>
                    </a:lnTo>
                    <a:cubicBezTo>
                      <a:pt x="80" y="106"/>
                      <a:pt x="81" y="107"/>
                      <a:pt x="81" y="108"/>
                    </a:cubicBezTo>
                    <a:lnTo>
                      <a:pt x="80" y="108"/>
                    </a:lnTo>
                    <a:close/>
                    <a:moveTo>
                      <a:pt x="79" y="107"/>
                    </a:moveTo>
                    <a:cubicBezTo>
                      <a:pt x="78" y="107"/>
                      <a:pt x="78" y="107"/>
                      <a:pt x="77" y="107"/>
                    </a:cubicBezTo>
                    <a:lnTo>
                      <a:pt x="76" y="106"/>
                    </a:lnTo>
                    <a:cubicBezTo>
                      <a:pt x="77" y="105"/>
                      <a:pt x="78" y="105"/>
                      <a:pt x="79" y="106"/>
                    </a:cubicBezTo>
                    <a:lnTo>
                      <a:pt x="79" y="107"/>
                    </a:lnTo>
                    <a:close/>
                    <a:moveTo>
                      <a:pt x="76" y="106"/>
                    </a:moveTo>
                    <a:lnTo>
                      <a:pt x="76" y="106"/>
                    </a:lnTo>
                    <a:lnTo>
                      <a:pt x="77" y="106"/>
                    </a:lnTo>
                    <a:lnTo>
                      <a:pt x="76" y="106"/>
                    </a:lnTo>
                    <a:close/>
                    <a:moveTo>
                      <a:pt x="77" y="107"/>
                    </a:moveTo>
                    <a:cubicBezTo>
                      <a:pt x="77" y="107"/>
                      <a:pt x="77" y="107"/>
                      <a:pt x="77" y="107"/>
                    </a:cubicBezTo>
                    <a:lnTo>
                      <a:pt x="76" y="106"/>
                    </a:lnTo>
                    <a:cubicBezTo>
                      <a:pt x="76" y="106"/>
                      <a:pt x="76" y="106"/>
                      <a:pt x="76" y="106"/>
                    </a:cubicBezTo>
                    <a:lnTo>
                      <a:pt x="77" y="107"/>
                    </a:lnTo>
                    <a:close/>
                    <a:moveTo>
                      <a:pt x="77" y="107"/>
                    </a:moveTo>
                    <a:lnTo>
                      <a:pt x="77" y="107"/>
                    </a:lnTo>
                    <a:close/>
                    <a:moveTo>
                      <a:pt x="92" y="135"/>
                    </a:moveTo>
                    <a:lnTo>
                      <a:pt x="86" y="122"/>
                    </a:lnTo>
                    <a:lnTo>
                      <a:pt x="87" y="121"/>
                    </a:lnTo>
                    <a:lnTo>
                      <a:pt x="94" y="134"/>
                    </a:lnTo>
                    <a:lnTo>
                      <a:pt x="92" y="135"/>
                    </a:lnTo>
                    <a:close/>
                    <a:moveTo>
                      <a:pt x="73" y="105"/>
                    </a:moveTo>
                    <a:lnTo>
                      <a:pt x="45" y="96"/>
                    </a:lnTo>
                    <a:lnTo>
                      <a:pt x="45" y="95"/>
                    </a:lnTo>
                    <a:lnTo>
                      <a:pt x="73" y="103"/>
                    </a:lnTo>
                    <a:lnTo>
                      <a:pt x="73" y="105"/>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75" name="Freeform 30"/>
              <p:cNvSpPr>
                <a:spLocks noEditPoints="1"/>
              </p:cNvSpPr>
              <p:nvPr/>
            </p:nvSpPr>
            <p:spPr bwMode="auto">
              <a:xfrm>
                <a:off x="3001" y="2828"/>
                <a:ext cx="582" cy="287"/>
              </a:xfrm>
              <a:custGeom>
                <a:avLst/>
                <a:gdLst>
                  <a:gd name="T0" fmla="*/ 0 w 167"/>
                  <a:gd name="T1" fmla="*/ 105803 h 83"/>
                  <a:gd name="T2" fmla="*/ 331594 w 167"/>
                  <a:gd name="T3" fmla="*/ 343525 h 83"/>
                  <a:gd name="T4" fmla="*/ 294004 w 167"/>
                  <a:gd name="T5" fmla="*/ 389583 h 83"/>
                  <a:gd name="T6" fmla="*/ 224084 w 167"/>
                  <a:gd name="T7" fmla="*/ 401862 h 83"/>
                  <a:gd name="T8" fmla="*/ 343861 w 167"/>
                  <a:gd name="T9" fmla="*/ 490341 h 83"/>
                  <a:gd name="T10" fmla="*/ 412314 w 167"/>
                  <a:gd name="T11" fmla="*/ 490341 h 83"/>
                  <a:gd name="T12" fmla="*/ 467757 w 167"/>
                  <a:gd name="T13" fmla="*/ 425597 h 83"/>
                  <a:gd name="T14" fmla="*/ 599948 w 167"/>
                  <a:gd name="T15" fmla="*/ 454746 h 83"/>
                  <a:gd name="T16" fmla="*/ 749069 w 167"/>
                  <a:gd name="T17" fmla="*/ 396444 h 83"/>
                  <a:gd name="T18" fmla="*/ 1042599 w 167"/>
                  <a:gd name="T19" fmla="*/ 461776 h 83"/>
                  <a:gd name="T20" fmla="*/ 824154 w 167"/>
                  <a:gd name="T21" fmla="*/ 319791 h 83"/>
                  <a:gd name="T22" fmla="*/ 736244 w 167"/>
                  <a:gd name="T23" fmla="*/ 307512 h 83"/>
                  <a:gd name="T24" fmla="*/ 612773 w 167"/>
                  <a:gd name="T25" fmla="*/ 336661 h 83"/>
                  <a:gd name="T26" fmla="*/ 530610 w 167"/>
                  <a:gd name="T27" fmla="*/ 301066 h 83"/>
                  <a:gd name="T28" fmla="*/ 575316 w 167"/>
                  <a:gd name="T29" fmla="*/ 230869 h 83"/>
                  <a:gd name="T30" fmla="*/ 562442 w 167"/>
                  <a:gd name="T31" fmla="*/ 159129 h 83"/>
                  <a:gd name="T32" fmla="*/ 462171 w 167"/>
                  <a:gd name="T33" fmla="*/ 88932 h 83"/>
                  <a:gd name="T34" fmla="*/ 462171 w 167"/>
                  <a:gd name="T35" fmla="*/ 171004 h 83"/>
                  <a:gd name="T36" fmla="*/ 417475 w 167"/>
                  <a:gd name="T37" fmla="*/ 235748 h 83"/>
                  <a:gd name="T38" fmla="*/ 150602 w 167"/>
                  <a:gd name="T39" fmla="*/ 0 h 83"/>
                  <a:gd name="T40" fmla="*/ 0 w 167"/>
                  <a:gd name="T41" fmla="*/ 105803 h 83"/>
                  <a:gd name="T42" fmla="*/ 50453 w 167"/>
                  <a:gd name="T43" fmla="*/ 118085 h 83"/>
                  <a:gd name="T44" fmla="*/ 155767 w 167"/>
                  <a:gd name="T45" fmla="*/ 47874 h 83"/>
                  <a:gd name="T46" fmla="*/ 105907 w 167"/>
                  <a:gd name="T47" fmla="*/ 129945 h 83"/>
                  <a:gd name="T48" fmla="*/ 281141 w 167"/>
                  <a:gd name="T49" fmla="*/ 235748 h 83"/>
                  <a:gd name="T50" fmla="*/ 137777 w 167"/>
                  <a:gd name="T51" fmla="*/ 100796 h 83"/>
                  <a:gd name="T52" fmla="*/ 294004 w 167"/>
                  <a:gd name="T53" fmla="*/ 223874 h 83"/>
                  <a:gd name="T54" fmla="*/ 180992 w 167"/>
                  <a:gd name="T55" fmla="*/ 70197 h 83"/>
                  <a:gd name="T56" fmla="*/ 306369 w 167"/>
                  <a:gd name="T57" fmla="*/ 206599 h 83"/>
                  <a:gd name="T58" fmla="*/ 356822 w 167"/>
                  <a:gd name="T59" fmla="*/ 307512 h 83"/>
                  <a:gd name="T60" fmla="*/ 499628 w 167"/>
                  <a:gd name="T61" fmla="*/ 384583 h 83"/>
                  <a:gd name="T62" fmla="*/ 394279 w 167"/>
                  <a:gd name="T63" fmla="*/ 283791 h 83"/>
                  <a:gd name="T64" fmla="*/ 517614 w 167"/>
                  <a:gd name="T65" fmla="*/ 360849 h 83"/>
                  <a:gd name="T66" fmla="*/ 412314 w 167"/>
                  <a:gd name="T67" fmla="*/ 260057 h 83"/>
                  <a:gd name="T68" fmla="*/ 524852 w 167"/>
                  <a:gd name="T69" fmla="*/ 343525 h 83"/>
                  <a:gd name="T70" fmla="*/ 599948 w 167"/>
                  <a:gd name="T71" fmla="*/ 372713 h 83"/>
                  <a:gd name="T72" fmla="*/ 736244 w 167"/>
                  <a:gd name="T73" fmla="*/ 348536 h 83"/>
                  <a:gd name="T74" fmla="*/ 854369 w 167"/>
                  <a:gd name="T75" fmla="*/ 396444 h 83"/>
                  <a:gd name="T76" fmla="*/ 955153 w 167"/>
                  <a:gd name="T77" fmla="*/ 425597 h 83"/>
                  <a:gd name="T78" fmla="*/ 306369 w 167"/>
                  <a:gd name="T79" fmla="*/ 430593 h 83"/>
                  <a:gd name="T80" fmla="*/ 356822 w 167"/>
                  <a:gd name="T81" fmla="*/ 466607 h 83"/>
                  <a:gd name="T82" fmla="*/ 369089 w 167"/>
                  <a:gd name="T83" fmla="*/ 372713 h 83"/>
                  <a:gd name="T84" fmla="*/ 343861 w 167"/>
                  <a:gd name="T85" fmla="*/ 420718 h 83"/>
                  <a:gd name="T86" fmla="*/ 424665 w 167"/>
                  <a:gd name="T87" fmla="*/ 420718 h 83"/>
                  <a:gd name="T88" fmla="*/ 394279 w 167"/>
                  <a:gd name="T89" fmla="*/ 454746 h 83"/>
                  <a:gd name="T90" fmla="*/ 499628 w 167"/>
                  <a:gd name="T91" fmla="*/ 141806 h 83"/>
                  <a:gd name="T92" fmla="*/ 505385 w 167"/>
                  <a:gd name="T93" fmla="*/ 182864 h 83"/>
                  <a:gd name="T94" fmla="*/ 542853 w 167"/>
                  <a:gd name="T95" fmla="*/ 165540 h 83"/>
                  <a:gd name="T96" fmla="*/ 542853 w 167"/>
                  <a:gd name="T97" fmla="*/ 201720 h 83"/>
                  <a:gd name="T98" fmla="*/ 480157 w 167"/>
                  <a:gd name="T99" fmla="*/ 206599 h 83"/>
                  <a:gd name="T100" fmla="*/ 454932 w 167"/>
                  <a:gd name="T101" fmla="*/ 254593 h 83"/>
                  <a:gd name="T102" fmla="*/ 517614 w 167"/>
                  <a:gd name="T103" fmla="*/ 230869 h 83"/>
                  <a:gd name="T104" fmla="*/ 492557 w 167"/>
                  <a:gd name="T105" fmla="*/ 278781 h 83"/>
                  <a:gd name="T106" fmla="*/ 768540 w 167"/>
                  <a:gd name="T107" fmla="*/ 348536 h 83"/>
                  <a:gd name="T108" fmla="*/ 774126 w 167"/>
                  <a:gd name="T109" fmla="*/ 372713 h 83"/>
                  <a:gd name="T110" fmla="*/ 798926 w 167"/>
                  <a:gd name="T111" fmla="*/ 365849 h 83"/>
                  <a:gd name="T112" fmla="*/ 793764 w 167"/>
                  <a:gd name="T113" fmla="*/ 343525 h 83"/>
                  <a:gd name="T114" fmla="*/ 768540 w 167"/>
                  <a:gd name="T115" fmla="*/ 348536 h 83"/>
                  <a:gd name="T116" fmla="*/ 955153 w 167"/>
                  <a:gd name="T117" fmla="*/ 425597 h 83"/>
                  <a:gd name="T118" fmla="*/ 874436 w 167"/>
                  <a:gd name="T119" fmla="*/ 384583 h 83"/>
                  <a:gd name="T120" fmla="*/ 736244 w 167"/>
                  <a:gd name="T121" fmla="*/ 348536 h 83"/>
                  <a:gd name="T122" fmla="*/ 568077 w 167"/>
                  <a:gd name="T123" fmla="*/ 408318 h 8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7"/>
                  <a:gd name="T187" fmla="*/ 0 h 83"/>
                  <a:gd name="T188" fmla="*/ 167 w 167"/>
                  <a:gd name="T189" fmla="*/ 83 h 8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7" h="83">
                    <a:moveTo>
                      <a:pt x="0" y="18"/>
                    </a:moveTo>
                    <a:lnTo>
                      <a:pt x="53" y="58"/>
                    </a:lnTo>
                    <a:lnTo>
                      <a:pt x="47" y="66"/>
                    </a:lnTo>
                    <a:lnTo>
                      <a:pt x="36" y="68"/>
                    </a:lnTo>
                    <a:lnTo>
                      <a:pt x="55" y="83"/>
                    </a:lnTo>
                    <a:lnTo>
                      <a:pt x="66" y="83"/>
                    </a:lnTo>
                    <a:lnTo>
                      <a:pt x="75" y="72"/>
                    </a:lnTo>
                    <a:cubicBezTo>
                      <a:pt x="75" y="72"/>
                      <a:pt x="87" y="79"/>
                      <a:pt x="96" y="77"/>
                    </a:cubicBezTo>
                    <a:cubicBezTo>
                      <a:pt x="105" y="74"/>
                      <a:pt x="114" y="67"/>
                      <a:pt x="120" y="67"/>
                    </a:cubicBezTo>
                    <a:cubicBezTo>
                      <a:pt x="125" y="68"/>
                      <a:pt x="167" y="78"/>
                      <a:pt x="167" y="78"/>
                    </a:cubicBezTo>
                    <a:lnTo>
                      <a:pt x="132" y="54"/>
                    </a:lnTo>
                    <a:cubicBezTo>
                      <a:pt x="127" y="52"/>
                      <a:pt x="122" y="51"/>
                      <a:pt x="118" y="52"/>
                    </a:cubicBezTo>
                    <a:cubicBezTo>
                      <a:pt x="112" y="54"/>
                      <a:pt x="101" y="58"/>
                      <a:pt x="98" y="57"/>
                    </a:cubicBezTo>
                    <a:cubicBezTo>
                      <a:pt x="94" y="56"/>
                      <a:pt x="85" y="51"/>
                      <a:pt x="85" y="51"/>
                    </a:cubicBezTo>
                    <a:lnTo>
                      <a:pt x="92" y="39"/>
                    </a:lnTo>
                    <a:lnTo>
                      <a:pt x="90" y="27"/>
                    </a:lnTo>
                    <a:lnTo>
                      <a:pt x="74" y="15"/>
                    </a:lnTo>
                    <a:lnTo>
                      <a:pt x="74" y="29"/>
                    </a:lnTo>
                    <a:lnTo>
                      <a:pt x="67" y="40"/>
                    </a:lnTo>
                    <a:lnTo>
                      <a:pt x="24" y="0"/>
                    </a:lnTo>
                    <a:lnTo>
                      <a:pt x="0" y="18"/>
                    </a:lnTo>
                    <a:close/>
                    <a:moveTo>
                      <a:pt x="8" y="20"/>
                    </a:moveTo>
                    <a:lnTo>
                      <a:pt x="25" y="8"/>
                    </a:lnTo>
                    <a:moveTo>
                      <a:pt x="17" y="22"/>
                    </a:moveTo>
                    <a:lnTo>
                      <a:pt x="45" y="40"/>
                    </a:lnTo>
                    <a:moveTo>
                      <a:pt x="22" y="17"/>
                    </a:moveTo>
                    <a:lnTo>
                      <a:pt x="47" y="38"/>
                    </a:lnTo>
                    <a:moveTo>
                      <a:pt x="29" y="12"/>
                    </a:moveTo>
                    <a:lnTo>
                      <a:pt x="49" y="35"/>
                    </a:lnTo>
                    <a:moveTo>
                      <a:pt x="57" y="52"/>
                    </a:moveTo>
                    <a:lnTo>
                      <a:pt x="80" y="65"/>
                    </a:lnTo>
                    <a:moveTo>
                      <a:pt x="63" y="48"/>
                    </a:moveTo>
                    <a:lnTo>
                      <a:pt x="83" y="61"/>
                    </a:lnTo>
                    <a:moveTo>
                      <a:pt x="66" y="44"/>
                    </a:moveTo>
                    <a:lnTo>
                      <a:pt x="84" y="58"/>
                    </a:lnTo>
                    <a:moveTo>
                      <a:pt x="96" y="63"/>
                    </a:moveTo>
                    <a:lnTo>
                      <a:pt x="118" y="59"/>
                    </a:lnTo>
                    <a:moveTo>
                      <a:pt x="137" y="67"/>
                    </a:moveTo>
                    <a:lnTo>
                      <a:pt x="153" y="72"/>
                    </a:lnTo>
                    <a:moveTo>
                      <a:pt x="49" y="73"/>
                    </a:moveTo>
                    <a:lnTo>
                      <a:pt x="57" y="79"/>
                    </a:lnTo>
                    <a:moveTo>
                      <a:pt x="59" y="63"/>
                    </a:moveTo>
                    <a:lnTo>
                      <a:pt x="55" y="71"/>
                    </a:lnTo>
                    <a:moveTo>
                      <a:pt x="68" y="71"/>
                    </a:moveTo>
                    <a:lnTo>
                      <a:pt x="63" y="77"/>
                    </a:lnTo>
                    <a:moveTo>
                      <a:pt x="80" y="24"/>
                    </a:moveTo>
                    <a:lnTo>
                      <a:pt x="81" y="31"/>
                    </a:lnTo>
                    <a:moveTo>
                      <a:pt x="87" y="28"/>
                    </a:moveTo>
                    <a:lnTo>
                      <a:pt x="87" y="34"/>
                    </a:lnTo>
                    <a:moveTo>
                      <a:pt x="77" y="35"/>
                    </a:moveTo>
                    <a:lnTo>
                      <a:pt x="73" y="43"/>
                    </a:lnTo>
                    <a:moveTo>
                      <a:pt x="83" y="39"/>
                    </a:moveTo>
                    <a:lnTo>
                      <a:pt x="79" y="47"/>
                    </a:lnTo>
                    <a:moveTo>
                      <a:pt x="123" y="59"/>
                    </a:moveTo>
                    <a:cubicBezTo>
                      <a:pt x="122" y="60"/>
                      <a:pt x="123" y="62"/>
                      <a:pt x="124" y="63"/>
                    </a:cubicBezTo>
                    <a:cubicBezTo>
                      <a:pt x="126" y="63"/>
                      <a:pt x="127" y="63"/>
                      <a:pt x="128" y="62"/>
                    </a:cubicBezTo>
                    <a:cubicBezTo>
                      <a:pt x="129" y="60"/>
                      <a:pt x="128" y="59"/>
                      <a:pt x="127" y="58"/>
                    </a:cubicBezTo>
                    <a:cubicBezTo>
                      <a:pt x="126" y="57"/>
                      <a:pt x="124" y="57"/>
                      <a:pt x="123" y="59"/>
                    </a:cubicBezTo>
                    <a:close/>
                    <a:moveTo>
                      <a:pt x="153" y="72"/>
                    </a:moveTo>
                    <a:lnTo>
                      <a:pt x="140" y="65"/>
                    </a:lnTo>
                    <a:moveTo>
                      <a:pt x="118" y="59"/>
                    </a:moveTo>
                    <a:lnTo>
                      <a:pt x="91" y="69"/>
                    </a:lnTo>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76" name="Freeform 31"/>
              <p:cNvSpPr>
                <a:spLocks noEditPoints="1"/>
              </p:cNvSpPr>
              <p:nvPr/>
            </p:nvSpPr>
            <p:spPr bwMode="auto">
              <a:xfrm>
                <a:off x="3001" y="2828"/>
                <a:ext cx="582" cy="287"/>
              </a:xfrm>
              <a:custGeom>
                <a:avLst/>
                <a:gdLst>
                  <a:gd name="T0" fmla="*/ 0 w 167"/>
                  <a:gd name="T1" fmla="*/ 105803 h 83"/>
                  <a:gd name="T2" fmla="*/ 331594 w 167"/>
                  <a:gd name="T3" fmla="*/ 343525 h 83"/>
                  <a:gd name="T4" fmla="*/ 294004 w 167"/>
                  <a:gd name="T5" fmla="*/ 389583 h 83"/>
                  <a:gd name="T6" fmla="*/ 224084 w 167"/>
                  <a:gd name="T7" fmla="*/ 401862 h 83"/>
                  <a:gd name="T8" fmla="*/ 343861 w 167"/>
                  <a:gd name="T9" fmla="*/ 490341 h 83"/>
                  <a:gd name="T10" fmla="*/ 412314 w 167"/>
                  <a:gd name="T11" fmla="*/ 490341 h 83"/>
                  <a:gd name="T12" fmla="*/ 467757 w 167"/>
                  <a:gd name="T13" fmla="*/ 425597 h 83"/>
                  <a:gd name="T14" fmla="*/ 599948 w 167"/>
                  <a:gd name="T15" fmla="*/ 454746 h 83"/>
                  <a:gd name="T16" fmla="*/ 749069 w 167"/>
                  <a:gd name="T17" fmla="*/ 396444 h 83"/>
                  <a:gd name="T18" fmla="*/ 1042599 w 167"/>
                  <a:gd name="T19" fmla="*/ 461776 h 83"/>
                  <a:gd name="T20" fmla="*/ 824154 w 167"/>
                  <a:gd name="T21" fmla="*/ 319791 h 83"/>
                  <a:gd name="T22" fmla="*/ 736244 w 167"/>
                  <a:gd name="T23" fmla="*/ 307512 h 83"/>
                  <a:gd name="T24" fmla="*/ 612773 w 167"/>
                  <a:gd name="T25" fmla="*/ 336661 h 83"/>
                  <a:gd name="T26" fmla="*/ 530610 w 167"/>
                  <a:gd name="T27" fmla="*/ 301066 h 83"/>
                  <a:gd name="T28" fmla="*/ 575316 w 167"/>
                  <a:gd name="T29" fmla="*/ 230869 h 83"/>
                  <a:gd name="T30" fmla="*/ 562442 w 167"/>
                  <a:gd name="T31" fmla="*/ 159129 h 83"/>
                  <a:gd name="T32" fmla="*/ 462171 w 167"/>
                  <a:gd name="T33" fmla="*/ 88932 h 83"/>
                  <a:gd name="T34" fmla="*/ 462171 w 167"/>
                  <a:gd name="T35" fmla="*/ 171004 h 83"/>
                  <a:gd name="T36" fmla="*/ 417475 w 167"/>
                  <a:gd name="T37" fmla="*/ 235748 h 83"/>
                  <a:gd name="T38" fmla="*/ 150602 w 167"/>
                  <a:gd name="T39" fmla="*/ 0 h 83"/>
                  <a:gd name="T40" fmla="*/ 0 w 167"/>
                  <a:gd name="T41" fmla="*/ 105803 h 83"/>
                  <a:gd name="T42" fmla="*/ 50453 w 167"/>
                  <a:gd name="T43" fmla="*/ 118085 h 83"/>
                  <a:gd name="T44" fmla="*/ 155767 w 167"/>
                  <a:gd name="T45" fmla="*/ 47874 h 83"/>
                  <a:gd name="T46" fmla="*/ 105907 w 167"/>
                  <a:gd name="T47" fmla="*/ 129945 h 83"/>
                  <a:gd name="T48" fmla="*/ 281141 w 167"/>
                  <a:gd name="T49" fmla="*/ 235748 h 83"/>
                  <a:gd name="T50" fmla="*/ 137777 w 167"/>
                  <a:gd name="T51" fmla="*/ 100796 h 83"/>
                  <a:gd name="T52" fmla="*/ 294004 w 167"/>
                  <a:gd name="T53" fmla="*/ 223874 h 83"/>
                  <a:gd name="T54" fmla="*/ 180992 w 167"/>
                  <a:gd name="T55" fmla="*/ 70197 h 83"/>
                  <a:gd name="T56" fmla="*/ 306369 w 167"/>
                  <a:gd name="T57" fmla="*/ 206599 h 83"/>
                  <a:gd name="T58" fmla="*/ 356822 w 167"/>
                  <a:gd name="T59" fmla="*/ 307512 h 83"/>
                  <a:gd name="T60" fmla="*/ 499628 w 167"/>
                  <a:gd name="T61" fmla="*/ 384583 h 83"/>
                  <a:gd name="T62" fmla="*/ 394279 w 167"/>
                  <a:gd name="T63" fmla="*/ 283791 h 83"/>
                  <a:gd name="T64" fmla="*/ 517614 w 167"/>
                  <a:gd name="T65" fmla="*/ 360849 h 83"/>
                  <a:gd name="T66" fmla="*/ 412314 w 167"/>
                  <a:gd name="T67" fmla="*/ 260057 h 83"/>
                  <a:gd name="T68" fmla="*/ 524852 w 167"/>
                  <a:gd name="T69" fmla="*/ 343525 h 83"/>
                  <a:gd name="T70" fmla="*/ 599948 w 167"/>
                  <a:gd name="T71" fmla="*/ 372713 h 83"/>
                  <a:gd name="T72" fmla="*/ 736244 w 167"/>
                  <a:gd name="T73" fmla="*/ 348536 h 83"/>
                  <a:gd name="T74" fmla="*/ 854369 w 167"/>
                  <a:gd name="T75" fmla="*/ 396444 h 83"/>
                  <a:gd name="T76" fmla="*/ 955153 w 167"/>
                  <a:gd name="T77" fmla="*/ 425597 h 83"/>
                  <a:gd name="T78" fmla="*/ 306369 w 167"/>
                  <a:gd name="T79" fmla="*/ 430593 h 83"/>
                  <a:gd name="T80" fmla="*/ 356822 w 167"/>
                  <a:gd name="T81" fmla="*/ 466607 h 83"/>
                  <a:gd name="T82" fmla="*/ 369089 w 167"/>
                  <a:gd name="T83" fmla="*/ 372713 h 83"/>
                  <a:gd name="T84" fmla="*/ 343861 w 167"/>
                  <a:gd name="T85" fmla="*/ 420718 h 83"/>
                  <a:gd name="T86" fmla="*/ 424665 w 167"/>
                  <a:gd name="T87" fmla="*/ 420718 h 83"/>
                  <a:gd name="T88" fmla="*/ 394279 w 167"/>
                  <a:gd name="T89" fmla="*/ 454746 h 83"/>
                  <a:gd name="T90" fmla="*/ 499628 w 167"/>
                  <a:gd name="T91" fmla="*/ 141806 h 83"/>
                  <a:gd name="T92" fmla="*/ 505385 w 167"/>
                  <a:gd name="T93" fmla="*/ 182864 h 83"/>
                  <a:gd name="T94" fmla="*/ 542853 w 167"/>
                  <a:gd name="T95" fmla="*/ 165540 h 83"/>
                  <a:gd name="T96" fmla="*/ 542853 w 167"/>
                  <a:gd name="T97" fmla="*/ 201720 h 83"/>
                  <a:gd name="T98" fmla="*/ 480157 w 167"/>
                  <a:gd name="T99" fmla="*/ 206599 h 83"/>
                  <a:gd name="T100" fmla="*/ 454932 w 167"/>
                  <a:gd name="T101" fmla="*/ 254593 h 83"/>
                  <a:gd name="T102" fmla="*/ 517614 w 167"/>
                  <a:gd name="T103" fmla="*/ 230869 h 83"/>
                  <a:gd name="T104" fmla="*/ 492557 w 167"/>
                  <a:gd name="T105" fmla="*/ 278781 h 83"/>
                  <a:gd name="T106" fmla="*/ 768540 w 167"/>
                  <a:gd name="T107" fmla="*/ 348536 h 83"/>
                  <a:gd name="T108" fmla="*/ 774126 w 167"/>
                  <a:gd name="T109" fmla="*/ 372713 h 83"/>
                  <a:gd name="T110" fmla="*/ 798926 w 167"/>
                  <a:gd name="T111" fmla="*/ 365849 h 83"/>
                  <a:gd name="T112" fmla="*/ 793764 w 167"/>
                  <a:gd name="T113" fmla="*/ 343525 h 83"/>
                  <a:gd name="T114" fmla="*/ 768540 w 167"/>
                  <a:gd name="T115" fmla="*/ 348536 h 83"/>
                  <a:gd name="T116" fmla="*/ 955153 w 167"/>
                  <a:gd name="T117" fmla="*/ 425597 h 83"/>
                  <a:gd name="T118" fmla="*/ 874436 w 167"/>
                  <a:gd name="T119" fmla="*/ 384583 h 83"/>
                  <a:gd name="T120" fmla="*/ 736244 w 167"/>
                  <a:gd name="T121" fmla="*/ 348536 h 83"/>
                  <a:gd name="T122" fmla="*/ 568077 w 167"/>
                  <a:gd name="T123" fmla="*/ 408318 h 8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7"/>
                  <a:gd name="T187" fmla="*/ 0 h 83"/>
                  <a:gd name="T188" fmla="*/ 167 w 167"/>
                  <a:gd name="T189" fmla="*/ 83 h 8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7" h="83">
                    <a:moveTo>
                      <a:pt x="0" y="18"/>
                    </a:moveTo>
                    <a:lnTo>
                      <a:pt x="53" y="58"/>
                    </a:lnTo>
                    <a:lnTo>
                      <a:pt x="47" y="66"/>
                    </a:lnTo>
                    <a:lnTo>
                      <a:pt x="36" y="68"/>
                    </a:lnTo>
                    <a:lnTo>
                      <a:pt x="55" y="83"/>
                    </a:lnTo>
                    <a:lnTo>
                      <a:pt x="66" y="83"/>
                    </a:lnTo>
                    <a:lnTo>
                      <a:pt x="75" y="72"/>
                    </a:lnTo>
                    <a:cubicBezTo>
                      <a:pt x="75" y="72"/>
                      <a:pt x="87" y="79"/>
                      <a:pt x="96" y="77"/>
                    </a:cubicBezTo>
                    <a:cubicBezTo>
                      <a:pt x="105" y="74"/>
                      <a:pt x="114" y="67"/>
                      <a:pt x="120" y="67"/>
                    </a:cubicBezTo>
                    <a:cubicBezTo>
                      <a:pt x="125" y="68"/>
                      <a:pt x="167" y="78"/>
                      <a:pt x="167" y="78"/>
                    </a:cubicBezTo>
                    <a:lnTo>
                      <a:pt x="132" y="54"/>
                    </a:lnTo>
                    <a:cubicBezTo>
                      <a:pt x="127" y="52"/>
                      <a:pt x="122" y="51"/>
                      <a:pt x="118" y="52"/>
                    </a:cubicBezTo>
                    <a:cubicBezTo>
                      <a:pt x="112" y="54"/>
                      <a:pt x="101" y="58"/>
                      <a:pt x="98" y="57"/>
                    </a:cubicBezTo>
                    <a:cubicBezTo>
                      <a:pt x="94" y="56"/>
                      <a:pt x="85" y="51"/>
                      <a:pt x="85" y="51"/>
                    </a:cubicBezTo>
                    <a:lnTo>
                      <a:pt x="92" y="39"/>
                    </a:lnTo>
                    <a:lnTo>
                      <a:pt x="90" y="27"/>
                    </a:lnTo>
                    <a:lnTo>
                      <a:pt x="74" y="15"/>
                    </a:lnTo>
                    <a:lnTo>
                      <a:pt x="74" y="29"/>
                    </a:lnTo>
                    <a:lnTo>
                      <a:pt x="67" y="40"/>
                    </a:lnTo>
                    <a:lnTo>
                      <a:pt x="24" y="0"/>
                    </a:lnTo>
                    <a:lnTo>
                      <a:pt x="0" y="18"/>
                    </a:lnTo>
                    <a:close/>
                    <a:moveTo>
                      <a:pt x="8" y="20"/>
                    </a:moveTo>
                    <a:lnTo>
                      <a:pt x="25" y="8"/>
                    </a:lnTo>
                    <a:moveTo>
                      <a:pt x="17" y="22"/>
                    </a:moveTo>
                    <a:lnTo>
                      <a:pt x="45" y="40"/>
                    </a:lnTo>
                    <a:moveTo>
                      <a:pt x="22" y="17"/>
                    </a:moveTo>
                    <a:lnTo>
                      <a:pt x="47" y="38"/>
                    </a:lnTo>
                    <a:moveTo>
                      <a:pt x="29" y="12"/>
                    </a:moveTo>
                    <a:lnTo>
                      <a:pt x="49" y="35"/>
                    </a:lnTo>
                    <a:moveTo>
                      <a:pt x="57" y="52"/>
                    </a:moveTo>
                    <a:lnTo>
                      <a:pt x="80" y="65"/>
                    </a:lnTo>
                    <a:moveTo>
                      <a:pt x="63" y="48"/>
                    </a:moveTo>
                    <a:lnTo>
                      <a:pt x="83" y="61"/>
                    </a:lnTo>
                    <a:moveTo>
                      <a:pt x="66" y="44"/>
                    </a:moveTo>
                    <a:lnTo>
                      <a:pt x="84" y="58"/>
                    </a:lnTo>
                    <a:moveTo>
                      <a:pt x="96" y="63"/>
                    </a:moveTo>
                    <a:lnTo>
                      <a:pt x="118" y="59"/>
                    </a:lnTo>
                    <a:moveTo>
                      <a:pt x="137" y="67"/>
                    </a:moveTo>
                    <a:lnTo>
                      <a:pt x="153" y="72"/>
                    </a:lnTo>
                    <a:moveTo>
                      <a:pt x="49" y="73"/>
                    </a:moveTo>
                    <a:lnTo>
                      <a:pt x="57" y="79"/>
                    </a:lnTo>
                    <a:moveTo>
                      <a:pt x="59" y="63"/>
                    </a:moveTo>
                    <a:lnTo>
                      <a:pt x="55" y="71"/>
                    </a:lnTo>
                    <a:moveTo>
                      <a:pt x="68" y="71"/>
                    </a:moveTo>
                    <a:lnTo>
                      <a:pt x="63" y="77"/>
                    </a:lnTo>
                    <a:moveTo>
                      <a:pt x="80" y="24"/>
                    </a:moveTo>
                    <a:lnTo>
                      <a:pt x="81" y="31"/>
                    </a:lnTo>
                    <a:moveTo>
                      <a:pt x="87" y="28"/>
                    </a:moveTo>
                    <a:lnTo>
                      <a:pt x="87" y="34"/>
                    </a:lnTo>
                    <a:moveTo>
                      <a:pt x="77" y="35"/>
                    </a:moveTo>
                    <a:lnTo>
                      <a:pt x="73" y="43"/>
                    </a:lnTo>
                    <a:moveTo>
                      <a:pt x="83" y="39"/>
                    </a:moveTo>
                    <a:lnTo>
                      <a:pt x="79" y="47"/>
                    </a:lnTo>
                    <a:moveTo>
                      <a:pt x="123" y="59"/>
                    </a:moveTo>
                    <a:cubicBezTo>
                      <a:pt x="122" y="60"/>
                      <a:pt x="123" y="62"/>
                      <a:pt x="124" y="63"/>
                    </a:cubicBezTo>
                    <a:cubicBezTo>
                      <a:pt x="126" y="63"/>
                      <a:pt x="127" y="63"/>
                      <a:pt x="128" y="62"/>
                    </a:cubicBezTo>
                    <a:cubicBezTo>
                      <a:pt x="129" y="60"/>
                      <a:pt x="128" y="59"/>
                      <a:pt x="127" y="58"/>
                    </a:cubicBezTo>
                    <a:cubicBezTo>
                      <a:pt x="126" y="57"/>
                      <a:pt x="124" y="57"/>
                      <a:pt x="123" y="59"/>
                    </a:cubicBezTo>
                    <a:close/>
                    <a:moveTo>
                      <a:pt x="153" y="72"/>
                    </a:moveTo>
                    <a:lnTo>
                      <a:pt x="140" y="65"/>
                    </a:lnTo>
                    <a:moveTo>
                      <a:pt x="118" y="59"/>
                    </a:moveTo>
                    <a:lnTo>
                      <a:pt x="91" y="69"/>
                    </a:lnTo>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77" name="Freeform 32"/>
              <p:cNvSpPr>
                <a:spLocks noEditPoints="1"/>
              </p:cNvSpPr>
              <p:nvPr/>
            </p:nvSpPr>
            <p:spPr bwMode="auto">
              <a:xfrm>
                <a:off x="3482" y="3046"/>
                <a:ext cx="593" cy="241"/>
              </a:xfrm>
              <a:custGeom>
                <a:avLst/>
                <a:gdLst>
                  <a:gd name="T0" fmla="*/ 0 w 170"/>
                  <a:gd name="T1" fmla="*/ 286363 h 70"/>
                  <a:gd name="T2" fmla="*/ 421382 w 170"/>
                  <a:gd name="T3" fmla="*/ 293097 h 70"/>
                  <a:gd name="T4" fmla="*/ 414252 w 170"/>
                  <a:gd name="T5" fmla="*/ 349694 h 70"/>
                  <a:gd name="T6" fmla="*/ 371302 w 170"/>
                  <a:gd name="T7" fmla="*/ 396218 h 70"/>
                  <a:gd name="T8" fmla="*/ 522618 w 170"/>
                  <a:gd name="T9" fmla="*/ 401565 h 70"/>
                  <a:gd name="T10" fmla="*/ 578468 w 170"/>
                  <a:gd name="T11" fmla="*/ 361369 h 70"/>
                  <a:gd name="T12" fmla="*/ 578468 w 170"/>
                  <a:gd name="T13" fmla="*/ 281540 h 70"/>
                  <a:gd name="T14" fmla="*/ 704442 w 170"/>
                  <a:gd name="T15" fmla="*/ 234648 h 70"/>
                  <a:gd name="T16" fmla="*/ 792684 w 170"/>
                  <a:gd name="T17" fmla="*/ 115084 h 70"/>
                  <a:gd name="T18" fmla="*/ 1068527 w 170"/>
                  <a:gd name="T19" fmla="*/ 0 h 70"/>
                  <a:gd name="T20" fmla="*/ 803634 w 170"/>
                  <a:gd name="T21" fmla="*/ 11675 h 70"/>
                  <a:gd name="T22" fmla="*/ 729788 w 170"/>
                  <a:gd name="T23" fmla="*/ 46523 h 70"/>
                  <a:gd name="T24" fmla="*/ 641375 w 170"/>
                  <a:gd name="T25" fmla="*/ 138386 h 70"/>
                  <a:gd name="T26" fmla="*/ 553136 w 170"/>
                  <a:gd name="T27" fmla="*/ 149933 h 70"/>
                  <a:gd name="T28" fmla="*/ 545870 w 170"/>
                  <a:gd name="T29" fmla="*/ 75006 h 70"/>
                  <a:gd name="T30" fmla="*/ 490059 w 170"/>
                  <a:gd name="T31" fmla="*/ 23184 h 70"/>
                  <a:gd name="T32" fmla="*/ 364085 w 170"/>
                  <a:gd name="T33" fmla="*/ 23184 h 70"/>
                  <a:gd name="T34" fmla="*/ 414252 w 170"/>
                  <a:gd name="T35" fmla="*/ 86553 h 70"/>
                  <a:gd name="T36" fmla="*/ 421382 w 170"/>
                  <a:gd name="T37" fmla="*/ 166338 h 70"/>
                  <a:gd name="T38" fmla="*/ 55815 w 170"/>
                  <a:gd name="T39" fmla="*/ 126711 h 70"/>
                  <a:gd name="T40" fmla="*/ 0 w 170"/>
                  <a:gd name="T41" fmla="*/ 286363 h 70"/>
                  <a:gd name="T42" fmla="*/ 50632 w 170"/>
                  <a:gd name="T43" fmla="*/ 263141 h 70"/>
                  <a:gd name="T44" fmla="*/ 88242 w 170"/>
                  <a:gd name="T45" fmla="*/ 154829 h 70"/>
                  <a:gd name="T46" fmla="*/ 100677 w 170"/>
                  <a:gd name="T47" fmla="*/ 246739 h 70"/>
                  <a:gd name="T48" fmla="*/ 313453 w 170"/>
                  <a:gd name="T49" fmla="*/ 234648 h 70"/>
                  <a:gd name="T50" fmla="*/ 106444 w 170"/>
                  <a:gd name="T51" fmla="*/ 206530 h 70"/>
                  <a:gd name="T52" fmla="*/ 307809 w 170"/>
                  <a:gd name="T53" fmla="*/ 218208 h 70"/>
                  <a:gd name="T54" fmla="*/ 125974 w 170"/>
                  <a:gd name="T55" fmla="*/ 160172 h 70"/>
                  <a:gd name="T56" fmla="*/ 313453 w 170"/>
                  <a:gd name="T57" fmla="*/ 201755 h 70"/>
                  <a:gd name="T58" fmla="*/ 414252 w 170"/>
                  <a:gd name="T59" fmla="*/ 246739 h 70"/>
                  <a:gd name="T60" fmla="*/ 578468 w 170"/>
                  <a:gd name="T61" fmla="*/ 234648 h 70"/>
                  <a:gd name="T62" fmla="*/ 427162 w 170"/>
                  <a:gd name="T63" fmla="*/ 218208 h 70"/>
                  <a:gd name="T64" fmla="*/ 578468 w 170"/>
                  <a:gd name="T65" fmla="*/ 201755 h 70"/>
                  <a:gd name="T66" fmla="*/ 434379 w 170"/>
                  <a:gd name="T67" fmla="*/ 183360 h 70"/>
                  <a:gd name="T68" fmla="*/ 578468 w 170"/>
                  <a:gd name="T69" fmla="*/ 189677 h 70"/>
                  <a:gd name="T70" fmla="*/ 659458 w 170"/>
                  <a:gd name="T71" fmla="*/ 171682 h 70"/>
                  <a:gd name="T72" fmla="*/ 755084 w 170"/>
                  <a:gd name="T73" fmla="*/ 75006 h 70"/>
                  <a:gd name="T74" fmla="*/ 879014 w 170"/>
                  <a:gd name="T75" fmla="*/ 51705 h 70"/>
                  <a:gd name="T76" fmla="*/ 980285 w 170"/>
                  <a:gd name="T77" fmla="*/ 23184 h 70"/>
                  <a:gd name="T78" fmla="*/ 452459 w 170"/>
                  <a:gd name="T79" fmla="*/ 372868 h 70"/>
                  <a:gd name="T80" fmla="*/ 515404 w 170"/>
                  <a:gd name="T81" fmla="*/ 372868 h 70"/>
                  <a:gd name="T82" fmla="*/ 464762 w 170"/>
                  <a:gd name="T83" fmla="*/ 297990 h 70"/>
                  <a:gd name="T84" fmla="*/ 471976 w 170"/>
                  <a:gd name="T85" fmla="*/ 344919 h 70"/>
                  <a:gd name="T86" fmla="*/ 540275 w 170"/>
                  <a:gd name="T87" fmla="*/ 303336 h 70"/>
                  <a:gd name="T88" fmla="*/ 540275 w 170"/>
                  <a:gd name="T89" fmla="*/ 349694 h 70"/>
                  <a:gd name="T90" fmla="*/ 427162 w 170"/>
                  <a:gd name="T91" fmla="*/ 40195 h 70"/>
                  <a:gd name="T92" fmla="*/ 459115 w 170"/>
                  <a:gd name="T93" fmla="*/ 75006 h 70"/>
                  <a:gd name="T94" fmla="*/ 477198 w 170"/>
                  <a:gd name="T95" fmla="*/ 40195 h 70"/>
                  <a:gd name="T96" fmla="*/ 502494 w 170"/>
                  <a:gd name="T97" fmla="*/ 68155 h 70"/>
                  <a:gd name="T98" fmla="*/ 459115 w 170"/>
                  <a:gd name="T99" fmla="*/ 103003 h 70"/>
                  <a:gd name="T100" fmla="*/ 464762 w 170"/>
                  <a:gd name="T101" fmla="*/ 160172 h 70"/>
                  <a:gd name="T102" fmla="*/ 502494 w 170"/>
                  <a:gd name="T103" fmla="*/ 103003 h 70"/>
                  <a:gd name="T104" fmla="*/ 509757 w 170"/>
                  <a:gd name="T105" fmla="*/ 154829 h 70"/>
                  <a:gd name="T106" fmla="*/ 779823 w 170"/>
                  <a:gd name="T107" fmla="*/ 56601 h 70"/>
                  <a:gd name="T108" fmla="*/ 797868 w 170"/>
                  <a:gd name="T109" fmla="*/ 75006 h 70"/>
                  <a:gd name="T110" fmla="*/ 810896 w 170"/>
                  <a:gd name="T111" fmla="*/ 56601 h 70"/>
                  <a:gd name="T112" fmla="*/ 792684 w 170"/>
                  <a:gd name="T113" fmla="*/ 40195 h 70"/>
                  <a:gd name="T114" fmla="*/ 779823 w 170"/>
                  <a:gd name="T115" fmla="*/ 56601 h 70"/>
                  <a:gd name="T116" fmla="*/ 974519 w 170"/>
                  <a:gd name="T117" fmla="*/ 23184 h 70"/>
                  <a:gd name="T118" fmla="*/ 886277 w 170"/>
                  <a:gd name="T119" fmla="*/ 34849 h 70"/>
                  <a:gd name="T120" fmla="*/ 755084 w 170"/>
                  <a:gd name="T121" fmla="*/ 75006 h 70"/>
                  <a:gd name="T122" fmla="*/ 646548 w 170"/>
                  <a:gd name="T123" fmla="*/ 211426 h 7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70"/>
                  <a:gd name="T187" fmla="*/ 0 h 70"/>
                  <a:gd name="T188" fmla="*/ 170 w 170"/>
                  <a:gd name="T189" fmla="*/ 70 h 7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70" h="70">
                    <a:moveTo>
                      <a:pt x="0" y="50"/>
                    </a:moveTo>
                    <a:lnTo>
                      <a:pt x="67" y="51"/>
                    </a:lnTo>
                    <a:lnTo>
                      <a:pt x="66" y="61"/>
                    </a:lnTo>
                    <a:lnTo>
                      <a:pt x="59" y="69"/>
                    </a:lnTo>
                    <a:lnTo>
                      <a:pt x="83" y="70"/>
                    </a:lnTo>
                    <a:lnTo>
                      <a:pt x="92" y="63"/>
                    </a:lnTo>
                    <a:lnTo>
                      <a:pt x="92" y="49"/>
                    </a:lnTo>
                    <a:cubicBezTo>
                      <a:pt x="92" y="49"/>
                      <a:pt x="107" y="48"/>
                      <a:pt x="112" y="41"/>
                    </a:cubicBezTo>
                    <a:cubicBezTo>
                      <a:pt x="118" y="34"/>
                      <a:pt x="121" y="22"/>
                      <a:pt x="126" y="20"/>
                    </a:cubicBezTo>
                    <a:cubicBezTo>
                      <a:pt x="131" y="17"/>
                      <a:pt x="170" y="0"/>
                      <a:pt x="170" y="0"/>
                    </a:cubicBezTo>
                    <a:lnTo>
                      <a:pt x="128" y="2"/>
                    </a:lnTo>
                    <a:cubicBezTo>
                      <a:pt x="123" y="3"/>
                      <a:pt x="118" y="5"/>
                      <a:pt x="116" y="8"/>
                    </a:cubicBezTo>
                    <a:cubicBezTo>
                      <a:pt x="112" y="13"/>
                      <a:pt x="105" y="23"/>
                      <a:pt x="102" y="24"/>
                    </a:cubicBezTo>
                    <a:cubicBezTo>
                      <a:pt x="98" y="25"/>
                      <a:pt x="88" y="26"/>
                      <a:pt x="88" y="26"/>
                    </a:cubicBezTo>
                    <a:lnTo>
                      <a:pt x="87" y="13"/>
                    </a:lnTo>
                    <a:lnTo>
                      <a:pt x="78" y="4"/>
                    </a:lnTo>
                    <a:lnTo>
                      <a:pt x="58" y="4"/>
                    </a:lnTo>
                    <a:lnTo>
                      <a:pt x="66" y="15"/>
                    </a:lnTo>
                    <a:lnTo>
                      <a:pt x="67" y="29"/>
                    </a:lnTo>
                    <a:lnTo>
                      <a:pt x="9" y="22"/>
                    </a:lnTo>
                    <a:lnTo>
                      <a:pt x="0" y="50"/>
                    </a:lnTo>
                    <a:close/>
                    <a:moveTo>
                      <a:pt x="8" y="46"/>
                    </a:moveTo>
                    <a:lnTo>
                      <a:pt x="14" y="27"/>
                    </a:lnTo>
                    <a:moveTo>
                      <a:pt x="16" y="43"/>
                    </a:moveTo>
                    <a:lnTo>
                      <a:pt x="50" y="41"/>
                    </a:lnTo>
                    <a:moveTo>
                      <a:pt x="17" y="36"/>
                    </a:moveTo>
                    <a:lnTo>
                      <a:pt x="49" y="38"/>
                    </a:lnTo>
                    <a:moveTo>
                      <a:pt x="20" y="28"/>
                    </a:moveTo>
                    <a:lnTo>
                      <a:pt x="50" y="35"/>
                    </a:lnTo>
                    <a:moveTo>
                      <a:pt x="66" y="43"/>
                    </a:moveTo>
                    <a:lnTo>
                      <a:pt x="92" y="41"/>
                    </a:lnTo>
                    <a:moveTo>
                      <a:pt x="68" y="38"/>
                    </a:moveTo>
                    <a:lnTo>
                      <a:pt x="92" y="35"/>
                    </a:lnTo>
                    <a:moveTo>
                      <a:pt x="69" y="32"/>
                    </a:moveTo>
                    <a:lnTo>
                      <a:pt x="92" y="33"/>
                    </a:lnTo>
                    <a:moveTo>
                      <a:pt x="105" y="30"/>
                    </a:moveTo>
                    <a:lnTo>
                      <a:pt x="120" y="13"/>
                    </a:lnTo>
                    <a:moveTo>
                      <a:pt x="140" y="9"/>
                    </a:moveTo>
                    <a:lnTo>
                      <a:pt x="156" y="4"/>
                    </a:lnTo>
                    <a:moveTo>
                      <a:pt x="72" y="65"/>
                    </a:moveTo>
                    <a:lnTo>
                      <a:pt x="82" y="65"/>
                    </a:lnTo>
                    <a:moveTo>
                      <a:pt x="74" y="52"/>
                    </a:moveTo>
                    <a:lnTo>
                      <a:pt x="75" y="60"/>
                    </a:lnTo>
                    <a:moveTo>
                      <a:pt x="86" y="53"/>
                    </a:moveTo>
                    <a:lnTo>
                      <a:pt x="86" y="61"/>
                    </a:lnTo>
                    <a:moveTo>
                      <a:pt x="68" y="7"/>
                    </a:moveTo>
                    <a:lnTo>
                      <a:pt x="73" y="13"/>
                    </a:lnTo>
                    <a:moveTo>
                      <a:pt x="76" y="7"/>
                    </a:moveTo>
                    <a:lnTo>
                      <a:pt x="80" y="12"/>
                    </a:lnTo>
                    <a:moveTo>
                      <a:pt x="73" y="18"/>
                    </a:moveTo>
                    <a:lnTo>
                      <a:pt x="74" y="28"/>
                    </a:lnTo>
                    <a:moveTo>
                      <a:pt x="80" y="18"/>
                    </a:moveTo>
                    <a:lnTo>
                      <a:pt x="81" y="27"/>
                    </a:lnTo>
                    <a:moveTo>
                      <a:pt x="124" y="10"/>
                    </a:moveTo>
                    <a:cubicBezTo>
                      <a:pt x="124" y="12"/>
                      <a:pt x="125" y="13"/>
                      <a:pt x="127" y="13"/>
                    </a:cubicBezTo>
                    <a:cubicBezTo>
                      <a:pt x="128" y="13"/>
                      <a:pt x="129" y="11"/>
                      <a:pt x="129" y="10"/>
                    </a:cubicBezTo>
                    <a:cubicBezTo>
                      <a:pt x="129" y="8"/>
                      <a:pt x="128" y="7"/>
                      <a:pt x="126" y="7"/>
                    </a:cubicBezTo>
                    <a:cubicBezTo>
                      <a:pt x="125" y="8"/>
                      <a:pt x="123" y="9"/>
                      <a:pt x="124" y="10"/>
                    </a:cubicBezTo>
                    <a:close/>
                    <a:moveTo>
                      <a:pt x="155" y="4"/>
                    </a:moveTo>
                    <a:lnTo>
                      <a:pt x="141" y="6"/>
                    </a:lnTo>
                    <a:moveTo>
                      <a:pt x="120" y="13"/>
                    </a:moveTo>
                    <a:lnTo>
                      <a:pt x="103" y="37"/>
                    </a:lnTo>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78" name="Freeform 33"/>
              <p:cNvSpPr>
                <a:spLocks noEditPoints="1"/>
              </p:cNvSpPr>
              <p:nvPr/>
            </p:nvSpPr>
            <p:spPr bwMode="auto">
              <a:xfrm>
                <a:off x="3479" y="3043"/>
                <a:ext cx="596" cy="247"/>
              </a:xfrm>
              <a:custGeom>
                <a:avLst/>
                <a:gdLst>
                  <a:gd name="T0" fmla="*/ 424836 w 171"/>
                  <a:gd name="T1" fmla="*/ 285038 h 72"/>
                  <a:gd name="T2" fmla="*/ 419671 w 171"/>
                  <a:gd name="T3" fmla="*/ 290287 h 72"/>
                  <a:gd name="T4" fmla="*/ 381614 w 171"/>
                  <a:gd name="T5" fmla="*/ 397643 h 72"/>
                  <a:gd name="T6" fmla="*/ 374372 w 171"/>
                  <a:gd name="T7" fmla="*/ 390967 h 72"/>
                  <a:gd name="T8" fmla="*/ 525188 w 171"/>
                  <a:gd name="T9" fmla="*/ 402480 h 72"/>
                  <a:gd name="T10" fmla="*/ 525188 w 171"/>
                  <a:gd name="T11" fmla="*/ 402480 h 72"/>
                  <a:gd name="T12" fmla="*/ 575530 w 171"/>
                  <a:gd name="T13" fmla="*/ 358709 h 72"/>
                  <a:gd name="T14" fmla="*/ 580692 w 171"/>
                  <a:gd name="T15" fmla="*/ 273693 h 72"/>
                  <a:gd name="T16" fmla="*/ 706145 w 171"/>
                  <a:gd name="T17" fmla="*/ 229926 h 72"/>
                  <a:gd name="T18" fmla="*/ 711864 w 171"/>
                  <a:gd name="T19" fmla="*/ 234774 h 72"/>
                  <a:gd name="T20" fmla="*/ 743742 w 171"/>
                  <a:gd name="T21" fmla="*/ 172999 h 72"/>
                  <a:gd name="T22" fmla="*/ 756617 w 171"/>
                  <a:gd name="T23" fmla="*/ 172999 h 72"/>
                  <a:gd name="T24" fmla="*/ 1068283 w 171"/>
                  <a:gd name="T25" fmla="*/ 0 h 72"/>
                  <a:gd name="T26" fmla="*/ 1068283 w 171"/>
                  <a:gd name="T27" fmla="*/ 0 h 72"/>
                  <a:gd name="T28" fmla="*/ 761782 w 171"/>
                  <a:gd name="T29" fmla="*/ 34199 h 72"/>
                  <a:gd name="T30" fmla="*/ 756617 w 171"/>
                  <a:gd name="T31" fmla="*/ 27575 h 72"/>
                  <a:gd name="T32" fmla="*/ 724137 w 171"/>
                  <a:gd name="T33" fmla="*/ 50429 h 72"/>
                  <a:gd name="T34" fmla="*/ 711864 w 171"/>
                  <a:gd name="T35" fmla="*/ 73119 h 72"/>
                  <a:gd name="T36" fmla="*/ 706145 w 171"/>
                  <a:gd name="T37" fmla="*/ 73119 h 72"/>
                  <a:gd name="T38" fmla="*/ 555462 w 171"/>
                  <a:gd name="T39" fmla="*/ 156372 h 72"/>
                  <a:gd name="T40" fmla="*/ 555462 w 171"/>
                  <a:gd name="T41" fmla="*/ 78402 h 72"/>
                  <a:gd name="T42" fmla="*/ 487591 w 171"/>
                  <a:gd name="T43" fmla="*/ 34199 h 72"/>
                  <a:gd name="T44" fmla="*/ 492753 w 171"/>
                  <a:gd name="T45" fmla="*/ 22854 h 72"/>
                  <a:gd name="T46" fmla="*/ 356966 w 171"/>
                  <a:gd name="T47" fmla="*/ 22854 h 72"/>
                  <a:gd name="T48" fmla="*/ 362128 w 171"/>
                  <a:gd name="T49" fmla="*/ 27575 h 72"/>
                  <a:gd name="T50" fmla="*/ 430009 w 171"/>
                  <a:gd name="T51" fmla="*/ 167716 h 72"/>
                  <a:gd name="T52" fmla="*/ 424836 w 171"/>
                  <a:gd name="T53" fmla="*/ 167716 h 72"/>
                  <a:gd name="T54" fmla="*/ 55505 w 171"/>
                  <a:gd name="T55" fmla="*/ 122172 h 72"/>
                  <a:gd name="T56" fmla="*/ 0 w 171"/>
                  <a:gd name="T57" fmla="*/ 285038 h 72"/>
                  <a:gd name="T58" fmla="*/ 5162 w 171"/>
                  <a:gd name="T59" fmla="*/ 290287 h 72"/>
                  <a:gd name="T60" fmla="*/ 318905 w 171"/>
                  <a:gd name="T61" fmla="*/ 234774 h 72"/>
                  <a:gd name="T62" fmla="*/ 113170 w 171"/>
                  <a:gd name="T63" fmla="*/ 211919 h 72"/>
                  <a:gd name="T64" fmla="*/ 419671 w 171"/>
                  <a:gd name="T65" fmla="*/ 246118 h 72"/>
                  <a:gd name="T66" fmla="*/ 580692 w 171"/>
                  <a:gd name="T67" fmla="*/ 207199 h 72"/>
                  <a:gd name="T68" fmla="*/ 437251 w 171"/>
                  <a:gd name="T69" fmla="*/ 179096 h 72"/>
                  <a:gd name="T70" fmla="*/ 975133 w 171"/>
                  <a:gd name="T71" fmla="*/ 22854 h 72"/>
                  <a:gd name="T72" fmla="*/ 455243 w 171"/>
                  <a:gd name="T73" fmla="*/ 374953 h 72"/>
                  <a:gd name="T74" fmla="*/ 550286 w 171"/>
                  <a:gd name="T75" fmla="*/ 301666 h 72"/>
                  <a:gd name="T76" fmla="*/ 455243 w 171"/>
                  <a:gd name="T77" fmla="*/ 78402 h 72"/>
                  <a:gd name="T78" fmla="*/ 487591 w 171"/>
                  <a:gd name="T79" fmla="*/ 38920 h 72"/>
                  <a:gd name="T80" fmla="*/ 517987 w 171"/>
                  <a:gd name="T81" fmla="*/ 156372 h 72"/>
                  <a:gd name="T82" fmla="*/ 774608 w 171"/>
                  <a:gd name="T83" fmla="*/ 67023 h 72"/>
                  <a:gd name="T84" fmla="*/ 787013 w 171"/>
                  <a:gd name="T85" fmla="*/ 67023 h 72"/>
                  <a:gd name="T86" fmla="*/ 774608 w 171"/>
                  <a:gd name="T87" fmla="*/ 67023 h 72"/>
                  <a:gd name="T88" fmla="*/ 799257 w 171"/>
                  <a:gd name="T89" fmla="*/ 83088 h 72"/>
                  <a:gd name="T90" fmla="*/ 799257 w 171"/>
                  <a:gd name="T91" fmla="*/ 83088 h 72"/>
                  <a:gd name="T92" fmla="*/ 806496 w 171"/>
                  <a:gd name="T93" fmla="*/ 67023 h 72"/>
                  <a:gd name="T94" fmla="*/ 812087 w 171"/>
                  <a:gd name="T95" fmla="*/ 73119 h 72"/>
                  <a:gd name="T96" fmla="*/ 819326 w 171"/>
                  <a:gd name="T97" fmla="*/ 61774 h 72"/>
                  <a:gd name="T98" fmla="*/ 812087 w 171"/>
                  <a:gd name="T99" fmla="*/ 61774 h 72"/>
                  <a:gd name="T100" fmla="*/ 819326 w 171"/>
                  <a:gd name="T101" fmla="*/ 61774 h 72"/>
                  <a:gd name="T102" fmla="*/ 819326 w 171"/>
                  <a:gd name="T103" fmla="*/ 55548 h 72"/>
                  <a:gd name="T104" fmla="*/ 806496 w 171"/>
                  <a:gd name="T105" fmla="*/ 55548 h 72"/>
                  <a:gd name="T106" fmla="*/ 794081 w 171"/>
                  <a:gd name="T107" fmla="*/ 50429 h 72"/>
                  <a:gd name="T108" fmla="*/ 794081 w 171"/>
                  <a:gd name="T109" fmla="*/ 50429 h 72"/>
                  <a:gd name="T110" fmla="*/ 774608 w 171"/>
                  <a:gd name="T111" fmla="*/ 67023 h 72"/>
                  <a:gd name="T112" fmla="*/ 781851 w 171"/>
                  <a:gd name="T113" fmla="*/ 61774 h 72"/>
                  <a:gd name="T114" fmla="*/ 781851 w 171"/>
                  <a:gd name="T115" fmla="*/ 61774 h 72"/>
                  <a:gd name="T116" fmla="*/ 656227 w 171"/>
                  <a:gd name="T117" fmla="*/ 218544 h 7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1"/>
                  <a:gd name="T178" fmla="*/ 0 h 72"/>
                  <a:gd name="T179" fmla="*/ 171 w 171"/>
                  <a:gd name="T180" fmla="*/ 72 h 7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1" h="72">
                    <a:moveTo>
                      <a:pt x="1" y="50"/>
                    </a:moveTo>
                    <a:lnTo>
                      <a:pt x="68" y="51"/>
                    </a:lnTo>
                    <a:lnTo>
                      <a:pt x="68" y="53"/>
                    </a:lnTo>
                    <a:lnTo>
                      <a:pt x="1" y="52"/>
                    </a:lnTo>
                    <a:lnTo>
                      <a:pt x="1" y="50"/>
                    </a:lnTo>
                    <a:close/>
                    <a:moveTo>
                      <a:pt x="68" y="51"/>
                    </a:moveTo>
                    <a:lnTo>
                      <a:pt x="68" y="51"/>
                    </a:lnTo>
                    <a:lnTo>
                      <a:pt x="68" y="52"/>
                    </a:lnTo>
                    <a:lnTo>
                      <a:pt x="68" y="51"/>
                    </a:lnTo>
                    <a:close/>
                    <a:moveTo>
                      <a:pt x="68" y="52"/>
                    </a:moveTo>
                    <a:lnTo>
                      <a:pt x="68" y="62"/>
                    </a:lnTo>
                    <a:lnTo>
                      <a:pt x="67" y="62"/>
                    </a:lnTo>
                    <a:lnTo>
                      <a:pt x="67" y="52"/>
                    </a:lnTo>
                    <a:lnTo>
                      <a:pt x="68" y="52"/>
                    </a:lnTo>
                    <a:close/>
                    <a:moveTo>
                      <a:pt x="68" y="62"/>
                    </a:moveTo>
                    <a:lnTo>
                      <a:pt x="68" y="63"/>
                    </a:lnTo>
                    <a:lnTo>
                      <a:pt x="67" y="62"/>
                    </a:lnTo>
                    <a:lnTo>
                      <a:pt x="68" y="62"/>
                    </a:lnTo>
                    <a:close/>
                    <a:moveTo>
                      <a:pt x="68" y="63"/>
                    </a:moveTo>
                    <a:lnTo>
                      <a:pt x="61" y="71"/>
                    </a:lnTo>
                    <a:lnTo>
                      <a:pt x="60" y="70"/>
                    </a:lnTo>
                    <a:lnTo>
                      <a:pt x="67" y="62"/>
                    </a:lnTo>
                    <a:lnTo>
                      <a:pt x="68" y="63"/>
                    </a:lnTo>
                    <a:close/>
                    <a:moveTo>
                      <a:pt x="60" y="71"/>
                    </a:moveTo>
                    <a:lnTo>
                      <a:pt x="59" y="71"/>
                    </a:lnTo>
                    <a:lnTo>
                      <a:pt x="60" y="70"/>
                    </a:lnTo>
                    <a:lnTo>
                      <a:pt x="60" y="71"/>
                    </a:lnTo>
                    <a:close/>
                    <a:moveTo>
                      <a:pt x="60" y="69"/>
                    </a:moveTo>
                    <a:lnTo>
                      <a:pt x="84" y="70"/>
                    </a:lnTo>
                    <a:lnTo>
                      <a:pt x="84" y="72"/>
                    </a:lnTo>
                    <a:lnTo>
                      <a:pt x="60" y="71"/>
                    </a:lnTo>
                    <a:lnTo>
                      <a:pt x="60" y="69"/>
                    </a:lnTo>
                    <a:close/>
                    <a:moveTo>
                      <a:pt x="84" y="72"/>
                    </a:moveTo>
                    <a:lnTo>
                      <a:pt x="84" y="72"/>
                    </a:lnTo>
                    <a:lnTo>
                      <a:pt x="84" y="71"/>
                    </a:lnTo>
                    <a:lnTo>
                      <a:pt x="84" y="72"/>
                    </a:lnTo>
                    <a:close/>
                    <a:moveTo>
                      <a:pt x="83" y="70"/>
                    </a:moveTo>
                    <a:lnTo>
                      <a:pt x="92" y="64"/>
                    </a:lnTo>
                    <a:lnTo>
                      <a:pt x="93" y="65"/>
                    </a:lnTo>
                    <a:lnTo>
                      <a:pt x="84" y="72"/>
                    </a:lnTo>
                    <a:lnTo>
                      <a:pt x="83" y="70"/>
                    </a:lnTo>
                    <a:close/>
                    <a:moveTo>
                      <a:pt x="93" y="65"/>
                    </a:moveTo>
                    <a:lnTo>
                      <a:pt x="93" y="65"/>
                    </a:lnTo>
                    <a:lnTo>
                      <a:pt x="93" y="64"/>
                    </a:lnTo>
                    <a:lnTo>
                      <a:pt x="93" y="65"/>
                    </a:lnTo>
                    <a:close/>
                    <a:moveTo>
                      <a:pt x="92" y="64"/>
                    </a:moveTo>
                    <a:lnTo>
                      <a:pt x="93" y="50"/>
                    </a:lnTo>
                    <a:lnTo>
                      <a:pt x="94" y="50"/>
                    </a:lnTo>
                    <a:lnTo>
                      <a:pt x="93" y="65"/>
                    </a:lnTo>
                    <a:lnTo>
                      <a:pt x="92" y="64"/>
                    </a:lnTo>
                    <a:close/>
                    <a:moveTo>
                      <a:pt x="93" y="50"/>
                    </a:moveTo>
                    <a:lnTo>
                      <a:pt x="93" y="49"/>
                    </a:lnTo>
                    <a:lnTo>
                      <a:pt x="93" y="50"/>
                    </a:lnTo>
                    <a:close/>
                    <a:moveTo>
                      <a:pt x="93" y="49"/>
                    </a:moveTo>
                    <a:cubicBezTo>
                      <a:pt x="93" y="49"/>
                      <a:pt x="107" y="48"/>
                      <a:pt x="113" y="41"/>
                    </a:cubicBezTo>
                    <a:lnTo>
                      <a:pt x="114" y="42"/>
                    </a:lnTo>
                    <a:cubicBezTo>
                      <a:pt x="108" y="49"/>
                      <a:pt x="94" y="51"/>
                      <a:pt x="94" y="51"/>
                    </a:cubicBezTo>
                    <a:lnTo>
                      <a:pt x="93" y="49"/>
                    </a:lnTo>
                    <a:close/>
                    <a:moveTo>
                      <a:pt x="113" y="41"/>
                    </a:moveTo>
                    <a:lnTo>
                      <a:pt x="113" y="41"/>
                    </a:lnTo>
                    <a:lnTo>
                      <a:pt x="113" y="42"/>
                    </a:lnTo>
                    <a:lnTo>
                      <a:pt x="113" y="41"/>
                    </a:lnTo>
                    <a:close/>
                    <a:moveTo>
                      <a:pt x="113" y="41"/>
                    </a:moveTo>
                    <a:lnTo>
                      <a:pt x="113" y="41"/>
                    </a:lnTo>
                    <a:lnTo>
                      <a:pt x="114" y="42"/>
                    </a:lnTo>
                    <a:lnTo>
                      <a:pt x="113" y="41"/>
                    </a:lnTo>
                    <a:close/>
                    <a:moveTo>
                      <a:pt x="114" y="42"/>
                    </a:moveTo>
                    <a:lnTo>
                      <a:pt x="114" y="42"/>
                    </a:lnTo>
                    <a:lnTo>
                      <a:pt x="113" y="42"/>
                    </a:lnTo>
                    <a:lnTo>
                      <a:pt x="114" y="42"/>
                    </a:lnTo>
                    <a:close/>
                    <a:moveTo>
                      <a:pt x="113" y="41"/>
                    </a:moveTo>
                    <a:cubicBezTo>
                      <a:pt x="115" y="38"/>
                      <a:pt x="117" y="34"/>
                      <a:pt x="119" y="31"/>
                    </a:cubicBezTo>
                    <a:lnTo>
                      <a:pt x="121" y="31"/>
                    </a:lnTo>
                    <a:cubicBezTo>
                      <a:pt x="119" y="35"/>
                      <a:pt x="117" y="39"/>
                      <a:pt x="114" y="42"/>
                    </a:cubicBezTo>
                    <a:lnTo>
                      <a:pt x="113" y="41"/>
                    </a:lnTo>
                    <a:close/>
                    <a:moveTo>
                      <a:pt x="119" y="31"/>
                    </a:moveTo>
                    <a:cubicBezTo>
                      <a:pt x="122" y="26"/>
                      <a:pt x="124" y="22"/>
                      <a:pt x="126" y="20"/>
                    </a:cubicBezTo>
                    <a:lnTo>
                      <a:pt x="127" y="21"/>
                    </a:lnTo>
                    <a:cubicBezTo>
                      <a:pt x="125" y="23"/>
                      <a:pt x="123" y="27"/>
                      <a:pt x="121" y="31"/>
                    </a:cubicBezTo>
                    <a:lnTo>
                      <a:pt x="119" y="31"/>
                    </a:lnTo>
                    <a:close/>
                    <a:moveTo>
                      <a:pt x="126" y="20"/>
                    </a:moveTo>
                    <a:cubicBezTo>
                      <a:pt x="131" y="17"/>
                      <a:pt x="171" y="0"/>
                      <a:pt x="171" y="0"/>
                    </a:cubicBezTo>
                    <a:lnTo>
                      <a:pt x="171" y="2"/>
                    </a:lnTo>
                    <a:cubicBezTo>
                      <a:pt x="171" y="2"/>
                      <a:pt x="132" y="18"/>
                      <a:pt x="127" y="21"/>
                    </a:cubicBezTo>
                    <a:lnTo>
                      <a:pt x="126" y="20"/>
                    </a:lnTo>
                    <a:close/>
                    <a:moveTo>
                      <a:pt x="171" y="0"/>
                    </a:moveTo>
                    <a:lnTo>
                      <a:pt x="171" y="2"/>
                    </a:lnTo>
                    <a:lnTo>
                      <a:pt x="171" y="1"/>
                    </a:lnTo>
                    <a:lnTo>
                      <a:pt x="171" y="0"/>
                    </a:lnTo>
                    <a:close/>
                    <a:moveTo>
                      <a:pt x="171" y="2"/>
                    </a:moveTo>
                    <a:lnTo>
                      <a:pt x="129" y="4"/>
                    </a:lnTo>
                    <a:lnTo>
                      <a:pt x="129" y="2"/>
                    </a:lnTo>
                    <a:lnTo>
                      <a:pt x="171" y="0"/>
                    </a:lnTo>
                    <a:lnTo>
                      <a:pt x="171" y="2"/>
                    </a:lnTo>
                    <a:close/>
                    <a:moveTo>
                      <a:pt x="129" y="2"/>
                    </a:moveTo>
                    <a:lnTo>
                      <a:pt x="129" y="2"/>
                    </a:lnTo>
                    <a:lnTo>
                      <a:pt x="129" y="3"/>
                    </a:lnTo>
                    <a:lnTo>
                      <a:pt x="129" y="2"/>
                    </a:lnTo>
                    <a:close/>
                    <a:moveTo>
                      <a:pt x="129" y="4"/>
                    </a:moveTo>
                    <a:cubicBezTo>
                      <a:pt x="126" y="4"/>
                      <a:pt x="124" y="5"/>
                      <a:pt x="122" y="6"/>
                    </a:cubicBezTo>
                    <a:lnTo>
                      <a:pt x="121" y="5"/>
                    </a:lnTo>
                    <a:cubicBezTo>
                      <a:pt x="124" y="4"/>
                      <a:pt x="126" y="3"/>
                      <a:pt x="129" y="2"/>
                    </a:cubicBezTo>
                    <a:lnTo>
                      <a:pt x="129" y="4"/>
                    </a:lnTo>
                    <a:close/>
                    <a:moveTo>
                      <a:pt x="122" y="6"/>
                    </a:moveTo>
                    <a:cubicBezTo>
                      <a:pt x="120" y="7"/>
                      <a:pt x="118" y="8"/>
                      <a:pt x="117" y="9"/>
                    </a:cubicBezTo>
                    <a:lnTo>
                      <a:pt x="116" y="9"/>
                    </a:lnTo>
                    <a:cubicBezTo>
                      <a:pt x="117" y="7"/>
                      <a:pt x="119" y="6"/>
                      <a:pt x="121" y="5"/>
                    </a:cubicBezTo>
                    <a:lnTo>
                      <a:pt x="122" y="6"/>
                    </a:lnTo>
                    <a:close/>
                    <a:moveTo>
                      <a:pt x="117" y="9"/>
                    </a:moveTo>
                    <a:lnTo>
                      <a:pt x="117" y="9"/>
                    </a:lnTo>
                    <a:close/>
                    <a:moveTo>
                      <a:pt x="117" y="9"/>
                    </a:moveTo>
                    <a:cubicBezTo>
                      <a:pt x="117" y="9"/>
                      <a:pt x="117" y="9"/>
                      <a:pt x="117" y="9"/>
                    </a:cubicBezTo>
                    <a:lnTo>
                      <a:pt x="116" y="9"/>
                    </a:lnTo>
                    <a:cubicBezTo>
                      <a:pt x="116" y="9"/>
                      <a:pt x="116" y="9"/>
                      <a:pt x="116" y="9"/>
                    </a:cubicBezTo>
                    <a:lnTo>
                      <a:pt x="117" y="9"/>
                    </a:lnTo>
                    <a:close/>
                    <a:moveTo>
                      <a:pt x="117" y="9"/>
                    </a:moveTo>
                    <a:lnTo>
                      <a:pt x="117" y="9"/>
                    </a:lnTo>
                    <a:close/>
                    <a:moveTo>
                      <a:pt x="117" y="9"/>
                    </a:moveTo>
                    <a:cubicBezTo>
                      <a:pt x="117" y="11"/>
                      <a:pt x="116" y="12"/>
                      <a:pt x="114" y="13"/>
                    </a:cubicBezTo>
                    <a:lnTo>
                      <a:pt x="113" y="13"/>
                    </a:lnTo>
                    <a:cubicBezTo>
                      <a:pt x="114" y="11"/>
                      <a:pt x="115" y="10"/>
                      <a:pt x="116" y="9"/>
                    </a:cubicBezTo>
                    <a:lnTo>
                      <a:pt x="117" y="9"/>
                    </a:lnTo>
                    <a:close/>
                    <a:moveTo>
                      <a:pt x="114" y="13"/>
                    </a:moveTo>
                    <a:cubicBezTo>
                      <a:pt x="111" y="19"/>
                      <a:pt x="106" y="25"/>
                      <a:pt x="104" y="26"/>
                    </a:cubicBezTo>
                    <a:lnTo>
                      <a:pt x="103" y="24"/>
                    </a:lnTo>
                    <a:cubicBezTo>
                      <a:pt x="105" y="23"/>
                      <a:pt x="110" y="18"/>
                      <a:pt x="113" y="13"/>
                    </a:cubicBezTo>
                    <a:lnTo>
                      <a:pt x="114" y="13"/>
                    </a:lnTo>
                    <a:close/>
                    <a:moveTo>
                      <a:pt x="104" y="26"/>
                    </a:moveTo>
                    <a:cubicBezTo>
                      <a:pt x="99" y="27"/>
                      <a:pt x="89" y="28"/>
                      <a:pt x="89" y="28"/>
                    </a:cubicBezTo>
                    <a:lnTo>
                      <a:pt x="89" y="26"/>
                    </a:lnTo>
                    <a:cubicBezTo>
                      <a:pt x="89" y="26"/>
                      <a:pt x="99" y="26"/>
                      <a:pt x="103" y="24"/>
                    </a:cubicBezTo>
                    <a:lnTo>
                      <a:pt x="104" y="26"/>
                    </a:lnTo>
                    <a:close/>
                    <a:moveTo>
                      <a:pt x="89" y="28"/>
                    </a:moveTo>
                    <a:lnTo>
                      <a:pt x="89" y="28"/>
                    </a:lnTo>
                    <a:lnTo>
                      <a:pt x="89" y="27"/>
                    </a:lnTo>
                    <a:lnTo>
                      <a:pt x="89" y="28"/>
                    </a:lnTo>
                    <a:close/>
                    <a:moveTo>
                      <a:pt x="89" y="27"/>
                    </a:moveTo>
                    <a:lnTo>
                      <a:pt x="87" y="14"/>
                    </a:lnTo>
                    <a:lnTo>
                      <a:pt x="89" y="14"/>
                    </a:lnTo>
                    <a:lnTo>
                      <a:pt x="90" y="27"/>
                    </a:lnTo>
                    <a:lnTo>
                      <a:pt x="89" y="27"/>
                    </a:lnTo>
                    <a:close/>
                    <a:moveTo>
                      <a:pt x="88" y="14"/>
                    </a:moveTo>
                    <a:lnTo>
                      <a:pt x="89" y="14"/>
                    </a:lnTo>
                    <a:lnTo>
                      <a:pt x="88" y="14"/>
                    </a:lnTo>
                    <a:close/>
                    <a:moveTo>
                      <a:pt x="87" y="15"/>
                    </a:moveTo>
                    <a:lnTo>
                      <a:pt x="78" y="6"/>
                    </a:lnTo>
                    <a:lnTo>
                      <a:pt x="79" y="5"/>
                    </a:lnTo>
                    <a:lnTo>
                      <a:pt x="88" y="14"/>
                    </a:lnTo>
                    <a:lnTo>
                      <a:pt x="87" y="15"/>
                    </a:lnTo>
                    <a:close/>
                    <a:moveTo>
                      <a:pt x="79" y="4"/>
                    </a:moveTo>
                    <a:lnTo>
                      <a:pt x="79" y="5"/>
                    </a:lnTo>
                    <a:lnTo>
                      <a:pt x="79" y="4"/>
                    </a:lnTo>
                    <a:close/>
                    <a:moveTo>
                      <a:pt x="79" y="6"/>
                    </a:moveTo>
                    <a:lnTo>
                      <a:pt x="59" y="6"/>
                    </a:lnTo>
                    <a:lnTo>
                      <a:pt x="59" y="4"/>
                    </a:lnTo>
                    <a:lnTo>
                      <a:pt x="79" y="4"/>
                    </a:lnTo>
                    <a:lnTo>
                      <a:pt x="79" y="6"/>
                    </a:lnTo>
                    <a:close/>
                    <a:moveTo>
                      <a:pt x="58" y="5"/>
                    </a:moveTo>
                    <a:lnTo>
                      <a:pt x="57" y="4"/>
                    </a:lnTo>
                    <a:lnTo>
                      <a:pt x="59" y="4"/>
                    </a:lnTo>
                    <a:lnTo>
                      <a:pt x="59" y="5"/>
                    </a:lnTo>
                    <a:lnTo>
                      <a:pt x="58" y="5"/>
                    </a:lnTo>
                    <a:close/>
                    <a:moveTo>
                      <a:pt x="59" y="4"/>
                    </a:moveTo>
                    <a:lnTo>
                      <a:pt x="68" y="16"/>
                    </a:lnTo>
                    <a:lnTo>
                      <a:pt x="66" y="16"/>
                    </a:lnTo>
                    <a:lnTo>
                      <a:pt x="58" y="5"/>
                    </a:lnTo>
                    <a:lnTo>
                      <a:pt x="59" y="4"/>
                    </a:lnTo>
                    <a:close/>
                    <a:moveTo>
                      <a:pt x="68" y="16"/>
                    </a:moveTo>
                    <a:lnTo>
                      <a:pt x="68" y="16"/>
                    </a:lnTo>
                    <a:lnTo>
                      <a:pt x="67" y="16"/>
                    </a:lnTo>
                    <a:lnTo>
                      <a:pt x="68" y="16"/>
                    </a:lnTo>
                    <a:close/>
                    <a:moveTo>
                      <a:pt x="68" y="16"/>
                    </a:moveTo>
                    <a:lnTo>
                      <a:pt x="69" y="30"/>
                    </a:lnTo>
                    <a:lnTo>
                      <a:pt x="67" y="30"/>
                    </a:lnTo>
                    <a:lnTo>
                      <a:pt x="66" y="16"/>
                    </a:lnTo>
                    <a:lnTo>
                      <a:pt x="68" y="16"/>
                    </a:lnTo>
                    <a:close/>
                    <a:moveTo>
                      <a:pt x="69" y="30"/>
                    </a:moveTo>
                    <a:lnTo>
                      <a:pt x="69" y="31"/>
                    </a:lnTo>
                    <a:lnTo>
                      <a:pt x="68" y="30"/>
                    </a:lnTo>
                    <a:lnTo>
                      <a:pt x="69" y="30"/>
                    </a:lnTo>
                    <a:close/>
                    <a:moveTo>
                      <a:pt x="68" y="30"/>
                    </a:moveTo>
                    <a:lnTo>
                      <a:pt x="10" y="23"/>
                    </a:lnTo>
                    <a:lnTo>
                      <a:pt x="10" y="22"/>
                    </a:lnTo>
                    <a:lnTo>
                      <a:pt x="68" y="29"/>
                    </a:lnTo>
                    <a:lnTo>
                      <a:pt x="68" y="30"/>
                    </a:lnTo>
                    <a:close/>
                    <a:moveTo>
                      <a:pt x="9" y="22"/>
                    </a:moveTo>
                    <a:lnTo>
                      <a:pt x="9" y="22"/>
                    </a:lnTo>
                    <a:lnTo>
                      <a:pt x="10" y="22"/>
                    </a:lnTo>
                    <a:lnTo>
                      <a:pt x="10" y="23"/>
                    </a:lnTo>
                    <a:lnTo>
                      <a:pt x="9" y="22"/>
                    </a:lnTo>
                    <a:close/>
                    <a:moveTo>
                      <a:pt x="11" y="23"/>
                    </a:moveTo>
                    <a:lnTo>
                      <a:pt x="1" y="51"/>
                    </a:lnTo>
                    <a:lnTo>
                      <a:pt x="0" y="51"/>
                    </a:lnTo>
                    <a:lnTo>
                      <a:pt x="9" y="22"/>
                    </a:lnTo>
                    <a:lnTo>
                      <a:pt x="11" y="23"/>
                    </a:lnTo>
                    <a:close/>
                    <a:moveTo>
                      <a:pt x="1" y="52"/>
                    </a:moveTo>
                    <a:lnTo>
                      <a:pt x="0" y="52"/>
                    </a:lnTo>
                    <a:lnTo>
                      <a:pt x="0" y="51"/>
                    </a:lnTo>
                    <a:lnTo>
                      <a:pt x="1" y="51"/>
                    </a:lnTo>
                    <a:lnTo>
                      <a:pt x="1" y="52"/>
                    </a:lnTo>
                    <a:close/>
                    <a:moveTo>
                      <a:pt x="8" y="47"/>
                    </a:moveTo>
                    <a:lnTo>
                      <a:pt x="14" y="28"/>
                    </a:lnTo>
                    <a:lnTo>
                      <a:pt x="16" y="28"/>
                    </a:lnTo>
                    <a:lnTo>
                      <a:pt x="10" y="47"/>
                    </a:lnTo>
                    <a:lnTo>
                      <a:pt x="8" y="47"/>
                    </a:lnTo>
                    <a:close/>
                    <a:moveTo>
                      <a:pt x="17" y="44"/>
                    </a:moveTo>
                    <a:lnTo>
                      <a:pt x="51" y="42"/>
                    </a:lnTo>
                    <a:lnTo>
                      <a:pt x="51" y="43"/>
                    </a:lnTo>
                    <a:lnTo>
                      <a:pt x="17" y="45"/>
                    </a:lnTo>
                    <a:lnTo>
                      <a:pt x="17" y="44"/>
                    </a:lnTo>
                    <a:close/>
                    <a:moveTo>
                      <a:pt x="18" y="36"/>
                    </a:moveTo>
                    <a:lnTo>
                      <a:pt x="50" y="38"/>
                    </a:lnTo>
                    <a:lnTo>
                      <a:pt x="50" y="40"/>
                    </a:lnTo>
                    <a:lnTo>
                      <a:pt x="18" y="38"/>
                    </a:lnTo>
                    <a:lnTo>
                      <a:pt x="18" y="36"/>
                    </a:lnTo>
                    <a:close/>
                    <a:moveTo>
                      <a:pt x="22" y="28"/>
                    </a:moveTo>
                    <a:lnTo>
                      <a:pt x="51" y="35"/>
                    </a:lnTo>
                    <a:lnTo>
                      <a:pt x="51" y="37"/>
                    </a:lnTo>
                    <a:lnTo>
                      <a:pt x="21" y="30"/>
                    </a:lnTo>
                    <a:lnTo>
                      <a:pt x="22" y="28"/>
                    </a:lnTo>
                    <a:close/>
                    <a:moveTo>
                      <a:pt x="67" y="44"/>
                    </a:moveTo>
                    <a:lnTo>
                      <a:pt x="93" y="41"/>
                    </a:lnTo>
                    <a:lnTo>
                      <a:pt x="93" y="43"/>
                    </a:lnTo>
                    <a:lnTo>
                      <a:pt x="67" y="45"/>
                    </a:lnTo>
                    <a:lnTo>
                      <a:pt x="67" y="44"/>
                    </a:lnTo>
                    <a:close/>
                    <a:moveTo>
                      <a:pt x="69" y="38"/>
                    </a:moveTo>
                    <a:lnTo>
                      <a:pt x="93" y="36"/>
                    </a:lnTo>
                    <a:lnTo>
                      <a:pt x="93" y="37"/>
                    </a:lnTo>
                    <a:lnTo>
                      <a:pt x="70" y="39"/>
                    </a:lnTo>
                    <a:lnTo>
                      <a:pt x="69" y="38"/>
                    </a:lnTo>
                    <a:close/>
                    <a:moveTo>
                      <a:pt x="70" y="32"/>
                    </a:moveTo>
                    <a:lnTo>
                      <a:pt x="93" y="33"/>
                    </a:lnTo>
                    <a:lnTo>
                      <a:pt x="93" y="34"/>
                    </a:lnTo>
                    <a:lnTo>
                      <a:pt x="70" y="34"/>
                    </a:lnTo>
                    <a:lnTo>
                      <a:pt x="70" y="32"/>
                    </a:lnTo>
                    <a:close/>
                    <a:moveTo>
                      <a:pt x="105" y="30"/>
                    </a:moveTo>
                    <a:lnTo>
                      <a:pt x="120" y="14"/>
                    </a:lnTo>
                    <a:lnTo>
                      <a:pt x="121" y="15"/>
                    </a:lnTo>
                    <a:lnTo>
                      <a:pt x="106" y="31"/>
                    </a:lnTo>
                    <a:lnTo>
                      <a:pt x="105" y="30"/>
                    </a:lnTo>
                    <a:close/>
                    <a:moveTo>
                      <a:pt x="141" y="9"/>
                    </a:moveTo>
                    <a:lnTo>
                      <a:pt x="156" y="4"/>
                    </a:lnTo>
                    <a:lnTo>
                      <a:pt x="157" y="5"/>
                    </a:lnTo>
                    <a:lnTo>
                      <a:pt x="141" y="11"/>
                    </a:lnTo>
                    <a:lnTo>
                      <a:pt x="141" y="9"/>
                    </a:lnTo>
                    <a:close/>
                    <a:moveTo>
                      <a:pt x="73" y="66"/>
                    </a:moveTo>
                    <a:lnTo>
                      <a:pt x="83" y="65"/>
                    </a:lnTo>
                    <a:lnTo>
                      <a:pt x="83" y="67"/>
                    </a:lnTo>
                    <a:lnTo>
                      <a:pt x="73" y="67"/>
                    </a:lnTo>
                    <a:lnTo>
                      <a:pt x="73" y="66"/>
                    </a:lnTo>
                    <a:close/>
                    <a:moveTo>
                      <a:pt x="75" y="53"/>
                    </a:moveTo>
                    <a:lnTo>
                      <a:pt x="77" y="61"/>
                    </a:lnTo>
                    <a:lnTo>
                      <a:pt x="76" y="61"/>
                    </a:lnTo>
                    <a:lnTo>
                      <a:pt x="74" y="53"/>
                    </a:lnTo>
                    <a:lnTo>
                      <a:pt x="75" y="53"/>
                    </a:lnTo>
                    <a:close/>
                    <a:moveTo>
                      <a:pt x="88" y="54"/>
                    </a:moveTo>
                    <a:lnTo>
                      <a:pt x="88" y="62"/>
                    </a:lnTo>
                    <a:lnTo>
                      <a:pt x="86" y="62"/>
                    </a:lnTo>
                    <a:lnTo>
                      <a:pt x="86" y="54"/>
                    </a:lnTo>
                    <a:lnTo>
                      <a:pt x="88" y="54"/>
                    </a:lnTo>
                    <a:close/>
                    <a:moveTo>
                      <a:pt x="70" y="8"/>
                    </a:moveTo>
                    <a:lnTo>
                      <a:pt x="75" y="13"/>
                    </a:lnTo>
                    <a:lnTo>
                      <a:pt x="73" y="14"/>
                    </a:lnTo>
                    <a:lnTo>
                      <a:pt x="69" y="9"/>
                    </a:lnTo>
                    <a:lnTo>
                      <a:pt x="70" y="8"/>
                    </a:lnTo>
                    <a:close/>
                    <a:moveTo>
                      <a:pt x="78" y="7"/>
                    </a:moveTo>
                    <a:lnTo>
                      <a:pt x="82" y="12"/>
                    </a:lnTo>
                    <a:lnTo>
                      <a:pt x="80" y="13"/>
                    </a:lnTo>
                    <a:lnTo>
                      <a:pt x="76" y="8"/>
                    </a:lnTo>
                    <a:lnTo>
                      <a:pt x="78" y="7"/>
                    </a:lnTo>
                    <a:close/>
                    <a:moveTo>
                      <a:pt x="74" y="19"/>
                    </a:moveTo>
                    <a:lnTo>
                      <a:pt x="75" y="29"/>
                    </a:lnTo>
                    <a:lnTo>
                      <a:pt x="74" y="29"/>
                    </a:lnTo>
                    <a:lnTo>
                      <a:pt x="73" y="19"/>
                    </a:lnTo>
                    <a:lnTo>
                      <a:pt x="74" y="19"/>
                    </a:lnTo>
                    <a:close/>
                    <a:moveTo>
                      <a:pt x="81" y="19"/>
                    </a:moveTo>
                    <a:lnTo>
                      <a:pt x="83" y="28"/>
                    </a:lnTo>
                    <a:lnTo>
                      <a:pt x="81" y="28"/>
                    </a:lnTo>
                    <a:lnTo>
                      <a:pt x="80" y="19"/>
                    </a:lnTo>
                    <a:lnTo>
                      <a:pt x="81" y="19"/>
                    </a:lnTo>
                    <a:close/>
                    <a:moveTo>
                      <a:pt x="125" y="11"/>
                    </a:moveTo>
                    <a:cubicBezTo>
                      <a:pt x="125" y="11"/>
                      <a:pt x="125" y="11"/>
                      <a:pt x="125" y="11"/>
                    </a:cubicBezTo>
                    <a:lnTo>
                      <a:pt x="124" y="12"/>
                    </a:lnTo>
                    <a:cubicBezTo>
                      <a:pt x="124" y="12"/>
                      <a:pt x="124" y="12"/>
                      <a:pt x="124" y="12"/>
                    </a:cubicBezTo>
                    <a:lnTo>
                      <a:pt x="125" y="11"/>
                    </a:lnTo>
                    <a:close/>
                    <a:moveTo>
                      <a:pt x="124" y="12"/>
                    </a:moveTo>
                    <a:lnTo>
                      <a:pt x="124" y="12"/>
                    </a:lnTo>
                    <a:lnTo>
                      <a:pt x="125" y="12"/>
                    </a:lnTo>
                    <a:lnTo>
                      <a:pt x="124" y="12"/>
                    </a:lnTo>
                    <a:close/>
                    <a:moveTo>
                      <a:pt x="125" y="11"/>
                    </a:moveTo>
                    <a:cubicBezTo>
                      <a:pt x="125" y="12"/>
                      <a:pt x="125" y="12"/>
                      <a:pt x="126" y="12"/>
                    </a:cubicBezTo>
                    <a:lnTo>
                      <a:pt x="124" y="12"/>
                    </a:lnTo>
                    <a:cubicBezTo>
                      <a:pt x="124" y="12"/>
                      <a:pt x="124" y="12"/>
                      <a:pt x="124" y="12"/>
                    </a:cubicBezTo>
                    <a:lnTo>
                      <a:pt x="125" y="11"/>
                    </a:lnTo>
                    <a:close/>
                    <a:moveTo>
                      <a:pt x="126" y="12"/>
                    </a:moveTo>
                    <a:cubicBezTo>
                      <a:pt x="126" y="12"/>
                      <a:pt x="126" y="12"/>
                      <a:pt x="126" y="12"/>
                    </a:cubicBezTo>
                    <a:lnTo>
                      <a:pt x="124" y="13"/>
                    </a:lnTo>
                    <a:cubicBezTo>
                      <a:pt x="124" y="13"/>
                      <a:pt x="124" y="13"/>
                      <a:pt x="124" y="12"/>
                    </a:cubicBezTo>
                    <a:lnTo>
                      <a:pt x="126" y="12"/>
                    </a:lnTo>
                    <a:close/>
                    <a:moveTo>
                      <a:pt x="126" y="12"/>
                    </a:moveTo>
                    <a:cubicBezTo>
                      <a:pt x="126" y="13"/>
                      <a:pt x="127" y="13"/>
                      <a:pt x="128" y="13"/>
                    </a:cubicBezTo>
                    <a:lnTo>
                      <a:pt x="128" y="15"/>
                    </a:lnTo>
                    <a:cubicBezTo>
                      <a:pt x="126" y="15"/>
                      <a:pt x="125" y="14"/>
                      <a:pt x="124" y="13"/>
                    </a:cubicBezTo>
                    <a:lnTo>
                      <a:pt x="126" y="12"/>
                    </a:lnTo>
                    <a:close/>
                    <a:moveTo>
                      <a:pt x="128" y="15"/>
                    </a:moveTo>
                    <a:lnTo>
                      <a:pt x="128" y="15"/>
                    </a:lnTo>
                    <a:lnTo>
                      <a:pt x="128" y="14"/>
                    </a:lnTo>
                    <a:lnTo>
                      <a:pt x="128" y="15"/>
                    </a:lnTo>
                    <a:close/>
                    <a:moveTo>
                      <a:pt x="128" y="13"/>
                    </a:moveTo>
                    <a:lnTo>
                      <a:pt x="128" y="13"/>
                    </a:lnTo>
                    <a:lnTo>
                      <a:pt x="128" y="15"/>
                    </a:lnTo>
                    <a:lnTo>
                      <a:pt x="128" y="13"/>
                    </a:lnTo>
                    <a:close/>
                    <a:moveTo>
                      <a:pt x="128" y="15"/>
                    </a:moveTo>
                    <a:lnTo>
                      <a:pt x="128" y="15"/>
                    </a:lnTo>
                    <a:lnTo>
                      <a:pt x="128" y="14"/>
                    </a:lnTo>
                    <a:lnTo>
                      <a:pt x="128" y="15"/>
                    </a:lnTo>
                    <a:close/>
                    <a:moveTo>
                      <a:pt x="128" y="13"/>
                    </a:moveTo>
                    <a:cubicBezTo>
                      <a:pt x="128" y="13"/>
                      <a:pt x="129" y="13"/>
                      <a:pt x="129" y="12"/>
                    </a:cubicBezTo>
                    <a:lnTo>
                      <a:pt x="130" y="13"/>
                    </a:lnTo>
                    <a:cubicBezTo>
                      <a:pt x="130" y="14"/>
                      <a:pt x="129" y="15"/>
                      <a:pt x="128" y="15"/>
                    </a:cubicBezTo>
                    <a:lnTo>
                      <a:pt x="128" y="13"/>
                    </a:lnTo>
                    <a:close/>
                    <a:moveTo>
                      <a:pt x="129" y="12"/>
                    </a:moveTo>
                    <a:cubicBezTo>
                      <a:pt x="129" y="12"/>
                      <a:pt x="130" y="12"/>
                      <a:pt x="130" y="11"/>
                    </a:cubicBezTo>
                    <a:lnTo>
                      <a:pt x="131" y="11"/>
                    </a:lnTo>
                    <a:cubicBezTo>
                      <a:pt x="131" y="12"/>
                      <a:pt x="131" y="13"/>
                      <a:pt x="130" y="13"/>
                    </a:cubicBezTo>
                    <a:lnTo>
                      <a:pt x="129" y="12"/>
                    </a:lnTo>
                    <a:close/>
                    <a:moveTo>
                      <a:pt x="130" y="11"/>
                    </a:moveTo>
                    <a:lnTo>
                      <a:pt x="130" y="11"/>
                    </a:lnTo>
                    <a:close/>
                    <a:moveTo>
                      <a:pt x="130" y="11"/>
                    </a:moveTo>
                    <a:cubicBezTo>
                      <a:pt x="130" y="11"/>
                      <a:pt x="130" y="11"/>
                      <a:pt x="130" y="11"/>
                    </a:cubicBezTo>
                    <a:lnTo>
                      <a:pt x="131" y="11"/>
                    </a:lnTo>
                    <a:cubicBezTo>
                      <a:pt x="131" y="11"/>
                      <a:pt x="131" y="11"/>
                      <a:pt x="131" y="11"/>
                    </a:cubicBezTo>
                    <a:lnTo>
                      <a:pt x="130" y="11"/>
                    </a:lnTo>
                    <a:close/>
                    <a:moveTo>
                      <a:pt x="130" y="11"/>
                    </a:moveTo>
                    <a:lnTo>
                      <a:pt x="130" y="11"/>
                    </a:lnTo>
                    <a:close/>
                    <a:moveTo>
                      <a:pt x="130" y="11"/>
                    </a:moveTo>
                    <a:cubicBezTo>
                      <a:pt x="130" y="11"/>
                      <a:pt x="130" y="11"/>
                      <a:pt x="130" y="11"/>
                    </a:cubicBezTo>
                    <a:lnTo>
                      <a:pt x="131" y="11"/>
                    </a:lnTo>
                    <a:cubicBezTo>
                      <a:pt x="131" y="11"/>
                      <a:pt x="131" y="11"/>
                      <a:pt x="131" y="11"/>
                    </a:cubicBezTo>
                    <a:lnTo>
                      <a:pt x="130" y="11"/>
                    </a:lnTo>
                    <a:close/>
                    <a:moveTo>
                      <a:pt x="131" y="11"/>
                    </a:moveTo>
                    <a:lnTo>
                      <a:pt x="131" y="11"/>
                    </a:lnTo>
                    <a:lnTo>
                      <a:pt x="130" y="11"/>
                    </a:lnTo>
                    <a:lnTo>
                      <a:pt x="131" y="11"/>
                    </a:lnTo>
                    <a:close/>
                    <a:moveTo>
                      <a:pt x="130" y="11"/>
                    </a:moveTo>
                    <a:cubicBezTo>
                      <a:pt x="130" y="11"/>
                      <a:pt x="129" y="11"/>
                      <a:pt x="129" y="10"/>
                    </a:cubicBezTo>
                    <a:lnTo>
                      <a:pt x="131" y="10"/>
                    </a:lnTo>
                    <a:cubicBezTo>
                      <a:pt x="131" y="10"/>
                      <a:pt x="131" y="11"/>
                      <a:pt x="131" y="11"/>
                    </a:cubicBezTo>
                    <a:lnTo>
                      <a:pt x="130" y="11"/>
                    </a:lnTo>
                    <a:close/>
                    <a:moveTo>
                      <a:pt x="131" y="10"/>
                    </a:moveTo>
                    <a:lnTo>
                      <a:pt x="131" y="10"/>
                    </a:lnTo>
                    <a:lnTo>
                      <a:pt x="130" y="10"/>
                    </a:lnTo>
                    <a:lnTo>
                      <a:pt x="131" y="10"/>
                    </a:lnTo>
                    <a:close/>
                    <a:moveTo>
                      <a:pt x="129" y="10"/>
                    </a:moveTo>
                    <a:cubicBezTo>
                      <a:pt x="129" y="10"/>
                      <a:pt x="129" y="10"/>
                      <a:pt x="129" y="10"/>
                    </a:cubicBezTo>
                    <a:lnTo>
                      <a:pt x="130" y="9"/>
                    </a:lnTo>
                    <a:cubicBezTo>
                      <a:pt x="131" y="10"/>
                      <a:pt x="131" y="10"/>
                      <a:pt x="131" y="10"/>
                    </a:cubicBezTo>
                    <a:lnTo>
                      <a:pt x="129" y="10"/>
                    </a:lnTo>
                    <a:close/>
                    <a:moveTo>
                      <a:pt x="129" y="10"/>
                    </a:moveTo>
                    <a:cubicBezTo>
                      <a:pt x="129" y="9"/>
                      <a:pt x="128" y="9"/>
                      <a:pt x="127" y="9"/>
                    </a:cubicBezTo>
                    <a:lnTo>
                      <a:pt x="127" y="8"/>
                    </a:lnTo>
                    <a:cubicBezTo>
                      <a:pt x="128" y="8"/>
                      <a:pt x="130" y="8"/>
                      <a:pt x="130" y="9"/>
                    </a:cubicBezTo>
                    <a:lnTo>
                      <a:pt x="129" y="10"/>
                    </a:lnTo>
                    <a:close/>
                    <a:moveTo>
                      <a:pt x="127" y="9"/>
                    </a:moveTo>
                    <a:lnTo>
                      <a:pt x="127" y="9"/>
                    </a:lnTo>
                    <a:lnTo>
                      <a:pt x="127" y="8"/>
                    </a:lnTo>
                    <a:lnTo>
                      <a:pt x="127" y="9"/>
                    </a:lnTo>
                    <a:close/>
                    <a:moveTo>
                      <a:pt x="127" y="8"/>
                    </a:moveTo>
                    <a:lnTo>
                      <a:pt x="127" y="8"/>
                    </a:lnTo>
                    <a:close/>
                    <a:moveTo>
                      <a:pt x="127" y="9"/>
                    </a:moveTo>
                    <a:cubicBezTo>
                      <a:pt x="127" y="9"/>
                      <a:pt x="126" y="10"/>
                      <a:pt x="126" y="10"/>
                    </a:cubicBezTo>
                    <a:lnTo>
                      <a:pt x="125" y="9"/>
                    </a:lnTo>
                    <a:cubicBezTo>
                      <a:pt x="125" y="8"/>
                      <a:pt x="126" y="8"/>
                      <a:pt x="127" y="8"/>
                    </a:cubicBezTo>
                    <a:lnTo>
                      <a:pt x="127" y="9"/>
                    </a:lnTo>
                    <a:close/>
                    <a:moveTo>
                      <a:pt x="126" y="10"/>
                    </a:moveTo>
                    <a:cubicBezTo>
                      <a:pt x="126" y="10"/>
                      <a:pt x="125" y="11"/>
                      <a:pt x="125" y="11"/>
                    </a:cubicBezTo>
                    <a:lnTo>
                      <a:pt x="124" y="12"/>
                    </a:lnTo>
                    <a:cubicBezTo>
                      <a:pt x="124" y="11"/>
                      <a:pt x="124" y="10"/>
                      <a:pt x="125" y="9"/>
                    </a:cubicBezTo>
                    <a:lnTo>
                      <a:pt x="126" y="10"/>
                    </a:lnTo>
                    <a:close/>
                    <a:moveTo>
                      <a:pt x="124" y="12"/>
                    </a:moveTo>
                    <a:lnTo>
                      <a:pt x="124" y="12"/>
                    </a:lnTo>
                    <a:lnTo>
                      <a:pt x="125" y="11"/>
                    </a:lnTo>
                    <a:lnTo>
                      <a:pt x="124" y="12"/>
                    </a:lnTo>
                    <a:close/>
                    <a:moveTo>
                      <a:pt x="125" y="11"/>
                    </a:moveTo>
                    <a:lnTo>
                      <a:pt x="125" y="11"/>
                    </a:lnTo>
                    <a:lnTo>
                      <a:pt x="124" y="12"/>
                    </a:lnTo>
                    <a:lnTo>
                      <a:pt x="125" y="11"/>
                    </a:lnTo>
                    <a:close/>
                    <a:moveTo>
                      <a:pt x="125" y="11"/>
                    </a:moveTo>
                    <a:lnTo>
                      <a:pt x="125" y="11"/>
                    </a:lnTo>
                    <a:close/>
                    <a:moveTo>
                      <a:pt x="156" y="5"/>
                    </a:moveTo>
                    <a:lnTo>
                      <a:pt x="142" y="7"/>
                    </a:lnTo>
                    <a:lnTo>
                      <a:pt x="142" y="6"/>
                    </a:lnTo>
                    <a:lnTo>
                      <a:pt x="156" y="4"/>
                    </a:lnTo>
                    <a:lnTo>
                      <a:pt x="156" y="5"/>
                    </a:lnTo>
                    <a:close/>
                    <a:moveTo>
                      <a:pt x="122" y="15"/>
                    </a:moveTo>
                    <a:lnTo>
                      <a:pt x="105" y="39"/>
                    </a:lnTo>
                    <a:lnTo>
                      <a:pt x="104" y="38"/>
                    </a:lnTo>
                    <a:lnTo>
                      <a:pt x="120" y="14"/>
                    </a:lnTo>
                    <a:lnTo>
                      <a:pt x="122" y="15"/>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79" name="Freeform 34"/>
              <p:cNvSpPr>
                <a:spLocks noEditPoints="1"/>
              </p:cNvSpPr>
              <p:nvPr/>
            </p:nvSpPr>
            <p:spPr bwMode="auto">
              <a:xfrm>
                <a:off x="4033" y="2718"/>
                <a:ext cx="412" cy="486"/>
              </a:xfrm>
              <a:custGeom>
                <a:avLst/>
                <a:gdLst>
                  <a:gd name="T0" fmla="*/ 56018 w 118"/>
                  <a:gd name="T1" fmla="*/ 814822 h 141"/>
                  <a:gd name="T2" fmla="*/ 404231 w 118"/>
                  <a:gd name="T3" fmla="*/ 590128 h 141"/>
                  <a:gd name="T4" fmla="*/ 442111 w 118"/>
                  <a:gd name="T5" fmla="*/ 642213 h 141"/>
                  <a:gd name="T6" fmla="*/ 436332 w 118"/>
                  <a:gd name="T7" fmla="*/ 699095 h 141"/>
                  <a:gd name="T8" fmla="*/ 556277 w 118"/>
                  <a:gd name="T9" fmla="*/ 623703 h 141"/>
                  <a:gd name="T10" fmla="*/ 581681 w 118"/>
                  <a:gd name="T11" fmla="*/ 566831 h 141"/>
                  <a:gd name="T12" fmla="*/ 530859 w 118"/>
                  <a:gd name="T13" fmla="*/ 496271 h 141"/>
                  <a:gd name="T14" fmla="*/ 601429 w 118"/>
                  <a:gd name="T15" fmla="*/ 387304 h 141"/>
                  <a:gd name="T16" fmla="*/ 588961 w 118"/>
                  <a:gd name="T17" fmla="*/ 243207 h 141"/>
                  <a:gd name="T18" fmla="*/ 746621 w 118"/>
                  <a:gd name="T19" fmla="*/ 0 h 141"/>
                  <a:gd name="T20" fmla="*/ 538135 w 118"/>
                  <a:gd name="T21" fmla="*/ 156099 h 141"/>
                  <a:gd name="T22" fmla="*/ 500210 w 118"/>
                  <a:gd name="T23" fmla="*/ 224694 h 141"/>
                  <a:gd name="T24" fmla="*/ 487312 w 118"/>
                  <a:gd name="T25" fmla="*/ 340579 h 141"/>
                  <a:gd name="T26" fmla="*/ 423983 w 118"/>
                  <a:gd name="T27" fmla="*/ 398889 h 141"/>
                  <a:gd name="T28" fmla="*/ 367843 w 118"/>
                  <a:gd name="T29" fmla="*/ 346921 h 141"/>
                  <a:gd name="T30" fmla="*/ 291567 w 118"/>
                  <a:gd name="T31" fmla="*/ 335219 h 141"/>
                  <a:gd name="T32" fmla="*/ 183239 w 118"/>
                  <a:gd name="T33" fmla="*/ 398889 h 141"/>
                  <a:gd name="T34" fmla="*/ 266159 w 118"/>
                  <a:gd name="T35" fmla="*/ 427673 h 141"/>
                  <a:gd name="T36" fmla="*/ 322215 w 118"/>
                  <a:gd name="T37" fmla="*/ 486531 h 141"/>
                  <a:gd name="T38" fmla="*/ 0 w 118"/>
                  <a:gd name="T39" fmla="*/ 647011 h 141"/>
                  <a:gd name="T40" fmla="*/ 56018 w 118"/>
                  <a:gd name="T41" fmla="*/ 814822 h 141"/>
                  <a:gd name="T42" fmla="*/ 88699 w 118"/>
                  <a:gd name="T43" fmla="*/ 768263 h 141"/>
                  <a:gd name="T44" fmla="*/ 43546 w 118"/>
                  <a:gd name="T45" fmla="*/ 659164 h 141"/>
                  <a:gd name="T46" fmla="*/ 114117 w 118"/>
                  <a:gd name="T47" fmla="*/ 727763 h 141"/>
                  <a:gd name="T48" fmla="*/ 284287 w 118"/>
                  <a:gd name="T49" fmla="*/ 600286 h 141"/>
                  <a:gd name="T50" fmla="*/ 94369 w 118"/>
                  <a:gd name="T51" fmla="*/ 687380 h 141"/>
                  <a:gd name="T52" fmla="*/ 266159 w 118"/>
                  <a:gd name="T53" fmla="*/ 590128 h 141"/>
                  <a:gd name="T54" fmla="*/ 81422 w 118"/>
                  <a:gd name="T55" fmla="*/ 642213 h 141"/>
                  <a:gd name="T56" fmla="*/ 258872 w 118"/>
                  <a:gd name="T57" fmla="*/ 571653 h 141"/>
                  <a:gd name="T58" fmla="*/ 373038 w 118"/>
                  <a:gd name="T59" fmla="*/ 555115 h 141"/>
                  <a:gd name="T60" fmla="*/ 500210 w 118"/>
                  <a:gd name="T61" fmla="*/ 456340 h 141"/>
                  <a:gd name="T62" fmla="*/ 367843 w 118"/>
                  <a:gd name="T63" fmla="*/ 520103 h 141"/>
                  <a:gd name="T64" fmla="*/ 480036 w 118"/>
                  <a:gd name="T65" fmla="*/ 427673 h 141"/>
                  <a:gd name="T66" fmla="*/ 347620 w 118"/>
                  <a:gd name="T67" fmla="*/ 491318 h 141"/>
                  <a:gd name="T68" fmla="*/ 467526 w 118"/>
                  <a:gd name="T69" fmla="*/ 422720 h 141"/>
                  <a:gd name="T70" fmla="*/ 518352 w 118"/>
                  <a:gd name="T71" fmla="*/ 363876 h 141"/>
                  <a:gd name="T72" fmla="*/ 538135 w 118"/>
                  <a:gd name="T73" fmla="*/ 231612 h 141"/>
                  <a:gd name="T74" fmla="*/ 626848 w 118"/>
                  <a:gd name="T75" fmla="*/ 143980 h 141"/>
                  <a:gd name="T76" fmla="*/ 682900 w 118"/>
                  <a:gd name="T77" fmla="*/ 68585 h 141"/>
                  <a:gd name="T78" fmla="*/ 487312 w 118"/>
                  <a:gd name="T79" fmla="*/ 642213 h 141"/>
                  <a:gd name="T80" fmla="*/ 538135 w 118"/>
                  <a:gd name="T81" fmla="*/ 607200 h 141"/>
                  <a:gd name="T82" fmla="*/ 442111 w 118"/>
                  <a:gd name="T83" fmla="*/ 571653 h 141"/>
                  <a:gd name="T84" fmla="*/ 480036 w 118"/>
                  <a:gd name="T85" fmla="*/ 607200 h 141"/>
                  <a:gd name="T86" fmla="*/ 505454 w 118"/>
                  <a:gd name="T87" fmla="*/ 531687 h 141"/>
                  <a:gd name="T88" fmla="*/ 538135 w 118"/>
                  <a:gd name="T89" fmla="*/ 571653 h 141"/>
                  <a:gd name="T90" fmla="*/ 253677 w 118"/>
                  <a:gd name="T91" fmla="*/ 380376 h 141"/>
                  <a:gd name="T92" fmla="*/ 297394 w 118"/>
                  <a:gd name="T93" fmla="*/ 392660 h 141"/>
                  <a:gd name="T94" fmla="*/ 291567 w 118"/>
                  <a:gd name="T95" fmla="*/ 352174 h 141"/>
                  <a:gd name="T96" fmla="*/ 329492 w 118"/>
                  <a:gd name="T97" fmla="*/ 363876 h 141"/>
                  <a:gd name="T98" fmla="*/ 316971 w 118"/>
                  <a:gd name="T99" fmla="*/ 415971 h 141"/>
                  <a:gd name="T100" fmla="*/ 354896 w 118"/>
                  <a:gd name="T101" fmla="*/ 456340 h 141"/>
                  <a:gd name="T102" fmla="*/ 347620 w 118"/>
                  <a:gd name="T103" fmla="*/ 392660 h 141"/>
                  <a:gd name="T104" fmla="*/ 386107 w 118"/>
                  <a:gd name="T105" fmla="*/ 427673 h 141"/>
                  <a:gd name="T106" fmla="*/ 543330 w 118"/>
                  <a:gd name="T107" fmla="*/ 207777 h 141"/>
                  <a:gd name="T108" fmla="*/ 568749 w 118"/>
                  <a:gd name="T109" fmla="*/ 207777 h 141"/>
                  <a:gd name="T110" fmla="*/ 576025 w 118"/>
                  <a:gd name="T111" fmla="*/ 184363 h 141"/>
                  <a:gd name="T112" fmla="*/ 550607 w 118"/>
                  <a:gd name="T113" fmla="*/ 184363 h 141"/>
                  <a:gd name="T114" fmla="*/ 543330 w 118"/>
                  <a:gd name="T115" fmla="*/ 207777 h 141"/>
                  <a:gd name="T116" fmla="*/ 682900 w 118"/>
                  <a:gd name="T117" fmla="*/ 68585 h 141"/>
                  <a:gd name="T118" fmla="*/ 614376 w 118"/>
                  <a:gd name="T119" fmla="*/ 127429 h 141"/>
                  <a:gd name="T120" fmla="*/ 538135 w 118"/>
                  <a:gd name="T121" fmla="*/ 236399 h 141"/>
                  <a:gd name="T122" fmla="*/ 543330 w 118"/>
                  <a:gd name="T123" fmla="*/ 404259 h 1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8"/>
                  <a:gd name="T187" fmla="*/ 0 h 141"/>
                  <a:gd name="T188" fmla="*/ 118 w 118"/>
                  <a:gd name="T189" fmla="*/ 141 h 14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8" h="141">
                    <a:moveTo>
                      <a:pt x="9" y="141"/>
                    </a:moveTo>
                    <a:lnTo>
                      <a:pt x="64" y="102"/>
                    </a:lnTo>
                    <a:lnTo>
                      <a:pt x="70" y="111"/>
                    </a:lnTo>
                    <a:lnTo>
                      <a:pt x="69" y="121"/>
                    </a:lnTo>
                    <a:lnTo>
                      <a:pt x="88" y="108"/>
                    </a:lnTo>
                    <a:lnTo>
                      <a:pt x="92" y="98"/>
                    </a:lnTo>
                    <a:lnTo>
                      <a:pt x="84" y="86"/>
                    </a:lnTo>
                    <a:cubicBezTo>
                      <a:pt x="84" y="86"/>
                      <a:pt x="94" y="76"/>
                      <a:pt x="95" y="67"/>
                    </a:cubicBezTo>
                    <a:cubicBezTo>
                      <a:pt x="96" y="58"/>
                      <a:pt x="91" y="47"/>
                      <a:pt x="93" y="42"/>
                    </a:cubicBezTo>
                    <a:cubicBezTo>
                      <a:pt x="96" y="37"/>
                      <a:pt x="118" y="0"/>
                      <a:pt x="118" y="0"/>
                    </a:cubicBezTo>
                    <a:lnTo>
                      <a:pt x="85" y="27"/>
                    </a:lnTo>
                    <a:cubicBezTo>
                      <a:pt x="81" y="31"/>
                      <a:pt x="79" y="35"/>
                      <a:pt x="79" y="39"/>
                    </a:cubicBezTo>
                    <a:cubicBezTo>
                      <a:pt x="78" y="45"/>
                      <a:pt x="79" y="57"/>
                      <a:pt x="77" y="59"/>
                    </a:cubicBezTo>
                    <a:cubicBezTo>
                      <a:pt x="74" y="63"/>
                      <a:pt x="67" y="69"/>
                      <a:pt x="67" y="69"/>
                    </a:cubicBezTo>
                    <a:lnTo>
                      <a:pt x="58" y="60"/>
                    </a:lnTo>
                    <a:lnTo>
                      <a:pt x="46" y="58"/>
                    </a:lnTo>
                    <a:lnTo>
                      <a:pt x="29" y="69"/>
                    </a:lnTo>
                    <a:lnTo>
                      <a:pt x="42" y="74"/>
                    </a:lnTo>
                    <a:lnTo>
                      <a:pt x="51" y="84"/>
                    </a:lnTo>
                    <a:lnTo>
                      <a:pt x="0" y="112"/>
                    </a:lnTo>
                    <a:lnTo>
                      <a:pt x="9" y="141"/>
                    </a:lnTo>
                    <a:close/>
                    <a:moveTo>
                      <a:pt x="14" y="133"/>
                    </a:moveTo>
                    <a:lnTo>
                      <a:pt x="7" y="114"/>
                    </a:lnTo>
                    <a:moveTo>
                      <a:pt x="18" y="126"/>
                    </a:moveTo>
                    <a:lnTo>
                      <a:pt x="45" y="104"/>
                    </a:lnTo>
                    <a:moveTo>
                      <a:pt x="15" y="119"/>
                    </a:moveTo>
                    <a:lnTo>
                      <a:pt x="42" y="102"/>
                    </a:lnTo>
                    <a:moveTo>
                      <a:pt x="13" y="111"/>
                    </a:moveTo>
                    <a:lnTo>
                      <a:pt x="41" y="99"/>
                    </a:lnTo>
                    <a:moveTo>
                      <a:pt x="59" y="96"/>
                    </a:moveTo>
                    <a:lnTo>
                      <a:pt x="79" y="79"/>
                    </a:lnTo>
                    <a:moveTo>
                      <a:pt x="58" y="90"/>
                    </a:moveTo>
                    <a:lnTo>
                      <a:pt x="76" y="74"/>
                    </a:lnTo>
                    <a:moveTo>
                      <a:pt x="55" y="85"/>
                    </a:moveTo>
                    <a:lnTo>
                      <a:pt x="74" y="73"/>
                    </a:lnTo>
                    <a:moveTo>
                      <a:pt x="82" y="63"/>
                    </a:moveTo>
                    <a:lnTo>
                      <a:pt x="85" y="40"/>
                    </a:lnTo>
                    <a:moveTo>
                      <a:pt x="99" y="25"/>
                    </a:moveTo>
                    <a:lnTo>
                      <a:pt x="108" y="12"/>
                    </a:lnTo>
                    <a:moveTo>
                      <a:pt x="77" y="111"/>
                    </a:moveTo>
                    <a:lnTo>
                      <a:pt x="85" y="105"/>
                    </a:lnTo>
                    <a:moveTo>
                      <a:pt x="70" y="99"/>
                    </a:moveTo>
                    <a:lnTo>
                      <a:pt x="76" y="105"/>
                    </a:lnTo>
                    <a:moveTo>
                      <a:pt x="80" y="92"/>
                    </a:moveTo>
                    <a:lnTo>
                      <a:pt x="85" y="99"/>
                    </a:lnTo>
                    <a:moveTo>
                      <a:pt x="40" y="66"/>
                    </a:moveTo>
                    <a:lnTo>
                      <a:pt x="47" y="68"/>
                    </a:lnTo>
                    <a:moveTo>
                      <a:pt x="46" y="61"/>
                    </a:moveTo>
                    <a:lnTo>
                      <a:pt x="52" y="63"/>
                    </a:lnTo>
                    <a:moveTo>
                      <a:pt x="50" y="72"/>
                    </a:moveTo>
                    <a:lnTo>
                      <a:pt x="56" y="79"/>
                    </a:lnTo>
                    <a:moveTo>
                      <a:pt x="55" y="68"/>
                    </a:moveTo>
                    <a:lnTo>
                      <a:pt x="61" y="74"/>
                    </a:lnTo>
                    <a:moveTo>
                      <a:pt x="86" y="36"/>
                    </a:moveTo>
                    <a:cubicBezTo>
                      <a:pt x="87" y="37"/>
                      <a:pt x="89" y="37"/>
                      <a:pt x="90" y="36"/>
                    </a:cubicBezTo>
                    <a:cubicBezTo>
                      <a:pt x="91" y="35"/>
                      <a:pt x="92" y="33"/>
                      <a:pt x="91" y="32"/>
                    </a:cubicBezTo>
                    <a:cubicBezTo>
                      <a:pt x="89" y="31"/>
                      <a:pt x="88" y="31"/>
                      <a:pt x="87" y="32"/>
                    </a:cubicBezTo>
                    <a:cubicBezTo>
                      <a:pt x="85" y="33"/>
                      <a:pt x="85" y="35"/>
                      <a:pt x="86" y="36"/>
                    </a:cubicBezTo>
                    <a:close/>
                    <a:moveTo>
                      <a:pt x="108" y="12"/>
                    </a:moveTo>
                    <a:lnTo>
                      <a:pt x="97" y="22"/>
                    </a:lnTo>
                    <a:moveTo>
                      <a:pt x="85" y="41"/>
                    </a:moveTo>
                    <a:lnTo>
                      <a:pt x="86" y="70"/>
                    </a:lnTo>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80" name="Freeform 35"/>
              <p:cNvSpPr>
                <a:spLocks noEditPoints="1"/>
              </p:cNvSpPr>
              <p:nvPr/>
            </p:nvSpPr>
            <p:spPr bwMode="auto">
              <a:xfrm>
                <a:off x="4033" y="2718"/>
                <a:ext cx="412" cy="486"/>
              </a:xfrm>
              <a:custGeom>
                <a:avLst/>
                <a:gdLst>
                  <a:gd name="T0" fmla="*/ 56018 w 118"/>
                  <a:gd name="T1" fmla="*/ 814822 h 141"/>
                  <a:gd name="T2" fmla="*/ 404231 w 118"/>
                  <a:gd name="T3" fmla="*/ 590128 h 141"/>
                  <a:gd name="T4" fmla="*/ 442111 w 118"/>
                  <a:gd name="T5" fmla="*/ 642213 h 141"/>
                  <a:gd name="T6" fmla="*/ 436332 w 118"/>
                  <a:gd name="T7" fmla="*/ 699095 h 141"/>
                  <a:gd name="T8" fmla="*/ 556277 w 118"/>
                  <a:gd name="T9" fmla="*/ 623703 h 141"/>
                  <a:gd name="T10" fmla="*/ 581681 w 118"/>
                  <a:gd name="T11" fmla="*/ 566831 h 141"/>
                  <a:gd name="T12" fmla="*/ 530859 w 118"/>
                  <a:gd name="T13" fmla="*/ 496271 h 141"/>
                  <a:gd name="T14" fmla="*/ 601429 w 118"/>
                  <a:gd name="T15" fmla="*/ 387304 h 141"/>
                  <a:gd name="T16" fmla="*/ 588961 w 118"/>
                  <a:gd name="T17" fmla="*/ 243207 h 141"/>
                  <a:gd name="T18" fmla="*/ 746621 w 118"/>
                  <a:gd name="T19" fmla="*/ 0 h 141"/>
                  <a:gd name="T20" fmla="*/ 538135 w 118"/>
                  <a:gd name="T21" fmla="*/ 156099 h 141"/>
                  <a:gd name="T22" fmla="*/ 500210 w 118"/>
                  <a:gd name="T23" fmla="*/ 224694 h 141"/>
                  <a:gd name="T24" fmla="*/ 487312 w 118"/>
                  <a:gd name="T25" fmla="*/ 340579 h 141"/>
                  <a:gd name="T26" fmla="*/ 423983 w 118"/>
                  <a:gd name="T27" fmla="*/ 398889 h 141"/>
                  <a:gd name="T28" fmla="*/ 367843 w 118"/>
                  <a:gd name="T29" fmla="*/ 346921 h 141"/>
                  <a:gd name="T30" fmla="*/ 291567 w 118"/>
                  <a:gd name="T31" fmla="*/ 335219 h 141"/>
                  <a:gd name="T32" fmla="*/ 183239 w 118"/>
                  <a:gd name="T33" fmla="*/ 398889 h 141"/>
                  <a:gd name="T34" fmla="*/ 266159 w 118"/>
                  <a:gd name="T35" fmla="*/ 427673 h 141"/>
                  <a:gd name="T36" fmla="*/ 322215 w 118"/>
                  <a:gd name="T37" fmla="*/ 486531 h 141"/>
                  <a:gd name="T38" fmla="*/ 0 w 118"/>
                  <a:gd name="T39" fmla="*/ 647011 h 141"/>
                  <a:gd name="T40" fmla="*/ 56018 w 118"/>
                  <a:gd name="T41" fmla="*/ 814822 h 141"/>
                  <a:gd name="T42" fmla="*/ 88699 w 118"/>
                  <a:gd name="T43" fmla="*/ 768263 h 141"/>
                  <a:gd name="T44" fmla="*/ 43546 w 118"/>
                  <a:gd name="T45" fmla="*/ 659164 h 141"/>
                  <a:gd name="T46" fmla="*/ 114117 w 118"/>
                  <a:gd name="T47" fmla="*/ 727763 h 141"/>
                  <a:gd name="T48" fmla="*/ 284287 w 118"/>
                  <a:gd name="T49" fmla="*/ 600286 h 141"/>
                  <a:gd name="T50" fmla="*/ 94369 w 118"/>
                  <a:gd name="T51" fmla="*/ 687380 h 141"/>
                  <a:gd name="T52" fmla="*/ 266159 w 118"/>
                  <a:gd name="T53" fmla="*/ 590128 h 141"/>
                  <a:gd name="T54" fmla="*/ 81422 w 118"/>
                  <a:gd name="T55" fmla="*/ 642213 h 141"/>
                  <a:gd name="T56" fmla="*/ 258872 w 118"/>
                  <a:gd name="T57" fmla="*/ 571653 h 141"/>
                  <a:gd name="T58" fmla="*/ 373038 w 118"/>
                  <a:gd name="T59" fmla="*/ 555115 h 141"/>
                  <a:gd name="T60" fmla="*/ 500210 w 118"/>
                  <a:gd name="T61" fmla="*/ 456340 h 141"/>
                  <a:gd name="T62" fmla="*/ 367843 w 118"/>
                  <a:gd name="T63" fmla="*/ 520103 h 141"/>
                  <a:gd name="T64" fmla="*/ 480036 w 118"/>
                  <a:gd name="T65" fmla="*/ 427673 h 141"/>
                  <a:gd name="T66" fmla="*/ 347620 w 118"/>
                  <a:gd name="T67" fmla="*/ 491318 h 141"/>
                  <a:gd name="T68" fmla="*/ 467526 w 118"/>
                  <a:gd name="T69" fmla="*/ 422720 h 141"/>
                  <a:gd name="T70" fmla="*/ 518352 w 118"/>
                  <a:gd name="T71" fmla="*/ 363876 h 141"/>
                  <a:gd name="T72" fmla="*/ 538135 w 118"/>
                  <a:gd name="T73" fmla="*/ 231612 h 141"/>
                  <a:gd name="T74" fmla="*/ 626848 w 118"/>
                  <a:gd name="T75" fmla="*/ 143980 h 141"/>
                  <a:gd name="T76" fmla="*/ 682900 w 118"/>
                  <a:gd name="T77" fmla="*/ 68585 h 141"/>
                  <a:gd name="T78" fmla="*/ 487312 w 118"/>
                  <a:gd name="T79" fmla="*/ 642213 h 141"/>
                  <a:gd name="T80" fmla="*/ 538135 w 118"/>
                  <a:gd name="T81" fmla="*/ 607200 h 141"/>
                  <a:gd name="T82" fmla="*/ 442111 w 118"/>
                  <a:gd name="T83" fmla="*/ 571653 h 141"/>
                  <a:gd name="T84" fmla="*/ 480036 w 118"/>
                  <a:gd name="T85" fmla="*/ 607200 h 141"/>
                  <a:gd name="T86" fmla="*/ 505454 w 118"/>
                  <a:gd name="T87" fmla="*/ 531687 h 141"/>
                  <a:gd name="T88" fmla="*/ 538135 w 118"/>
                  <a:gd name="T89" fmla="*/ 571653 h 141"/>
                  <a:gd name="T90" fmla="*/ 253677 w 118"/>
                  <a:gd name="T91" fmla="*/ 380376 h 141"/>
                  <a:gd name="T92" fmla="*/ 297394 w 118"/>
                  <a:gd name="T93" fmla="*/ 392660 h 141"/>
                  <a:gd name="T94" fmla="*/ 291567 w 118"/>
                  <a:gd name="T95" fmla="*/ 352174 h 141"/>
                  <a:gd name="T96" fmla="*/ 329492 w 118"/>
                  <a:gd name="T97" fmla="*/ 363876 h 141"/>
                  <a:gd name="T98" fmla="*/ 316971 w 118"/>
                  <a:gd name="T99" fmla="*/ 415971 h 141"/>
                  <a:gd name="T100" fmla="*/ 354896 w 118"/>
                  <a:gd name="T101" fmla="*/ 456340 h 141"/>
                  <a:gd name="T102" fmla="*/ 347620 w 118"/>
                  <a:gd name="T103" fmla="*/ 392660 h 141"/>
                  <a:gd name="T104" fmla="*/ 386107 w 118"/>
                  <a:gd name="T105" fmla="*/ 427673 h 141"/>
                  <a:gd name="T106" fmla="*/ 543330 w 118"/>
                  <a:gd name="T107" fmla="*/ 207777 h 141"/>
                  <a:gd name="T108" fmla="*/ 568749 w 118"/>
                  <a:gd name="T109" fmla="*/ 207777 h 141"/>
                  <a:gd name="T110" fmla="*/ 576025 w 118"/>
                  <a:gd name="T111" fmla="*/ 184363 h 141"/>
                  <a:gd name="T112" fmla="*/ 550607 w 118"/>
                  <a:gd name="T113" fmla="*/ 184363 h 141"/>
                  <a:gd name="T114" fmla="*/ 543330 w 118"/>
                  <a:gd name="T115" fmla="*/ 207777 h 141"/>
                  <a:gd name="T116" fmla="*/ 682900 w 118"/>
                  <a:gd name="T117" fmla="*/ 68585 h 141"/>
                  <a:gd name="T118" fmla="*/ 614376 w 118"/>
                  <a:gd name="T119" fmla="*/ 127429 h 141"/>
                  <a:gd name="T120" fmla="*/ 538135 w 118"/>
                  <a:gd name="T121" fmla="*/ 236399 h 141"/>
                  <a:gd name="T122" fmla="*/ 543330 w 118"/>
                  <a:gd name="T123" fmla="*/ 404259 h 1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8"/>
                  <a:gd name="T187" fmla="*/ 0 h 141"/>
                  <a:gd name="T188" fmla="*/ 118 w 118"/>
                  <a:gd name="T189" fmla="*/ 141 h 14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8" h="141">
                    <a:moveTo>
                      <a:pt x="9" y="141"/>
                    </a:moveTo>
                    <a:lnTo>
                      <a:pt x="64" y="102"/>
                    </a:lnTo>
                    <a:lnTo>
                      <a:pt x="70" y="111"/>
                    </a:lnTo>
                    <a:lnTo>
                      <a:pt x="69" y="121"/>
                    </a:lnTo>
                    <a:lnTo>
                      <a:pt x="88" y="108"/>
                    </a:lnTo>
                    <a:lnTo>
                      <a:pt x="92" y="98"/>
                    </a:lnTo>
                    <a:lnTo>
                      <a:pt x="84" y="86"/>
                    </a:lnTo>
                    <a:cubicBezTo>
                      <a:pt x="84" y="86"/>
                      <a:pt x="94" y="76"/>
                      <a:pt x="95" y="67"/>
                    </a:cubicBezTo>
                    <a:cubicBezTo>
                      <a:pt x="96" y="58"/>
                      <a:pt x="91" y="47"/>
                      <a:pt x="93" y="42"/>
                    </a:cubicBezTo>
                    <a:cubicBezTo>
                      <a:pt x="96" y="37"/>
                      <a:pt x="118" y="0"/>
                      <a:pt x="118" y="0"/>
                    </a:cubicBezTo>
                    <a:lnTo>
                      <a:pt x="85" y="27"/>
                    </a:lnTo>
                    <a:cubicBezTo>
                      <a:pt x="81" y="31"/>
                      <a:pt x="79" y="35"/>
                      <a:pt x="79" y="39"/>
                    </a:cubicBezTo>
                    <a:cubicBezTo>
                      <a:pt x="78" y="45"/>
                      <a:pt x="79" y="57"/>
                      <a:pt x="77" y="59"/>
                    </a:cubicBezTo>
                    <a:cubicBezTo>
                      <a:pt x="74" y="63"/>
                      <a:pt x="67" y="69"/>
                      <a:pt x="67" y="69"/>
                    </a:cubicBezTo>
                    <a:lnTo>
                      <a:pt x="58" y="60"/>
                    </a:lnTo>
                    <a:lnTo>
                      <a:pt x="46" y="58"/>
                    </a:lnTo>
                    <a:lnTo>
                      <a:pt x="29" y="69"/>
                    </a:lnTo>
                    <a:lnTo>
                      <a:pt x="42" y="74"/>
                    </a:lnTo>
                    <a:lnTo>
                      <a:pt x="51" y="84"/>
                    </a:lnTo>
                    <a:lnTo>
                      <a:pt x="0" y="112"/>
                    </a:lnTo>
                    <a:lnTo>
                      <a:pt x="9" y="141"/>
                    </a:lnTo>
                    <a:close/>
                    <a:moveTo>
                      <a:pt x="14" y="133"/>
                    </a:moveTo>
                    <a:lnTo>
                      <a:pt x="7" y="114"/>
                    </a:lnTo>
                    <a:moveTo>
                      <a:pt x="18" y="126"/>
                    </a:moveTo>
                    <a:lnTo>
                      <a:pt x="45" y="104"/>
                    </a:lnTo>
                    <a:moveTo>
                      <a:pt x="15" y="119"/>
                    </a:moveTo>
                    <a:lnTo>
                      <a:pt x="42" y="102"/>
                    </a:lnTo>
                    <a:moveTo>
                      <a:pt x="13" y="111"/>
                    </a:moveTo>
                    <a:lnTo>
                      <a:pt x="41" y="99"/>
                    </a:lnTo>
                    <a:moveTo>
                      <a:pt x="59" y="96"/>
                    </a:moveTo>
                    <a:lnTo>
                      <a:pt x="79" y="79"/>
                    </a:lnTo>
                    <a:moveTo>
                      <a:pt x="58" y="90"/>
                    </a:moveTo>
                    <a:lnTo>
                      <a:pt x="76" y="74"/>
                    </a:lnTo>
                    <a:moveTo>
                      <a:pt x="55" y="85"/>
                    </a:moveTo>
                    <a:lnTo>
                      <a:pt x="74" y="73"/>
                    </a:lnTo>
                    <a:moveTo>
                      <a:pt x="82" y="63"/>
                    </a:moveTo>
                    <a:lnTo>
                      <a:pt x="85" y="40"/>
                    </a:lnTo>
                    <a:moveTo>
                      <a:pt x="99" y="25"/>
                    </a:moveTo>
                    <a:lnTo>
                      <a:pt x="108" y="12"/>
                    </a:lnTo>
                    <a:moveTo>
                      <a:pt x="77" y="111"/>
                    </a:moveTo>
                    <a:lnTo>
                      <a:pt x="85" y="105"/>
                    </a:lnTo>
                    <a:moveTo>
                      <a:pt x="70" y="99"/>
                    </a:moveTo>
                    <a:lnTo>
                      <a:pt x="76" y="105"/>
                    </a:lnTo>
                    <a:moveTo>
                      <a:pt x="80" y="92"/>
                    </a:moveTo>
                    <a:lnTo>
                      <a:pt x="85" y="99"/>
                    </a:lnTo>
                    <a:moveTo>
                      <a:pt x="40" y="66"/>
                    </a:moveTo>
                    <a:lnTo>
                      <a:pt x="47" y="68"/>
                    </a:lnTo>
                    <a:moveTo>
                      <a:pt x="46" y="61"/>
                    </a:moveTo>
                    <a:lnTo>
                      <a:pt x="52" y="63"/>
                    </a:lnTo>
                    <a:moveTo>
                      <a:pt x="50" y="72"/>
                    </a:moveTo>
                    <a:lnTo>
                      <a:pt x="56" y="79"/>
                    </a:lnTo>
                    <a:moveTo>
                      <a:pt x="55" y="68"/>
                    </a:moveTo>
                    <a:lnTo>
                      <a:pt x="61" y="74"/>
                    </a:lnTo>
                    <a:moveTo>
                      <a:pt x="86" y="36"/>
                    </a:moveTo>
                    <a:cubicBezTo>
                      <a:pt x="87" y="37"/>
                      <a:pt x="89" y="37"/>
                      <a:pt x="90" y="36"/>
                    </a:cubicBezTo>
                    <a:cubicBezTo>
                      <a:pt x="91" y="35"/>
                      <a:pt x="92" y="33"/>
                      <a:pt x="91" y="32"/>
                    </a:cubicBezTo>
                    <a:cubicBezTo>
                      <a:pt x="89" y="31"/>
                      <a:pt x="88" y="31"/>
                      <a:pt x="87" y="32"/>
                    </a:cubicBezTo>
                    <a:cubicBezTo>
                      <a:pt x="85" y="33"/>
                      <a:pt x="85" y="35"/>
                      <a:pt x="86" y="36"/>
                    </a:cubicBezTo>
                    <a:close/>
                    <a:moveTo>
                      <a:pt x="108" y="12"/>
                    </a:moveTo>
                    <a:lnTo>
                      <a:pt x="97" y="22"/>
                    </a:lnTo>
                    <a:moveTo>
                      <a:pt x="85" y="41"/>
                    </a:moveTo>
                    <a:lnTo>
                      <a:pt x="86" y="70"/>
                    </a:lnTo>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81" name="Freeform 36"/>
              <p:cNvSpPr>
                <a:spLocks noEditPoints="1"/>
              </p:cNvSpPr>
              <p:nvPr/>
            </p:nvSpPr>
            <p:spPr bwMode="auto">
              <a:xfrm>
                <a:off x="4438" y="2238"/>
                <a:ext cx="247" cy="615"/>
              </a:xfrm>
              <a:custGeom>
                <a:avLst/>
                <a:gdLst>
                  <a:gd name="T0" fmla="*/ 159489 w 71"/>
                  <a:gd name="T1" fmla="*/ 1046243 h 178"/>
                  <a:gd name="T2" fmla="*/ 296028 w 71"/>
                  <a:gd name="T3" fmla="*/ 675453 h 178"/>
                  <a:gd name="T4" fmla="*/ 358261 w 71"/>
                  <a:gd name="T5" fmla="*/ 694269 h 178"/>
                  <a:gd name="T6" fmla="*/ 388274 w 71"/>
                  <a:gd name="T7" fmla="*/ 746852 h 178"/>
                  <a:gd name="T8" fmla="*/ 437663 w 71"/>
                  <a:gd name="T9" fmla="*/ 617474 h 178"/>
                  <a:gd name="T10" fmla="*/ 419935 w 71"/>
                  <a:gd name="T11" fmla="*/ 557919 h 178"/>
                  <a:gd name="T12" fmla="*/ 333206 w 71"/>
                  <a:gd name="T13" fmla="*/ 523849 h 178"/>
                  <a:gd name="T14" fmla="*/ 321083 w 71"/>
                  <a:gd name="T15" fmla="*/ 399867 h 178"/>
                  <a:gd name="T16" fmla="*/ 221636 w 71"/>
                  <a:gd name="T17" fmla="*/ 282572 h 178"/>
                  <a:gd name="T18" fmla="*/ 191571 w 71"/>
                  <a:gd name="T19" fmla="*/ 0 h 178"/>
                  <a:gd name="T20" fmla="*/ 124377 w 71"/>
                  <a:gd name="T21" fmla="*/ 241698 h 178"/>
                  <a:gd name="T22" fmla="*/ 136504 w 71"/>
                  <a:gd name="T23" fmla="*/ 318072 h 178"/>
                  <a:gd name="T24" fmla="*/ 203904 w 71"/>
                  <a:gd name="T25" fmla="*/ 423372 h 178"/>
                  <a:gd name="T26" fmla="*/ 191571 w 71"/>
                  <a:gd name="T27" fmla="*/ 505167 h 178"/>
                  <a:gd name="T28" fmla="*/ 111609 w 71"/>
                  <a:gd name="T29" fmla="*/ 493327 h 178"/>
                  <a:gd name="T30" fmla="*/ 42310 w 71"/>
                  <a:gd name="T31" fmla="*/ 523849 h 178"/>
                  <a:gd name="T32" fmla="*/ 0 w 71"/>
                  <a:gd name="T33" fmla="*/ 641552 h 178"/>
                  <a:gd name="T34" fmla="*/ 86568 w 71"/>
                  <a:gd name="T35" fmla="*/ 610457 h 178"/>
                  <a:gd name="T36" fmla="*/ 166690 w 71"/>
                  <a:gd name="T37" fmla="*/ 629304 h 178"/>
                  <a:gd name="T38" fmla="*/ 12162 w 71"/>
                  <a:gd name="T39" fmla="*/ 940953 h 178"/>
                  <a:gd name="T40" fmla="*/ 159489 w 71"/>
                  <a:gd name="T41" fmla="*/ 1046243 h 178"/>
                  <a:gd name="T42" fmla="*/ 154392 w 71"/>
                  <a:gd name="T43" fmla="*/ 993539 h 178"/>
                  <a:gd name="T44" fmla="*/ 55067 w 71"/>
                  <a:gd name="T45" fmla="*/ 922141 h 178"/>
                  <a:gd name="T46" fmla="*/ 154392 w 71"/>
                  <a:gd name="T47" fmla="*/ 940953 h 178"/>
                  <a:gd name="T48" fmla="*/ 209459 w 71"/>
                  <a:gd name="T49" fmla="*/ 751841 h 178"/>
                  <a:gd name="T50" fmla="*/ 117175 w 71"/>
                  <a:gd name="T51" fmla="*/ 922141 h 178"/>
                  <a:gd name="T52" fmla="*/ 191571 w 71"/>
                  <a:gd name="T53" fmla="*/ 746852 h 178"/>
                  <a:gd name="T54" fmla="*/ 74396 w 71"/>
                  <a:gd name="T55" fmla="*/ 888202 h 178"/>
                  <a:gd name="T56" fmla="*/ 171651 w 71"/>
                  <a:gd name="T57" fmla="*/ 735022 h 178"/>
                  <a:gd name="T58" fmla="*/ 253245 w 71"/>
                  <a:gd name="T59" fmla="*/ 658216 h 178"/>
                  <a:gd name="T60" fmla="*/ 283866 w 71"/>
                  <a:gd name="T61" fmla="*/ 512008 h 178"/>
                  <a:gd name="T62" fmla="*/ 221636 w 71"/>
                  <a:gd name="T63" fmla="*/ 641552 h 178"/>
                  <a:gd name="T64" fmla="*/ 253245 w 71"/>
                  <a:gd name="T65" fmla="*/ 500164 h 178"/>
                  <a:gd name="T66" fmla="*/ 184408 w 71"/>
                  <a:gd name="T67" fmla="*/ 622871 h 178"/>
                  <a:gd name="T68" fmla="*/ 233930 w 71"/>
                  <a:gd name="T69" fmla="*/ 500164 h 178"/>
                  <a:gd name="T70" fmla="*/ 241082 w 71"/>
                  <a:gd name="T71" fmla="*/ 423372 h 178"/>
                  <a:gd name="T72" fmla="*/ 178852 w 71"/>
                  <a:gd name="T73" fmla="*/ 306242 h 178"/>
                  <a:gd name="T74" fmla="*/ 191571 w 71"/>
                  <a:gd name="T75" fmla="*/ 189102 h 178"/>
                  <a:gd name="T76" fmla="*/ 191571 w 71"/>
                  <a:gd name="T77" fmla="*/ 88636 h 178"/>
                  <a:gd name="T78" fmla="*/ 388274 w 71"/>
                  <a:gd name="T79" fmla="*/ 670060 h 178"/>
                  <a:gd name="T80" fmla="*/ 407637 w 71"/>
                  <a:gd name="T81" fmla="*/ 610457 h 178"/>
                  <a:gd name="T82" fmla="*/ 313881 w 71"/>
                  <a:gd name="T83" fmla="*/ 634711 h 178"/>
                  <a:gd name="T84" fmla="*/ 370423 w 71"/>
                  <a:gd name="T85" fmla="*/ 641552 h 178"/>
                  <a:gd name="T86" fmla="*/ 345539 w 71"/>
                  <a:gd name="T87" fmla="*/ 569715 h 178"/>
                  <a:gd name="T88" fmla="*/ 388274 w 71"/>
                  <a:gd name="T89" fmla="*/ 581959 h 178"/>
                  <a:gd name="T90" fmla="*/ 42310 w 71"/>
                  <a:gd name="T91" fmla="*/ 581959 h 178"/>
                  <a:gd name="T92" fmla="*/ 86568 w 71"/>
                  <a:gd name="T93" fmla="*/ 569715 h 178"/>
                  <a:gd name="T94" fmla="*/ 55067 w 71"/>
                  <a:gd name="T95" fmla="*/ 541086 h 178"/>
                  <a:gd name="T96" fmla="*/ 92295 w 71"/>
                  <a:gd name="T97" fmla="*/ 529246 h 178"/>
                  <a:gd name="T98" fmla="*/ 117175 w 71"/>
                  <a:gd name="T99" fmla="*/ 581959 h 178"/>
                  <a:gd name="T100" fmla="*/ 171651 w 71"/>
                  <a:gd name="T101" fmla="*/ 593789 h 178"/>
                  <a:gd name="T102" fmla="*/ 124377 w 71"/>
                  <a:gd name="T103" fmla="*/ 541086 h 178"/>
                  <a:gd name="T104" fmla="*/ 178852 w 71"/>
                  <a:gd name="T105" fmla="*/ 552916 h 178"/>
                  <a:gd name="T106" fmla="*/ 166690 w 71"/>
                  <a:gd name="T107" fmla="*/ 282572 h 178"/>
                  <a:gd name="T108" fmla="*/ 184408 w 71"/>
                  <a:gd name="T109" fmla="*/ 270310 h 178"/>
                  <a:gd name="T110" fmla="*/ 171651 w 71"/>
                  <a:gd name="T111" fmla="*/ 246688 h 178"/>
                  <a:gd name="T112" fmla="*/ 154392 w 71"/>
                  <a:gd name="T113" fmla="*/ 258480 h 178"/>
                  <a:gd name="T114" fmla="*/ 166690 w 71"/>
                  <a:gd name="T115" fmla="*/ 282572 h 178"/>
                  <a:gd name="T116" fmla="*/ 184408 w 71"/>
                  <a:gd name="T117" fmla="*/ 93504 h 178"/>
                  <a:gd name="T118" fmla="*/ 171651 w 71"/>
                  <a:gd name="T119" fmla="*/ 176685 h 178"/>
                  <a:gd name="T120" fmla="*/ 178852 w 71"/>
                  <a:gd name="T121" fmla="*/ 306242 h 178"/>
                  <a:gd name="T122" fmla="*/ 283866 w 71"/>
                  <a:gd name="T123" fmla="*/ 440609 h 17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
                  <a:gd name="T187" fmla="*/ 0 h 178"/>
                  <a:gd name="T188" fmla="*/ 71 w 71"/>
                  <a:gd name="T189" fmla="*/ 178 h 17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 h="178">
                    <a:moveTo>
                      <a:pt x="26" y="178"/>
                    </a:moveTo>
                    <a:lnTo>
                      <a:pt x="48" y="115"/>
                    </a:lnTo>
                    <a:lnTo>
                      <a:pt x="58" y="118"/>
                    </a:lnTo>
                    <a:lnTo>
                      <a:pt x="63" y="127"/>
                    </a:lnTo>
                    <a:lnTo>
                      <a:pt x="71" y="105"/>
                    </a:lnTo>
                    <a:lnTo>
                      <a:pt x="68" y="95"/>
                    </a:lnTo>
                    <a:lnTo>
                      <a:pt x="54" y="89"/>
                    </a:lnTo>
                    <a:cubicBezTo>
                      <a:pt x="54" y="89"/>
                      <a:pt x="57" y="75"/>
                      <a:pt x="52" y="68"/>
                    </a:cubicBezTo>
                    <a:cubicBezTo>
                      <a:pt x="48" y="60"/>
                      <a:pt x="38" y="54"/>
                      <a:pt x="36" y="48"/>
                    </a:cubicBezTo>
                    <a:cubicBezTo>
                      <a:pt x="35" y="43"/>
                      <a:pt x="31" y="0"/>
                      <a:pt x="31" y="0"/>
                    </a:cubicBezTo>
                    <a:lnTo>
                      <a:pt x="20" y="41"/>
                    </a:lnTo>
                    <a:cubicBezTo>
                      <a:pt x="20" y="47"/>
                      <a:pt x="20" y="51"/>
                      <a:pt x="22" y="54"/>
                    </a:cubicBezTo>
                    <a:cubicBezTo>
                      <a:pt x="26" y="60"/>
                      <a:pt x="33" y="69"/>
                      <a:pt x="33" y="72"/>
                    </a:cubicBezTo>
                    <a:cubicBezTo>
                      <a:pt x="33" y="77"/>
                      <a:pt x="31" y="86"/>
                      <a:pt x="31" y="86"/>
                    </a:cubicBezTo>
                    <a:lnTo>
                      <a:pt x="18" y="84"/>
                    </a:lnTo>
                    <a:lnTo>
                      <a:pt x="7" y="89"/>
                    </a:lnTo>
                    <a:lnTo>
                      <a:pt x="0" y="109"/>
                    </a:lnTo>
                    <a:lnTo>
                      <a:pt x="14" y="104"/>
                    </a:lnTo>
                    <a:lnTo>
                      <a:pt x="27" y="107"/>
                    </a:lnTo>
                    <a:lnTo>
                      <a:pt x="2" y="160"/>
                    </a:lnTo>
                    <a:lnTo>
                      <a:pt x="26" y="178"/>
                    </a:lnTo>
                    <a:close/>
                    <a:moveTo>
                      <a:pt x="25" y="169"/>
                    </a:moveTo>
                    <a:lnTo>
                      <a:pt x="9" y="157"/>
                    </a:lnTo>
                    <a:moveTo>
                      <a:pt x="25" y="160"/>
                    </a:moveTo>
                    <a:lnTo>
                      <a:pt x="34" y="128"/>
                    </a:lnTo>
                    <a:moveTo>
                      <a:pt x="19" y="157"/>
                    </a:moveTo>
                    <a:lnTo>
                      <a:pt x="31" y="127"/>
                    </a:lnTo>
                    <a:moveTo>
                      <a:pt x="12" y="151"/>
                    </a:moveTo>
                    <a:lnTo>
                      <a:pt x="28" y="125"/>
                    </a:lnTo>
                    <a:moveTo>
                      <a:pt x="41" y="112"/>
                    </a:moveTo>
                    <a:lnTo>
                      <a:pt x="46" y="87"/>
                    </a:lnTo>
                    <a:moveTo>
                      <a:pt x="36" y="109"/>
                    </a:moveTo>
                    <a:lnTo>
                      <a:pt x="41" y="85"/>
                    </a:lnTo>
                    <a:moveTo>
                      <a:pt x="30" y="106"/>
                    </a:moveTo>
                    <a:lnTo>
                      <a:pt x="38" y="85"/>
                    </a:lnTo>
                    <a:moveTo>
                      <a:pt x="39" y="72"/>
                    </a:moveTo>
                    <a:lnTo>
                      <a:pt x="29" y="52"/>
                    </a:lnTo>
                    <a:moveTo>
                      <a:pt x="31" y="32"/>
                    </a:moveTo>
                    <a:lnTo>
                      <a:pt x="31" y="15"/>
                    </a:lnTo>
                    <a:moveTo>
                      <a:pt x="63" y="114"/>
                    </a:moveTo>
                    <a:lnTo>
                      <a:pt x="66" y="104"/>
                    </a:lnTo>
                    <a:moveTo>
                      <a:pt x="51" y="108"/>
                    </a:moveTo>
                    <a:lnTo>
                      <a:pt x="60" y="109"/>
                    </a:lnTo>
                    <a:moveTo>
                      <a:pt x="56" y="97"/>
                    </a:moveTo>
                    <a:lnTo>
                      <a:pt x="63" y="99"/>
                    </a:lnTo>
                    <a:moveTo>
                      <a:pt x="7" y="99"/>
                    </a:moveTo>
                    <a:lnTo>
                      <a:pt x="14" y="97"/>
                    </a:lnTo>
                    <a:moveTo>
                      <a:pt x="9" y="92"/>
                    </a:moveTo>
                    <a:lnTo>
                      <a:pt x="15" y="90"/>
                    </a:lnTo>
                    <a:moveTo>
                      <a:pt x="19" y="99"/>
                    </a:moveTo>
                    <a:lnTo>
                      <a:pt x="28" y="101"/>
                    </a:lnTo>
                    <a:moveTo>
                      <a:pt x="20" y="92"/>
                    </a:moveTo>
                    <a:lnTo>
                      <a:pt x="29" y="94"/>
                    </a:lnTo>
                    <a:moveTo>
                      <a:pt x="27" y="48"/>
                    </a:moveTo>
                    <a:cubicBezTo>
                      <a:pt x="29" y="48"/>
                      <a:pt x="30" y="47"/>
                      <a:pt x="30" y="46"/>
                    </a:cubicBezTo>
                    <a:cubicBezTo>
                      <a:pt x="31" y="44"/>
                      <a:pt x="30" y="43"/>
                      <a:pt x="28" y="42"/>
                    </a:cubicBezTo>
                    <a:cubicBezTo>
                      <a:pt x="27" y="42"/>
                      <a:pt x="25" y="43"/>
                      <a:pt x="25" y="44"/>
                    </a:cubicBezTo>
                    <a:cubicBezTo>
                      <a:pt x="25" y="46"/>
                      <a:pt x="26" y="47"/>
                      <a:pt x="27" y="48"/>
                    </a:cubicBezTo>
                    <a:close/>
                    <a:moveTo>
                      <a:pt x="30" y="16"/>
                    </a:moveTo>
                    <a:lnTo>
                      <a:pt x="28" y="30"/>
                    </a:lnTo>
                    <a:moveTo>
                      <a:pt x="29" y="52"/>
                    </a:moveTo>
                    <a:lnTo>
                      <a:pt x="46" y="75"/>
                    </a:lnTo>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82" name="Freeform 37"/>
              <p:cNvSpPr>
                <a:spLocks noEditPoints="1"/>
              </p:cNvSpPr>
              <p:nvPr/>
            </p:nvSpPr>
            <p:spPr bwMode="auto">
              <a:xfrm>
                <a:off x="4434" y="2238"/>
                <a:ext cx="255" cy="618"/>
              </a:xfrm>
              <a:custGeom>
                <a:avLst/>
                <a:gdLst>
                  <a:gd name="T0" fmla="*/ 310433 w 73"/>
                  <a:gd name="T1" fmla="*/ 667095 h 179"/>
                  <a:gd name="T2" fmla="*/ 310433 w 73"/>
                  <a:gd name="T3" fmla="*/ 672494 h 179"/>
                  <a:gd name="T4" fmla="*/ 412429 w 73"/>
                  <a:gd name="T5" fmla="*/ 741666 h 179"/>
                  <a:gd name="T6" fmla="*/ 406756 w 73"/>
                  <a:gd name="T7" fmla="*/ 741666 h 179"/>
                  <a:gd name="T8" fmla="*/ 463363 w 73"/>
                  <a:gd name="T9" fmla="*/ 614672 h 179"/>
                  <a:gd name="T10" fmla="*/ 463363 w 73"/>
                  <a:gd name="T11" fmla="*/ 614672 h 179"/>
                  <a:gd name="T12" fmla="*/ 432246 w 73"/>
                  <a:gd name="T13" fmla="*/ 555240 h 179"/>
                  <a:gd name="T14" fmla="*/ 349004 w 73"/>
                  <a:gd name="T15" fmla="*/ 520014 h 179"/>
                  <a:gd name="T16" fmla="*/ 349004 w 73"/>
                  <a:gd name="T17" fmla="*/ 520014 h 179"/>
                  <a:gd name="T18" fmla="*/ 284982 w 73"/>
                  <a:gd name="T19" fmla="*/ 345400 h 179"/>
                  <a:gd name="T20" fmla="*/ 292275 w 73"/>
                  <a:gd name="T21" fmla="*/ 339023 h 179"/>
                  <a:gd name="T22" fmla="*/ 203396 w 73"/>
                  <a:gd name="T23" fmla="*/ 0 h 179"/>
                  <a:gd name="T24" fmla="*/ 209023 w 73"/>
                  <a:gd name="T25" fmla="*/ 4982 h 179"/>
                  <a:gd name="T26" fmla="*/ 132649 w 73"/>
                  <a:gd name="T27" fmla="*/ 240423 h 179"/>
                  <a:gd name="T28" fmla="*/ 152294 w 73"/>
                  <a:gd name="T29" fmla="*/ 314994 h 179"/>
                  <a:gd name="T30" fmla="*/ 145182 w 73"/>
                  <a:gd name="T31" fmla="*/ 321823 h 179"/>
                  <a:gd name="T32" fmla="*/ 221553 w 73"/>
                  <a:gd name="T33" fmla="*/ 421866 h 179"/>
                  <a:gd name="T34" fmla="*/ 216355 w 73"/>
                  <a:gd name="T35" fmla="*/ 421866 h 179"/>
                  <a:gd name="T36" fmla="*/ 203396 w 73"/>
                  <a:gd name="T37" fmla="*/ 508251 h 179"/>
                  <a:gd name="T38" fmla="*/ 120154 w 73"/>
                  <a:gd name="T39" fmla="*/ 491037 h 179"/>
                  <a:gd name="T40" fmla="*/ 43598 w 73"/>
                  <a:gd name="T41" fmla="*/ 520014 h 179"/>
                  <a:gd name="T42" fmla="*/ 43598 w 73"/>
                  <a:gd name="T43" fmla="*/ 520014 h 179"/>
                  <a:gd name="T44" fmla="*/ 5198 w 73"/>
                  <a:gd name="T45" fmla="*/ 631824 h 179"/>
                  <a:gd name="T46" fmla="*/ 94713 w 73"/>
                  <a:gd name="T47" fmla="*/ 607839 h 179"/>
                  <a:gd name="T48" fmla="*/ 177906 w 73"/>
                  <a:gd name="T49" fmla="*/ 620058 h 179"/>
                  <a:gd name="T50" fmla="*/ 18157 w 73"/>
                  <a:gd name="T51" fmla="*/ 934920 h 179"/>
                  <a:gd name="T52" fmla="*/ 18157 w 73"/>
                  <a:gd name="T53" fmla="*/ 941884 h 179"/>
                  <a:gd name="T54" fmla="*/ 177906 w 73"/>
                  <a:gd name="T55" fmla="*/ 1046861 h 179"/>
                  <a:gd name="T56" fmla="*/ 170623 w 73"/>
                  <a:gd name="T57" fmla="*/ 982088 h 179"/>
                  <a:gd name="T58" fmla="*/ 120154 w 73"/>
                  <a:gd name="T59" fmla="*/ 917840 h 179"/>
                  <a:gd name="T60" fmla="*/ 183579 w 73"/>
                  <a:gd name="T61" fmla="*/ 731463 h 179"/>
                  <a:gd name="T62" fmla="*/ 260135 w 73"/>
                  <a:gd name="T63" fmla="*/ 655411 h 179"/>
                  <a:gd name="T64" fmla="*/ 247008 w 73"/>
                  <a:gd name="T65" fmla="*/ 496437 h 179"/>
                  <a:gd name="T66" fmla="*/ 260135 w 73"/>
                  <a:gd name="T67" fmla="*/ 415037 h 179"/>
                  <a:gd name="T68" fmla="*/ 406756 w 73"/>
                  <a:gd name="T69" fmla="*/ 667095 h 179"/>
                  <a:gd name="T70" fmla="*/ 381742 w 73"/>
                  <a:gd name="T71" fmla="*/ 643635 h 179"/>
                  <a:gd name="T72" fmla="*/ 361489 w 73"/>
                  <a:gd name="T73" fmla="*/ 560674 h 179"/>
                  <a:gd name="T74" fmla="*/ 94713 w 73"/>
                  <a:gd name="T75" fmla="*/ 520014 h 179"/>
                  <a:gd name="T76" fmla="*/ 127451 w 73"/>
                  <a:gd name="T77" fmla="*/ 579280 h 179"/>
                  <a:gd name="T78" fmla="*/ 177906 w 73"/>
                  <a:gd name="T79" fmla="*/ 274206 h 179"/>
                  <a:gd name="T80" fmla="*/ 177906 w 73"/>
                  <a:gd name="T81" fmla="*/ 281035 h 179"/>
                  <a:gd name="T82" fmla="*/ 183579 w 73"/>
                  <a:gd name="T83" fmla="*/ 274206 h 179"/>
                  <a:gd name="T84" fmla="*/ 183579 w 73"/>
                  <a:gd name="T85" fmla="*/ 286017 h 179"/>
                  <a:gd name="T86" fmla="*/ 196064 w 73"/>
                  <a:gd name="T87" fmla="*/ 262439 h 179"/>
                  <a:gd name="T88" fmla="*/ 196064 w 73"/>
                  <a:gd name="T89" fmla="*/ 269268 h 179"/>
                  <a:gd name="T90" fmla="*/ 190866 w 73"/>
                  <a:gd name="T91" fmla="*/ 257575 h 179"/>
                  <a:gd name="T92" fmla="*/ 183579 w 73"/>
                  <a:gd name="T93" fmla="*/ 245812 h 179"/>
                  <a:gd name="T94" fmla="*/ 183579 w 73"/>
                  <a:gd name="T95" fmla="*/ 250628 h 179"/>
                  <a:gd name="T96" fmla="*/ 183579 w 73"/>
                  <a:gd name="T97" fmla="*/ 240423 h 179"/>
                  <a:gd name="T98" fmla="*/ 183579 w 73"/>
                  <a:gd name="T99" fmla="*/ 250628 h 179"/>
                  <a:gd name="T100" fmla="*/ 183579 w 73"/>
                  <a:gd name="T101" fmla="*/ 240423 h 179"/>
                  <a:gd name="T102" fmla="*/ 170623 w 73"/>
                  <a:gd name="T103" fmla="*/ 262439 h 179"/>
                  <a:gd name="T104" fmla="*/ 158138 w 73"/>
                  <a:gd name="T105" fmla="*/ 257575 h 179"/>
                  <a:gd name="T106" fmla="*/ 170623 w 73"/>
                  <a:gd name="T107" fmla="*/ 269268 h 179"/>
                  <a:gd name="T108" fmla="*/ 170623 w 73"/>
                  <a:gd name="T109" fmla="*/ 269268 h 179"/>
                  <a:gd name="T110" fmla="*/ 177906 w 73"/>
                  <a:gd name="T111" fmla="*/ 281035 h 179"/>
                  <a:gd name="T112" fmla="*/ 203396 w 73"/>
                  <a:gd name="T113" fmla="*/ 93214 h 179"/>
                  <a:gd name="T114" fmla="*/ 298074 w 73"/>
                  <a:gd name="T115" fmla="*/ 444004 h 17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
                  <a:gd name="T175" fmla="*/ 0 h 179"/>
                  <a:gd name="T176" fmla="*/ 73 w 73"/>
                  <a:gd name="T177" fmla="*/ 179 h 17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 h="179">
                    <a:moveTo>
                      <a:pt x="27" y="178"/>
                    </a:moveTo>
                    <a:lnTo>
                      <a:pt x="48" y="114"/>
                    </a:lnTo>
                    <a:lnTo>
                      <a:pt x="50" y="115"/>
                    </a:lnTo>
                    <a:lnTo>
                      <a:pt x="28" y="178"/>
                    </a:lnTo>
                    <a:lnTo>
                      <a:pt x="27" y="178"/>
                    </a:lnTo>
                    <a:close/>
                    <a:moveTo>
                      <a:pt x="48" y="114"/>
                    </a:moveTo>
                    <a:lnTo>
                      <a:pt x="49" y="114"/>
                    </a:lnTo>
                    <a:lnTo>
                      <a:pt x="49" y="115"/>
                    </a:lnTo>
                    <a:lnTo>
                      <a:pt x="48" y="114"/>
                    </a:lnTo>
                    <a:close/>
                    <a:moveTo>
                      <a:pt x="49" y="114"/>
                    </a:moveTo>
                    <a:lnTo>
                      <a:pt x="59" y="117"/>
                    </a:lnTo>
                    <a:lnTo>
                      <a:pt x="59" y="119"/>
                    </a:lnTo>
                    <a:lnTo>
                      <a:pt x="49" y="115"/>
                    </a:lnTo>
                    <a:lnTo>
                      <a:pt x="49" y="114"/>
                    </a:lnTo>
                    <a:close/>
                    <a:moveTo>
                      <a:pt x="59" y="117"/>
                    </a:moveTo>
                    <a:lnTo>
                      <a:pt x="59" y="118"/>
                    </a:lnTo>
                    <a:lnTo>
                      <a:pt x="59" y="117"/>
                    </a:lnTo>
                    <a:close/>
                    <a:moveTo>
                      <a:pt x="59" y="118"/>
                    </a:moveTo>
                    <a:lnTo>
                      <a:pt x="65" y="127"/>
                    </a:lnTo>
                    <a:lnTo>
                      <a:pt x="63" y="128"/>
                    </a:lnTo>
                    <a:lnTo>
                      <a:pt x="58" y="118"/>
                    </a:lnTo>
                    <a:lnTo>
                      <a:pt x="59" y="118"/>
                    </a:lnTo>
                    <a:close/>
                    <a:moveTo>
                      <a:pt x="65" y="127"/>
                    </a:moveTo>
                    <a:lnTo>
                      <a:pt x="64" y="129"/>
                    </a:lnTo>
                    <a:lnTo>
                      <a:pt x="63" y="128"/>
                    </a:lnTo>
                    <a:lnTo>
                      <a:pt x="64" y="127"/>
                    </a:lnTo>
                    <a:lnTo>
                      <a:pt x="65" y="127"/>
                    </a:lnTo>
                    <a:close/>
                    <a:moveTo>
                      <a:pt x="63" y="127"/>
                    </a:moveTo>
                    <a:lnTo>
                      <a:pt x="71" y="105"/>
                    </a:lnTo>
                    <a:lnTo>
                      <a:pt x="73" y="105"/>
                    </a:lnTo>
                    <a:lnTo>
                      <a:pt x="65" y="127"/>
                    </a:lnTo>
                    <a:lnTo>
                      <a:pt x="63" y="127"/>
                    </a:lnTo>
                    <a:close/>
                    <a:moveTo>
                      <a:pt x="73" y="105"/>
                    </a:moveTo>
                    <a:lnTo>
                      <a:pt x="73" y="105"/>
                    </a:lnTo>
                    <a:lnTo>
                      <a:pt x="72" y="105"/>
                    </a:lnTo>
                    <a:lnTo>
                      <a:pt x="73" y="105"/>
                    </a:lnTo>
                    <a:close/>
                    <a:moveTo>
                      <a:pt x="71" y="105"/>
                    </a:moveTo>
                    <a:lnTo>
                      <a:pt x="68" y="95"/>
                    </a:lnTo>
                    <a:lnTo>
                      <a:pt x="69" y="94"/>
                    </a:lnTo>
                    <a:lnTo>
                      <a:pt x="73" y="105"/>
                    </a:lnTo>
                    <a:lnTo>
                      <a:pt x="71" y="105"/>
                    </a:lnTo>
                    <a:close/>
                    <a:moveTo>
                      <a:pt x="69" y="94"/>
                    </a:moveTo>
                    <a:lnTo>
                      <a:pt x="69" y="94"/>
                    </a:lnTo>
                    <a:lnTo>
                      <a:pt x="69" y="95"/>
                    </a:lnTo>
                    <a:lnTo>
                      <a:pt x="69" y="94"/>
                    </a:lnTo>
                    <a:close/>
                    <a:moveTo>
                      <a:pt x="68" y="95"/>
                    </a:moveTo>
                    <a:lnTo>
                      <a:pt x="55" y="90"/>
                    </a:lnTo>
                    <a:lnTo>
                      <a:pt x="55" y="89"/>
                    </a:lnTo>
                    <a:lnTo>
                      <a:pt x="69" y="94"/>
                    </a:lnTo>
                    <a:lnTo>
                      <a:pt x="68" y="95"/>
                    </a:lnTo>
                    <a:close/>
                    <a:moveTo>
                      <a:pt x="55" y="90"/>
                    </a:moveTo>
                    <a:lnTo>
                      <a:pt x="54" y="90"/>
                    </a:lnTo>
                    <a:lnTo>
                      <a:pt x="55" y="89"/>
                    </a:lnTo>
                    <a:lnTo>
                      <a:pt x="55" y="90"/>
                    </a:lnTo>
                    <a:close/>
                    <a:moveTo>
                      <a:pt x="55" y="89"/>
                    </a:moveTo>
                    <a:cubicBezTo>
                      <a:pt x="55" y="89"/>
                      <a:pt x="57" y="76"/>
                      <a:pt x="53" y="68"/>
                    </a:cubicBezTo>
                    <a:lnTo>
                      <a:pt x="54" y="68"/>
                    </a:lnTo>
                    <a:cubicBezTo>
                      <a:pt x="59" y="75"/>
                      <a:pt x="56" y="89"/>
                      <a:pt x="56" y="89"/>
                    </a:cubicBezTo>
                    <a:lnTo>
                      <a:pt x="55" y="89"/>
                    </a:lnTo>
                    <a:close/>
                    <a:moveTo>
                      <a:pt x="53" y="68"/>
                    </a:moveTo>
                    <a:lnTo>
                      <a:pt x="53" y="68"/>
                    </a:lnTo>
                    <a:lnTo>
                      <a:pt x="54" y="68"/>
                    </a:lnTo>
                    <a:lnTo>
                      <a:pt x="53" y="68"/>
                    </a:lnTo>
                    <a:close/>
                    <a:moveTo>
                      <a:pt x="53" y="68"/>
                    </a:moveTo>
                    <a:cubicBezTo>
                      <a:pt x="51" y="65"/>
                      <a:pt x="48" y="62"/>
                      <a:pt x="45" y="59"/>
                    </a:cubicBezTo>
                    <a:lnTo>
                      <a:pt x="46" y="58"/>
                    </a:lnTo>
                    <a:cubicBezTo>
                      <a:pt x="49" y="61"/>
                      <a:pt x="52" y="64"/>
                      <a:pt x="54" y="68"/>
                    </a:cubicBezTo>
                    <a:lnTo>
                      <a:pt x="53" y="68"/>
                    </a:lnTo>
                    <a:close/>
                    <a:moveTo>
                      <a:pt x="45" y="59"/>
                    </a:moveTo>
                    <a:cubicBezTo>
                      <a:pt x="41" y="55"/>
                      <a:pt x="37" y="52"/>
                      <a:pt x="37" y="49"/>
                    </a:cubicBezTo>
                    <a:lnTo>
                      <a:pt x="38" y="48"/>
                    </a:lnTo>
                    <a:cubicBezTo>
                      <a:pt x="39" y="51"/>
                      <a:pt x="42" y="54"/>
                      <a:pt x="46" y="58"/>
                    </a:cubicBezTo>
                    <a:lnTo>
                      <a:pt x="45" y="59"/>
                    </a:lnTo>
                    <a:close/>
                    <a:moveTo>
                      <a:pt x="37" y="49"/>
                    </a:moveTo>
                    <a:cubicBezTo>
                      <a:pt x="35" y="43"/>
                      <a:pt x="32" y="1"/>
                      <a:pt x="32" y="1"/>
                    </a:cubicBezTo>
                    <a:lnTo>
                      <a:pt x="33" y="0"/>
                    </a:lnTo>
                    <a:cubicBezTo>
                      <a:pt x="33" y="0"/>
                      <a:pt x="37" y="43"/>
                      <a:pt x="38" y="48"/>
                    </a:cubicBezTo>
                    <a:lnTo>
                      <a:pt x="37" y="49"/>
                    </a:lnTo>
                    <a:close/>
                    <a:moveTo>
                      <a:pt x="32" y="0"/>
                    </a:moveTo>
                    <a:lnTo>
                      <a:pt x="33" y="0"/>
                    </a:lnTo>
                    <a:lnTo>
                      <a:pt x="32" y="0"/>
                    </a:lnTo>
                    <a:close/>
                    <a:moveTo>
                      <a:pt x="33" y="1"/>
                    </a:moveTo>
                    <a:lnTo>
                      <a:pt x="22" y="41"/>
                    </a:lnTo>
                    <a:lnTo>
                      <a:pt x="21" y="41"/>
                    </a:lnTo>
                    <a:lnTo>
                      <a:pt x="32" y="0"/>
                    </a:lnTo>
                    <a:lnTo>
                      <a:pt x="33" y="1"/>
                    </a:lnTo>
                    <a:close/>
                    <a:moveTo>
                      <a:pt x="21" y="41"/>
                    </a:moveTo>
                    <a:lnTo>
                      <a:pt x="21" y="41"/>
                    </a:lnTo>
                    <a:close/>
                    <a:moveTo>
                      <a:pt x="22" y="41"/>
                    </a:moveTo>
                    <a:cubicBezTo>
                      <a:pt x="22" y="44"/>
                      <a:pt x="22" y="46"/>
                      <a:pt x="22" y="49"/>
                    </a:cubicBezTo>
                    <a:lnTo>
                      <a:pt x="21" y="49"/>
                    </a:lnTo>
                    <a:cubicBezTo>
                      <a:pt x="20" y="46"/>
                      <a:pt x="20" y="44"/>
                      <a:pt x="21" y="41"/>
                    </a:cubicBezTo>
                    <a:lnTo>
                      <a:pt x="22" y="41"/>
                    </a:lnTo>
                    <a:close/>
                    <a:moveTo>
                      <a:pt x="22" y="49"/>
                    </a:moveTo>
                    <a:cubicBezTo>
                      <a:pt x="22" y="51"/>
                      <a:pt x="23" y="53"/>
                      <a:pt x="24" y="54"/>
                    </a:cubicBezTo>
                    <a:lnTo>
                      <a:pt x="23" y="55"/>
                    </a:lnTo>
                    <a:cubicBezTo>
                      <a:pt x="22" y="53"/>
                      <a:pt x="21" y="51"/>
                      <a:pt x="21" y="49"/>
                    </a:cubicBezTo>
                    <a:lnTo>
                      <a:pt x="22" y="49"/>
                    </a:lnTo>
                    <a:close/>
                    <a:moveTo>
                      <a:pt x="24" y="54"/>
                    </a:moveTo>
                    <a:cubicBezTo>
                      <a:pt x="24" y="54"/>
                      <a:pt x="24" y="54"/>
                      <a:pt x="24" y="54"/>
                    </a:cubicBezTo>
                    <a:lnTo>
                      <a:pt x="23" y="55"/>
                    </a:lnTo>
                    <a:cubicBezTo>
                      <a:pt x="23" y="55"/>
                      <a:pt x="23" y="55"/>
                      <a:pt x="23" y="55"/>
                    </a:cubicBezTo>
                    <a:lnTo>
                      <a:pt x="24" y="54"/>
                    </a:lnTo>
                    <a:close/>
                    <a:moveTo>
                      <a:pt x="23" y="55"/>
                    </a:moveTo>
                    <a:lnTo>
                      <a:pt x="23" y="55"/>
                    </a:lnTo>
                    <a:close/>
                    <a:moveTo>
                      <a:pt x="24" y="54"/>
                    </a:moveTo>
                    <a:cubicBezTo>
                      <a:pt x="25" y="55"/>
                      <a:pt x="26" y="57"/>
                      <a:pt x="27" y="58"/>
                    </a:cubicBezTo>
                    <a:lnTo>
                      <a:pt x="26" y="59"/>
                    </a:lnTo>
                    <a:cubicBezTo>
                      <a:pt x="25" y="58"/>
                      <a:pt x="24" y="56"/>
                      <a:pt x="23" y="55"/>
                    </a:cubicBezTo>
                    <a:lnTo>
                      <a:pt x="24" y="54"/>
                    </a:lnTo>
                    <a:close/>
                    <a:moveTo>
                      <a:pt x="27" y="58"/>
                    </a:moveTo>
                    <a:cubicBezTo>
                      <a:pt x="30" y="63"/>
                      <a:pt x="35" y="69"/>
                      <a:pt x="35" y="72"/>
                    </a:cubicBezTo>
                    <a:lnTo>
                      <a:pt x="34" y="72"/>
                    </a:lnTo>
                    <a:cubicBezTo>
                      <a:pt x="34" y="70"/>
                      <a:pt x="29" y="64"/>
                      <a:pt x="26" y="59"/>
                    </a:cubicBezTo>
                    <a:lnTo>
                      <a:pt x="27" y="58"/>
                    </a:lnTo>
                    <a:close/>
                    <a:moveTo>
                      <a:pt x="35" y="72"/>
                    </a:moveTo>
                    <a:cubicBezTo>
                      <a:pt x="35" y="77"/>
                      <a:pt x="33" y="86"/>
                      <a:pt x="33" y="86"/>
                    </a:cubicBezTo>
                    <a:lnTo>
                      <a:pt x="31" y="86"/>
                    </a:lnTo>
                    <a:cubicBezTo>
                      <a:pt x="31" y="86"/>
                      <a:pt x="34" y="76"/>
                      <a:pt x="34" y="72"/>
                    </a:cubicBezTo>
                    <a:lnTo>
                      <a:pt x="35" y="72"/>
                    </a:lnTo>
                    <a:close/>
                    <a:moveTo>
                      <a:pt x="33" y="86"/>
                    </a:moveTo>
                    <a:lnTo>
                      <a:pt x="32" y="87"/>
                    </a:lnTo>
                    <a:lnTo>
                      <a:pt x="32" y="86"/>
                    </a:lnTo>
                    <a:lnTo>
                      <a:pt x="33" y="86"/>
                    </a:lnTo>
                    <a:close/>
                    <a:moveTo>
                      <a:pt x="32" y="87"/>
                    </a:moveTo>
                    <a:lnTo>
                      <a:pt x="19" y="84"/>
                    </a:lnTo>
                    <a:lnTo>
                      <a:pt x="19" y="83"/>
                    </a:lnTo>
                    <a:lnTo>
                      <a:pt x="32" y="85"/>
                    </a:lnTo>
                    <a:lnTo>
                      <a:pt x="32" y="87"/>
                    </a:lnTo>
                    <a:close/>
                    <a:moveTo>
                      <a:pt x="19" y="83"/>
                    </a:moveTo>
                    <a:lnTo>
                      <a:pt x="19" y="83"/>
                    </a:lnTo>
                    <a:lnTo>
                      <a:pt x="19" y="84"/>
                    </a:lnTo>
                    <a:lnTo>
                      <a:pt x="19" y="83"/>
                    </a:lnTo>
                    <a:close/>
                    <a:moveTo>
                      <a:pt x="20" y="84"/>
                    </a:moveTo>
                    <a:lnTo>
                      <a:pt x="8" y="90"/>
                    </a:lnTo>
                    <a:lnTo>
                      <a:pt x="8" y="89"/>
                    </a:lnTo>
                    <a:lnTo>
                      <a:pt x="19" y="83"/>
                    </a:lnTo>
                    <a:lnTo>
                      <a:pt x="20" y="84"/>
                    </a:lnTo>
                    <a:close/>
                    <a:moveTo>
                      <a:pt x="7" y="89"/>
                    </a:moveTo>
                    <a:lnTo>
                      <a:pt x="8" y="89"/>
                    </a:lnTo>
                    <a:lnTo>
                      <a:pt x="7" y="89"/>
                    </a:lnTo>
                    <a:close/>
                    <a:moveTo>
                      <a:pt x="9" y="90"/>
                    </a:moveTo>
                    <a:lnTo>
                      <a:pt x="2" y="109"/>
                    </a:lnTo>
                    <a:lnTo>
                      <a:pt x="1" y="108"/>
                    </a:lnTo>
                    <a:lnTo>
                      <a:pt x="7" y="89"/>
                    </a:lnTo>
                    <a:lnTo>
                      <a:pt x="9" y="90"/>
                    </a:lnTo>
                    <a:close/>
                    <a:moveTo>
                      <a:pt x="2" y="109"/>
                    </a:moveTo>
                    <a:lnTo>
                      <a:pt x="0" y="110"/>
                    </a:lnTo>
                    <a:lnTo>
                      <a:pt x="1" y="108"/>
                    </a:lnTo>
                    <a:lnTo>
                      <a:pt x="1" y="109"/>
                    </a:lnTo>
                    <a:lnTo>
                      <a:pt x="2" y="109"/>
                    </a:lnTo>
                    <a:close/>
                    <a:moveTo>
                      <a:pt x="1" y="108"/>
                    </a:moveTo>
                    <a:lnTo>
                      <a:pt x="14" y="103"/>
                    </a:lnTo>
                    <a:lnTo>
                      <a:pt x="15" y="105"/>
                    </a:lnTo>
                    <a:lnTo>
                      <a:pt x="2" y="109"/>
                    </a:lnTo>
                    <a:lnTo>
                      <a:pt x="1" y="108"/>
                    </a:lnTo>
                    <a:close/>
                    <a:moveTo>
                      <a:pt x="14" y="103"/>
                    </a:moveTo>
                    <a:lnTo>
                      <a:pt x="15" y="103"/>
                    </a:lnTo>
                    <a:lnTo>
                      <a:pt x="15" y="104"/>
                    </a:lnTo>
                    <a:lnTo>
                      <a:pt x="14" y="103"/>
                    </a:lnTo>
                    <a:close/>
                    <a:moveTo>
                      <a:pt x="15" y="103"/>
                    </a:moveTo>
                    <a:lnTo>
                      <a:pt x="28" y="106"/>
                    </a:lnTo>
                    <a:lnTo>
                      <a:pt x="28" y="108"/>
                    </a:lnTo>
                    <a:lnTo>
                      <a:pt x="14" y="105"/>
                    </a:lnTo>
                    <a:lnTo>
                      <a:pt x="15" y="103"/>
                    </a:lnTo>
                    <a:close/>
                    <a:moveTo>
                      <a:pt x="28" y="106"/>
                    </a:moveTo>
                    <a:lnTo>
                      <a:pt x="29" y="107"/>
                    </a:lnTo>
                    <a:lnTo>
                      <a:pt x="28" y="107"/>
                    </a:lnTo>
                    <a:lnTo>
                      <a:pt x="28" y="106"/>
                    </a:lnTo>
                    <a:close/>
                    <a:moveTo>
                      <a:pt x="29" y="107"/>
                    </a:moveTo>
                    <a:lnTo>
                      <a:pt x="4" y="161"/>
                    </a:lnTo>
                    <a:lnTo>
                      <a:pt x="3" y="160"/>
                    </a:lnTo>
                    <a:lnTo>
                      <a:pt x="27" y="107"/>
                    </a:lnTo>
                    <a:lnTo>
                      <a:pt x="29" y="107"/>
                    </a:lnTo>
                    <a:close/>
                    <a:moveTo>
                      <a:pt x="3" y="161"/>
                    </a:moveTo>
                    <a:lnTo>
                      <a:pt x="2" y="161"/>
                    </a:lnTo>
                    <a:lnTo>
                      <a:pt x="3" y="160"/>
                    </a:lnTo>
                    <a:lnTo>
                      <a:pt x="3" y="161"/>
                    </a:lnTo>
                    <a:close/>
                    <a:moveTo>
                      <a:pt x="4" y="160"/>
                    </a:moveTo>
                    <a:lnTo>
                      <a:pt x="28" y="177"/>
                    </a:lnTo>
                    <a:lnTo>
                      <a:pt x="27" y="178"/>
                    </a:lnTo>
                    <a:lnTo>
                      <a:pt x="3" y="161"/>
                    </a:lnTo>
                    <a:lnTo>
                      <a:pt x="4" y="160"/>
                    </a:lnTo>
                    <a:close/>
                    <a:moveTo>
                      <a:pt x="28" y="178"/>
                    </a:moveTo>
                    <a:lnTo>
                      <a:pt x="28" y="179"/>
                    </a:lnTo>
                    <a:lnTo>
                      <a:pt x="27" y="178"/>
                    </a:lnTo>
                    <a:lnTo>
                      <a:pt x="28" y="178"/>
                    </a:lnTo>
                    <a:close/>
                    <a:moveTo>
                      <a:pt x="26" y="170"/>
                    </a:moveTo>
                    <a:lnTo>
                      <a:pt x="9" y="158"/>
                    </a:lnTo>
                    <a:lnTo>
                      <a:pt x="10" y="157"/>
                    </a:lnTo>
                    <a:lnTo>
                      <a:pt x="27" y="168"/>
                    </a:lnTo>
                    <a:lnTo>
                      <a:pt x="26" y="170"/>
                    </a:lnTo>
                    <a:close/>
                    <a:moveTo>
                      <a:pt x="25" y="160"/>
                    </a:moveTo>
                    <a:lnTo>
                      <a:pt x="34" y="128"/>
                    </a:lnTo>
                    <a:lnTo>
                      <a:pt x="35" y="128"/>
                    </a:lnTo>
                    <a:lnTo>
                      <a:pt x="27" y="161"/>
                    </a:lnTo>
                    <a:lnTo>
                      <a:pt x="25" y="160"/>
                    </a:lnTo>
                    <a:close/>
                    <a:moveTo>
                      <a:pt x="19" y="157"/>
                    </a:moveTo>
                    <a:lnTo>
                      <a:pt x="31" y="127"/>
                    </a:lnTo>
                    <a:lnTo>
                      <a:pt x="32" y="127"/>
                    </a:lnTo>
                    <a:lnTo>
                      <a:pt x="20" y="157"/>
                    </a:lnTo>
                    <a:lnTo>
                      <a:pt x="19" y="157"/>
                    </a:lnTo>
                    <a:close/>
                    <a:moveTo>
                      <a:pt x="12" y="151"/>
                    </a:moveTo>
                    <a:lnTo>
                      <a:pt x="28" y="125"/>
                    </a:lnTo>
                    <a:lnTo>
                      <a:pt x="29" y="125"/>
                    </a:lnTo>
                    <a:lnTo>
                      <a:pt x="14" y="152"/>
                    </a:lnTo>
                    <a:lnTo>
                      <a:pt x="12" y="151"/>
                    </a:lnTo>
                    <a:close/>
                    <a:moveTo>
                      <a:pt x="41" y="112"/>
                    </a:moveTo>
                    <a:lnTo>
                      <a:pt x="47" y="87"/>
                    </a:lnTo>
                    <a:lnTo>
                      <a:pt x="48" y="87"/>
                    </a:lnTo>
                    <a:lnTo>
                      <a:pt x="42" y="113"/>
                    </a:lnTo>
                    <a:lnTo>
                      <a:pt x="41" y="112"/>
                    </a:lnTo>
                    <a:close/>
                    <a:moveTo>
                      <a:pt x="36" y="108"/>
                    </a:moveTo>
                    <a:lnTo>
                      <a:pt x="41" y="85"/>
                    </a:lnTo>
                    <a:lnTo>
                      <a:pt x="43" y="85"/>
                    </a:lnTo>
                    <a:lnTo>
                      <a:pt x="38" y="109"/>
                    </a:lnTo>
                    <a:lnTo>
                      <a:pt x="36" y="108"/>
                    </a:lnTo>
                    <a:close/>
                    <a:moveTo>
                      <a:pt x="31" y="106"/>
                    </a:moveTo>
                    <a:lnTo>
                      <a:pt x="39" y="85"/>
                    </a:lnTo>
                    <a:lnTo>
                      <a:pt x="40" y="85"/>
                    </a:lnTo>
                    <a:lnTo>
                      <a:pt x="32" y="107"/>
                    </a:lnTo>
                    <a:lnTo>
                      <a:pt x="31" y="106"/>
                    </a:lnTo>
                    <a:close/>
                    <a:moveTo>
                      <a:pt x="40" y="72"/>
                    </a:moveTo>
                    <a:lnTo>
                      <a:pt x="29" y="53"/>
                    </a:lnTo>
                    <a:lnTo>
                      <a:pt x="30" y="52"/>
                    </a:lnTo>
                    <a:lnTo>
                      <a:pt x="41" y="71"/>
                    </a:lnTo>
                    <a:lnTo>
                      <a:pt x="40" y="72"/>
                    </a:lnTo>
                    <a:close/>
                    <a:moveTo>
                      <a:pt x="31" y="32"/>
                    </a:moveTo>
                    <a:lnTo>
                      <a:pt x="31" y="15"/>
                    </a:lnTo>
                    <a:lnTo>
                      <a:pt x="32" y="15"/>
                    </a:lnTo>
                    <a:lnTo>
                      <a:pt x="32" y="32"/>
                    </a:lnTo>
                    <a:lnTo>
                      <a:pt x="31" y="32"/>
                    </a:lnTo>
                    <a:close/>
                    <a:moveTo>
                      <a:pt x="64" y="114"/>
                    </a:moveTo>
                    <a:lnTo>
                      <a:pt x="67" y="104"/>
                    </a:lnTo>
                    <a:lnTo>
                      <a:pt x="68" y="104"/>
                    </a:lnTo>
                    <a:lnTo>
                      <a:pt x="65" y="114"/>
                    </a:lnTo>
                    <a:lnTo>
                      <a:pt x="64" y="114"/>
                    </a:lnTo>
                    <a:close/>
                    <a:moveTo>
                      <a:pt x="52" y="107"/>
                    </a:moveTo>
                    <a:lnTo>
                      <a:pt x="61" y="108"/>
                    </a:lnTo>
                    <a:lnTo>
                      <a:pt x="60" y="110"/>
                    </a:lnTo>
                    <a:lnTo>
                      <a:pt x="52" y="109"/>
                    </a:lnTo>
                    <a:lnTo>
                      <a:pt x="52" y="107"/>
                    </a:lnTo>
                    <a:close/>
                    <a:moveTo>
                      <a:pt x="57" y="96"/>
                    </a:moveTo>
                    <a:lnTo>
                      <a:pt x="65" y="99"/>
                    </a:lnTo>
                    <a:lnTo>
                      <a:pt x="64" y="100"/>
                    </a:lnTo>
                    <a:lnTo>
                      <a:pt x="56" y="98"/>
                    </a:lnTo>
                    <a:lnTo>
                      <a:pt x="57" y="96"/>
                    </a:lnTo>
                    <a:close/>
                    <a:moveTo>
                      <a:pt x="8" y="99"/>
                    </a:moveTo>
                    <a:lnTo>
                      <a:pt x="14" y="96"/>
                    </a:lnTo>
                    <a:lnTo>
                      <a:pt x="15" y="97"/>
                    </a:lnTo>
                    <a:lnTo>
                      <a:pt x="8" y="100"/>
                    </a:lnTo>
                    <a:lnTo>
                      <a:pt x="8" y="99"/>
                    </a:lnTo>
                    <a:close/>
                    <a:moveTo>
                      <a:pt x="10" y="91"/>
                    </a:moveTo>
                    <a:lnTo>
                      <a:pt x="15" y="89"/>
                    </a:lnTo>
                    <a:lnTo>
                      <a:pt x="16" y="90"/>
                    </a:lnTo>
                    <a:lnTo>
                      <a:pt x="10" y="93"/>
                    </a:lnTo>
                    <a:lnTo>
                      <a:pt x="10" y="91"/>
                    </a:lnTo>
                    <a:close/>
                    <a:moveTo>
                      <a:pt x="20" y="98"/>
                    </a:moveTo>
                    <a:lnTo>
                      <a:pt x="29" y="100"/>
                    </a:lnTo>
                    <a:lnTo>
                      <a:pt x="29" y="101"/>
                    </a:lnTo>
                    <a:lnTo>
                      <a:pt x="20" y="99"/>
                    </a:lnTo>
                    <a:lnTo>
                      <a:pt x="20" y="98"/>
                    </a:lnTo>
                    <a:close/>
                    <a:moveTo>
                      <a:pt x="21" y="91"/>
                    </a:moveTo>
                    <a:lnTo>
                      <a:pt x="31" y="93"/>
                    </a:lnTo>
                    <a:lnTo>
                      <a:pt x="30" y="94"/>
                    </a:lnTo>
                    <a:lnTo>
                      <a:pt x="21" y="93"/>
                    </a:lnTo>
                    <a:lnTo>
                      <a:pt x="21" y="91"/>
                    </a:lnTo>
                    <a:close/>
                    <a:moveTo>
                      <a:pt x="28" y="47"/>
                    </a:moveTo>
                    <a:lnTo>
                      <a:pt x="28" y="47"/>
                    </a:lnTo>
                    <a:lnTo>
                      <a:pt x="28" y="49"/>
                    </a:lnTo>
                    <a:lnTo>
                      <a:pt x="28" y="47"/>
                    </a:lnTo>
                    <a:close/>
                    <a:moveTo>
                      <a:pt x="28" y="49"/>
                    </a:moveTo>
                    <a:lnTo>
                      <a:pt x="28" y="49"/>
                    </a:lnTo>
                    <a:lnTo>
                      <a:pt x="28" y="48"/>
                    </a:lnTo>
                    <a:lnTo>
                      <a:pt x="28" y="49"/>
                    </a:lnTo>
                    <a:close/>
                    <a:moveTo>
                      <a:pt x="28" y="47"/>
                    </a:moveTo>
                    <a:cubicBezTo>
                      <a:pt x="28" y="47"/>
                      <a:pt x="29" y="47"/>
                      <a:pt x="29" y="47"/>
                    </a:cubicBezTo>
                    <a:lnTo>
                      <a:pt x="29" y="49"/>
                    </a:lnTo>
                    <a:cubicBezTo>
                      <a:pt x="28" y="49"/>
                      <a:pt x="28" y="49"/>
                      <a:pt x="28" y="49"/>
                    </a:cubicBezTo>
                    <a:lnTo>
                      <a:pt x="28" y="47"/>
                    </a:lnTo>
                    <a:close/>
                    <a:moveTo>
                      <a:pt x="29" y="47"/>
                    </a:moveTo>
                    <a:lnTo>
                      <a:pt x="29" y="47"/>
                    </a:lnTo>
                    <a:lnTo>
                      <a:pt x="29" y="48"/>
                    </a:lnTo>
                    <a:lnTo>
                      <a:pt x="29" y="47"/>
                    </a:lnTo>
                    <a:close/>
                    <a:moveTo>
                      <a:pt x="29" y="47"/>
                    </a:moveTo>
                    <a:cubicBezTo>
                      <a:pt x="29" y="47"/>
                      <a:pt x="29" y="47"/>
                      <a:pt x="29" y="47"/>
                    </a:cubicBezTo>
                    <a:lnTo>
                      <a:pt x="30" y="48"/>
                    </a:lnTo>
                    <a:cubicBezTo>
                      <a:pt x="29" y="49"/>
                      <a:pt x="29" y="49"/>
                      <a:pt x="29" y="49"/>
                    </a:cubicBezTo>
                    <a:lnTo>
                      <a:pt x="29" y="47"/>
                    </a:lnTo>
                    <a:close/>
                    <a:moveTo>
                      <a:pt x="29" y="47"/>
                    </a:moveTo>
                    <a:cubicBezTo>
                      <a:pt x="30" y="47"/>
                      <a:pt x="31" y="46"/>
                      <a:pt x="31" y="45"/>
                    </a:cubicBezTo>
                    <a:lnTo>
                      <a:pt x="32" y="46"/>
                    </a:lnTo>
                    <a:cubicBezTo>
                      <a:pt x="32" y="47"/>
                      <a:pt x="31" y="48"/>
                      <a:pt x="30" y="48"/>
                    </a:cubicBezTo>
                    <a:lnTo>
                      <a:pt x="29" y="47"/>
                    </a:lnTo>
                    <a:close/>
                    <a:moveTo>
                      <a:pt x="31" y="45"/>
                    </a:moveTo>
                    <a:lnTo>
                      <a:pt x="31" y="45"/>
                    </a:lnTo>
                    <a:lnTo>
                      <a:pt x="32" y="46"/>
                    </a:lnTo>
                    <a:lnTo>
                      <a:pt x="31" y="45"/>
                    </a:lnTo>
                    <a:close/>
                    <a:moveTo>
                      <a:pt x="32" y="46"/>
                    </a:moveTo>
                    <a:lnTo>
                      <a:pt x="32" y="46"/>
                    </a:lnTo>
                    <a:lnTo>
                      <a:pt x="31" y="46"/>
                    </a:lnTo>
                    <a:lnTo>
                      <a:pt x="32" y="46"/>
                    </a:lnTo>
                    <a:close/>
                    <a:moveTo>
                      <a:pt x="31" y="45"/>
                    </a:moveTo>
                    <a:cubicBezTo>
                      <a:pt x="31" y="45"/>
                      <a:pt x="31" y="44"/>
                      <a:pt x="30" y="44"/>
                    </a:cubicBezTo>
                    <a:lnTo>
                      <a:pt x="32" y="43"/>
                    </a:lnTo>
                    <a:cubicBezTo>
                      <a:pt x="32" y="44"/>
                      <a:pt x="32" y="45"/>
                      <a:pt x="32" y="46"/>
                    </a:cubicBezTo>
                    <a:lnTo>
                      <a:pt x="31" y="45"/>
                    </a:lnTo>
                    <a:close/>
                    <a:moveTo>
                      <a:pt x="30" y="44"/>
                    </a:moveTo>
                    <a:cubicBezTo>
                      <a:pt x="30" y="43"/>
                      <a:pt x="30" y="43"/>
                      <a:pt x="29" y="43"/>
                    </a:cubicBezTo>
                    <a:lnTo>
                      <a:pt x="29" y="41"/>
                    </a:lnTo>
                    <a:cubicBezTo>
                      <a:pt x="30" y="42"/>
                      <a:pt x="31" y="42"/>
                      <a:pt x="32" y="43"/>
                    </a:cubicBezTo>
                    <a:lnTo>
                      <a:pt x="30" y="44"/>
                    </a:lnTo>
                    <a:close/>
                    <a:moveTo>
                      <a:pt x="29" y="43"/>
                    </a:moveTo>
                    <a:lnTo>
                      <a:pt x="29" y="43"/>
                    </a:lnTo>
                    <a:lnTo>
                      <a:pt x="29" y="42"/>
                    </a:lnTo>
                    <a:lnTo>
                      <a:pt x="29" y="43"/>
                    </a:lnTo>
                    <a:close/>
                    <a:moveTo>
                      <a:pt x="29" y="43"/>
                    </a:moveTo>
                    <a:cubicBezTo>
                      <a:pt x="29" y="43"/>
                      <a:pt x="29" y="43"/>
                      <a:pt x="29" y="43"/>
                    </a:cubicBezTo>
                    <a:lnTo>
                      <a:pt x="29" y="41"/>
                    </a:lnTo>
                    <a:cubicBezTo>
                      <a:pt x="29" y="41"/>
                      <a:pt x="29" y="41"/>
                      <a:pt x="29" y="41"/>
                    </a:cubicBezTo>
                    <a:lnTo>
                      <a:pt x="29" y="43"/>
                    </a:lnTo>
                    <a:close/>
                    <a:moveTo>
                      <a:pt x="29" y="43"/>
                    </a:moveTo>
                    <a:lnTo>
                      <a:pt x="29" y="43"/>
                    </a:lnTo>
                    <a:lnTo>
                      <a:pt x="29" y="42"/>
                    </a:lnTo>
                    <a:lnTo>
                      <a:pt x="29" y="43"/>
                    </a:lnTo>
                    <a:close/>
                    <a:moveTo>
                      <a:pt x="29" y="43"/>
                    </a:moveTo>
                    <a:lnTo>
                      <a:pt x="29" y="43"/>
                    </a:lnTo>
                    <a:lnTo>
                      <a:pt x="29" y="41"/>
                    </a:lnTo>
                    <a:lnTo>
                      <a:pt x="29" y="43"/>
                    </a:lnTo>
                    <a:close/>
                    <a:moveTo>
                      <a:pt x="29" y="41"/>
                    </a:moveTo>
                    <a:lnTo>
                      <a:pt x="29" y="41"/>
                    </a:lnTo>
                    <a:lnTo>
                      <a:pt x="29" y="42"/>
                    </a:lnTo>
                    <a:lnTo>
                      <a:pt x="29" y="41"/>
                    </a:lnTo>
                    <a:close/>
                    <a:moveTo>
                      <a:pt x="29" y="43"/>
                    </a:moveTo>
                    <a:cubicBezTo>
                      <a:pt x="29" y="43"/>
                      <a:pt x="29" y="43"/>
                      <a:pt x="29" y="43"/>
                    </a:cubicBezTo>
                    <a:lnTo>
                      <a:pt x="29" y="41"/>
                    </a:lnTo>
                    <a:cubicBezTo>
                      <a:pt x="29" y="41"/>
                      <a:pt x="29" y="41"/>
                      <a:pt x="29" y="41"/>
                    </a:cubicBezTo>
                    <a:lnTo>
                      <a:pt x="29" y="43"/>
                    </a:lnTo>
                    <a:close/>
                    <a:moveTo>
                      <a:pt x="29" y="43"/>
                    </a:moveTo>
                    <a:cubicBezTo>
                      <a:pt x="28" y="43"/>
                      <a:pt x="28" y="43"/>
                      <a:pt x="28" y="43"/>
                    </a:cubicBezTo>
                    <a:lnTo>
                      <a:pt x="28" y="42"/>
                    </a:lnTo>
                    <a:cubicBezTo>
                      <a:pt x="28" y="41"/>
                      <a:pt x="28" y="41"/>
                      <a:pt x="29" y="41"/>
                    </a:cubicBezTo>
                    <a:lnTo>
                      <a:pt x="29" y="43"/>
                    </a:lnTo>
                    <a:close/>
                    <a:moveTo>
                      <a:pt x="28" y="43"/>
                    </a:moveTo>
                    <a:cubicBezTo>
                      <a:pt x="27" y="43"/>
                      <a:pt x="27" y="44"/>
                      <a:pt x="27" y="45"/>
                    </a:cubicBezTo>
                    <a:lnTo>
                      <a:pt x="25" y="44"/>
                    </a:lnTo>
                    <a:cubicBezTo>
                      <a:pt x="26" y="43"/>
                      <a:pt x="27" y="42"/>
                      <a:pt x="28" y="42"/>
                    </a:cubicBezTo>
                    <a:lnTo>
                      <a:pt x="28" y="43"/>
                    </a:lnTo>
                    <a:close/>
                    <a:moveTo>
                      <a:pt x="27" y="45"/>
                    </a:moveTo>
                    <a:lnTo>
                      <a:pt x="27" y="45"/>
                    </a:lnTo>
                    <a:lnTo>
                      <a:pt x="26" y="44"/>
                    </a:lnTo>
                    <a:lnTo>
                      <a:pt x="27" y="45"/>
                    </a:lnTo>
                    <a:close/>
                    <a:moveTo>
                      <a:pt x="27" y="45"/>
                    </a:moveTo>
                    <a:cubicBezTo>
                      <a:pt x="27" y="45"/>
                      <a:pt x="27" y="45"/>
                      <a:pt x="27" y="45"/>
                    </a:cubicBezTo>
                    <a:lnTo>
                      <a:pt x="25" y="44"/>
                    </a:lnTo>
                    <a:cubicBezTo>
                      <a:pt x="25" y="44"/>
                      <a:pt x="25" y="44"/>
                      <a:pt x="25" y="44"/>
                    </a:cubicBezTo>
                    <a:lnTo>
                      <a:pt x="27" y="45"/>
                    </a:lnTo>
                    <a:close/>
                    <a:moveTo>
                      <a:pt x="25" y="44"/>
                    </a:moveTo>
                    <a:lnTo>
                      <a:pt x="25" y="44"/>
                    </a:lnTo>
                    <a:lnTo>
                      <a:pt x="26" y="44"/>
                    </a:lnTo>
                    <a:lnTo>
                      <a:pt x="25" y="44"/>
                    </a:lnTo>
                    <a:close/>
                    <a:moveTo>
                      <a:pt x="27" y="45"/>
                    </a:moveTo>
                    <a:cubicBezTo>
                      <a:pt x="27" y="45"/>
                      <a:pt x="27" y="46"/>
                      <a:pt x="27" y="46"/>
                    </a:cubicBezTo>
                    <a:lnTo>
                      <a:pt x="26" y="47"/>
                    </a:lnTo>
                    <a:cubicBezTo>
                      <a:pt x="25" y="46"/>
                      <a:pt x="25" y="45"/>
                      <a:pt x="25" y="44"/>
                    </a:cubicBezTo>
                    <a:lnTo>
                      <a:pt x="27" y="45"/>
                    </a:lnTo>
                    <a:close/>
                    <a:moveTo>
                      <a:pt x="26" y="47"/>
                    </a:moveTo>
                    <a:lnTo>
                      <a:pt x="26" y="47"/>
                    </a:lnTo>
                    <a:close/>
                    <a:moveTo>
                      <a:pt x="27" y="46"/>
                    </a:moveTo>
                    <a:cubicBezTo>
                      <a:pt x="27" y="47"/>
                      <a:pt x="28" y="47"/>
                      <a:pt x="28" y="47"/>
                    </a:cubicBezTo>
                    <a:lnTo>
                      <a:pt x="28" y="49"/>
                    </a:lnTo>
                    <a:cubicBezTo>
                      <a:pt x="27" y="48"/>
                      <a:pt x="26" y="48"/>
                      <a:pt x="26" y="47"/>
                    </a:cubicBezTo>
                    <a:lnTo>
                      <a:pt x="27" y="46"/>
                    </a:lnTo>
                    <a:close/>
                    <a:moveTo>
                      <a:pt x="28" y="49"/>
                    </a:moveTo>
                    <a:lnTo>
                      <a:pt x="28" y="49"/>
                    </a:lnTo>
                    <a:lnTo>
                      <a:pt x="28" y="48"/>
                    </a:lnTo>
                    <a:lnTo>
                      <a:pt x="28" y="49"/>
                    </a:lnTo>
                    <a:close/>
                    <a:moveTo>
                      <a:pt x="28" y="47"/>
                    </a:moveTo>
                    <a:lnTo>
                      <a:pt x="28" y="47"/>
                    </a:lnTo>
                    <a:lnTo>
                      <a:pt x="28" y="49"/>
                    </a:lnTo>
                    <a:lnTo>
                      <a:pt x="28" y="47"/>
                    </a:lnTo>
                    <a:close/>
                    <a:moveTo>
                      <a:pt x="32" y="16"/>
                    </a:moveTo>
                    <a:lnTo>
                      <a:pt x="30" y="30"/>
                    </a:lnTo>
                    <a:lnTo>
                      <a:pt x="28" y="30"/>
                    </a:lnTo>
                    <a:lnTo>
                      <a:pt x="31" y="15"/>
                    </a:lnTo>
                    <a:lnTo>
                      <a:pt x="32" y="16"/>
                    </a:lnTo>
                    <a:close/>
                    <a:moveTo>
                      <a:pt x="30" y="52"/>
                    </a:moveTo>
                    <a:lnTo>
                      <a:pt x="48" y="75"/>
                    </a:lnTo>
                    <a:lnTo>
                      <a:pt x="47" y="76"/>
                    </a:lnTo>
                    <a:lnTo>
                      <a:pt x="29" y="53"/>
                    </a:lnTo>
                    <a:lnTo>
                      <a:pt x="30" y="52"/>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83" name="Freeform 38"/>
              <p:cNvSpPr>
                <a:spLocks noEditPoints="1"/>
              </p:cNvSpPr>
              <p:nvPr/>
            </p:nvSpPr>
            <p:spPr bwMode="auto">
              <a:xfrm>
                <a:off x="4347" y="1793"/>
                <a:ext cx="349" cy="504"/>
              </a:xfrm>
              <a:custGeom>
                <a:avLst/>
                <a:gdLst>
                  <a:gd name="T0" fmla="*/ 630660 w 100"/>
                  <a:gd name="T1" fmla="*/ 853020 h 146"/>
                  <a:gd name="T2" fmla="*/ 511554 w 100"/>
                  <a:gd name="T3" fmla="*/ 479004 h 146"/>
                  <a:gd name="T4" fmla="*/ 567446 w 100"/>
                  <a:gd name="T5" fmla="*/ 461806 h 146"/>
                  <a:gd name="T6" fmla="*/ 630660 w 100"/>
                  <a:gd name="T7" fmla="*/ 490765 h 146"/>
                  <a:gd name="T8" fmla="*/ 592829 w 100"/>
                  <a:gd name="T9" fmla="*/ 356870 h 146"/>
                  <a:gd name="T10" fmla="*/ 536888 w 100"/>
                  <a:gd name="T11" fmla="*/ 321656 h 146"/>
                  <a:gd name="T12" fmla="*/ 448336 w 100"/>
                  <a:gd name="T13" fmla="*/ 338267 h 146"/>
                  <a:gd name="T14" fmla="*/ 359924 w 100"/>
                  <a:gd name="T15" fmla="*/ 245545 h 146"/>
                  <a:gd name="T16" fmla="*/ 202507 w 100"/>
                  <a:gd name="T17" fmla="*/ 209757 h 146"/>
                  <a:gd name="T18" fmla="*/ 0 w 100"/>
                  <a:gd name="T19" fmla="*/ 0 h 146"/>
                  <a:gd name="T20" fmla="*/ 93776 w 100"/>
                  <a:gd name="T21" fmla="*/ 228478 h 146"/>
                  <a:gd name="T22" fmla="*/ 151752 w 100"/>
                  <a:gd name="T23" fmla="*/ 285858 h 146"/>
                  <a:gd name="T24" fmla="*/ 278010 w 100"/>
                  <a:gd name="T25" fmla="*/ 333299 h 146"/>
                  <a:gd name="T26" fmla="*/ 316306 w 100"/>
                  <a:gd name="T27" fmla="*/ 403020 h 146"/>
                  <a:gd name="T28" fmla="*/ 240178 w 100"/>
                  <a:gd name="T29" fmla="*/ 438235 h 146"/>
                  <a:gd name="T30" fmla="*/ 202507 w 100"/>
                  <a:gd name="T31" fmla="*/ 502409 h 146"/>
                  <a:gd name="T32" fmla="*/ 240178 w 100"/>
                  <a:gd name="T33" fmla="*/ 612781 h 146"/>
                  <a:gd name="T34" fmla="*/ 290933 w 100"/>
                  <a:gd name="T35" fmla="*/ 547990 h 146"/>
                  <a:gd name="T36" fmla="*/ 372198 w 100"/>
                  <a:gd name="T37" fmla="*/ 519603 h 146"/>
                  <a:gd name="T38" fmla="*/ 441066 w 100"/>
                  <a:gd name="T39" fmla="*/ 853020 h 146"/>
                  <a:gd name="T40" fmla="*/ 630660 w 100"/>
                  <a:gd name="T41" fmla="*/ 853020 h 146"/>
                  <a:gd name="T42" fmla="*/ 592829 w 100"/>
                  <a:gd name="T43" fmla="*/ 817271 h 146"/>
                  <a:gd name="T44" fmla="*/ 465974 w 100"/>
                  <a:gd name="T45" fmla="*/ 817271 h 146"/>
                  <a:gd name="T46" fmla="*/ 561831 w 100"/>
                  <a:gd name="T47" fmla="*/ 776502 h 146"/>
                  <a:gd name="T48" fmla="*/ 486167 w 100"/>
                  <a:gd name="T49" fmla="*/ 590771 h 146"/>
                  <a:gd name="T50" fmla="*/ 516729 w 100"/>
                  <a:gd name="T51" fmla="*/ 783330 h 146"/>
                  <a:gd name="T52" fmla="*/ 465974 w 100"/>
                  <a:gd name="T53" fmla="*/ 602532 h 146"/>
                  <a:gd name="T54" fmla="*/ 460799 w 100"/>
                  <a:gd name="T55" fmla="*/ 776502 h 146"/>
                  <a:gd name="T56" fmla="*/ 441066 w 100"/>
                  <a:gd name="T57" fmla="*/ 602532 h 146"/>
                  <a:gd name="T58" fmla="*/ 460799 w 100"/>
                  <a:gd name="T59" fmla="*/ 495615 h 146"/>
                  <a:gd name="T60" fmla="*/ 397584 w 100"/>
                  <a:gd name="T61" fmla="*/ 356870 h 146"/>
                  <a:gd name="T62" fmla="*/ 422967 w 100"/>
                  <a:gd name="T63" fmla="*/ 495615 h 146"/>
                  <a:gd name="T64" fmla="*/ 364939 w 100"/>
                  <a:gd name="T65" fmla="*/ 367226 h 146"/>
                  <a:gd name="T66" fmla="*/ 390311 w 100"/>
                  <a:gd name="T67" fmla="*/ 502409 h 146"/>
                  <a:gd name="T68" fmla="*/ 346864 w 100"/>
                  <a:gd name="T69" fmla="*/ 374065 h 146"/>
                  <a:gd name="T70" fmla="*/ 303382 w 100"/>
                  <a:gd name="T71" fmla="*/ 309846 h 146"/>
                  <a:gd name="T72" fmla="*/ 177135 w 100"/>
                  <a:gd name="T73" fmla="*/ 250488 h 146"/>
                  <a:gd name="T74" fmla="*/ 113921 w 100"/>
                  <a:gd name="T75" fmla="*/ 145539 h 146"/>
                  <a:gd name="T76" fmla="*/ 50755 w 100"/>
                  <a:gd name="T77" fmla="*/ 69604 h 146"/>
                  <a:gd name="T78" fmla="*/ 579905 w 100"/>
                  <a:gd name="T79" fmla="*/ 426463 h 146"/>
                  <a:gd name="T80" fmla="*/ 561831 w 100"/>
                  <a:gd name="T81" fmla="*/ 367226 h 146"/>
                  <a:gd name="T82" fmla="*/ 498630 w 100"/>
                  <a:gd name="T83" fmla="*/ 438235 h 146"/>
                  <a:gd name="T84" fmla="*/ 549333 w 100"/>
                  <a:gd name="T85" fmla="*/ 414664 h 146"/>
                  <a:gd name="T86" fmla="*/ 478898 w 100"/>
                  <a:gd name="T87" fmla="*/ 367226 h 146"/>
                  <a:gd name="T88" fmla="*/ 529614 w 100"/>
                  <a:gd name="T89" fmla="*/ 356870 h 146"/>
                  <a:gd name="T90" fmla="*/ 240178 w 100"/>
                  <a:gd name="T91" fmla="*/ 547990 h 146"/>
                  <a:gd name="T92" fmla="*/ 265551 w 100"/>
                  <a:gd name="T93" fmla="*/ 514218 h 146"/>
                  <a:gd name="T94" fmla="*/ 227890 w 100"/>
                  <a:gd name="T95" fmla="*/ 507842 h 146"/>
                  <a:gd name="T96" fmla="*/ 245954 w 100"/>
                  <a:gd name="T97" fmla="*/ 479004 h 146"/>
                  <a:gd name="T98" fmla="*/ 303382 w 100"/>
                  <a:gd name="T99" fmla="*/ 507842 h 146"/>
                  <a:gd name="T100" fmla="*/ 352651 w 100"/>
                  <a:gd name="T101" fmla="*/ 485784 h 146"/>
                  <a:gd name="T102" fmla="*/ 283786 w 100"/>
                  <a:gd name="T103" fmla="*/ 467194 h 146"/>
                  <a:gd name="T104" fmla="*/ 334537 w 100"/>
                  <a:gd name="T105" fmla="*/ 443206 h 146"/>
                  <a:gd name="T106" fmla="*/ 151752 w 100"/>
                  <a:gd name="T107" fmla="*/ 233328 h 146"/>
                  <a:gd name="T108" fmla="*/ 164676 w 100"/>
                  <a:gd name="T109" fmla="*/ 216706 h 146"/>
                  <a:gd name="T110" fmla="*/ 139303 w 100"/>
                  <a:gd name="T111" fmla="*/ 204907 h 146"/>
                  <a:gd name="T112" fmla="*/ 132034 w 100"/>
                  <a:gd name="T113" fmla="*/ 228478 h 146"/>
                  <a:gd name="T114" fmla="*/ 151752 w 100"/>
                  <a:gd name="T115" fmla="*/ 233328 h 146"/>
                  <a:gd name="T116" fmla="*/ 50755 w 100"/>
                  <a:gd name="T117" fmla="*/ 75980 h 146"/>
                  <a:gd name="T118" fmla="*/ 88587 w 100"/>
                  <a:gd name="T119" fmla="*/ 152532 h 146"/>
                  <a:gd name="T120" fmla="*/ 177135 w 100"/>
                  <a:gd name="T121" fmla="*/ 250488 h 146"/>
                  <a:gd name="T122" fmla="*/ 352651 w 100"/>
                  <a:gd name="T123" fmla="*/ 298085 h 14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0"/>
                  <a:gd name="T187" fmla="*/ 0 h 146"/>
                  <a:gd name="T188" fmla="*/ 100 w 100"/>
                  <a:gd name="T189" fmla="*/ 146 h 14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0" h="146">
                    <a:moveTo>
                      <a:pt x="100" y="146"/>
                    </a:moveTo>
                    <a:lnTo>
                      <a:pt x="81" y="82"/>
                    </a:lnTo>
                    <a:lnTo>
                      <a:pt x="90" y="79"/>
                    </a:lnTo>
                    <a:lnTo>
                      <a:pt x="100" y="84"/>
                    </a:lnTo>
                    <a:lnTo>
                      <a:pt x="94" y="61"/>
                    </a:lnTo>
                    <a:lnTo>
                      <a:pt x="85" y="55"/>
                    </a:lnTo>
                    <a:lnTo>
                      <a:pt x="71" y="58"/>
                    </a:lnTo>
                    <a:cubicBezTo>
                      <a:pt x="71" y="58"/>
                      <a:pt x="65" y="45"/>
                      <a:pt x="57" y="42"/>
                    </a:cubicBezTo>
                    <a:cubicBezTo>
                      <a:pt x="48" y="39"/>
                      <a:pt x="36" y="39"/>
                      <a:pt x="32" y="36"/>
                    </a:cubicBezTo>
                    <a:cubicBezTo>
                      <a:pt x="28" y="32"/>
                      <a:pt x="0" y="0"/>
                      <a:pt x="0" y="0"/>
                    </a:cubicBezTo>
                    <a:lnTo>
                      <a:pt x="15" y="39"/>
                    </a:lnTo>
                    <a:cubicBezTo>
                      <a:pt x="18" y="44"/>
                      <a:pt x="21" y="47"/>
                      <a:pt x="24" y="49"/>
                    </a:cubicBezTo>
                    <a:cubicBezTo>
                      <a:pt x="30" y="51"/>
                      <a:pt x="42" y="54"/>
                      <a:pt x="44" y="57"/>
                    </a:cubicBezTo>
                    <a:cubicBezTo>
                      <a:pt x="46" y="60"/>
                      <a:pt x="50" y="69"/>
                      <a:pt x="50" y="69"/>
                    </a:cubicBezTo>
                    <a:lnTo>
                      <a:pt x="38" y="75"/>
                    </a:lnTo>
                    <a:lnTo>
                      <a:pt x="32" y="86"/>
                    </a:lnTo>
                    <a:lnTo>
                      <a:pt x="38" y="105"/>
                    </a:lnTo>
                    <a:lnTo>
                      <a:pt x="46" y="94"/>
                    </a:lnTo>
                    <a:lnTo>
                      <a:pt x="59" y="89"/>
                    </a:lnTo>
                    <a:lnTo>
                      <a:pt x="70" y="146"/>
                    </a:lnTo>
                    <a:lnTo>
                      <a:pt x="100" y="146"/>
                    </a:lnTo>
                    <a:close/>
                    <a:moveTo>
                      <a:pt x="94" y="140"/>
                    </a:moveTo>
                    <a:lnTo>
                      <a:pt x="74" y="140"/>
                    </a:lnTo>
                    <a:moveTo>
                      <a:pt x="89" y="133"/>
                    </a:moveTo>
                    <a:lnTo>
                      <a:pt x="77" y="101"/>
                    </a:lnTo>
                    <a:moveTo>
                      <a:pt x="82" y="134"/>
                    </a:moveTo>
                    <a:lnTo>
                      <a:pt x="74" y="103"/>
                    </a:lnTo>
                    <a:moveTo>
                      <a:pt x="73" y="133"/>
                    </a:moveTo>
                    <a:lnTo>
                      <a:pt x="70" y="103"/>
                    </a:lnTo>
                    <a:moveTo>
                      <a:pt x="73" y="85"/>
                    </a:moveTo>
                    <a:lnTo>
                      <a:pt x="63" y="61"/>
                    </a:lnTo>
                    <a:moveTo>
                      <a:pt x="67" y="85"/>
                    </a:moveTo>
                    <a:lnTo>
                      <a:pt x="58" y="63"/>
                    </a:lnTo>
                    <a:moveTo>
                      <a:pt x="62" y="86"/>
                    </a:moveTo>
                    <a:lnTo>
                      <a:pt x="55" y="64"/>
                    </a:lnTo>
                    <a:moveTo>
                      <a:pt x="48" y="53"/>
                    </a:moveTo>
                    <a:lnTo>
                      <a:pt x="28" y="43"/>
                    </a:lnTo>
                    <a:moveTo>
                      <a:pt x="18" y="25"/>
                    </a:moveTo>
                    <a:lnTo>
                      <a:pt x="8" y="12"/>
                    </a:lnTo>
                    <a:moveTo>
                      <a:pt x="92" y="73"/>
                    </a:moveTo>
                    <a:lnTo>
                      <a:pt x="89" y="63"/>
                    </a:lnTo>
                    <a:moveTo>
                      <a:pt x="79" y="75"/>
                    </a:moveTo>
                    <a:lnTo>
                      <a:pt x="87" y="71"/>
                    </a:lnTo>
                    <a:moveTo>
                      <a:pt x="76" y="63"/>
                    </a:moveTo>
                    <a:lnTo>
                      <a:pt x="84" y="61"/>
                    </a:lnTo>
                    <a:moveTo>
                      <a:pt x="38" y="94"/>
                    </a:moveTo>
                    <a:lnTo>
                      <a:pt x="42" y="88"/>
                    </a:lnTo>
                    <a:moveTo>
                      <a:pt x="36" y="87"/>
                    </a:moveTo>
                    <a:lnTo>
                      <a:pt x="39" y="82"/>
                    </a:lnTo>
                    <a:moveTo>
                      <a:pt x="48" y="87"/>
                    </a:moveTo>
                    <a:lnTo>
                      <a:pt x="56" y="83"/>
                    </a:lnTo>
                    <a:moveTo>
                      <a:pt x="45" y="80"/>
                    </a:moveTo>
                    <a:lnTo>
                      <a:pt x="53" y="76"/>
                    </a:lnTo>
                    <a:moveTo>
                      <a:pt x="24" y="40"/>
                    </a:moveTo>
                    <a:cubicBezTo>
                      <a:pt x="26" y="40"/>
                      <a:pt x="26" y="38"/>
                      <a:pt x="26" y="37"/>
                    </a:cubicBezTo>
                    <a:cubicBezTo>
                      <a:pt x="25" y="35"/>
                      <a:pt x="23" y="35"/>
                      <a:pt x="22" y="35"/>
                    </a:cubicBezTo>
                    <a:cubicBezTo>
                      <a:pt x="21" y="36"/>
                      <a:pt x="20" y="38"/>
                      <a:pt x="21" y="39"/>
                    </a:cubicBezTo>
                    <a:cubicBezTo>
                      <a:pt x="21" y="40"/>
                      <a:pt x="23" y="41"/>
                      <a:pt x="24" y="40"/>
                    </a:cubicBezTo>
                    <a:close/>
                    <a:moveTo>
                      <a:pt x="8" y="13"/>
                    </a:moveTo>
                    <a:lnTo>
                      <a:pt x="14" y="26"/>
                    </a:lnTo>
                    <a:moveTo>
                      <a:pt x="28" y="43"/>
                    </a:moveTo>
                    <a:lnTo>
                      <a:pt x="56" y="51"/>
                    </a:lnTo>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84" name="Freeform 39"/>
              <p:cNvSpPr>
                <a:spLocks noEditPoints="1"/>
              </p:cNvSpPr>
              <p:nvPr/>
            </p:nvSpPr>
            <p:spPr bwMode="auto">
              <a:xfrm>
                <a:off x="4344" y="1789"/>
                <a:ext cx="355" cy="512"/>
              </a:xfrm>
              <a:custGeom>
                <a:avLst/>
                <a:gdLst>
                  <a:gd name="T0" fmla="*/ 500926 w 102"/>
                  <a:gd name="T1" fmla="*/ 491987 h 148"/>
                  <a:gd name="T2" fmla="*/ 506655 w 102"/>
                  <a:gd name="T3" fmla="*/ 499024 h 148"/>
                  <a:gd name="T4" fmla="*/ 625510 w 102"/>
                  <a:gd name="T5" fmla="*/ 503870 h 148"/>
                  <a:gd name="T6" fmla="*/ 631239 w 102"/>
                  <a:gd name="T7" fmla="*/ 503870 h 148"/>
                  <a:gd name="T8" fmla="*/ 588238 w 102"/>
                  <a:gd name="T9" fmla="*/ 366658 h 148"/>
                  <a:gd name="T10" fmla="*/ 581201 w 102"/>
                  <a:gd name="T11" fmla="*/ 373528 h 148"/>
                  <a:gd name="T12" fmla="*/ 446332 w 102"/>
                  <a:gd name="T13" fmla="*/ 356809 h 148"/>
                  <a:gd name="T14" fmla="*/ 446332 w 102"/>
                  <a:gd name="T15" fmla="*/ 349772 h 148"/>
                  <a:gd name="T16" fmla="*/ 351850 w 102"/>
                  <a:gd name="T17" fmla="*/ 260670 h 148"/>
                  <a:gd name="T18" fmla="*/ 278797 w 102"/>
                  <a:gd name="T19" fmla="*/ 231434 h 148"/>
                  <a:gd name="T20" fmla="*/ 278797 w 102"/>
                  <a:gd name="T21" fmla="*/ 243366 h 148"/>
                  <a:gd name="T22" fmla="*/ 12307 w 102"/>
                  <a:gd name="T23" fmla="*/ 0 h 148"/>
                  <a:gd name="T24" fmla="*/ 12307 w 102"/>
                  <a:gd name="T25" fmla="*/ 0 h 148"/>
                  <a:gd name="T26" fmla="*/ 124584 w 102"/>
                  <a:gd name="T27" fmla="*/ 279424 h 148"/>
                  <a:gd name="T28" fmla="*/ 129721 w 102"/>
                  <a:gd name="T29" fmla="*/ 272557 h 148"/>
                  <a:gd name="T30" fmla="*/ 154804 w 102"/>
                  <a:gd name="T31" fmla="*/ 296362 h 148"/>
                  <a:gd name="T32" fmla="*/ 184871 w 102"/>
                  <a:gd name="T33" fmla="*/ 301782 h 148"/>
                  <a:gd name="T34" fmla="*/ 184871 w 102"/>
                  <a:gd name="T35" fmla="*/ 308650 h 148"/>
                  <a:gd name="T36" fmla="*/ 321797 w 102"/>
                  <a:gd name="T37" fmla="*/ 414806 h 148"/>
                  <a:gd name="T38" fmla="*/ 241525 w 102"/>
                  <a:gd name="T39" fmla="*/ 443994 h 148"/>
                  <a:gd name="T40" fmla="*/ 247216 w 102"/>
                  <a:gd name="T41" fmla="*/ 450878 h 148"/>
                  <a:gd name="T42" fmla="*/ 204264 w 102"/>
                  <a:gd name="T43" fmla="*/ 515792 h 148"/>
                  <a:gd name="T44" fmla="*/ 241525 w 102"/>
                  <a:gd name="T45" fmla="*/ 641238 h 148"/>
                  <a:gd name="T46" fmla="*/ 247216 w 102"/>
                  <a:gd name="T47" fmla="*/ 634202 h 148"/>
                  <a:gd name="T48" fmla="*/ 371208 w 102"/>
                  <a:gd name="T49" fmla="*/ 533096 h 148"/>
                  <a:gd name="T50" fmla="*/ 371208 w 102"/>
                  <a:gd name="T51" fmla="*/ 528214 h 148"/>
                  <a:gd name="T52" fmla="*/ 439163 w 102"/>
                  <a:gd name="T53" fmla="*/ 877568 h 148"/>
                  <a:gd name="T54" fmla="*/ 439163 w 102"/>
                  <a:gd name="T55" fmla="*/ 877568 h 148"/>
                  <a:gd name="T56" fmla="*/ 588238 w 102"/>
                  <a:gd name="T57" fmla="*/ 836445 h 148"/>
                  <a:gd name="T58" fmla="*/ 481582 w 102"/>
                  <a:gd name="T59" fmla="*/ 605011 h 148"/>
                  <a:gd name="T60" fmla="*/ 506655 w 102"/>
                  <a:gd name="T61" fmla="*/ 800637 h 148"/>
                  <a:gd name="T62" fmla="*/ 389122 w 102"/>
                  <a:gd name="T63" fmla="*/ 366658 h 148"/>
                  <a:gd name="T64" fmla="*/ 426393 w 102"/>
                  <a:gd name="T65" fmla="*/ 503870 h 148"/>
                  <a:gd name="T66" fmla="*/ 303883 w 102"/>
                  <a:gd name="T67" fmla="*/ 320536 h 148"/>
                  <a:gd name="T68" fmla="*/ 62358 w 102"/>
                  <a:gd name="T69" fmla="*/ 77336 h 148"/>
                  <a:gd name="T70" fmla="*/ 576054 w 102"/>
                  <a:gd name="T71" fmla="*/ 438992 h 148"/>
                  <a:gd name="T72" fmla="*/ 526013 w 102"/>
                  <a:gd name="T73" fmla="*/ 361645 h 148"/>
                  <a:gd name="T74" fmla="*/ 247216 w 102"/>
                  <a:gd name="T75" fmla="*/ 563902 h 148"/>
                  <a:gd name="T76" fmla="*/ 296676 w 102"/>
                  <a:gd name="T77" fmla="*/ 515792 h 148"/>
                  <a:gd name="T78" fmla="*/ 333933 w 102"/>
                  <a:gd name="T79" fmla="*/ 462796 h 148"/>
                  <a:gd name="T80" fmla="*/ 154804 w 102"/>
                  <a:gd name="T81" fmla="*/ 243366 h 148"/>
                  <a:gd name="T82" fmla="*/ 159785 w 102"/>
                  <a:gd name="T83" fmla="*/ 248787 h 148"/>
                  <a:gd name="T84" fmla="*/ 154804 w 102"/>
                  <a:gd name="T85" fmla="*/ 243366 h 148"/>
                  <a:gd name="T86" fmla="*/ 166993 w 102"/>
                  <a:gd name="T87" fmla="*/ 219562 h 148"/>
                  <a:gd name="T88" fmla="*/ 159785 w 102"/>
                  <a:gd name="T89" fmla="*/ 224446 h 148"/>
                  <a:gd name="T90" fmla="*/ 142028 w 102"/>
                  <a:gd name="T91" fmla="*/ 219562 h 148"/>
                  <a:gd name="T92" fmla="*/ 142028 w 102"/>
                  <a:gd name="T93" fmla="*/ 219562 h 148"/>
                  <a:gd name="T94" fmla="*/ 142028 w 102"/>
                  <a:gd name="T95" fmla="*/ 213961 h 148"/>
                  <a:gd name="T96" fmla="*/ 142028 w 102"/>
                  <a:gd name="T97" fmla="*/ 213961 h 148"/>
                  <a:gd name="T98" fmla="*/ 142028 w 102"/>
                  <a:gd name="T99" fmla="*/ 219562 h 148"/>
                  <a:gd name="T100" fmla="*/ 129721 w 102"/>
                  <a:gd name="T101" fmla="*/ 219562 h 148"/>
                  <a:gd name="T102" fmla="*/ 142028 w 102"/>
                  <a:gd name="T103" fmla="*/ 224446 h 148"/>
                  <a:gd name="T104" fmla="*/ 136891 w 102"/>
                  <a:gd name="T105" fmla="*/ 236330 h 148"/>
                  <a:gd name="T106" fmla="*/ 142028 w 102"/>
                  <a:gd name="T107" fmla="*/ 243366 h 148"/>
                  <a:gd name="T108" fmla="*/ 154804 w 102"/>
                  <a:gd name="T109" fmla="*/ 248787 h 148"/>
                  <a:gd name="T110" fmla="*/ 154804 w 102"/>
                  <a:gd name="T111" fmla="*/ 243366 h 148"/>
                  <a:gd name="T112" fmla="*/ 62358 w 102"/>
                  <a:gd name="T113" fmla="*/ 77336 h 14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2"/>
                  <a:gd name="T172" fmla="*/ 0 h 148"/>
                  <a:gd name="T173" fmla="*/ 102 w 102"/>
                  <a:gd name="T174" fmla="*/ 148 h 14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2" h="148">
                    <a:moveTo>
                      <a:pt x="100" y="147"/>
                    </a:moveTo>
                    <a:lnTo>
                      <a:pt x="81" y="83"/>
                    </a:lnTo>
                    <a:lnTo>
                      <a:pt x="82" y="83"/>
                    </a:lnTo>
                    <a:lnTo>
                      <a:pt x="102" y="147"/>
                    </a:lnTo>
                    <a:lnTo>
                      <a:pt x="100" y="147"/>
                    </a:lnTo>
                    <a:close/>
                    <a:moveTo>
                      <a:pt x="81" y="83"/>
                    </a:moveTo>
                    <a:lnTo>
                      <a:pt x="81" y="83"/>
                    </a:lnTo>
                    <a:lnTo>
                      <a:pt x="82" y="83"/>
                    </a:lnTo>
                    <a:lnTo>
                      <a:pt x="81" y="83"/>
                    </a:lnTo>
                    <a:close/>
                    <a:moveTo>
                      <a:pt x="81" y="83"/>
                    </a:moveTo>
                    <a:lnTo>
                      <a:pt x="91" y="80"/>
                    </a:lnTo>
                    <a:lnTo>
                      <a:pt x="92" y="81"/>
                    </a:lnTo>
                    <a:lnTo>
                      <a:pt x="82" y="84"/>
                    </a:lnTo>
                    <a:lnTo>
                      <a:pt x="81" y="83"/>
                    </a:lnTo>
                    <a:close/>
                    <a:moveTo>
                      <a:pt x="91" y="80"/>
                    </a:moveTo>
                    <a:lnTo>
                      <a:pt x="92" y="80"/>
                    </a:lnTo>
                    <a:lnTo>
                      <a:pt x="91" y="80"/>
                    </a:lnTo>
                    <a:close/>
                    <a:moveTo>
                      <a:pt x="92" y="80"/>
                    </a:moveTo>
                    <a:lnTo>
                      <a:pt x="101" y="84"/>
                    </a:lnTo>
                    <a:lnTo>
                      <a:pt x="101" y="85"/>
                    </a:lnTo>
                    <a:lnTo>
                      <a:pt x="91" y="81"/>
                    </a:lnTo>
                    <a:lnTo>
                      <a:pt x="92" y="80"/>
                    </a:lnTo>
                    <a:close/>
                    <a:moveTo>
                      <a:pt x="102" y="85"/>
                    </a:moveTo>
                    <a:lnTo>
                      <a:pt x="102" y="86"/>
                    </a:lnTo>
                    <a:lnTo>
                      <a:pt x="101" y="85"/>
                    </a:lnTo>
                    <a:lnTo>
                      <a:pt x="102" y="85"/>
                    </a:lnTo>
                    <a:close/>
                    <a:moveTo>
                      <a:pt x="100" y="85"/>
                    </a:moveTo>
                    <a:lnTo>
                      <a:pt x="94" y="62"/>
                    </a:lnTo>
                    <a:lnTo>
                      <a:pt x="95" y="62"/>
                    </a:lnTo>
                    <a:lnTo>
                      <a:pt x="102" y="85"/>
                    </a:lnTo>
                    <a:lnTo>
                      <a:pt x="100" y="85"/>
                    </a:lnTo>
                    <a:close/>
                    <a:moveTo>
                      <a:pt x="95" y="61"/>
                    </a:moveTo>
                    <a:lnTo>
                      <a:pt x="95" y="62"/>
                    </a:lnTo>
                    <a:lnTo>
                      <a:pt x="95" y="61"/>
                    </a:lnTo>
                    <a:close/>
                    <a:moveTo>
                      <a:pt x="94" y="63"/>
                    </a:moveTo>
                    <a:lnTo>
                      <a:pt x="85" y="56"/>
                    </a:lnTo>
                    <a:lnTo>
                      <a:pt x="86" y="55"/>
                    </a:lnTo>
                    <a:lnTo>
                      <a:pt x="95" y="61"/>
                    </a:lnTo>
                    <a:lnTo>
                      <a:pt x="94" y="63"/>
                    </a:lnTo>
                    <a:close/>
                    <a:moveTo>
                      <a:pt x="85" y="55"/>
                    </a:moveTo>
                    <a:lnTo>
                      <a:pt x="86" y="55"/>
                    </a:lnTo>
                    <a:lnTo>
                      <a:pt x="86" y="56"/>
                    </a:lnTo>
                    <a:lnTo>
                      <a:pt x="85" y="55"/>
                    </a:lnTo>
                    <a:close/>
                    <a:moveTo>
                      <a:pt x="86" y="56"/>
                    </a:moveTo>
                    <a:lnTo>
                      <a:pt x="72" y="60"/>
                    </a:lnTo>
                    <a:lnTo>
                      <a:pt x="71" y="58"/>
                    </a:lnTo>
                    <a:lnTo>
                      <a:pt x="85" y="55"/>
                    </a:lnTo>
                    <a:lnTo>
                      <a:pt x="86" y="56"/>
                    </a:lnTo>
                    <a:close/>
                    <a:moveTo>
                      <a:pt x="72" y="60"/>
                    </a:moveTo>
                    <a:lnTo>
                      <a:pt x="71" y="60"/>
                    </a:lnTo>
                    <a:lnTo>
                      <a:pt x="71" y="59"/>
                    </a:lnTo>
                    <a:lnTo>
                      <a:pt x="72" y="59"/>
                    </a:lnTo>
                    <a:lnTo>
                      <a:pt x="72" y="60"/>
                    </a:lnTo>
                    <a:close/>
                    <a:moveTo>
                      <a:pt x="71" y="59"/>
                    </a:moveTo>
                    <a:cubicBezTo>
                      <a:pt x="71" y="59"/>
                      <a:pt x="65" y="47"/>
                      <a:pt x="57" y="44"/>
                    </a:cubicBezTo>
                    <a:lnTo>
                      <a:pt x="58" y="42"/>
                    </a:lnTo>
                    <a:cubicBezTo>
                      <a:pt x="66" y="46"/>
                      <a:pt x="72" y="59"/>
                      <a:pt x="72" y="59"/>
                    </a:cubicBezTo>
                    <a:lnTo>
                      <a:pt x="71" y="59"/>
                    </a:lnTo>
                    <a:close/>
                    <a:moveTo>
                      <a:pt x="57" y="44"/>
                    </a:moveTo>
                    <a:lnTo>
                      <a:pt x="57" y="44"/>
                    </a:lnTo>
                    <a:lnTo>
                      <a:pt x="58" y="42"/>
                    </a:lnTo>
                    <a:lnTo>
                      <a:pt x="57" y="44"/>
                    </a:lnTo>
                    <a:close/>
                    <a:moveTo>
                      <a:pt x="57" y="44"/>
                    </a:moveTo>
                    <a:cubicBezTo>
                      <a:pt x="54" y="42"/>
                      <a:pt x="49" y="41"/>
                      <a:pt x="45" y="41"/>
                    </a:cubicBezTo>
                    <a:lnTo>
                      <a:pt x="45" y="39"/>
                    </a:lnTo>
                    <a:cubicBezTo>
                      <a:pt x="49" y="40"/>
                      <a:pt x="54" y="41"/>
                      <a:pt x="58" y="42"/>
                    </a:cubicBezTo>
                    <a:lnTo>
                      <a:pt x="57" y="44"/>
                    </a:lnTo>
                    <a:close/>
                    <a:moveTo>
                      <a:pt x="45" y="41"/>
                    </a:moveTo>
                    <a:cubicBezTo>
                      <a:pt x="40" y="40"/>
                      <a:pt x="35" y="39"/>
                      <a:pt x="33" y="37"/>
                    </a:cubicBezTo>
                    <a:lnTo>
                      <a:pt x="34" y="36"/>
                    </a:lnTo>
                    <a:cubicBezTo>
                      <a:pt x="36" y="38"/>
                      <a:pt x="40" y="39"/>
                      <a:pt x="45" y="39"/>
                    </a:cubicBezTo>
                    <a:lnTo>
                      <a:pt x="45" y="41"/>
                    </a:lnTo>
                    <a:close/>
                    <a:moveTo>
                      <a:pt x="33" y="37"/>
                    </a:moveTo>
                    <a:cubicBezTo>
                      <a:pt x="28" y="34"/>
                      <a:pt x="1" y="1"/>
                      <a:pt x="0" y="1"/>
                    </a:cubicBezTo>
                    <a:lnTo>
                      <a:pt x="2" y="0"/>
                    </a:lnTo>
                    <a:cubicBezTo>
                      <a:pt x="2" y="0"/>
                      <a:pt x="29" y="32"/>
                      <a:pt x="34" y="36"/>
                    </a:cubicBezTo>
                    <a:lnTo>
                      <a:pt x="33" y="37"/>
                    </a:lnTo>
                    <a:close/>
                    <a:moveTo>
                      <a:pt x="0" y="1"/>
                    </a:moveTo>
                    <a:lnTo>
                      <a:pt x="2" y="0"/>
                    </a:lnTo>
                    <a:lnTo>
                      <a:pt x="1" y="1"/>
                    </a:lnTo>
                    <a:lnTo>
                      <a:pt x="0" y="1"/>
                    </a:lnTo>
                    <a:close/>
                    <a:moveTo>
                      <a:pt x="2" y="0"/>
                    </a:moveTo>
                    <a:lnTo>
                      <a:pt x="17" y="40"/>
                    </a:lnTo>
                    <a:lnTo>
                      <a:pt x="15" y="40"/>
                    </a:lnTo>
                    <a:lnTo>
                      <a:pt x="0" y="1"/>
                    </a:lnTo>
                    <a:lnTo>
                      <a:pt x="2" y="0"/>
                    </a:lnTo>
                    <a:close/>
                    <a:moveTo>
                      <a:pt x="15" y="40"/>
                    </a:moveTo>
                    <a:lnTo>
                      <a:pt x="15" y="40"/>
                    </a:lnTo>
                    <a:lnTo>
                      <a:pt x="16" y="40"/>
                    </a:lnTo>
                    <a:lnTo>
                      <a:pt x="15" y="40"/>
                    </a:lnTo>
                    <a:close/>
                    <a:moveTo>
                      <a:pt x="16" y="40"/>
                    </a:moveTo>
                    <a:cubicBezTo>
                      <a:pt x="18" y="42"/>
                      <a:pt x="19" y="44"/>
                      <a:pt x="21" y="46"/>
                    </a:cubicBezTo>
                    <a:lnTo>
                      <a:pt x="20" y="47"/>
                    </a:lnTo>
                    <a:cubicBezTo>
                      <a:pt x="18" y="45"/>
                      <a:pt x="17" y="43"/>
                      <a:pt x="15" y="40"/>
                    </a:cubicBezTo>
                    <a:lnTo>
                      <a:pt x="16" y="40"/>
                    </a:lnTo>
                    <a:close/>
                    <a:moveTo>
                      <a:pt x="21" y="46"/>
                    </a:moveTo>
                    <a:cubicBezTo>
                      <a:pt x="22" y="47"/>
                      <a:pt x="24" y="48"/>
                      <a:pt x="26" y="49"/>
                    </a:cubicBezTo>
                    <a:lnTo>
                      <a:pt x="25" y="50"/>
                    </a:lnTo>
                    <a:cubicBezTo>
                      <a:pt x="23" y="50"/>
                      <a:pt x="21" y="48"/>
                      <a:pt x="20" y="47"/>
                    </a:cubicBezTo>
                    <a:lnTo>
                      <a:pt x="21" y="46"/>
                    </a:lnTo>
                    <a:close/>
                    <a:moveTo>
                      <a:pt x="26" y="49"/>
                    </a:moveTo>
                    <a:lnTo>
                      <a:pt x="26" y="49"/>
                    </a:lnTo>
                    <a:lnTo>
                      <a:pt x="25" y="50"/>
                    </a:lnTo>
                    <a:lnTo>
                      <a:pt x="26" y="49"/>
                    </a:lnTo>
                    <a:close/>
                    <a:moveTo>
                      <a:pt x="26" y="49"/>
                    </a:moveTo>
                    <a:lnTo>
                      <a:pt x="26" y="49"/>
                    </a:lnTo>
                    <a:lnTo>
                      <a:pt x="25" y="50"/>
                    </a:lnTo>
                    <a:lnTo>
                      <a:pt x="26" y="49"/>
                    </a:lnTo>
                    <a:close/>
                    <a:moveTo>
                      <a:pt x="25" y="50"/>
                    </a:moveTo>
                    <a:lnTo>
                      <a:pt x="25" y="50"/>
                    </a:lnTo>
                    <a:close/>
                    <a:moveTo>
                      <a:pt x="26" y="49"/>
                    </a:moveTo>
                    <a:cubicBezTo>
                      <a:pt x="27" y="50"/>
                      <a:pt x="29" y="50"/>
                      <a:pt x="30" y="51"/>
                    </a:cubicBezTo>
                    <a:lnTo>
                      <a:pt x="30" y="52"/>
                    </a:lnTo>
                    <a:cubicBezTo>
                      <a:pt x="28" y="51"/>
                      <a:pt x="26" y="51"/>
                      <a:pt x="25" y="50"/>
                    </a:cubicBezTo>
                    <a:lnTo>
                      <a:pt x="26" y="49"/>
                    </a:lnTo>
                    <a:close/>
                    <a:moveTo>
                      <a:pt x="30" y="51"/>
                    </a:moveTo>
                    <a:cubicBezTo>
                      <a:pt x="36" y="53"/>
                      <a:pt x="44" y="55"/>
                      <a:pt x="45" y="57"/>
                    </a:cubicBezTo>
                    <a:lnTo>
                      <a:pt x="44" y="58"/>
                    </a:lnTo>
                    <a:cubicBezTo>
                      <a:pt x="43" y="56"/>
                      <a:pt x="36" y="54"/>
                      <a:pt x="30" y="52"/>
                    </a:cubicBezTo>
                    <a:lnTo>
                      <a:pt x="30" y="51"/>
                    </a:lnTo>
                    <a:close/>
                    <a:moveTo>
                      <a:pt x="45" y="57"/>
                    </a:moveTo>
                    <a:cubicBezTo>
                      <a:pt x="48" y="61"/>
                      <a:pt x="52" y="70"/>
                      <a:pt x="52" y="70"/>
                    </a:cubicBezTo>
                    <a:lnTo>
                      <a:pt x="50" y="71"/>
                    </a:lnTo>
                    <a:cubicBezTo>
                      <a:pt x="50" y="71"/>
                      <a:pt x="47" y="61"/>
                      <a:pt x="44" y="58"/>
                    </a:cubicBezTo>
                    <a:lnTo>
                      <a:pt x="45" y="57"/>
                    </a:lnTo>
                    <a:close/>
                    <a:moveTo>
                      <a:pt x="52" y="70"/>
                    </a:moveTo>
                    <a:lnTo>
                      <a:pt x="52" y="71"/>
                    </a:lnTo>
                    <a:lnTo>
                      <a:pt x="51" y="71"/>
                    </a:lnTo>
                    <a:lnTo>
                      <a:pt x="51" y="70"/>
                    </a:lnTo>
                    <a:lnTo>
                      <a:pt x="52" y="70"/>
                    </a:lnTo>
                    <a:close/>
                    <a:moveTo>
                      <a:pt x="51" y="71"/>
                    </a:moveTo>
                    <a:lnTo>
                      <a:pt x="39" y="76"/>
                    </a:lnTo>
                    <a:lnTo>
                      <a:pt x="39" y="75"/>
                    </a:lnTo>
                    <a:lnTo>
                      <a:pt x="51" y="70"/>
                    </a:lnTo>
                    <a:lnTo>
                      <a:pt x="51" y="71"/>
                    </a:lnTo>
                    <a:close/>
                    <a:moveTo>
                      <a:pt x="39" y="75"/>
                    </a:moveTo>
                    <a:lnTo>
                      <a:pt x="39" y="75"/>
                    </a:lnTo>
                    <a:lnTo>
                      <a:pt x="39" y="76"/>
                    </a:lnTo>
                    <a:lnTo>
                      <a:pt x="39" y="75"/>
                    </a:lnTo>
                    <a:close/>
                    <a:moveTo>
                      <a:pt x="40" y="76"/>
                    </a:moveTo>
                    <a:lnTo>
                      <a:pt x="34" y="87"/>
                    </a:lnTo>
                    <a:lnTo>
                      <a:pt x="33" y="87"/>
                    </a:lnTo>
                    <a:lnTo>
                      <a:pt x="39" y="75"/>
                    </a:lnTo>
                    <a:lnTo>
                      <a:pt x="40" y="76"/>
                    </a:lnTo>
                    <a:close/>
                    <a:moveTo>
                      <a:pt x="33" y="87"/>
                    </a:moveTo>
                    <a:lnTo>
                      <a:pt x="33" y="87"/>
                    </a:lnTo>
                    <a:close/>
                    <a:moveTo>
                      <a:pt x="34" y="87"/>
                    </a:moveTo>
                    <a:lnTo>
                      <a:pt x="40" y="106"/>
                    </a:lnTo>
                    <a:lnTo>
                      <a:pt x="39" y="107"/>
                    </a:lnTo>
                    <a:lnTo>
                      <a:pt x="33" y="87"/>
                    </a:lnTo>
                    <a:lnTo>
                      <a:pt x="34" y="87"/>
                    </a:lnTo>
                    <a:close/>
                    <a:moveTo>
                      <a:pt x="40" y="107"/>
                    </a:moveTo>
                    <a:lnTo>
                      <a:pt x="39" y="108"/>
                    </a:lnTo>
                    <a:lnTo>
                      <a:pt x="39" y="107"/>
                    </a:lnTo>
                    <a:lnTo>
                      <a:pt x="39" y="106"/>
                    </a:lnTo>
                    <a:lnTo>
                      <a:pt x="40" y="107"/>
                    </a:lnTo>
                    <a:close/>
                    <a:moveTo>
                      <a:pt x="39" y="106"/>
                    </a:moveTo>
                    <a:lnTo>
                      <a:pt x="47" y="95"/>
                    </a:lnTo>
                    <a:lnTo>
                      <a:pt x="48" y="95"/>
                    </a:lnTo>
                    <a:lnTo>
                      <a:pt x="40" y="107"/>
                    </a:lnTo>
                    <a:lnTo>
                      <a:pt x="39" y="106"/>
                    </a:lnTo>
                    <a:close/>
                    <a:moveTo>
                      <a:pt x="47" y="95"/>
                    </a:moveTo>
                    <a:lnTo>
                      <a:pt x="47" y="94"/>
                    </a:lnTo>
                    <a:lnTo>
                      <a:pt x="47" y="95"/>
                    </a:lnTo>
                    <a:close/>
                    <a:moveTo>
                      <a:pt x="47" y="94"/>
                    </a:moveTo>
                    <a:lnTo>
                      <a:pt x="60" y="89"/>
                    </a:lnTo>
                    <a:lnTo>
                      <a:pt x="60" y="90"/>
                    </a:lnTo>
                    <a:lnTo>
                      <a:pt x="48" y="96"/>
                    </a:lnTo>
                    <a:lnTo>
                      <a:pt x="47" y="94"/>
                    </a:lnTo>
                    <a:close/>
                    <a:moveTo>
                      <a:pt x="60" y="89"/>
                    </a:moveTo>
                    <a:lnTo>
                      <a:pt x="61" y="88"/>
                    </a:lnTo>
                    <a:lnTo>
                      <a:pt x="61" y="89"/>
                    </a:lnTo>
                    <a:lnTo>
                      <a:pt x="60" y="90"/>
                    </a:lnTo>
                    <a:lnTo>
                      <a:pt x="60" y="89"/>
                    </a:lnTo>
                    <a:close/>
                    <a:moveTo>
                      <a:pt x="61" y="89"/>
                    </a:moveTo>
                    <a:lnTo>
                      <a:pt x="72" y="147"/>
                    </a:lnTo>
                    <a:lnTo>
                      <a:pt x="71" y="147"/>
                    </a:lnTo>
                    <a:lnTo>
                      <a:pt x="59" y="90"/>
                    </a:lnTo>
                    <a:lnTo>
                      <a:pt x="61" y="89"/>
                    </a:lnTo>
                    <a:close/>
                    <a:moveTo>
                      <a:pt x="71" y="148"/>
                    </a:moveTo>
                    <a:lnTo>
                      <a:pt x="71" y="148"/>
                    </a:lnTo>
                    <a:lnTo>
                      <a:pt x="71" y="147"/>
                    </a:lnTo>
                    <a:lnTo>
                      <a:pt x="71" y="148"/>
                    </a:lnTo>
                    <a:close/>
                    <a:moveTo>
                      <a:pt x="71" y="146"/>
                    </a:moveTo>
                    <a:lnTo>
                      <a:pt x="101" y="146"/>
                    </a:lnTo>
                    <a:lnTo>
                      <a:pt x="101" y="148"/>
                    </a:lnTo>
                    <a:lnTo>
                      <a:pt x="71" y="148"/>
                    </a:lnTo>
                    <a:lnTo>
                      <a:pt x="71" y="146"/>
                    </a:lnTo>
                    <a:close/>
                    <a:moveTo>
                      <a:pt x="102" y="147"/>
                    </a:moveTo>
                    <a:lnTo>
                      <a:pt x="102" y="148"/>
                    </a:lnTo>
                    <a:lnTo>
                      <a:pt x="101" y="148"/>
                    </a:lnTo>
                    <a:lnTo>
                      <a:pt x="101" y="147"/>
                    </a:lnTo>
                    <a:lnTo>
                      <a:pt x="102" y="147"/>
                    </a:lnTo>
                    <a:close/>
                    <a:moveTo>
                      <a:pt x="95" y="141"/>
                    </a:moveTo>
                    <a:lnTo>
                      <a:pt x="75" y="142"/>
                    </a:lnTo>
                    <a:lnTo>
                      <a:pt x="75" y="140"/>
                    </a:lnTo>
                    <a:lnTo>
                      <a:pt x="95" y="140"/>
                    </a:lnTo>
                    <a:lnTo>
                      <a:pt x="95" y="141"/>
                    </a:lnTo>
                    <a:close/>
                    <a:moveTo>
                      <a:pt x="89" y="134"/>
                    </a:moveTo>
                    <a:lnTo>
                      <a:pt x="77" y="103"/>
                    </a:lnTo>
                    <a:lnTo>
                      <a:pt x="78" y="102"/>
                    </a:lnTo>
                    <a:lnTo>
                      <a:pt x="90" y="134"/>
                    </a:lnTo>
                    <a:lnTo>
                      <a:pt x="89" y="134"/>
                    </a:lnTo>
                    <a:close/>
                    <a:moveTo>
                      <a:pt x="82" y="135"/>
                    </a:moveTo>
                    <a:lnTo>
                      <a:pt x="74" y="104"/>
                    </a:lnTo>
                    <a:lnTo>
                      <a:pt x="75" y="103"/>
                    </a:lnTo>
                    <a:lnTo>
                      <a:pt x="83" y="135"/>
                    </a:lnTo>
                    <a:lnTo>
                      <a:pt x="82" y="135"/>
                    </a:lnTo>
                    <a:close/>
                    <a:moveTo>
                      <a:pt x="73" y="134"/>
                    </a:moveTo>
                    <a:lnTo>
                      <a:pt x="70" y="104"/>
                    </a:lnTo>
                    <a:lnTo>
                      <a:pt x="72" y="104"/>
                    </a:lnTo>
                    <a:lnTo>
                      <a:pt x="75" y="134"/>
                    </a:lnTo>
                    <a:lnTo>
                      <a:pt x="73" y="134"/>
                    </a:lnTo>
                    <a:close/>
                    <a:moveTo>
                      <a:pt x="74" y="86"/>
                    </a:moveTo>
                    <a:lnTo>
                      <a:pt x="63" y="62"/>
                    </a:lnTo>
                    <a:lnTo>
                      <a:pt x="65" y="62"/>
                    </a:lnTo>
                    <a:lnTo>
                      <a:pt x="75" y="86"/>
                    </a:lnTo>
                    <a:lnTo>
                      <a:pt x="74" y="86"/>
                    </a:lnTo>
                    <a:close/>
                    <a:moveTo>
                      <a:pt x="67" y="86"/>
                    </a:moveTo>
                    <a:lnTo>
                      <a:pt x="58" y="64"/>
                    </a:lnTo>
                    <a:lnTo>
                      <a:pt x="59" y="63"/>
                    </a:lnTo>
                    <a:lnTo>
                      <a:pt x="69" y="85"/>
                    </a:lnTo>
                    <a:lnTo>
                      <a:pt x="67" y="86"/>
                    </a:lnTo>
                    <a:close/>
                    <a:moveTo>
                      <a:pt x="62" y="87"/>
                    </a:moveTo>
                    <a:lnTo>
                      <a:pt x="56" y="65"/>
                    </a:lnTo>
                    <a:lnTo>
                      <a:pt x="57" y="65"/>
                    </a:lnTo>
                    <a:lnTo>
                      <a:pt x="63" y="87"/>
                    </a:lnTo>
                    <a:lnTo>
                      <a:pt x="62" y="87"/>
                    </a:lnTo>
                    <a:close/>
                    <a:moveTo>
                      <a:pt x="49" y="54"/>
                    </a:moveTo>
                    <a:lnTo>
                      <a:pt x="29" y="45"/>
                    </a:lnTo>
                    <a:lnTo>
                      <a:pt x="29" y="43"/>
                    </a:lnTo>
                    <a:lnTo>
                      <a:pt x="50" y="53"/>
                    </a:lnTo>
                    <a:lnTo>
                      <a:pt x="49" y="54"/>
                    </a:lnTo>
                    <a:close/>
                    <a:moveTo>
                      <a:pt x="18" y="27"/>
                    </a:moveTo>
                    <a:lnTo>
                      <a:pt x="8" y="14"/>
                    </a:lnTo>
                    <a:lnTo>
                      <a:pt x="10" y="13"/>
                    </a:lnTo>
                    <a:lnTo>
                      <a:pt x="19" y="26"/>
                    </a:lnTo>
                    <a:lnTo>
                      <a:pt x="18" y="27"/>
                    </a:lnTo>
                    <a:close/>
                    <a:moveTo>
                      <a:pt x="93" y="74"/>
                    </a:moveTo>
                    <a:lnTo>
                      <a:pt x="89" y="64"/>
                    </a:lnTo>
                    <a:lnTo>
                      <a:pt x="91" y="64"/>
                    </a:lnTo>
                    <a:lnTo>
                      <a:pt x="94" y="73"/>
                    </a:lnTo>
                    <a:lnTo>
                      <a:pt x="93" y="74"/>
                    </a:lnTo>
                    <a:close/>
                    <a:moveTo>
                      <a:pt x="80" y="76"/>
                    </a:moveTo>
                    <a:lnTo>
                      <a:pt x="87" y="71"/>
                    </a:lnTo>
                    <a:lnTo>
                      <a:pt x="88" y="73"/>
                    </a:lnTo>
                    <a:lnTo>
                      <a:pt x="80" y="77"/>
                    </a:lnTo>
                    <a:lnTo>
                      <a:pt x="80" y="76"/>
                    </a:lnTo>
                    <a:close/>
                    <a:moveTo>
                      <a:pt x="77" y="64"/>
                    </a:moveTo>
                    <a:lnTo>
                      <a:pt x="85" y="61"/>
                    </a:lnTo>
                    <a:lnTo>
                      <a:pt x="85" y="63"/>
                    </a:lnTo>
                    <a:lnTo>
                      <a:pt x="77" y="65"/>
                    </a:lnTo>
                    <a:lnTo>
                      <a:pt x="77" y="64"/>
                    </a:lnTo>
                    <a:close/>
                    <a:moveTo>
                      <a:pt x="39" y="95"/>
                    </a:moveTo>
                    <a:lnTo>
                      <a:pt x="43" y="89"/>
                    </a:lnTo>
                    <a:lnTo>
                      <a:pt x="44" y="89"/>
                    </a:lnTo>
                    <a:lnTo>
                      <a:pt x="40" y="95"/>
                    </a:lnTo>
                    <a:lnTo>
                      <a:pt x="39" y="95"/>
                    </a:lnTo>
                    <a:close/>
                    <a:moveTo>
                      <a:pt x="36" y="87"/>
                    </a:moveTo>
                    <a:lnTo>
                      <a:pt x="39" y="82"/>
                    </a:lnTo>
                    <a:lnTo>
                      <a:pt x="40" y="83"/>
                    </a:lnTo>
                    <a:lnTo>
                      <a:pt x="37" y="88"/>
                    </a:lnTo>
                    <a:lnTo>
                      <a:pt x="36" y="87"/>
                    </a:lnTo>
                    <a:close/>
                    <a:moveTo>
                      <a:pt x="48" y="87"/>
                    </a:moveTo>
                    <a:lnTo>
                      <a:pt x="57" y="83"/>
                    </a:lnTo>
                    <a:lnTo>
                      <a:pt x="57" y="84"/>
                    </a:lnTo>
                    <a:lnTo>
                      <a:pt x="49" y="88"/>
                    </a:lnTo>
                    <a:lnTo>
                      <a:pt x="48" y="87"/>
                    </a:lnTo>
                    <a:close/>
                    <a:moveTo>
                      <a:pt x="45" y="80"/>
                    </a:moveTo>
                    <a:lnTo>
                      <a:pt x="54" y="77"/>
                    </a:lnTo>
                    <a:lnTo>
                      <a:pt x="54" y="78"/>
                    </a:lnTo>
                    <a:lnTo>
                      <a:pt x="46" y="82"/>
                    </a:lnTo>
                    <a:lnTo>
                      <a:pt x="45" y="80"/>
                    </a:lnTo>
                    <a:close/>
                    <a:moveTo>
                      <a:pt x="25" y="41"/>
                    </a:moveTo>
                    <a:lnTo>
                      <a:pt x="25" y="41"/>
                    </a:lnTo>
                    <a:lnTo>
                      <a:pt x="26" y="42"/>
                    </a:lnTo>
                    <a:lnTo>
                      <a:pt x="25" y="41"/>
                    </a:lnTo>
                    <a:close/>
                    <a:moveTo>
                      <a:pt x="26" y="42"/>
                    </a:moveTo>
                    <a:lnTo>
                      <a:pt x="26" y="42"/>
                    </a:lnTo>
                    <a:lnTo>
                      <a:pt x="25" y="41"/>
                    </a:lnTo>
                    <a:lnTo>
                      <a:pt x="26" y="42"/>
                    </a:lnTo>
                    <a:close/>
                    <a:moveTo>
                      <a:pt x="25" y="41"/>
                    </a:moveTo>
                    <a:cubicBezTo>
                      <a:pt x="25" y="41"/>
                      <a:pt x="25" y="41"/>
                      <a:pt x="25" y="41"/>
                    </a:cubicBezTo>
                    <a:lnTo>
                      <a:pt x="26" y="42"/>
                    </a:lnTo>
                    <a:cubicBezTo>
                      <a:pt x="26" y="42"/>
                      <a:pt x="26" y="42"/>
                      <a:pt x="26" y="42"/>
                    </a:cubicBezTo>
                    <a:lnTo>
                      <a:pt x="25" y="41"/>
                    </a:lnTo>
                    <a:close/>
                    <a:moveTo>
                      <a:pt x="25" y="41"/>
                    </a:moveTo>
                    <a:cubicBezTo>
                      <a:pt x="25" y="40"/>
                      <a:pt x="26" y="40"/>
                      <a:pt x="26" y="40"/>
                    </a:cubicBezTo>
                    <a:lnTo>
                      <a:pt x="27" y="41"/>
                    </a:lnTo>
                    <a:cubicBezTo>
                      <a:pt x="27" y="41"/>
                      <a:pt x="26" y="42"/>
                      <a:pt x="26" y="42"/>
                    </a:cubicBezTo>
                    <a:lnTo>
                      <a:pt x="25" y="41"/>
                    </a:lnTo>
                    <a:close/>
                    <a:moveTo>
                      <a:pt x="26" y="40"/>
                    </a:moveTo>
                    <a:cubicBezTo>
                      <a:pt x="26" y="40"/>
                      <a:pt x="26" y="39"/>
                      <a:pt x="26" y="38"/>
                    </a:cubicBezTo>
                    <a:lnTo>
                      <a:pt x="27" y="37"/>
                    </a:lnTo>
                    <a:cubicBezTo>
                      <a:pt x="28" y="39"/>
                      <a:pt x="28" y="40"/>
                      <a:pt x="27" y="41"/>
                    </a:cubicBezTo>
                    <a:lnTo>
                      <a:pt x="26" y="40"/>
                    </a:lnTo>
                    <a:close/>
                    <a:moveTo>
                      <a:pt x="27" y="37"/>
                    </a:moveTo>
                    <a:lnTo>
                      <a:pt x="27" y="37"/>
                    </a:lnTo>
                    <a:lnTo>
                      <a:pt x="27" y="38"/>
                    </a:lnTo>
                    <a:lnTo>
                      <a:pt x="27" y="37"/>
                    </a:lnTo>
                    <a:close/>
                    <a:moveTo>
                      <a:pt x="26" y="38"/>
                    </a:moveTo>
                    <a:lnTo>
                      <a:pt x="26" y="38"/>
                    </a:lnTo>
                    <a:lnTo>
                      <a:pt x="27" y="37"/>
                    </a:lnTo>
                    <a:lnTo>
                      <a:pt x="26" y="38"/>
                    </a:lnTo>
                    <a:close/>
                    <a:moveTo>
                      <a:pt x="26" y="38"/>
                    </a:moveTo>
                    <a:cubicBezTo>
                      <a:pt x="26" y="38"/>
                      <a:pt x="25" y="37"/>
                      <a:pt x="25" y="37"/>
                    </a:cubicBezTo>
                    <a:lnTo>
                      <a:pt x="25" y="36"/>
                    </a:lnTo>
                    <a:cubicBezTo>
                      <a:pt x="26" y="36"/>
                      <a:pt x="27" y="37"/>
                      <a:pt x="27" y="37"/>
                    </a:cubicBezTo>
                    <a:lnTo>
                      <a:pt x="26" y="38"/>
                    </a:lnTo>
                    <a:close/>
                    <a:moveTo>
                      <a:pt x="25" y="37"/>
                    </a:moveTo>
                    <a:cubicBezTo>
                      <a:pt x="24" y="37"/>
                      <a:pt x="24" y="37"/>
                      <a:pt x="23" y="37"/>
                    </a:cubicBezTo>
                    <a:lnTo>
                      <a:pt x="23" y="36"/>
                    </a:lnTo>
                    <a:cubicBezTo>
                      <a:pt x="24" y="35"/>
                      <a:pt x="24" y="35"/>
                      <a:pt x="25" y="36"/>
                    </a:cubicBezTo>
                    <a:lnTo>
                      <a:pt x="25" y="37"/>
                    </a:lnTo>
                    <a:close/>
                    <a:moveTo>
                      <a:pt x="23" y="36"/>
                    </a:moveTo>
                    <a:lnTo>
                      <a:pt x="23" y="36"/>
                    </a:lnTo>
                    <a:close/>
                    <a:moveTo>
                      <a:pt x="23" y="37"/>
                    </a:moveTo>
                    <a:lnTo>
                      <a:pt x="23" y="37"/>
                    </a:lnTo>
                    <a:lnTo>
                      <a:pt x="23" y="36"/>
                    </a:lnTo>
                    <a:lnTo>
                      <a:pt x="23" y="37"/>
                    </a:lnTo>
                    <a:close/>
                    <a:moveTo>
                      <a:pt x="23" y="37"/>
                    </a:moveTo>
                    <a:lnTo>
                      <a:pt x="23" y="37"/>
                    </a:lnTo>
                    <a:lnTo>
                      <a:pt x="23" y="36"/>
                    </a:lnTo>
                    <a:lnTo>
                      <a:pt x="23" y="37"/>
                    </a:lnTo>
                    <a:close/>
                    <a:moveTo>
                      <a:pt x="23" y="37"/>
                    </a:moveTo>
                    <a:lnTo>
                      <a:pt x="23" y="37"/>
                    </a:lnTo>
                    <a:lnTo>
                      <a:pt x="23" y="36"/>
                    </a:lnTo>
                    <a:lnTo>
                      <a:pt x="23" y="37"/>
                    </a:lnTo>
                    <a:close/>
                    <a:moveTo>
                      <a:pt x="23" y="36"/>
                    </a:moveTo>
                    <a:lnTo>
                      <a:pt x="23" y="36"/>
                    </a:lnTo>
                    <a:close/>
                    <a:moveTo>
                      <a:pt x="23" y="37"/>
                    </a:moveTo>
                    <a:cubicBezTo>
                      <a:pt x="23" y="37"/>
                      <a:pt x="23" y="37"/>
                      <a:pt x="23" y="37"/>
                    </a:cubicBezTo>
                    <a:lnTo>
                      <a:pt x="22" y="36"/>
                    </a:lnTo>
                    <a:cubicBezTo>
                      <a:pt x="22" y="36"/>
                      <a:pt x="22" y="36"/>
                      <a:pt x="23" y="36"/>
                    </a:cubicBezTo>
                    <a:lnTo>
                      <a:pt x="23" y="37"/>
                    </a:lnTo>
                    <a:close/>
                    <a:moveTo>
                      <a:pt x="23" y="37"/>
                    </a:moveTo>
                    <a:cubicBezTo>
                      <a:pt x="23" y="37"/>
                      <a:pt x="23" y="37"/>
                      <a:pt x="23" y="38"/>
                    </a:cubicBezTo>
                    <a:lnTo>
                      <a:pt x="21" y="37"/>
                    </a:lnTo>
                    <a:cubicBezTo>
                      <a:pt x="22" y="36"/>
                      <a:pt x="22" y="36"/>
                      <a:pt x="22" y="36"/>
                    </a:cubicBezTo>
                    <a:lnTo>
                      <a:pt x="23" y="37"/>
                    </a:lnTo>
                    <a:close/>
                    <a:moveTo>
                      <a:pt x="21" y="37"/>
                    </a:moveTo>
                    <a:lnTo>
                      <a:pt x="21" y="37"/>
                    </a:lnTo>
                    <a:lnTo>
                      <a:pt x="22" y="37"/>
                    </a:lnTo>
                    <a:lnTo>
                      <a:pt x="21" y="37"/>
                    </a:lnTo>
                    <a:close/>
                    <a:moveTo>
                      <a:pt x="23" y="38"/>
                    </a:moveTo>
                    <a:cubicBezTo>
                      <a:pt x="22" y="38"/>
                      <a:pt x="22" y="39"/>
                      <a:pt x="22" y="40"/>
                    </a:cubicBezTo>
                    <a:lnTo>
                      <a:pt x="21" y="40"/>
                    </a:lnTo>
                    <a:cubicBezTo>
                      <a:pt x="20" y="39"/>
                      <a:pt x="21" y="38"/>
                      <a:pt x="21" y="37"/>
                    </a:cubicBezTo>
                    <a:lnTo>
                      <a:pt x="23" y="38"/>
                    </a:lnTo>
                    <a:close/>
                    <a:moveTo>
                      <a:pt x="22" y="40"/>
                    </a:moveTo>
                    <a:cubicBezTo>
                      <a:pt x="22" y="40"/>
                      <a:pt x="22" y="40"/>
                      <a:pt x="22" y="40"/>
                    </a:cubicBezTo>
                    <a:lnTo>
                      <a:pt x="21" y="40"/>
                    </a:lnTo>
                    <a:cubicBezTo>
                      <a:pt x="21" y="40"/>
                      <a:pt x="21" y="40"/>
                      <a:pt x="21" y="40"/>
                    </a:cubicBezTo>
                    <a:lnTo>
                      <a:pt x="22" y="40"/>
                    </a:lnTo>
                    <a:close/>
                    <a:moveTo>
                      <a:pt x="22" y="40"/>
                    </a:moveTo>
                    <a:lnTo>
                      <a:pt x="22" y="40"/>
                    </a:lnTo>
                    <a:close/>
                    <a:moveTo>
                      <a:pt x="22" y="40"/>
                    </a:moveTo>
                    <a:cubicBezTo>
                      <a:pt x="23" y="40"/>
                      <a:pt x="23" y="41"/>
                      <a:pt x="23" y="41"/>
                    </a:cubicBezTo>
                    <a:lnTo>
                      <a:pt x="23" y="42"/>
                    </a:lnTo>
                    <a:cubicBezTo>
                      <a:pt x="22" y="42"/>
                      <a:pt x="21" y="41"/>
                      <a:pt x="21" y="40"/>
                    </a:cubicBezTo>
                    <a:lnTo>
                      <a:pt x="22" y="40"/>
                    </a:lnTo>
                    <a:close/>
                    <a:moveTo>
                      <a:pt x="23" y="41"/>
                    </a:moveTo>
                    <a:cubicBezTo>
                      <a:pt x="24" y="41"/>
                      <a:pt x="24" y="41"/>
                      <a:pt x="25" y="41"/>
                    </a:cubicBezTo>
                    <a:lnTo>
                      <a:pt x="26" y="42"/>
                    </a:lnTo>
                    <a:cubicBezTo>
                      <a:pt x="25" y="43"/>
                      <a:pt x="24" y="43"/>
                      <a:pt x="23" y="42"/>
                    </a:cubicBezTo>
                    <a:lnTo>
                      <a:pt x="23" y="41"/>
                    </a:lnTo>
                    <a:close/>
                    <a:moveTo>
                      <a:pt x="26" y="42"/>
                    </a:moveTo>
                    <a:lnTo>
                      <a:pt x="26" y="42"/>
                    </a:lnTo>
                    <a:lnTo>
                      <a:pt x="25" y="42"/>
                    </a:lnTo>
                    <a:lnTo>
                      <a:pt x="26" y="42"/>
                    </a:lnTo>
                    <a:close/>
                    <a:moveTo>
                      <a:pt x="25" y="41"/>
                    </a:moveTo>
                    <a:cubicBezTo>
                      <a:pt x="25" y="41"/>
                      <a:pt x="25" y="41"/>
                      <a:pt x="25" y="41"/>
                    </a:cubicBezTo>
                    <a:lnTo>
                      <a:pt x="26" y="42"/>
                    </a:lnTo>
                    <a:cubicBezTo>
                      <a:pt x="26" y="42"/>
                      <a:pt x="26" y="42"/>
                      <a:pt x="26" y="42"/>
                    </a:cubicBezTo>
                    <a:lnTo>
                      <a:pt x="25" y="41"/>
                    </a:lnTo>
                    <a:close/>
                    <a:moveTo>
                      <a:pt x="25" y="41"/>
                    </a:moveTo>
                    <a:lnTo>
                      <a:pt x="25" y="41"/>
                    </a:lnTo>
                    <a:close/>
                    <a:moveTo>
                      <a:pt x="10" y="13"/>
                    </a:moveTo>
                    <a:lnTo>
                      <a:pt x="16" y="26"/>
                    </a:lnTo>
                    <a:lnTo>
                      <a:pt x="15" y="27"/>
                    </a:lnTo>
                    <a:lnTo>
                      <a:pt x="8" y="14"/>
                    </a:lnTo>
                    <a:lnTo>
                      <a:pt x="10" y="13"/>
                    </a:lnTo>
                    <a:close/>
                    <a:moveTo>
                      <a:pt x="29" y="43"/>
                    </a:moveTo>
                    <a:lnTo>
                      <a:pt x="57" y="52"/>
                    </a:lnTo>
                    <a:lnTo>
                      <a:pt x="57" y="53"/>
                    </a:lnTo>
                    <a:lnTo>
                      <a:pt x="29" y="45"/>
                    </a:lnTo>
                    <a:lnTo>
                      <a:pt x="29" y="43"/>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85" name="Freeform 40"/>
              <p:cNvSpPr>
                <a:spLocks noEditPoints="1"/>
              </p:cNvSpPr>
              <p:nvPr/>
            </p:nvSpPr>
            <p:spPr bwMode="auto">
              <a:xfrm>
                <a:off x="3918" y="1527"/>
                <a:ext cx="582" cy="287"/>
              </a:xfrm>
              <a:custGeom>
                <a:avLst/>
                <a:gdLst>
                  <a:gd name="T0" fmla="*/ 1042599 w 167"/>
                  <a:gd name="T1" fmla="*/ 384583 h 83"/>
                  <a:gd name="T2" fmla="*/ 711431 w 167"/>
                  <a:gd name="T3" fmla="*/ 146816 h 83"/>
                  <a:gd name="T4" fmla="*/ 749069 w 167"/>
                  <a:gd name="T5" fmla="*/ 100796 h 83"/>
                  <a:gd name="T6" fmla="*/ 818992 w 167"/>
                  <a:gd name="T7" fmla="*/ 88932 h 83"/>
                  <a:gd name="T8" fmla="*/ 698606 w 167"/>
                  <a:gd name="T9" fmla="*/ 0 h 83"/>
                  <a:gd name="T10" fmla="*/ 630763 w 167"/>
                  <a:gd name="T11" fmla="*/ 0 h 83"/>
                  <a:gd name="T12" fmla="*/ 575316 w 167"/>
                  <a:gd name="T13" fmla="*/ 64744 h 83"/>
                  <a:gd name="T14" fmla="*/ 442700 w 167"/>
                  <a:gd name="T15" fmla="*/ 36013 h 83"/>
                  <a:gd name="T16" fmla="*/ 294004 w 167"/>
                  <a:gd name="T17" fmla="*/ 93932 h 83"/>
                  <a:gd name="T18" fmla="*/ 0 w 167"/>
                  <a:gd name="T19" fmla="*/ 29150 h 83"/>
                  <a:gd name="T20" fmla="*/ 218449 w 167"/>
                  <a:gd name="T21" fmla="*/ 171004 h 83"/>
                  <a:gd name="T22" fmla="*/ 306369 w 167"/>
                  <a:gd name="T23" fmla="*/ 182864 h 83"/>
                  <a:gd name="T24" fmla="*/ 429704 w 167"/>
                  <a:gd name="T25" fmla="*/ 153680 h 83"/>
                  <a:gd name="T26" fmla="*/ 512585 w 167"/>
                  <a:gd name="T27" fmla="*/ 189845 h 83"/>
                  <a:gd name="T28" fmla="*/ 467757 w 167"/>
                  <a:gd name="T29" fmla="*/ 260057 h 83"/>
                  <a:gd name="T30" fmla="*/ 480157 w 167"/>
                  <a:gd name="T31" fmla="*/ 331665 h 83"/>
                  <a:gd name="T32" fmla="*/ 580481 w 167"/>
                  <a:gd name="T33" fmla="*/ 401862 h 83"/>
                  <a:gd name="T34" fmla="*/ 580481 w 167"/>
                  <a:gd name="T35" fmla="*/ 319791 h 83"/>
                  <a:gd name="T36" fmla="*/ 625173 w 167"/>
                  <a:gd name="T37" fmla="*/ 254593 h 83"/>
                  <a:gd name="T38" fmla="*/ 892422 w 167"/>
                  <a:gd name="T39" fmla="*/ 490341 h 83"/>
                  <a:gd name="T40" fmla="*/ 1042599 w 167"/>
                  <a:gd name="T41" fmla="*/ 384583 h 83"/>
                  <a:gd name="T42" fmla="*/ 992742 w 167"/>
                  <a:gd name="T43" fmla="*/ 372713 h 83"/>
                  <a:gd name="T44" fmla="*/ 886836 w 167"/>
                  <a:gd name="T45" fmla="*/ 442872 h 83"/>
                  <a:gd name="T46" fmla="*/ 937128 w 167"/>
                  <a:gd name="T47" fmla="*/ 360849 h 83"/>
                  <a:gd name="T48" fmla="*/ 761301 w 167"/>
                  <a:gd name="T49" fmla="*/ 254593 h 83"/>
                  <a:gd name="T50" fmla="*/ 904822 w 167"/>
                  <a:gd name="T51" fmla="*/ 389583 h 83"/>
                  <a:gd name="T52" fmla="*/ 749069 w 167"/>
                  <a:gd name="T53" fmla="*/ 266464 h 83"/>
                  <a:gd name="T54" fmla="*/ 861611 w 167"/>
                  <a:gd name="T55" fmla="*/ 420718 h 83"/>
                  <a:gd name="T56" fmla="*/ 736244 w 167"/>
                  <a:gd name="T57" fmla="*/ 283791 h 83"/>
                  <a:gd name="T58" fmla="*/ 686373 w 167"/>
                  <a:gd name="T59" fmla="*/ 182864 h 83"/>
                  <a:gd name="T60" fmla="*/ 542853 w 167"/>
                  <a:gd name="T61" fmla="*/ 105803 h 83"/>
                  <a:gd name="T62" fmla="*/ 648749 w 167"/>
                  <a:gd name="T63" fmla="*/ 206599 h 83"/>
                  <a:gd name="T64" fmla="*/ 524852 w 167"/>
                  <a:gd name="T65" fmla="*/ 129945 h 83"/>
                  <a:gd name="T66" fmla="*/ 630763 w 167"/>
                  <a:gd name="T67" fmla="*/ 230869 h 83"/>
                  <a:gd name="T68" fmla="*/ 517614 w 167"/>
                  <a:gd name="T69" fmla="*/ 146816 h 83"/>
                  <a:gd name="T70" fmla="*/ 442700 w 167"/>
                  <a:gd name="T71" fmla="*/ 118085 h 83"/>
                  <a:gd name="T72" fmla="*/ 306369 w 167"/>
                  <a:gd name="T73" fmla="*/ 141806 h 83"/>
                  <a:gd name="T74" fmla="*/ 188230 w 167"/>
                  <a:gd name="T75" fmla="*/ 93932 h 83"/>
                  <a:gd name="T76" fmla="*/ 87910 w 167"/>
                  <a:gd name="T77" fmla="*/ 64744 h 83"/>
                  <a:gd name="T78" fmla="*/ 736244 w 167"/>
                  <a:gd name="T79" fmla="*/ 59748 h 83"/>
                  <a:gd name="T80" fmla="*/ 686373 w 167"/>
                  <a:gd name="T81" fmla="*/ 23735 h 83"/>
                  <a:gd name="T82" fmla="*/ 673381 w 167"/>
                  <a:gd name="T83" fmla="*/ 118085 h 83"/>
                  <a:gd name="T84" fmla="*/ 698606 w 167"/>
                  <a:gd name="T85" fmla="*/ 70197 h 83"/>
                  <a:gd name="T86" fmla="*/ 617934 w 167"/>
                  <a:gd name="T87" fmla="*/ 70197 h 83"/>
                  <a:gd name="T88" fmla="*/ 648749 w 167"/>
                  <a:gd name="T89" fmla="*/ 36013 h 83"/>
                  <a:gd name="T90" fmla="*/ 542853 w 167"/>
                  <a:gd name="T91" fmla="*/ 348536 h 83"/>
                  <a:gd name="T92" fmla="*/ 537677 w 167"/>
                  <a:gd name="T93" fmla="*/ 307512 h 83"/>
                  <a:gd name="T94" fmla="*/ 499628 w 167"/>
                  <a:gd name="T95" fmla="*/ 324801 h 83"/>
                  <a:gd name="T96" fmla="*/ 499628 w 167"/>
                  <a:gd name="T97" fmla="*/ 288622 h 83"/>
                  <a:gd name="T98" fmla="*/ 562442 w 167"/>
                  <a:gd name="T99" fmla="*/ 283791 h 83"/>
                  <a:gd name="T100" fmla="*/ 587548 w 167"/>
                  <a:gd name="T101" fmla="*/ 235748 h 83"/>
                  <a:gd name="T102" fmla="*/ 524852 w 167"/>
                  <a:gd name="T103" fmla="*/ 260057 h 83"/>
                  <a:gd name="T104" fmla="*/ 550077 w 167"/>
                  <a:gd name="T105" fmla="*/ 212013 h 83"/>
                  <a:gd name="T106" fmla="*/ 274073 w 167"/>
                  <a:gd name="T107" fmla="*/ 141806 h 83"/>
                  <a:gd name="T108" fmla="*/ 268901 w 167"/>
                  <a:gd name="T109" fmla="*/ 118085 h 83"/>
                  <a:gd name="T110" fmla="*/ 243673 w 167"/>
                  <a:gd name="T111" fmla="*/ 124527 h 83"/>
                  <a:gd name="T112" fmla="*/ 248835 w 167"/>
                  <a:gd name="T113" fmla="*/ 146816 h 83"/>
                  <a:gd name="T114" fmla="*/ 274073 w 167"/>
                  <a:gd name="T115" fmla="*/ 141806 h 83"/>
                  <a:gd name="T116" fmla="*/ 87910 w 167"/>
                  <a:gd name="T117" fmla="*/ 64744 h 83"/>
                  <a:gd name="T118" fmla="*/ 168592 w 167"/>
                  <a:gd name="T119" fmla="*/ 105803 h 83"/>
                  <a:gd name="T120" fmla="*/ 306369 w 167"/>
                  <a:gd name="T121" fmla="*/ 141806 h 83"/>
                  <a:gd name="T122" fmla="*/ 474996 w 167"/>
                  <a:gd name="T123" fmla="*/ 82072 h 8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7"/>
                  <a:gd name="T187" fmla="*/ 0 h 83"/>
                  <a:gd name="T188" fmla="*/ 167 w 167"/>
                  <a:gd name="T189" fmla="*/ 83 h 8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7" h="83">
                    <a:moveTo>
                      <a:pt x="167" y="65"/>
                    </a:moveTo>
                    <a:lnTo>
                      <a:pt x="114" y="25"/>
                    </a:lnTo>
                    <a:lnTo>
                      <a:pt x="120" y="17"/>
                    </a:lnTo>
                    <a:lnTo>
                      <a:pt x="131" y="15"/>
                    </a:lnTo>
                    <a:lnTo>
                      <a:pt x="112" y="0"/>
                    </a:lnTo>
                    <a:lnTo>
                      <a:pt x="101" y="0"/>
                    </a:lnTo>
                    <a:lnTo>
                      <a:pt x="92" y="11"/>
                    </a:lnTo>
                    <a:cubicBezTo>
                      <a:pt x="92" y="11"/>
                      <a:pt x="80" y="4"/>
                      <a:pt x="71" y="6"/>
                    </a:cubicBezTo>
                    <a:cubicBezTo>
                      <a:pt x="62" y="9"/>
                      <a:pt x="53" y="16"/>
                      <a:pt x="47" y="16"/>
                    </a:cubicBezTo>
                    <a:cubicBezTo>
                      <a:pt x="42" y="15"/>
                      <a:pt x="0" y="5"/>
                      <a:pt x="0" y="5"/>
                    </a:cubicBezTo>
                    <a:lnTo>
                      <a:pt x="35" y="29"/>
                    </a:lnTo>
                    <a:cubicBezTo>
                      <a:pt x="40" y="31"/>
                      <a:pt x="45" y="32"/>
                      <a:pt x="49" y="31"/>
                    </a:cubicBezTo>
                    <a:cubicBezTo>
                      <a:pt x="55" y="29"/>
                      <a:pt x="66" y="25"/>
                      <a:pt x="69" y="26"/>
                    </a:cubicBezTo>
                    <a:cubicBezTo>
                      <a:pt x="73" y="27"/>
                      <a:pt x="82" y="32"/>
                      <a:pt x="82" y="32"/>
                    </a:cubicBezTo>
                    <a:lnTo>
                      <a:pt x="75" y="44"/>
                    </a:lnTo>
                    <a:lnTo>
                      <a:pt x="77" y="56"/>
                    </a:lnTo>
                    <a:lnTo>
                      <a:pt x="93" y="68"/>
                    </a:lnTo>
                    <a:lnTo>
                      <a:pt x="93" y="54"/>
                    </a:lnTo>
                    <a:lnTo>
                      <a:pt x="100" y="43"/>
                    </a:lnTo>
                    <a:lnTo>
                      <a:pt x="143" y="83"/>
                    </a:lnTo>
                    <a:lnTo>
                      <a:pt x="167" y="65"/>
                    </a:lnTo>
                    <a:close/>
                    <a:moveTo>
                      <a:pt x="159" y="63"/>
                    </a:moveTo>
                    <a:lnTo>
                      <a:pt x="142" y="75"/>
                    </a:lnTo>
                    <a:moveTo>
                      <a:pt x="150" y="61"/>
                    </a:moveTo>
                    <a:lnTo>
                      <a:pt x="122" y="43"/>
                    </a:lnTo>
                    <a:moveTo>
                      <a:pt x="145" y="66"/>
                    </a:moveTo>
                    <a:lnTo>
                      <a:pt x="120" y="45"/>
                    </a:lnTo>
                    <a:moveTo>
                      <a:pt x="138" y="71"/>
                    </a:moveTo>
                    <a:lnTo>
                      <a:pt x="118" y="48"/>
                    </a:lnTo>
                    <a:moveTo>
                      <a:pt x="110" y="31"/>
                    </a:moveTo>
                    <a:lnTo>
                      <a:pt x="87" y="18"/>
                    </a:lnTo>
                    <a:moveTo>
                      <a:pt x="104" y="35"/>
                    </a:moveTo>
                    <a:lnTo>
                      <a:pt x="84" y="22"/>
                    </a:lnTo>
                    <a:moveTo>
                      <a:pt x="101" y="39"/>
                    </a:moveTo>
                    <a:lnTo>
                      <a:pt x="83" y="25"/>
                    </a:lnTo>
                    <a:moveTo>
                      <a:pt x="71" y="20"/>
                    </a:moveTo>
                    <a:lnTo>
                      <a:pt x="49" y="24"/>
                    </a:lnTo>
                    <a:moveTo>
                      <a:pt x="30" y="16"/>
                    </a:moveTo>
                    <a:lnTo>
                      <a:pt x="14" y="11"/>
                    </a:lnTo>
                    <a:moveTo>
                      <a:pt x="118" y="10"/>
                    </a:moveTo>
                    <a:lnTo>
                      <a:pt x="110" y="4"/>
                    </a:lnTo>
                    <a:moveTo>
                      <a:pt x="108" y="20"/>
                    </a:moveTo>
                    <a:lnTo>
                      <a:pt x="112" y="12"/>
                    </a:lnTo>
                    <a:moveTo>
                      <a:pt x="99" y="12"/>
                    </a:moveTo>
                    <a:lnTo>
                      <a:pt x="104" y="6"/>
                    </a:lnTo>
                    <a:moveTo>
                      <a:pt x="87" y="59"/>
                    </a:moveTo>
                    <a:lnTo>
                      <a:pt x="86" y="52"/>
                    </a:lnTo>
                    <a:moveTo>
                      <a:pt x="80" y="55"/>
                    </a:moveTo>
                    <a:lnTo>
                      <a:pt x="80" y="49"/>
                    </a:lnTo>
                    <a:moveTo>
                      <a:pt x="90" y="48"/>
                    </a:moveTo>
                    <a:lnTo>
                      <a:pt x="94" y="40"/>
                    </a:lnTo>
                    <a:moveTo>
                      <a:pt x="84" y="44"/>
                    </a:moveTo>
                    <a:lnTo>
                      <a:pt x="88" y="36"/>
                    </a:lnTo>
                    <a:moveTo>
                      <a:pt x="44" y="24"/>
                    </a:moveTo>
                    <a:cubicBezTo>
                      <a:pt x="45" y="23"/>
                      <a:pt x="44" y="21"/>
                      <a:pt x="43" y="20"/>
                    </a:cubicBezTo>
                    <a:cubicBezTo>
                      <a:pt x="41" y="20"/>
                      <a:pt x="40" y="20"/>
                      <a:pt x="39" y="21"/>
                    </a:cubicBezTo>
                    <a:cubicBezTo>
                      <a:pt x="38" y="23"/>
                      <a:pt x="39" y="24"/>
                      <a:pt x="40" y="25"/>
                    </a:cubicBezTo>
                    <a:cubicBezTo>
                      <a:pt x="41" y="26"/>
                      <a:pt x="43" y="26"/>
                      <a:pt x="44" y="24"/>
                    </a:cubicBezTo>
                    <a:close/>
                    <a:moveTo>
                      <a:pt x="14" y="11"/>
                    </a:moveTo>
                    <a:lnTo>
                      <a:pt x="27" y="18"/>
                    </a:lnTo>
                    <a:moveTo>
                      <a:pt x="49" y="24"/>
                    </a:moveTo>
                    <a:lnTo>
                      <a:pt x="76" y="14"/>
                    </a:lnTo>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86" name="Freeform 41"/>
              <p:cNvSpPr>
                <a:spLocks noEditPoints="1"/>
              </p:cNvSpPr>
              <p:nvPr/>
            </p:nvSpPr>
            <p:spPr bwMode="auto">
              <a:xfrm>
                <a:off x="3918" y="1527"/>
                <a:ext cx="582" cy="287"/>
              </a:xfrm>
              <a:custGeom>
                <a:avLst/>
                <a:gdLst>
                  <a:gd name="T0" fmla="*/ 1042599 w 167"/>
                  <a:gd name="T1" fmla="*/ 384583 h 83"/>
                  <a:gd name="T2" fmla="*/ 711431 w 167"/>
                  <a:gd name="T3" fmla="*/ 146816 h 83"/>
                  <a:gd name="T4" fmla="*/ 749069 w 167"/>
                  <a:gd name="T5" fmla="*/ 100796 h 83"/>
                  <a:gd name="T6" fmla="*/ 818992 w 167"/>
                  <a:gd name="T7" fmla="*/ 88932 h 83"/>
                  <a:gd name="T8" fmla="*/ 698606 w 167"/>
                  <a:gd name="T9" fmla="*/ 0 h 83"/>
                  <a:gd name="T10" fmla="*/ 630763 w 167"/>
                  <a:gd name="T11" fmla="*/ 0 h 83"/>
                  <a:gd name="T12" fmla="*/ 575316 w 167"/>
                  <a:gd name="T13" fmla="*/ 64744 h 83"/>
                  <a:gd name="T14" fmla="*/ 442700 w 167"/>
                  <a:gd name="T15" fmla="*/ 36013 h 83"/>
                  <a:gd name="T16" fmla="*/ 294004 w 167"/>
                  <a:gd name="T17" fmla="*/ 93932 h 83"/>
                  <a:gd name="T18" fmla="*/ 0 w 167"/>
                  <a:gd name="T19" fmla="*/ 29150 h 83"/>
                  <a:gd name="T20" fmla="*/ 218449 w 167"/>
                  <a:gd name="T21" fmla="*/ 171004 h 83"/>
                  <a:gd name="T22" fmla="*/ 306369 w 167"/>
                  <a:gd name="T23" fmla="*/ 182864 h 83"/>
                  <a:gd name="T24" fmla="*/ 429704 w 167"/>
                  <a:gd name="T25" fmla="*/ 153680 h 83"/>
                  <a:gd name="T26" fmla="*/ 512585 w 167"/>
                  <a:gd name="T27" fmla="*/ 189845 h 83"/>
                  <a:gd name="T28" fmla="*/ 467757 w 167"/>
                  <a:gd name="T29" fmla="*/ 260057 h 83"/>
                  <a:gd name="T30" fmla="*/ 480157 w 167"/>
                  <a:gd name="T31" fmla="*/ 331665 h 83"/>
                  <a:gd name="T32" fmla="*/ 580481 w 167"/>
                  <a:gd name="T33" fmla="*/ 401862 h 83"/>
                  <a:gd name="T34" fmla="*/ 580481 w 167"/>
                  <a:gd name="T35" fmla="*/ 319791 h 83"/>
                  <a:gd name="T36" fmla="*/ 625173 w 167"/>
                  <a:gd name="T37" fmla="*/ 254593 h 83"/>
                  <a:gd name="T38" fmla="*/ 892422 w 167"/>
                  <a:gd name="T39" fmla="*/ 490341 h 83"/>
                  <a:gd name="T40" fmla="*/ 1042599 w 167"/>
                  <a:gd name="T41" fmla="*/ 384583 h 83"/>
                  <a:gd name="T42" fmla="*/ 992742 w 167"/>
                  <a:gd name="T43" fmla="*/ 372713 h 83"/>
                  <a:gd name="T44" fmla="*/ 886836 w 167"/>
                  <a:gd name="T45" fmla="*/ 442872 h 83"/>
                  <a:gd name="T46" fmla="*/ 937128 w 167"/>
                  <a:gd name="T47" fmla="*/ 360849 h 83"/>
                  <a:gd name="T48" fmla="*/ 761301 w 167"/>
                  <a:gd name="T49" fmla="*/ 254593 h 83"/>
                  <a:gd name="T50" fmla="*/ 904822 w 167"/>
                  <a:gd name="T51" fmla="*/ 389583 h 83"/>
                  <a:gd name="T52" fmla="*/ 749069 w 167"/>
                  <a:gd name="T53" fmla="*/ 266464 h 83"/>
                  <a:gd name="T54" fmla="*/ 861611 w 167"/>
                  <a:gd name="T55" fmla="*/ 420718 h 83"/>
                  <a:gd name="T56" fmla="*/ 736244 w 167"/>
                  <a:gd name="T57" fmla="*/ 283791 h 83"/>
                  <a:gd name="T58" fmla="*/ 686373 w 167"/>
                  <a:gd name="T59" fmla="*/ 182864 h 83"/>
                  <a:gd name="T60" fmla="*/ 542853 w 167"/>
                  <a:gd name="T61" fmla="*/ 105803 h 83"/>
                  <a:gd name="T62" fmla="*/ 648749 w 167"/>
                  <a:gd name="T63" fmla="*/ 206599 h 83"/>
                  <a:gd name="T64" fmla="*/ 524852 w 167"/>
                  <a:gd name="T65" fmla="*/ 129945 h 83"/>
                  <a:gd name="T66" fmla="*/ 630763 w 167"/>
                  <a:gd name="T67" fmla="*/ 230869 h 83"/>
                  <a:gd name="T68" fmla="*/ 517614 w 167"/>
                  <a:gd name="T69" fmla="*/ 146816 h 83"/>
                  <a:gd name="T70" fmla="*/ 442700 w 167"/>
                  <a:gd name="T71" fmla="*/ 118085 h 83"/>
                  <a:gd name="T72" fmla="*/ 306369 w 167"/>
                  <a:gd name="T73" fmla="*/ 141806 h 83"/>
                  <a:gd name="T74" fmla="*/ 188230 w 167"/>
                  <a:gd name="T75" fmla="*/ 93932 h 83"/>
                  <a:gd name="T76" fmla="*/ 87910 w 167"/>
                  <a:gd name="T77" fmla="*/ 64744 h 83"/>
                  <a:gd name="T78" fmla="*/ 736244 w 167"/>
                  <a:gd name="T79" fmla="*/ 59748 h 83"/>
                  <a:gd name="T80" fmla="*/ 686373 w 167"/>
                  <a:gd name="T81" fmla="*/ 23735 h 83"/>
                  <a:gd name="T82" fmla="*/ 673381 w 167"/>
                  <a:gd name="T83" fmla="*/ 118085 h 83"/>
                  <a:gd name="T84" fmla="*/ 698606 w 167"/>
                  <a:gd name="T85" fmla="*/ 70197 h 83"/>
                  <a:gd name="T86" fmla="*/ 617934 w 167"/>
                  <a:gd name="T87" fmla="*/ 70197 h 83"/>
                  <a:gd name="T88" fmla="*/ 648749 w 167"/>
                  <a:gd name="T89" fmla="*/ 36013 h 83"/>
                  <a:gd name="T90" fmla="*/ 542853 w 167"/>
                  <a:gd name="T91" fmla="*/ 348536 h 83"/>
                  <a:gd name="T92" fmla="*/ 537677 w 167"/>
                  <a:gd name="T93" fmla="*/ 307512 h 83"/>
                  <a:gd name="T94" fmla="*/ 499628 w 167"/>
                  <a:gd name="T95" fmla="*/ 324801 h 83"/>
                  <a:gd name="T96" fmla="*/ 499628 w 167"/>
                  <a:gd name="T97" fmla="*/ 288622 h 83"/>
                  <a:gd name="T98" fmla="*/ 562442 w 167"/>
                  <a:gd name="T99" fmla="*/ 283791 h 83"/>
                  <a:gd name="T100" fmla="*/ 587548 w 167"/>
                  <a:gd name="T101" fmla="*/ 235748 h 83"/>
                  <a:gd name="T102" fmla="*/ 524852 w 167"/>
                  <a:gd name="T103" fmla="*/ 260057 h 83"/>
                  <a:gd name="T104" fmla="*/ 550077 w 167"/>
                  <a:gd name="T105" fmla="*/ 212013 h 83"/>
                  <a:gd name="T106" fmla="*/ 274073 w 167"/>
                  <a:gd name="T107" fmla="*/ 141806 h 83"/>
                  <a:gd name="T108" fmla="*/ 268901 w 167"/>
                  <a:gd name="T109" fmla="*/ 118085 h 83"/>
                  <a:gd name="T110" fmla="*/ 243673 w 167"/>
                  <a:gd name="T111" fmla="*/ 124527 h 83"/>
                  <a:gd name="T112" fmla="*/ 248835 w 167"/>
                  <a:gd name="T113" fmla="*/ 146816 h 83"/>
                  <a:gd name="T114" fmla="*/ 274073 w 167"/>
                  <a:gd name="T115" fmla="*/ 141806 h 83"/>
                  <a:gd name="T116" fmla="*/ 87910 w 167"/>
                  <a:gd name="T117" fmla="*/ 64744 h 83"/>
                  <a:gd name="T118" fmla="*/ 168592 w 167"/>
                  <a:gd name="T119" fmla="*/ 105803 h 83"/>
                  <a:gd name="T120" fmla="*/ 306369 w 167"/>
                  <a:gd name="T121" fmla="*/ 141806 h 83"/>
                  <a:gd name="T122" fmla="*/ 474996 w 167"/>
                  <a:gd name="T123" fmla="*/ 82072 h 8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7"/>
                  <a:gd name="T187" fmla="*/ 0 h 83"/>
                  <a:gd name="T188" fmla="*/ 167 w 167"/>
                  <a:gd name="T189" fmla="*/ 83 h 8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7" h="83">
                    <a:moveTo>
                      <a:pt x="167" y="65"/>
                    </a:moveTo>
                    <a:lnTo>
                      <a:pt x="114" y="25"/>
                    </a:lnTo>
                    <a:lnTo>
                      <a:pt x="120" y="17"/>
                    </a:lnTo>
                    <a:lnTo>
                      <a:pt x="131" y="15"/>
                    </a:lnTo>
                    <a:lnTo>
                      <a:pt x="112" y="0"/>
                    </a:lnTo>
                    <a:lnTo>
                      <a:pt x="101" y="0"/>
                    </a:lnTo>
                    <a:lnTo>
                      <a:pt x="92" y="11"/>
                    </a:lnTo>
                    <a:cubicBezTo>
                      <a:pt x="92" y="11"/>
                      <a:pt x="80" y="4"/>
                      <a:pt x="71" y="6"/>
                    </a:cubicBezTo>
                    <a:cubicBezTo>
                      <a:pt x="62" y="9"/>
                      <a:pt x="53" y="16"/>
                      <a:pt x="47" y="16"/>
                    </a:cubicBezTo>
                    <a:cubicBezTo>
                      <a:pt x="42" y="15"/>
                      <a:pt x="0" y="5"/>
                      <a:pt x="0" y="5"/>
                    </a:cubicBezTo>
                    <a:lnTo>
                      <a:pt x="35" y="29"/>
                    </a:lnTo>
                    <a:cubicBezTo>
                      <a:pt x="40" y="31"/>
                      <a:pt x="45" y="32"/>
                      <a:pt x="49" y="31"/>
                    </a:cubicBezTo>
                    <a:cubicBezTo>
                      <a:pt x="55" y="29"/>
                      <a:pt x="66" y="25"/>
                      <a:pt x="69" y="26"/>
                    </a:cubicBezTo>
                    <a:cubicBezTo>
                      <a:pt x="73" y="27"/>
                      <a:pt x="82" y="32"/>
                      <a:pt x="82" y="32"/>
                    </a:cubicBezTo>
                    <a:lnTo>
                      <a:pt x="75" y="44"/>
                    </a:lnTo>
                    <a:lnTo>
                      <a:pt x="77" y="56"/>
                    </a:lnTo>
                    <a:lnTo>
                      <a:pt x="93" y="68"/>
                    </a:lnTo>
                    <a:lnTo>
                      <a:pt x="93" y="54"/>
                    </a:lnTo>
                    <a:lnTo>
                      <a:pt x="100" y="43"/>
                    </a:lnTo>
                    <a:lnTo>
                      <a:pt x="143" y="83"/>
                    </a:lnTo>
                    <a:lnTo>
                      <a:pt x="167" y="65"/>
                    </a:lnTo>
                    <a:close/>
                    <a:moveTo>
                      <a:pt x="159" y="63"/>
                    </a:moveTo>
                    <a:lnTo>
                      <a:pt x="142" y="75"/>
                    </a:lnTo>
                    <a:moveTo>
                      <a:pt x="150" y="61"/>
                    </a:moveTo>
                    <a:lnTo>
                      <a:pt x="122" y="43"/>
                    </a:lnTo>
                    <a:moveTo>
                      <a:pt x="145" y="66"/>
                    </a:moveTo>
                    <a:lnTo>
                      <a:pt x="120" y="45"/>
                    </a:lnTo>
                    <a:moveTo>
                      <a:pt x="138" y="71"/>
                    </a:moveTo>
                    <a:lnTo>
                      <a:pt x="118" y="48"/>
                    </a:lnTo>
                    <a:moveTo>
                      <a:pt x="110" y="31"/>
                    </a:moveTo>
                    <a:lnTo>
                      <a:pt x="87" y="18"/>
                    </a:lnTo>
                    <a:moveTo>
                      <a:pt x="104" y="35"/>
                    </a:moveTo>
                    <a:lnTo>
                      <a:pt x="84" y="22"/>
                    </a:lnTo>
                    <a:moveTo>
                      <a:pt x="101" y="39"/>
                    </a:moveTo>
                    <a:lnTo>
                      <a:pt x="83" y="25"/>
                    </a:lnTo>
                    <a:moveTo>
                      <a:pt x="71" y="20"/>
                    </a:moveTo>
                    <a:lnTo>
                      <a:pt x="49" y="24"/>
                    </a:lnTo>
                    <a:moveTo>
                      <a:pt x="30" y="16"/>
                    </a:moveTo>
                    <a:lnTo>
                      <a:pt x="14" y="11"/>
                    </a:lnTo>
                    <a:moveTo>
                      <a:pt x="118" y="10"/>
                    </a:moveTo>
                    <a:lnTo>
                      <a:pt x="110" y="4"/>
                    </a:lnTo>
                    <a:moveTo>
                      <a:pt x="108" y="20"/>
                    </a:moveTo>
                    <a:lnTo>
                      <a:pt x="112" y="12"/>
                    </a:lnTo>
                    <a:moveTo>
                      <a:pt x="99" y="12"/>
                    </a:moveTo>
                    <a:lnTo>
                      <a:pt x="104" y="6"/>
                    </a:lnTo>
                    <a:moveTo>
                      <a:pt x="87" y="59"/>
                    </a:moveTo>
                    <a:lnTo>
                      <a:pt x="86" y="52"/>
                    </a:lnTo>
                    <a:moveTo>
                      <a:pt x="80" y="55"/>
                    </a:moveTo>
                    <a:lnTo>
                      <a:pt x="80" y="49"/>
                    </a:lnTo>
                    <a:moveTo>
                      <a:pt x="90" y="48"/>
                    </a:moveTo>
                    <a:lnTo>
                      <a:pt x="94" y="40"/>
                    </a:lnTo>
                    <a:moveTo>
                      <a:pt x="84" y="44"/>
                    </a:moveTo>
                    <a:lnTo>
                      <a:pt x="88" y="36"/>
                    </a:lnTo>
                    <a:moveTo>
                      <a:pt x="44" y="24"/>
                    </a:moveTo>
                    <a:cubicBezTo>
                      <a:pt x="45" y="23"/>
                      <a:pt x="44" y="21"/>
                      <a:pt x="43" y="20"/>
                    </a:cubicBezTo>
                    <a:cubicBezTo>
                      <a:pt x="41" y="20"/>
                      <a:pt x="40" y="20"/>
                      <a:pt x="39" y="21"/>
                    </a:cubicBezTo>
                    <a:cubicBezTo>
                      <a:pt x="38" y="23"/>
                      <a:pt x="39" y="24"/>
                      <a:pt x="40" y="25"/>
                    </a:cubicBezTo>
                    <a:cubicBezTo>
                      <a:pt x="41" y="26"/>
                      <a:pt x="43" y="26"/>
                      <a:pt x="44" y="24"/>
                    </a:cubicBezTo>
                    <a:close/>
                    <a:moveTo>
                      <a:pt x="14" y="11"/>
                    </a:moveTo>
                    <a:lnTo>
                      <a:pt x="27" y="18"/>
                    </a:lnTo>
                    <a:moveTo>
                      <a:pt x="49" y="24"/>
                    </a:moveTo>
                    <a:lnTo>
                      <a:pt x="76" y="14"/>
                    </a:lnTo>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87" name="Freeform 42"/>
              <p:cNvSpPr>
                <a:spLocks noEditPoints="1"/>
              </p:cNvSpPr>
              <p:nvPr/>
            </p:nvSpPr>
            <p:spPr bwMode="auto">
              <a:xfrm>
                <a:off x="2736" y="1317"/>
                <a:ext cx="2029" cy="2008"/>
              </a:xfrm>
              <a:custGeom>
                <a:avLst/>
                <a:gdLst>
                  <a:gd name="T0" fmla="*/ 0 w 582"/>
                  <a:gd name="T1" fmla="*/ 1693431 h 582"/>
                  <a:gd name="T2" fmla="*/ 12408 w 582"/>
                  <a:gd name="T3" fmla="*/ 1693431 h 582"/>
                  <a:gd name="T4" fmla="*/ 0 w 582"/>
                  <a:gd name="T5" fmla="*/ 1693431 h 582"/>
                  <a:gd name="T6" fmla="*/ 543758 w 582"/>
                  <a:gd name="T7" fmla="*/ 506026 h 582"/>
                  <a:gd name="T8" fmla="*/ 0 w 582"/>
                  <a:gd name="T9" fmla="*/ 1693431 h 582"/>
                  <a:gd name="T10" fmla="*/ 1822537 w 582"/>
                  <a:gd name="T11" fmla="*/ 0 h 582"/>
                  <a:gd name="T12" fmla="*/ 543758 w 582"/>
                  <a:gd name="T13" fmla="*/ 506026 h 582"/>
                  <a:gd name="T14" fmla="*/ 1822537 w 582"/>
                  <a:gd name="T15" fmla="*/ 0 h 582"/>
                  <a:gd name="T16" fmla="*/ 1822537 w 582"/>
                  <a:gd name="T17" fmla="*/ 11748 h 582"/>
                  <a:gd name="T18" fmla="*/ 1822537 w 582"/>
                  <a:gd name="T19" fmla="*/ 0 h 582"/>
                  <a:gd name="T20" fmla="*/ 1822537 w 582"/>
                  <a:gd name="T21" fmla="*/ 0 h 582"/>
                  <a:gd name="T22" fmla="*/ 1822537 w 582"/>
                  <a:gd name="T23" fmla="*/ 11748 h 582"/>
                  <a:gd name="T24" fmla="*/ 1822537 w 582"/>
                  <a:gd name="T25" fmla="*/ 0 h 582"/>
                  <a:gd name="T26" fmla="*/ 3098691 w 582"/>
                  <a:gd name="T27" fmla="*/ 506026 h 582"/>
                  <a:gd name="T28" fmla="*/ 1822537 w 582"/>
                  <a:gd name="T29" fmla="*/ 0 h 582"/>
                  <a:gd name="T30" fmla="*/ 3643042 w 582"/>
                  <a:gd name="T31" fmla="*/ 1693431 h 582"/>
                  <a:gd name="T32" fmla="*/ 3098691 w 582"/>
                  <a:gd name="T33" fmla="*/ 506026 h 582"/>
                  <a:gd name="T34" fmla="*/ 3643042 w 582"/>
                  <a:gd name="T35" fmla="*/ 1693431 h 582"/>
                  <a:gd name="T36" fmla="*/ 3630209 w 582"/>
                  <a:gd name="T37" fmla="*/ 1693431 h 582"/>
                  <a:gd name="T38" fmla="*/ 3643042 w 582"/>
                  <a:gd name="T39" fmla="*/ 1693431 h 582"/>
                  <a:gd name="T40" fmla="*/ 3643042 w 582"/>
                  <a:gd name="T41" fmla="*/ 1693431 h 582"/>
                  <a:gd name="T42" fmla="*/ 3630209 w 582"/>
                  <a:gd name="T43" fmla="*/ 1693431 h 582"/>
                  <a:gd name="T44" fmla="*/ 3643042 w 582"/>
                  <a:gd name="T45" fmla="*/ 1693431 h 582"/>
                  <a:gd name="T46" fmla="*/ 3098691 w 582"/>
                  <a:gd name="T47" fmla="*/ 2881000 h 582"/>
                  <a:gd name="T48" fmla="*/ 3643042 w 582"/>
                  <a:gd name="T49" fmla="*/ 1693431 h 582"/>
                  <a:gd name="T50" fmla="*/ 1822537 w 582"/>
                  <a:gd name="T51" fmla="*/ 3386978 h 582"/>
                  <a:gd name="T52" fmla="*/ 3098691 w 582"/>
                  <a:gd name="T53" fmla="*/ 2881000 h 582"/>
                  <a:gd name="T54" fmla="*/ 1822537 w 582"/>
                  <a:gd name="T55" fmla="*/ 3386978 h 582"/>
                  <a:gd name="T56" fmla="*/ 1822537 w 582"/>
                  <a:gd name="T57" fmla="*/ 3375231 h 582"/>
                  <a:gd name="T58" fmla="*/ 1822537 w 582"/>
                  <a:gd name="T59" fmla="*/ 3386978 h 582"/>
                  <a:gd name="T60" fmla="*/ 1822537 w 582"/>
                  <a:gd name="T61" fmla="*/ 3386978 h 582"/>
                  <a:gd name="T62" fmla="*/ 1822537 w 582"/>
                  <a:gd name="T63" fmla="*/ 3375231 h 582"/>
                  <a:gd name="T64" fmla="*/ 1822537 w 582"/>
                  <a:gd name="T65" fmla="*/ 3386978 h 582"/>
                  <a:gd name="T66" fmla="*/ 543758 w 582"/>
                  <a:gd name="T67" fmla="*/ 2881000 h 582"/>
                  <a:gd name="T68" fmla="*/ 1822537 w 582"/>
                  <a:gd name="T69" fmla="*/ 3386978 h 582"/>
                  <a:gd name="T70" fmla="*/ 0 w 582"/>
                  <a:gd name="T71" fmla="*/ 1693431 h 582"/>
                  <a:gd name="T72" fmla="*/ 543758 w 582"/>
                  <a:gd name="T73" fmla="*/ 2881000 h 582"/>
                  <a:gd name="T74" fmla="*/ 0 w 582"/>
                  <a:gd name="T75" fmla="*/ 1693431 h 582"/>
                  <a:gd name="T76" fmla="*/ 12408 w 582"/>
                  <a:gd name="T77" fmla="*/ 1693431 h 582"/>
                  <a:gd name="T78" fmla="*/ 0 w 582"/>
                  <a:gd name="T79" fmla="*/ 1693431 h 58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82"/>
                  <a:gd name="T121" fmla="*/ 0 h 582"/>
                  <a:gd name="T122" fmla="*/ 582 w 582"/>
                  <a:gd name="T123" fmla="*/ 582 h 58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82" h="582">
                    <a:moveTo>
                      <a:pt x="0" y="291"/>
                    </a:moveTo>
                    <a:lnTo>
                      <a:pt x="0" y="291"/>
                    </a:lnTo>
                    <a:lnTo>
                      <a:pt x="2" y="291"/>
                    </a:lnTo>
                    <a:lnTo>
                      <a:pt x="0" y="291"/>
                    </a:lnTo>
                    <a:close/>
                    <a:moveTo>
                      <a:pt x="0" y="291"/>
                    </a:moveTo>
                    <a:cubicBezTo>
                      <a:pt x="0" y="211"/>
                      <a:pt x="33" y="138"/>
                      <a:pt x="86" y="86"/>
                    </a:cubicBezTo>
                    <a:lnTo>
                      <a:pt x="87" y="87"/>
                    </a:lnTo>
                    <a:cubicBezTo>
                      <a:pt x="35" y="139"/>
                      <a:pt x="2" y="212"/>
                      <a:pt x="2" y="291"/>
                    </a:cubicBezTo>
                    <a:lnTo>
                      <a:pt x="0" y="291"/>
                    </a:lnTo>
                    <a:close/>
                    <a:moveTo>
                      <a:pt x="86" y="86"/>
                    </a:moveTo>
                    <a:cubicBezTo>
                      <a:pt x="138" y="33"/>
                      <a:pt x="211" y="0"/>
                      <a:pt x="291" y="0"/>
                    </a:cubicBezTo>
                    <a:lnTo>
                      <a:pt x="291" y="2"/>
                    </a:lnTo>
                    <a:cubicBezTo>
                      <a:pt x="212" y="2"/>
                      <a:pt x="139" y="35"/>
                      <a:pt x="87" y="87"/>
                    </a:cubicBezTo>
                    <a:lnTo>
                      <a:pt x="86" y="86"/>
                    </a:lnTo>
                    <a:close/>
                    <a:moveTo>
                      <a:pt x="291" y="0"/>
                    </a:moveTo>
                    <a:lnTo>
                      <a:pt x="291" y="0"/>
                    </a:lnTo>
                    <a:lnTo>
                      <a:pt x="291" y="2"/>
                    </a:lnTo>
                    <a:lnTo>
                      <a:pt x="291" y="0"/>
                    </a:lnTo>
                    <a:close/>
                    <a:moveTo>
                      <a:pt x="291" y="0"/>
                    </a:moveTo>
                    <a:lnTo>
                      <a:pt x="291" y="0"/>
                    </a:lnTo>
                    <a:lnTo>
                      <a:pt x="291" y="2"/>
                    </a:lnTo>
                    <a:lnTo>
                      <a:pt x="291" y="0"/>
                    </a:lnTo>
                    <a:close/>
                    <a:moveTo>
                      <a:pt x="291" y="0"/>
                    </a:moveTo>
                    <a:cubicBezTo>
                      <a:pt x="371" y="0"/>
                      <a:pt x="444" y="33"/>
                      <a:pt x="496" y="86"/>
                    </a:cubicBezTo>
                    <a:lnTo>
                      <a:pt x="495" y="87"/>
                    </a:lnTo>
                    <a:cubicBezTo>
                      <a:pt x="443" y="35"/>
                      <a:pt x="370" y="2"/>
                      <a:pt x="291" y="2"/>
                    </a:cubicBezTo>
                    <a:lnTo>
                      <a:pt x="291" y="0"/>
                    </a:lnTo>
                    <a:close/>
                    <a:moveTo>
                      <a:pt x="496" y="86"/>
                    </a:moveTo>
                    <a:cubicBezTo>
                      <a:pt x="549" y="138"/>
                      <a:pt x="582" y="211"/>
                      <a:pt x="582" y="291"/>
                    </a:cubicBezTo>
                    <a:lnTo>
                      <a:pt x="580" y="291"/>
                    </a:lnTo>
                    <a:cubicBezTo>
                      <a:pt x="580" y="212"/>
                      <a:pt x="547" y="139"/>
                      <a:pt x="495" y="87"/>
                    </a:cubicBezTo>
                    <a:lnTo>
                      <a:pt x="496" y="86"/>
                    </a:lnTo>
                    <a:close/>
                    <a:moveTo>
                      <a:pt x="582" y="291"/>
                    </a:moveTo>
                    <a:lnTo>
                      <a:pt x="582" y="291"/>
                    </a:lnTo>
                    <a:lnTo>
                      <a:pt x="580" y="291"/>
                    </a:lnTo>
                    <a:lnTo>
                      <a:pt x="582" y="291"/>
                    </a:lnTo>
                    <a:close/>
                    <a:moveTo>
                      <a:pt x="582" y="291"/>
                    </a:moveTo>
                    <a:lnTo>
                      <a:pt x="582" y="291"/>
                    </a:lnTo>
                    <a:lnTo>
                      <a:pt x="580" y="291"/>
                    </a:lnTo>
                    <a:lnTo>
                      <a:pt x="582" y="291"/>
                    </a:lnTo>
                    <a:close/>
                    <a:moveTo>
                      <a:pt x="582" y="291"/>
                    </a:moveTo>
                    <a:cubicBezTo>
                      <a:pt x="582" y="371"/>
                      <a:pt x="549" y="444"/>
                      <a:pt x="496" y="496"/>
                    </a:cubicBezTo>
                    <a:lnTo>
                      <a:pt x="495" y="495"/>
                    </a:lnTo>
                    <a:cubicBezTo>
                      <a:pt x="547" y="443"/>
                      <a:pt x="580" y="370"/>
                      <a:pt x="580" y="291"/>
                    </a:cubicBezTo>
                    <a:lnTo>
                      <a:pt x="582" y="291"/>
                    </a:lnTo>
                    <a:close/>
                    <a:moveTo>
                      <a:pt x="496" y="496"/>
                    </a:moveTo>
                    <a:cubicBezTo>
                      <a:pt x="444" y="549"/>
                      <a:pt x="371" y="582"/>
                      <a:pt x="291" y="582"/>
                    </a:cubicBezTo>
                    <a:lnTo>
                      <a:pt x="291" y="580"/>
                    </a:lnTo>
                    <a:cubicBezTo>
                      <a:pt x="370" y="580"/>
                      <a:pt x="443" y="547"/>
                      <a:pt x="495" y="495"/>
                    </a:cubicBezTo>
                    <a:lnTo>
                      <a:pt x="496" y="496"/>
                    </a:lnTo>
                    <a:close/>
                    <a:moveTo>
                      <a:pt x="291" y="582"/>
                    </a:moveTo>
                    <a:lnTo>
                      <a:pt x="291" y="582"/>
                    </a:lnTo>
                    <a:lnTo>
                      <a:pt x="291" y="580"/>
                    </a:lnTo>
                    <a:lnTo>
                      <a:pt x="291" y="582"/>
                    </a:lnTo>
                    <a:close/>
                    <a:moveTo>
                      <a:pt x="291" y="582"/>
                    </a:moveTo>
                    <a:lnTo>
                      <a:pt x="291" y="582"/>
                    </a:lnTo>
                    <a:lnTo>
                      <a:pt x="291" y="580"/>
                    </a:lnTo>
                    <a:lnTo>
                      <a:pt x="291" y="582"/>
                    </a:lnTo>
                    <a:close/>
                    <a:moveTo>
                      <a:pt x="291" y="582"/>
                    </a:moveTo>
                    <a:cubicBezTo>
                      <a:pt x="211" y="582"/>
                      <a:pt x="138" y="549"/>
                      <a:pt x="86" y="496"/>
                    </a:cubicBezTo>
                    <a:lnTo>
                      <a:pt x="87" y="495"/>
                    </a:lnTo>
                    <a:cubicBezTo>
                      <a:pt x="139" y="547"/>
                      <a:pt x="212" y="580"/>
                      <a:pt x="291" y="580"/>
                    </a:cubicBezTo>
                    <a:lnTo>
                      <a:pt x="291" y="582"/>
                    </a:lnTo>
                    <a:close/>
                    <a:moveTo>
                      <a:pt x="86" y="496"/>
                    </a:moveTo>
                    <a:cubicBezTo>
                      <a:pt x="33" y="444"/>
                      <a:pt x="0" y="371"/>
                      <a:pt x="0" y="291"/>
                    </a:cubicBezTo>
                    <a:lnTo>
                      <a:pt x="2" y="291"/>
                    </a:lnTo>
                    <a:cubicBezTo>
                      <a:pt x="2" y="370"/>
                      <a:pt x="35" y="443"/>
                      <a:pt x="87" y="495"/>
                    </a:cubicBezTo>
                    <a:lnTo>
                      <a:pt x="86" y="496"/>
                    </a:lnTo>
                    <a:close/>
                    <a:moveTo>
                      <a:pt x="0" y="291"/>
                    </a:moveTo>
                    <a:lnTo>
                      <a:pt x="0" y="291"/>
                    </a:lnTo>
                    <a:lnTo>
                      <a:pt x="2" y="291"/>
                    </a:lnTo>
                    <a:lnTo>
                      <a:pt x="0" y="291"/>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88" name="Freeform 43"/>
              <p:cNvSpPr>
                <a:spLocks noEditPoints="1"/>
              </p:cNvSpPr>
              <p:nvPr/>
            </p:nvSpPr>
            <p:spPr bwMode="auto">
              <a:xfrm>
                <a:off x="2648" y="1231"/>
                <a:ext cx="2205" cy="2180"/>
              </a:xfrm>
              <a:custGeom>
                <a:avLst/>
                <a:gdLst>
                  <a:gd name="T0" fmla="*/ 1686330 w 632"/>
                  <a:gd name="T1" fmla="*/ 23511 h 632"/>
                  <a:gd name="T2" fmla="*/ 1484251 w 632"/>
                  <a:gd name="T3" fmla="*/ 57208 h 632"/>
                  <a:gd name="T4" fmla="*/ 1284064 w 632"/>
                  <a:gd name="T5" fmla="*/ 121028 h 632"/>
                  <a:gd name="T6" fmla="*/ 1094985 w 632"/>
                  <a:gd name="T7" fmla="*/ 197331 h 632"/>
                  <a:gd name="T8" fmla="*/ 912458 w 632"/>
                  <a:gd name="T9" fmla="*/ 289505 h 632"/>
                  <a:gd name="T10" fmla="*/ 742918 w 632"/>
                  <a:gd name="T11" fmla="*/ 405725 h 632"/>
                  <a:gd name="T12" fmla="*/ 591345 w 632"/>
                  <a:gd name="T13" fmla="*/ 533703 h 632"/>
                  <a:gd name="T14" fmla="*/ 447196 w 632"/>
                  <a:gd name="T15" fmla="*/ 673851 h 632"/>
                  <a:gd name="T16" fmla="*/ 326288 w 632"/>
                  <a:gd name="T17" fmla="*/ 830549 h 632"/>
                  <a:gd name="T18" fmla="*/ 220203 w 632"/>
                  <a:gd name="T19" fmla="*/ 993649 h 632"/>
                  <a:gd name="T20" fmla="*/ 139131 w 632"/>
                  <a:gd name="T21" fmla="*/ 1167086 h 632"/>
                  <a:gd name="T22" fmla="*/ 68763 w 632"/>
                  <a:gd name="T23" fmla="*/ 1354066 h 632"/>
                  <a:gd name="T24" fmla="*/ 25354 w 632"/>
                  <a:gd name="T25" fmla="*/ 1539653 h 632"/>
                  <a:gd name="T26" fmla="*/ 5185 w 632"/>
                  <a:gd name="T27" fmla="*/ 1731475 h 632"/>
                  <a:gd name="T28" fmla="*/ 0 w 632"/>
                  <a:gd name="T29" fmla="*/ 1923464 h 632"/>
                  <a:gd name="T30" fmla="*/ 25354 w 632"/>
                  <a:gd name="T31" fmla="*/ 2115418 h 632"/>
                  <a:gd name="T32" fmla="*/ 63115 w 632"/>
                  <a:gd name="T33" fmla="*/ 2300887 h 632"/>
                  <a:gd name="T34" fmla="*/ 131867 w 632"/>
                  <a:gd name="T35" fmla="*/ 2486021 h 632"/>
                  <a:gd name="T36" fmla="*/ 214555 w 632"/>
                  <a:gd name="T37" fmla="*/ 2661304 h 632"/>
                  <a:gd name="T38" fmla="*/ 313846 w 632"/>
                  <a:gd name="T39" fmla="*/ 2829733 h 632"/>
                  <a:gd name="T40" fmla="*/ 439943 w 632"/>
                  <a:gd name="T41" fmla="*/ 2986479 h 632"/>
                  <a:gd name="T42" fmla="*/ 579064 w 632"/>
                  <a:gd name="T43" fmla="*/ 3126175 h 632"/>
                  <a:gd name="T44" fmla="*/ 730466 w 632"/>
                  <a:gd name="T45" fmla="*/ 3259566 h 632"/>
                  <a:gd name="T46" fmla="*/ 900006 w 632"/>
                  <a:gd name="T47" fmla="*/ 3370408 h 632"/>
                  <a:gd name="T48" fmla="*/ 1076762 w 632"/>
                  <a:gd name="T49" fmla="*/ 3467925 h 632"/>
                  <a:gd name="T50" fmla="*/ 1264477 w 632"/>
                  <a:gd name="T51" fmla="*/ 3543693 h 632"/>
                  <a:gd name="T52" fmla="*/ 1466165 w 632"/>
                  <a:gd name="T53" fmla="*/ 3608086 h 632"/>
                  <a:gd name="T54" fmla="*/ 1668278 w 632"/>
                  <a:gd name="T55" fmla="*/ 3648133 h 632"/>
                  <a:gd name="T56" fmla="*/ 1875565 w 632"/>
                  <a:gd name="T57" fmla="*/ 3666684 h 632"/>
                  <a:gd name="T58" fmla="*/ 2083289 w 632"/>
                  <a:gd name="T59" fmla="*/ 3672062 h 632"/>
                  <a:gd name="T60" fmla="*/ 2290576 w 632"/>
                  <a:gd name="T61" fmla="*/ 3648133 h 632"/>
                  <a:gd name="T62" fmla="*/ 2492861 w 632"/>
                  <a:gd name="T63" fmla="*/ 3614440 h 632"/>
                  <a:gd name="T64" fmla="*/ 2692895 w 632"/>
                  <a:gd name="T65" fmla="*/ 3550461 h 632"/>
                  <a:gd name="T66" fmla="*/ 2882092 w 632"/>
                  <a:gd name="T67" fmla="*/ 3474861 h 632"/>
                  <a:gd name="T68" fmla="*/ 3064500 w 632"/>
                  <a:gd name="T69" fmla="*/ 3381984 h 632"/>
                  <a:gd name="T70" fmla="*/ 3234159 w 632"/>
                  <a:gd name="T71" fmla="*/ 3265750 h 632"/>
                  <a:gd name="T72" fmla="*/ 3385561 w 632"/>
                  <a:gd name="T73" fmla="*/ 3137955 h 632"/>
                  <a:gd name="T74" fmla="*/ 3529748 w 632"/>
                  <a:gd name="T75" fmla="*/ 2998211 h 632"/>
                  <a:gd name="T76" fmla="*/ 3650828 w 632"/>
                  <a:gd name="T77" fmla="*/ 2841513 h 632"/>
                  <a:gd name="T78" fmla="*/ 3756741 w 632"/>
                  <a:gd name="T79" fmla="*/ 2677840 h 632"/>
                  <a:gd name="T80" fmla="*/ 3837946 w 632"/>
                  <a:gd name="T81" fmla="*/ 2497801 h 632"/>
                  <a:gd name="T82" fmla="*/ 3908192 w 632"/>
                  <a:gd name="T83" fmla="*/ 2317588 h 632"/>
                  <a:gd name="T84" fmla="*/ 3951587 w 632"/>
                  <a:gd name="T85" fmla="*/ 2132406 h 632"/>
                  <a:gd name="T86" fmla="*/ 3971770 w 632"/>
                  <a:gd name="T87" fmla="*/ 1940586 h 632"/>
                  <a:gd name="T88" fmla="*/ 3976944 w 632"/>
                  <a:gd name="T89" fmla="*/ 1748181 h 632"/>
                  <a:gd name="T90" fmla="*/ 3951587 w 632"/>
                  <a:gd name="T91" fmla="*/ 1556241 h 632"/>
                  <a:gd name="T92" fmla="*/ 3913962 w 632"/>
                  <a:gd name="T93" fmla="*/ 1371223 h 632"/>
                  <a:gd name="T94" fmla="*/ 3845213 w 632"/>
                  <a:gd name="T95" fmla="*/ 1185589 h 632"/>
                  <a:gd name="T96" fmla="*/ 3762389 w 632"/>
                  <a:gd name="T97" fmla="*/ 1010758 h 632"/>
                  <a:gd name="T98" fmla="*/ 3663269 w 632"/>
                  <a:gd name="T99" fmla="*/ 842329 h 632"/>
                  <a:gd name="T100" fmla="*/ 3537015 w 632"/>
                  <a:gd name="T101" fmla="*/ 685593 h 632"/>
                  <a:gd name="T102" fmla="*/ 3398003 w 632"/>
                  <a:gd name="T103" fmla="*/ 545886 h 632"/>
                  <a:gd name="T104" fmla="*/ 3246430 w 632"/>
                  <a:gd name="T105" fmla="*/ 412662 h 632"/>
                  <a:gd name="T106" fmla="*/ 3076938 w 632"/>
                  <a:gd name="T107" fmla="*/ 301237 h 632"/>
                  <a:gd name="T108" fmla="*/ 2900182 w 632"/>
                  <a:gd name="T109" fmla="*/ 203564 h 632"/>
                  <a:gd name="T110" fmla="*/ 2705333 w 632"/>
                  <a:gd name="T111" fmla="*/ 127965 h 632"/>
                  <a:gd name="T112" fmla="*/ 2510912 w 632"/>
                  <a:gd name="T113" fmla="*/ 63989 h 632"/>
                  <a:gd name="T114" fmla="*/ 2308799 w 632"/>
                  <a:gd name="T115" fmla="*/ 23511 h 632"/>
                  <a:gd name="T116" fmla="*/ 2101379 w 632"/>
                  <a:gd name="T117" fmla="*/ 4808 h 632"/>
                  <a:gd name="T118" fmla="*/ 1893617 w 632"/>
                  <a:gd name="T119" fmla="*/ 0 h 6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2"/>
                  <a:gd name="T181" fmla="*/ 0 h 632"/>
                  <a:gd name="T182" fmla="*/ 632 w 632"/>
                  <a:gd name="T183" fmla="*/ 632 h 63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2" h="632">
                    <a:moveTo>
                      <a:pt x="284" y="2"/>
                    </a:moveTo>
                    <a:lnTo>
                      <a:pt x="295" y="21"/>
                    </a:lnTo>
                    <a:lnTo>
                      <a:pt x="302" y="0"/>
                    </a:lnTo>
                    <a:lnTo>
                      <a:pt x="293" y="1"/>
                    </a:lnTo>
                    <a:lnTo>
                      <a:pt x="284" y="2"/>
                    </a:lnTo>
                    <a:close/>
                    <a:moveTo>
                      <a:pt x="268" y="4"/>
                    </a:moveTo>
                    <a:lnTo>
                      <a:pt x="280" y="23"/>
                    </a:lnTo>
                    <a:lnTo>
                      <a:pt x="285" y="2"/>
                    </a:lnTo>
                    <a:lnTo>
                      <a:pt x="277" y="2"/>
                    </a:lnTo>
                    <a:lnTo>
                      <a:pt x="268" y="4"/>
                    </a:lnTo>
                    <a:close/>
                    <a:moveTo>
                      <a:pt x="252" y="7"/>
                    </a:moveTo>
                    <a:lnTo>
                      <a:pt x="264" y="25"/>
                    </a:lnTo>
                    <a:lnTo>
                      <a:pt x="269" y="4"/>
                    </a:lnTo>
                    <a:lnTo>
                      <a:pt x="261" y="5"/>
                    </a:lnTo>
                    <a:lnTo>
                      <a:pt x="252" y="7"/>
                    </a:lnTo>
                    <a:close/>
                    <a:moveTo>
                      <a:pt x="236" y="10"/>
                    </a:moveTo>
                    <a:lnTo>
                      <a:pt x="249" y="28"/>
                    </a:lnTo>
                    <a:lnTo>
                      <a:pt x="252" y="7"/>
                    </a:lnTo>
                    <a:lnTo>
                      <a:pt x="244" y="8"/>
                    </a:lnTo>
                    <a:lnTo>
                      <a:pt x="236" y="10"/>
                    </a:lnTo>
                    <a:close/>
                    <a:moveTo>
                      <a:pt x="220" y="15"/>
                    </a:moveTo>
                    <a:lnTo>
                      <a:pt x="234" y="32"/>
                    </a:lnTo>
                    <a:lnTo>
                      <a:pt x="236" y="10"/>
                    </a:lnTo>
                    <a:lnTo>
                      <a:pt x="228" y="12"/>
                    </a:lnTo>
                    <a:lnTo>
                      <a:pt x="220" y="15"/>
                    </a:lnTo>
                    <a:close/>
                    <a:moveTo>
                      <a:pt x="204" y="21"/>
                    </a:moveTo>
                    <a:lnTo>
                      <a:pt x="220" y="37"/>
                    </a:lnTo>
                    <a:lnTo>
                      <a:pt x="220" y="15"/>
                    </a:lnTo>
                    <a:lnTo>
                      <a:pt x="213" y="17"/>
                    </a:lnTo>
                    <a:lnTo>
                      <a:pt x="204" y="21"/>
                    </a:lnTo>
                    <a:close/>
                    <a:moveTo>
                      <a:pt x="189" y="27"/>
                    </a:moveTo>
                    <a:lnTo>
                      <a:pt x="205" y="42"/>
                    </a:lnTo>
                    <a:lnTo>
                      <a:pt x="205" y="20"/>
                    </a:lnTo>
                    <a:lnTo>
                      <a:pt x="197" y="23"/>
                    </a:lnTo>
                    <a:lnTo>
                      <a:pt x="189" y="27"/>
                    </a:lnTo>
                    <a:close/>
                    <a:moveTo>
                      <a:pt x="174" y="34"/>
                    </a:moveTo>
                    <a:lnTo>
                      <a:pt x="191" y="48"/>
                    </a:lnTo>
                    <a:lnTo>
                      <a:pt x="190" y="27"/>
                    </a:lnTo>
                    <a:lnTo>
                      <a:pt x="182" y="30"/>
                    </a:lnTo>
                    <a:lnTo>
                      <a:pt x="174" y="34"/>
                    </a:lnTo>
                    <a:close/>
                    <a:moveTo>
                      <a:pt x="159" y="42"/>
                    </a:moveTo>
                    <a:lnTo>
                      <a:pt x="177" y="55"/>
                    </a:lnTo>
                    <a:lnTo>
                      <a:pt x="175" y="34"/>
                    </a:lnTo>
                    <a:lnTo>
                      <a:pt x="167" y="37"/>
                    </a:lnTo>
                    <a:lnTo>
                      <a:pt x="159" y="42"/>
                    </a:lnTo>
                    <a:close/>
                    <a:moveTo>
                      <a:pt x="145" y="50"/>
                    </a:moveTo>
                    <a:lnTo>
                      <a:pt x="164" y="63"/>
                    </a:lnTo>
                    <a:lnTo>
                      <a:pt x="160" y="41"/>
                    </a:lnTo>
                    <a:lnTo>
                      <a:pt x="153" y="45"/>
                    </a:lnTo>
                    <a:lnTo>
                      <a:pt x="145" y="50"/>
                    </a:lnTo>
                    <a:close/>
                    <a:moveTo>
                      <a:pt x="131" y="60"/>
                    </a:moveTo>
                    <a:lnTo>
                      <a:pt x="151" y="71"/>
                    </a:lnTo>
                    <a:lnTo>
                      <a:pt x="146" y="50"/>
                    </a:lnTo>
                    <a:lnTo>
                      <a:pt x="139" y="54"/>
                    </a:lnTo>
                    <a:lnTo>
                      <a:pt x="131" y="60"/>
                    </a:lnTo>
                    <a:close/>
                    <a:moveTo>
                      <a:pt x="118" y="70"/>
                    </a:moveTo>
                    <a:lnTo>
                      <a:pt x="138" y="80"/>
                    </a:lnTo>
                    <a:lnTo>
                      <a:pt x="132" y="59"/>
                    </a:lnTo>
                    <a:lnTo>
                      <a:pt x="125" y="64"/>
                    </a:lnTo>
                    <a:lnTo>
                      <a:pt x="118" y="70"/>
                    </a:lnTo>
                    <a:close/>
                    <a:moveTo>
                      <a:pt x="106" y="80"/>
                    </a:moveTo>
                    <a:lnTo>
                      <a:pt x="126" y="90"/>
                    </a:lnTo>
                    <a:lnTo>
                      <a:pt x="119" y="69"/>
                    </a:lnTo>
                    <a:lnTo>
                      <a:pt x="112" y="74"/>
                    </a:lnTo>
                    <a:lnTo>
                      <a:pt x="106" y="80"/>
                    </a:lnTo>
                    <a:close/>
                    <a:moveTo>
                      <a:pt x="94" y="92"/>
                    </a:moveTo>
                    <a:lnTo>
                      <a:pt x="114" y="100"/>
                    </a:lnTo>
                    <a:lnTo>
                      <a:pt x="106" y="80"/>
                    </a:lnTo>
                    <a:lnTo>
                      <a:pt x="100" y="85"/>
                    </a:lnTo>
                    <a:lnTo>
                      <a:pt x="94" y="92"/>
                    </a:lnTo>
                    <a:close/>
                    <a:moveTo>
                      <a:pt x="82" y="104"/>
                    </a:moveTo>
                    <a:lnTo>
                      <a:pt x="103" y="111"/>
                    </a:lnTo>
                    <a:lnTo>
                      <a:pt x="94" y="91"/>
                    </a:lnTo>
                    <a:lnTo>
                      <a:pt x="88" y="97"/>
                    </a:lnTo>
                    <a:lnTo>
                      <a:pt x="82" y="104"/>
                    </a:lnTo>
                    <a:close/>
                    <a:moveTo>
                      <a:pt x="71" y="116"/>
                    </a:moveTo>
                    <a:lnTo>
                      <a:pt x="93" y="122"/>
                    </a:lnTo>
                    <a:lnTo>
                      <a:pt x="83" y="103"/>
                    </a:lnTo>
                    <a:lnTo>
                      <a:pt x="77" y="109"/>
                    </a:lnTo>
                    <a:lnTo>
                      <a:pt x="71" y="116"/>
                    </a:lnTo>
                    <a:close/>
                    <a:moveTo>
                      <a:pt x="61" y="129"/>
                    </a:moveTo>
                    <a:lnTo>
                      <a:pt x="83" y="134"/>
                    </a:lnTo>
                    <a:lnTo>
                      <a:pt x="72" y="116"/>
                    </a:lnTo>
                    <a:lnTo>
                      <a:pt x="67" y="122"/>
                    </a:lnTo>
                    <a:lnTo>
                      <a:pt x="61" y="129"/>
                    </a:lnTo>
                    <a:close/>
                    <a:moveTo>
                      <a:pt x="52" y="143"/>
                    </a:moveTo>
                    <a:lnTo>
                      <a:pt x="74" y="147"/>
                    </a:lnTo>
                    <a:lnTo>
                      <a:pt x="62" y="129"/>
                    </a:lnTo>
                    <a:lnTo>
                      <a:pt x="57" y="135"/>
                    </a:lnTo>
                    <a:lnTo>
                      <a:pt x="52" y="143"/>
                    </a:lnTo>
                    <a:close/>
                    <a:moveTo>
                      <a:pt x="43" y="157"/>
                    </a:moveTo>
                    <a:lnTo>
                      <a:pt x="65" y="160"/>
                    </a:lnTo>
                    <a:lnTo>
                      <a:pt x="52" y="142"/>
                    </a:lnTo>
                    <a:lnTo>
                      <a:pt x="48" y="149"/>
                    </a:lnTo>
                    <a:lnTo>
                      <a:pt x="43" y="157"/>
                    </a:lnTo>
                    <a:close/>
                    <a:moveTo>
                      <a:pt x="35" y="171"/>
                    </a:moveTo>
                    <a:lnTo>
                      <a:pt x="58" y="173"/>
                    </a:lnTo>
                    <a:lnTo>
                      <a:pt x="44" y="156"/>
                    </a:lnTo>
                    <a:lnTo>
                      <a:pt x="39" y="163"/>
                    </a:lnTo>
                    <a:lnTo>
                      <a:pt x="35" y="171"/>
                    </a:lnTo>
                    <a:close/>
                    <a:moveTo>
                      <a:pt x="28" y="186"/>
                    </a:moveTo>
                    <a:lnTo>
                      <a:pt x="50" y="187"/>
                    </a:lnTo>
                    <a:lnTo>
                      <a:pt x="36" y="171"/>
                    </a:lnTo>
                    <a:lnTo>
                      <a:pt x="32" y="178"/>
                    </a:lnTo>
                    <a:lnTo>
                      <a:pt x="28" y="186"/>
                    </a:lnTo>
                    <a:close/>
                    <a:moveTo>
                      <a:pt x="22" y="201"/>
                    </a:moveTo>
                    <a:lnTo>
                      <a:pt x="44" y="201"/>
                    </a:lnTo>
                    <a:lnTo>
                      <a:pt x="28" y="186"/>
                    </a:lnTo>
                    <a:lnTo>
                      <a:pt x="25" y="193"/>
                    </a:lnTo>
                    <a:lnTo>
                      <a:pt x="22" y="201"/>
                    </a:lnTo>
                    <a:close/>
                    <a:moveTo>
                      <a:pt x="16" y="217"/>
                    </a:moveTo>
                    <a:lnTo>
                      <a:pt x="38" y="215"/>
                    </a:lnTo>
                    <a:lnTo>
                      <a:pt x="22" y="201"/>
                    </a:lnTo>
                    <a:lnTo>
                      <a:pt x="19" y="208"/>
                    </a:lnTo>
                    <a:lnTo>
                      <a:pt x="16" y="217"/>
                    </a:lnTo>
                    <a:close/>
                    <a:moveTo>
                      <a:pt x="11" y="233"/>
                    </a:moveTo>
                    <a:lnTo>
                      <a:pt x="34" y="230"/>
                    </a:lnTo>
                    <a:lnTo>
                      <a:pt x="16" y="216"/>
                    </a:lnTo>
                    <a:lnTo>
                      <a:pt x="14" y="224"/>
                    </a:lnTo>
                    <a:lnTo>
                      <a:pt x="11" y="233"/>
                    </a:lnTo>
                    <a:close/>
                    <a:moveTo>
                      <a:pt x="7" y="249"/>
                    </a:moveTo>
                    <a:lnTo>
                      <a:pt x="29" y="245"/>
                    </a:lnTo>
                    <a:lnTo>
                      <a:pt x="11" y="232"/>
                    </a:lnTo>
                    <a:lnTo>
                      <a:pt x="9" y="240"/>
                    </a:lnTo>
                    <a:lnTo>
                      <a:pt x="7" y="249"/>
                    </a:lnTo>
                    <a:close/>
                    <a:moveTo>
                      <a:pt x="4" y="265"/>
                    </a:moveTo>
                    <a:lnTo>
                      <a:pt x="26" y="260"/>
                    </a:lnTo>
                    <a:lnTo>
                      <a:pt x="8" y="248"/>
                    </a:lnTo>
                    <a:lnTo>
                      <a:pt x="6" y="256"/>
                    </a:lnTo>
                    <a:lnTo>
                      <a:pt x="4" y="265"/>
                    </a:lnTo>
                    <a:close/>
                    <a:moveTo>
                      <a:pt x="2" y="282"/>
                    </a:moveTo>
                    <a:lnTo>
                      <a:pt x="24" y="275"/>
                    </a:lnTo>
                    <a:lnTo>
                      <a:pt x="4" y="264"/>
                    </a:lnTo>
                    <a:lnTo>
                      <a:pt x="3" y="273"/>
                    </a:lnTo>
                    <a:lnTo>
                      <a:pt x="2" y="282"/>
                    </a:lnTo>
                    <a:close/>
                    <a:moveTo>
                      <a:pt x="1" y="298"/>
                    </a:moveTo>
                    <a:lnTo>
                      <a:pt x="22" y="291"/>
                    </a:lnTo>
                    <a:lnTo>
                      <a:pt x="2" y="281"/>
                    </a:lnTo>
                    <a:lnTo>
                      <a:pt x="1" y="289"/>
                    </a:lnTo>
                    <a:lnTo>
                      <a:pt x="1" y="298"/>
                    </a:lnTo>
                    <a:close/>
                    <a:moveTo>
                      <a:pt x="0" y="315"/>
                    </a:moveTo>
                    <a:lnTo>
                      <a:pt x="21" y="306"/>
                    </a:lnTo>
                    <a:lnTo>
                      <a:pt x="1" y="297"/>
                    </a:lnTo>
                    <a:lnTo>
                      <a:pt x="0" y="306"/>
                    </a:lnTo>
                    <a:lnTo>
                      <a:pt x="0" y="315"/>
                    </a:lnTo>
                    <a:close/>
                    <a:moveTo>
                      <a:pt x="0" y="331"/>
                    </a:moveTo>
                    <a:lnTo>
                      <a:pt x="21" y="321"/>
                    </a:lnTo>
                    <a:lnTo>
                      <a:pt x="0" y="314"/>
                    </a:lnTo>
                    <a:lnTo>
                      <a:pt x="0" y="322"/>
                    </a:lnTo>
                    <a:lnTo>
                      <a:pt x="0" y="331"/>
                    </a:lnTo>
                    <a:close/>
                    <a:moveTo>
                      <a:pt x="2" y="348"/>
                    </a:moveTo>
                    <a:lnTo>
                      <a:pt x="21" y="337"/>
                    </a:lnTo>
                    <a:lnTo>
                      <a:pt x="0" y="330"/>
                    </a:lnTo>
                    <a:lnTo>
                      <a:pt x="1" y="339"/>
                    </a:lnTo>
                    <a:lnTo>
                      <a:pt x="2" y="348"/>
                    </a:lnTo>
                    <a:close/>
                    <a:moveTo>
                      <a:pt x="4" y="364"/>
                    </a:moveTo>
                    <a:lnTo>
                      <a:pt x="23" y="352"/>
                    </a:lnTo>
                    <a:lnTo>
                      <a:pt x="2" y="347"/>
                    </a:lnTo>
                    <a:lnTo>
                      <a:pt x="2" y="355"/>
                    </a:lnTo>
                    <a:lnTo>
                      <a:pt x="4" y="364"/>
                    </a:lnTo>
                    <a:close/>
                    <a:moveTo>
                      <a:pt x="7" y="380"/>
                    </a:moveTo>
                    <a:lnTo>
                      <a:pt x="25" y="368"/>
                    </a:lnTo>
                    <a:lnTo>
                      <a:pt x="4" y="363"/>
                    </a:lnTo>
                    <a:lnTo>
                      <a:pt x="5" y="371"/>
                    </a:lnTo>
                    <a:lnTo>
                      <a:pt x="7" y="380"/>
                    </a:lnTo>
                    <a:close/>
                    <a:moveTo>
                      <a:pt x="10" y="396"/>
                    </a:moveTo>
                    <a:lnTo>
                      <a:pt x="28" y="383"/>
                    </a:lnTo>
                    <a:lnTo>
                      <a:pt x="7" y="380"/>
                    </a:lnTo>
                    <a:lnTo>
                      <a:pt x="8" y="388"/>
                    </a:lnTo>
                    <a:lnTo>
                      <a:pt x="10" y="396"/>
                    </a:lnTo>
                    <a:close/>
                    <a:moveTo>
                      <a:pt x="15" y="412"/>
                    </a:moveTo>
                    <a:lnTo>
                      <a:pt x="32" y="398"/>
                    </a:lnTo>
                    <a:lnTo>
                      <a:pt x="10" y="396"/>
                    </a:lnTo>
                    <a:lnTo>
                      <a:pt x="12" y="404"/>
                    </a:lnTo>
                    <a:lnTo>
                      <a:pt x="15" y="412"/>
                    </a:lnTo>
                    <a:close/>
                    <a:moveTo>
                      <a:pt x="21" y="428"/>
                    </a:moveTo>
                    <a:lnTo>
                      <a:pt x="37" y="412"/>
                    </a:lnTo>
                    <a:lnTo>
                      <a:pt x="15" y="411"/>
                    </a:lnTo>
                    <a:lnTo>
                      <a:pt x="17" y="419"/>
                    </a:lnTo>
                    <a:lnTo>
                      <a:pt x="21" y="428"/>
                    </a:lnTo>
                    <a:close/>
                    <a:moveTo>
                      <a:pt x="27" y="443"/>
                    </a:moveTo>
                    <a:lnTo>
                      <a:pt x="42" y="427"/>
                    </a:lnTo>
                    <a:lnTo>
                      <a:pt x="20" y="427"/>
                    </a:lnTo>
                    <a:lnTo>
                      <a:pt x="23" y="435"/>
                    </a:lnTo>
                    <a:lnTo>
                      <a:pt x="27" y="443"/>
                    </a:lnTo>
                    <a:close/>
                    <a:moveTo>
                      <a:pt x="34" y="458"/>
                    </a:moveTo>
                    <a:lnTo>
                      <a:pt x="48" y="441"/>
                    </a:lnTo>
                    <a:lnTo>
                      <a:pt x="27" y="442"/>
                    </a:lnTo>
                    <a:lnTo>
                      <a:pt x="30" y="450"/>
                    </a:lnTo>
                    <a:lnTo>
                      <a:pt x="34" y="458"/>
                    </a:lnTo>
                    <a:close/>
                    <a:moveTo>
                      <a:pt x="42" y="473"/>
                    </a:moveTo>
                    <a:lnTo>
                      <a:pt x="55" y="455"/>
                    </a:lnTo>
                    <a:lnTo>
                      <a:pt x="34" y="457"/>
                    </a:lnTo>
                    <a:lnTo>
                      <a:pt x="37" y="465"/>
                    </a:lnTo>
                    <a:lnTo>
                      <a:pt x="42" y="473"/>
                    </a:lnTo>
                    <a:close/>
                    <a:moveTo>
                      <a:pt x="50" y="487"/>
                    </a:moveTo>
                    <a:lnTo>
                      <a:pt x="63" y="468"/>
                    </a:lnTo>
                    <a:lnTo>
                      <a:pt x="41" y="472"/>
                    </a:lnTo>
                    <a:lnTo>
                      <a:pt x="45" y="479"/>
                    </a:lnTo>
                    <a:lnTo>
                      <a:pt x="50" y="487"/>
                    </a:lnTo>
                    <a:close/>
                    <a:moveTo>
                      <a:pt x="60" y="501"/>
                    </a:moveTo>
                    <a:lnTo>
                      <a:pt x="71" y="481"/>
                    </a:lnTo>
                    <a:lnTo>
                      <a:pt x="50" y="486"/>
                    </a:lnTo>
                    <a:lnTo>
                      <a:pt x="54" y="493"/>
                    </a:lnTo>
                    <a:lnTo>
                      <a:pt x="60" y="501"/>
                    </a:lnTo>
                    <a:close/>
                    <a:moveTo>
                      <a:pt x="70" y="514"/>
                    </a:moveTo>
                    <a:lnTo>
                      <a:pt x="80" y="494"/>
                    </a:lnTo>
                    <a:lnTo>
                      <a:pt x="59" y="500"/>
                    </a:lnTo>
                    <a:lnTo>
                      <a:pt x="64" y="507"/>
                    </a:lnTo>
                    <a:lnTo>
                      <a:pt x="70" y="514"/>
                    </a:lnTo>
                    <a:close/>
                    <a:moveTo>
                      <a:pt x="80" y="526"/>
                    </a:moveTo>
                    <a:lnTo>
                      <a:pt x="90" y="506"/>
                    </a:lnTo>
                    <a:lnTo>
                      <a:pt x="69" y="513"/>
                    </a:lnTo>
                    <a:lnTo>
                      <a:pt x="74" y="520"/>
                    </a:lnTo>
                    <a:lnTo>
                      <a:pt x="80" y="526"/>
                    </a:lnTo>
                    <a:close/>
                    <a:moveTo>
                      <a:pt x="92" y="538"/>
                    </a:moveTo>
                    <a:lnTo>
                      <a:pt x="100" y="518"/>
                    </a:lnTo>
                    <a:lnTo>
                      <a:pt x="80" y="526"/>
                    </a:lnTo>
                    <a:lnTo>
                      <a:pt x="85" y="532"/>
                    </a:lnTo>
                    <a:lnTo>
                      <a:pt x="92" y="538"/>
                    </a:lnTo>
                    <a:close/>
                    <a:moveTo>
                      <a:pt x="104" y="550"/>
                    </a:moveTo>
                    <a:lnTo>
                      <a:pt x="111" y="529"/>
                    </a:lnTo>
                    <a:lnTo>
                      <a:pt x="91" y="538"/>
                    </a:lnTo>
                    <a:lnTo>
                      <a:pt x="97" y="544"/>
                    </a:lnTo>
                    <a:lnTo>
                      <a:pt x="104" y="550"/>
                    </a:lnTo>
                    <a:close/>
                    <a:moveTo>
                      <a:pt x="116" y="561"/>
                    </a:moveTo>
                    <a:lnTo>
                      <a:pt x="122" y="539"/>
                    </a:lnTo>
                    <a:lnTo>
                      <a:pt x="103" y="549"/>
                    </a:lnTo>
                    <a:lnTo>
                      <a:pt x="109" y="555"/>
                    </a:lnTo>
                    <a:lnTo>
                      <a:pt x="116" y="561"/>
                    </a:lnTo>
                    <a:close/>
                    <a:moveTo>
                      <a:pt x="129" y="571"/>
                    </a:moveTo>
                    <a:lnTo>
                      <a:pt x="134" y="549"/>
                    </a:lnTo>
                    <a:lnTo>
                      <a:pt x="116" y="560"/>
                    </a:lnTo>
                    <a:lnTo>
                      <a:pt x="122" y="565"/>
                    </a:lnTo>
                    <a:lnTo>
                      <a:pt x="129" y="571"/>
                    </a:lnTo>
                    <a:close/>
                    <a:moveTo>
                      <a:pt x="143" y="580"/>
                    </a:moveTo>
                    <a:lnTo>
                      <a:pt x="147" y="558"/>
                    </a:lnTo>
                    <a:lnTo>
                      <a:pt x="129" y="570"/>
                    </a:lnTo>
                    <a:lnTo>
                      <a:pt x="135" y="575"/>
                    </a:lnTo>
                    <a:lnTo>
                      <a:pt x="143" y="580"/>
                    </a:lnTo>
                    <a:close/>
                    <a:moveTo>
                      <a:pt x="157" y="589"/>
                    </a:moveTo>
                    <a:lnTo>
                      <a:pt x="160" y="567"/>
                    </a:lnTo>
                    <a:lnTo>
                      <a:pt x="142" y="580"/>
                    </a:lnTo>
                    <a:lnTo>
                      <a:pt x="149" y="584"/>
                    </a:lnTo>
                    <a:lnTo>
                      <a:pt x="157" y="589"/>
                    </a:lnTo>
                    <a:close/>
                    <a:moveTo>
                      <a:pt x="171" y="597"/>
                    </a:moveTo>
                    <a:lnTo>
                      <a:pt x="173" y="574"/>
                    </a:lnTo>
                    <a:lnTo>
                      <a:pt x="156" y="588"/>
                    </a:lnTo>
                    <a:lnTo>
                      <a:pt x="163" y="593"/>
                    </a:lnTo>
                    <a:lnTo>
                      <a:pt x="171" y="597"/>
                    </a:lnTo>
                    <a:close/>
                    <a:moveTo>
                      <a:pt x="186" y="604"/>
                    </a:moveTo>
                    <a:lnTo>
                      <a:pt x="187" y="581"/>
                    </a:lnTo>
                    <a:lnTo>
                      <a:pt x="171" y="596"/>
                    </a:lnTo>
                    <a:lnTo>
                      <a:pt x="178" y="600"/>
                    </a:lnTo>
                    <a:lnTo>
                      <a:pt x="186" y="604"/>
                    </a:lnTo>
                    <a:close/>
                    <a:moveTo>
                      <a:pt x="201" y="610"/>
                    </a:moveTo>
                    <a:lnTo>
                      <a:pt x="201" y="588"/>
                    </a:lnTo>
                    <a:lnTo>
                      <a:pt x="186" y="604"/>
                    </a:lnTo>
                    <a:lnTo>
                      <a:pt x="193" y="607"/>
                    </a:lnTo>
                    <a:lnTo>
                      <a:pt x="201" y="610"/>
                    </a:lnTo>
                    <a:close/>
                    <a:moveTo>
                      <a:pt x="217" y="616"/>
                    </a:moveTo>
                    <a:lnTo>
                      <a:pt x="215" y="594"/>
                    </a:lnTo>
                    <a:lnTo>
                      <a:pt x="201" y="610"/>
                    </a:lnTo>
                    <a:lnTo>
                      <a:pt x="208" y="613"/>
                    </a:lnTo>
                    <a:lnTo>
                      <a:pt x="217" y="616"/>
                    </a:lnTo>
                    <a:close/>
                    <a:moveTo>
                      <a:pt x="233" y="621"/>
                    </a:moveTo>
                    <a:lnTo>
                      <a:pt x="230" y="598"/>
                    </a:lnTo>
                    <a:lnTo>
                      <a:pt x="216" y="616"/>
                    </a:lnTo>
                    <a:lnTo>
                      <a:pt x="224" y="618"/>
                    </a:lnTo>
                    <a:lnTo>
                      <a:pt x="233" y="621"/>
                    </a:lnTo>
                    <a:close/>
                    <a:moveTo>
                      <a:pt x="249" y="625"/>
                    </a:moveTo>
                    <a:lnTo>
                      <a:pt x="245" y="603"/>
                    </a:lnTo>
                    <a:lnTo>
                      <a:pt x="232" y="620"/>
                    </a:lnTo>
                    <a:lnTo>
                      <a:pt x="240" y="623"/>
                    </a:lnTo>
                    <a:lnTo>
                      <a:pt x="249" y="625"/>
                    </a:lnTo>
                    <a:close/>
                    <a:moveTo>
                      <a:pt x="265" y="628"/>
                    </a:moveTo>
                    <a:lnTo>
                      <a:pt x="260" y="606"/>
                    </a:lnTo>
                    <a:lnTo>
                      <a:pt x="248" y="624"/>
                    </a:lnTo>
                    <a:lnTo>
                      <a:pt x="256" y="626"/>
                    </a:lnTo>
                    <a:lnTo>
                      <a:pt x="265" y="628"/>
                    </a:lnTo>
                    <a:close/>
                    <a:moveTo>
                      <a:pt x="282" y="630"/>
                    </a:moveTo>
                    <a:lnTo>
                      <a:pt x="275" y="608"/>
                    </a:lnTo>
                    <a:lnTo>
                      <a:pt x="264" y="628"/>
                    </a:lnTo>
                    <a:lnTo>
                      <a:pt x="273" y="629"/>
                    </a:lnTo>
                    <a:lnTo>
                      <a:pt x="282" y="630"/>
                    </a:lnTo>
                    <a:close/>
                    <a:moveTo>
                      <a:pt x="298" y="631"/>
                    </a:moveTo>
                    <a:lnTo>
                      <a:pt x="291" y="610"/>
                    </a:lnTo>
                    <a:lnTo>
                      <a:pt x="281" y="630"/>
                    </a:lnTo>
                    <a:lnTo>
                      <a:pt x="289" y="631"/>
                    </a:lnTo>
                    <a:lnTo>
                      <a:pt x="298" y="631"/>
                    </a:lnTo>
                    <a:close/>
                    <a:moveTo>
                      <a:pt x="315" y="632"/>
                    </a:moveTo>
                    <a:lnTo>
                      <a:pt x="306" y="611"/>
                    </a:lnTo>
                    <a:lnTo>
                      <a:pt x="297" y="631"/>
                    </a:lnTo>
                    <a:lnTo>
                      <a:pt x="306" y="632"/>
                    </a:lnTo>
                    <a:lnTo>
                      <a:pt x="315" y="632"/>
                    </a:lnTo>
                    <a:close/>
                    <a:moveTo>
                      <a:pt x="331" y="632"/>
                    </a:moveTo>
                    <a:lnTo>
                      <a:pt x="321" y="611"/>
                    </a:lnTo>
                    <a:lnTo>
                      <a:pt x="314" y="632"/>
                    </a:lnTo>
                    <a:lnTo>
                      <a:pt x="322" y="632"/>
                    </a:lnTo>
                    <a:lnTo>
                      <a:pt x="331" y="632"/>
                    </a:lnTo>
                    <a:close/>
                    <a:moveTo>
                      <a:pt x="348" y="630"/>
                    </a:moveTo>
                    <a:lnTo>
                      <a:pt x="337" y="611"/>
                    </a:lnTo>
                    <a:lnTo>
                      <a:pt x="330" y="631"/>
                    </a:lnTo>
                    <a:lnTo>
                      <a:pt x="339" y="631"/>
                    </a:lnTo>
                    <a:lnTo>
                      <a:pt x="348" y="630"/>
                    </a:lnTo>
                    <a:close/>
                    <a:moveTo>
                      <a:pt x="364" y="628"/>
                    </a:moveTo>
                    <a:lnTo>
                      <a:pt x="352" y="609"/>
                    </a:lnTo>
                    <a:lnTo>
                      <a:pt x="347" y="630"/>
                    </a:lnTo>
                    <a:lnTo>
                      <a:pt x="355" y="630"/>
                    </a:lnTo>
                    <a:lnTo>
                      <a:pt x="364" y="628"/>
                    </a:lnTo>
                    <a:close/>
                    <a:moveTo>
                      <a:pt x="380" y="625"/>
                    </a:moveTo>
                    <a:lnTo>
                      <a:pt x="368" y="607"/>
                    </a:lnTo>
                    <a:lnTo>
                      <a:pt x="363" y="628"/>
                    </a:lnTo>
                    <a:lnTo>
                      <a:pt x="371" y="627"/>
                    </a:lnTo>
                    <a:lnTo>
                      <a:pt x="380" y="625"/>
                    </a:lnTo>
                    <a:close/>
                    <a:moveTo>
                      <a:pt x="396" y="622"/>
                    </a:moveTo>
                    <a:lnTo>
                      <a:pt x="383" y="604"/>
                    </a:lnTo>
                    <a:lnTo>
                      <a:pt x="380" y="625"/>
                    </a:lnTo>
                    <a:lnTo>
                      <a:pt x="388" y="624"/>
                    </a:lnTo>
                    <a:lnTo>
                      <a:pt x="396" y="622"/>
                    </a:lnTo>
                    <a:close/>
                    <a:moveTo>
                      <a:pt x="412" y="617"/>
                    </a:moveTo>
                    <a:lnTo>
                      <a:pt x="398" y="600"/>
                    </a:lnTo>
                    <a:lnTo>
                      <a:pt x="396" y="622"/>
                    </a:lnTo>
                    <a:lnTo>
                      <a:pt x="404" y="620"/>
                    </a:lnTo>
                    <a:lnTo>
                      <a:pt x="412" y="617"/>
                    </a:lnTo>
                    <a:close/>
                    <a:moveTo>
                      <a:pt x="428" y="611"/>
                    </a:moveTo>
                    <a:lnTo>
                      <a:pt x="412" y="595"/>
                    </a:lnTo>
                    <a:lnTo>
                      <a:pt x="411" y="617"/>
                    </a:lnTo>
                    <a:lnTo>
                      <a:pt x="419" y="615"/>
                    </a:lnTo>
                    <a:lnTo>
                      <a:pt x="428" y="611"/>
                    </a:lnTo>
                    <a:close/>
                    <a:moveTo>
                      <a:pt x="443" y="605"/>
                    </a:moveTo>
                    <a:lnTo>
                      <a:pt x="427" y="590"/>
                    </a:lnTo>
                    <a:lnTo>
                      <a:pt x="427" y="612"/>
                    </a:lnTo>
                    <a:lnTo>
                      <a:pt x="435" y="609"/>
                    </a:lnTo>
                    <a:lnTo>
                      <a:pt x="443" y="605"/>
                    </a:lnTo>
                    <a:close/>
                    <a:moveTo>
                      <a:pt x="458" y="598"/>
                    </a:moveTo>
                    <a:lnTo>
                      <a:pt x="441" y="583"/>
                    </a:lnTo>
                    <a:lnTo>
                      <a:pt x="442" y="605"/>
                    </a:lnTo>
                    <a:lnTo>
                      <a:pt x="450" y="602"/>
                    </a:lnTo>
                    <a:lnTo>
                      <a:pt x="458" y="598"/>
                    </a:lnTo>
                    <a:close/>
                    <a:moveTo>
                      <a:pt x="473" y="590"/>
                    </a:moveTo>
                    <a:lnTo>
                      <a:pt x="455" y="577"/>
                    </a:lnTo>
                    <a:lnTo>
                      <a:pt x="457" y="598"/>
                    </a:lnTo>
                    <a:lnTo>
                      <a:pt x="465" y="595"/>
                    </a:lnTo>
                    <a:lnTo>
                      <a:pt x="473" y="590"/>
                    </a:lnTo>
                    <a:close/>
                    <a:moveTo>
                      <a:pt x="487" y="582"/>
                    </a:moveTo>
                    <a:lnTo>
                      <a:pt x="468" y="569"/>
                    </a:lnTo>
                    <a:lnTo>
                      <a:pt x="472" y="591"/>
                    </a:lnTo>
                    <a:lnTo>
                      <a:pt x="479" y="587"/>
                    </a:lnTo>
                    <a:lnTo>
                      <a:pt x="487" y="582"/>
                    </a:lnTo>
                    <a:close/>
                    <a:moveTo>
                      <a:pt x="501" y="572"/>
                    </a:moveTo>
                    <a:lnTo>
                      <a:pt x="481" y="561"/>
                    </a:lnTo>
                    <a:lnTo>
                      <a:pt x="486" y="582"/>
                    </a:lnTo>
                    <a:lnTo>
                      <a:pt x="493" y="578"/>
                    </a:lnTo>
                    <a:lnTo>
                      <a:pt x="501" y="572"/>
                    </a:lnTo>
                    <a:close/>
                    <a:moveTo>
                      <a:pt x="514" y="562"/>
                    </a:moveTo>
                    <a:lnTo>
                      <a:pt x="494" y="552"/>
                    </a:lnTo>
                    <a:lnTo>
                      <a:pt x="500" y="573"/>
                    </a:lnTo>
                    <a:lnTo>
                      <a:pt x="507" y="568"/>
                    </a:lnTo>
                    <a:lnTo>
                      <a:pt x="514" y="562"/>
                    </a:lnTo>
                    <a:close/>
                    <a:moveTo>
                      <a:pt x="526" y="552"/>
                    </a:moveTo>
                    <a:lnTo>
                      <a:pt x="506" y="542"/>
                    </a:lnTo>
                    <a:lnTo>
                      <a:pt x="513" y="563"/>
                    </a:lnTo>
                    <a:lnTo>
                      <a:pt x="520" y="558"/>
                    </a:lnTo>
                    <a:lnTo>
                      <a:pt x="526" y="552"/>
                    </a:lnTo>
                    <a:close/>
                    <a:moveTo>
                      <a:pt x="538" y="540"/>
                    </a:moveTo>
                    <a:lnTo>
                      <a:pt x="518" y="532"/>
                    </a:lnTo>
                    <a:lnTo>
                      <a:pt x="526" y="552"/>
                    </a:lnTo>
                    <a:lnTo>
                      <a:pt x="532" y="547"/>
                    </a:lnTo>
                    <a:lnTo>
                      <a:pt x="538" y="540"/>
                    </a:lnTo>
                    <a:close/>
                    <a:moveTo>
                      <a:pt x="550" y="528"/>
                    </a:moveTo>
                    <a:lnTo>
                      <a:pt x="529" y="521"/>
                    </a:lnTo>
                    <a:lnTo>
                      <a:pt x="538" y="541"/>
                    </a:lnTo>
                    <a:lnTo>
                      <a:pt x="544" y="535"/>
                    </a:lnTo>
                    <a:lnTo>
                      <a:pt x="550" y="528"/>
                    </a:lnTo>
                    <a:close/>
                    <a:moveTo>
                      <a:pt x="561" y="516"/>
                    </a:moveTo>
                    <a:lnTo>
                      <a:pt x="539" y="509"/>
                    </a:lnTo>
                    <a:lnTo>
                      <a:pt x="549" y="529"/>
                    </a:lnTo>
                    <a:lnTo>
                      <a:pt x="555" y="523"/>
                    </a:lnTo>
                    <a:lnTo>
                      <a:pt x="561" y="516"/>
                    </a:lnTo>
                    <a:close/>
                    <a:moveTo>
                      <a:pt x="571" y="503"/>
                    </a:moveTo>
                    <a:lnTo>
                      <a:pt x="549" y="498"/>
                    </a:lnTo>
                    <a:lnTo>
                      <a:pt x="560" y="516"/>
                    </a:lnTo>
                    <a:lnTo>
                      <a:pt x="565" y="510"/>
                    </a:lnTo>
                    <a:lnTo>
                      <a:pt x="571" y="503"/>
                    </a:lnTo>
                    <a:close/>
                    <a:moveTo>
                      <a:pt x="580" y="489"/>
                    </a:moveTo>
                    <a:lnTo>
                      <a:pt x="558" y="485"/>
                    </a:lnTo>
                    <a:lnTo>
                      <a:pt x="570" y="503"/>
                    </a:lnTo>
                    <a:lnTo>
                      <a:pt x="575" y="497"/>
                    </a:lnTo>
                    <a:lnTo>
                      <a:pt x="580" y="489"/>
                    </a:lnTo>
                    <a:close/>
                    <a:moveTo>
                      <a:pt x="589" y="475"/>
                    </a:moveTo>
                    <a:lnTo>
                      <a:pt x="567" y="472"/>
                    </a:lnTo>
                    <a:lnTo>
                      <a:pt x="580" y="490"/>
                    </a:lnTo>
                    <a:lnTo>
                      <a:pt x="584" y="483"/>
                    </a:lnTo>
                    <a:lnTo>
                      <a:pt x="589" y="475"/>
                    </a:lnTo>
                    <a:close/>
                    <a:moveTo>
                      <a:pt x="597" y="461"/>
                    </a:moveTo>
                    <a:lnTo>
                      <a:pt x="574" y="459"/>
                    </a:lnTo>
                    <a:lnTo>
                      <a:pt x="588" y="476"/>
                    </a:lnTo>
                    <a:lnTo>
                      <a:pt x="593" y="469"/>
                    </a:lnTo>
                    <a:lnTo>
                      <a:pt x="597" y="461"/>
                    </a:lnTo>
                    <a:close/>
                    <a:moveTo>
                      <a:pt x="604" y="446"/>
                    </a:moveTo>
                    <a:lnTo>
                      <a:pt x="581" y="445"/>
                    </a:lnTo>
                    <a:lnTo>
                      <a:pt x="596" y="461"/>
                    </a:lnTo>
                    <a:lnTo>
                      <a:pt x="600" y="454"/>
                    </a:lnTo>
                    <a:lnTo>
                      <a:pt x="604" y="446"/>
                    </a:lnTo>
                    <a:close/>
                    <a:moveTo>
                      <a:pt x="610" y="430"/>
                    </a:moveTo>
                    <a:lnTo>
                      <a:pt x="588" y="431"/>
                    </a:lnTo>
                    <a:lnTo>
                      <a:pt x="604" y="446"/>
                    </a:lnTo>
                    <a:lnTo>
                      <a:pt x="607" y="439"/>
                    </a:lnTo>
                    <a:lnTo>
                      <a:pt x="610" y="430"/>
                    </a:lnTo>
                    <a:close/>
                    <a:moveTo>
                      <a:pt x="616" y="415"/>
                    </a:moveTo>
                    <a:lnTo>
                      <a:pt x="594" y="417"/>
                    </a:lnTo>
                    <a:lnTo>
                      <a:pt x="610" y="431"/>
                    </a:lnTo>
                    <a:lnTo>
                      <a:pt x="613" y="424"/>
                    </a:lnTo>
                    <a:lnTo>
                      <a:pt x="616" y="415"/>
                    </a:lnTo>
                    <a:close/>
                    <a:moveTo>
                      <a:pt x="621" y="399"/>
                    </a:moveTo>
                    <a:lnTo>
                      <a:pt x="598" y="402"/>
                    </a:lnTo>
                    <a:lnTo>
                      <a:pt x="616" y="416"/>
                    </a:lnTo>
                    <a:lnTo>
                      <a:pt x="618" y="408"/>
                    </a:lnTo>
                    <a:lnTo>
                      <a:pt x="621" y="399"/>
                    </a:lnTo>
                    <a:close/>
                    <a:moveTo>
                      <a:pt x="625" y="383"/>
                    </a:moveTo>
                    <a:lnTo>
                      <a:pt x="603" y="387"/>
                    </a:lnTo>
                    <a:lnTo>
                      <a:pt x="620" y="400"/>
                    </a:lnTo>
                    <a:lnTo>
                      <a:pt x="623" y="392"/>
                    </a:lnTo>
                    <a:lnTo>
                      <a:pt x="625" y="383"/>
                    </a:lnTo>
                    <a:close/>
                    <a:moveTo>
                      <a:pt x="628" y="367"/>
                    </a:moveTo>
                    <a:lnTo>
                      <a:pt x="606" y="372"/>
                    </a:lnTo>
                    <a:lnTo>
                      <a:pt x="624" y="384"/>
                    </a:lnTo>
                    <a:lnTo>
                      <a:pt x="626" y="376"/>
                    </a:lnTo>
                    <a:lnTo>
                      <a:pt x="628" y="367"/>
                    </a:lnTo>
                    <a:close/>
                    <a:moveTo>
                      <a:pt x="630" y="350"/>
                    </a:moveTo>
                    <a:lnTo>
                      <a:pt x="608" y="357"/>
                    </a:lnTo>
                    <a:lnTo>
                      <a:pt x="628" y="367"/>
                    </a:lnTo>
                    <a:lnTo>
                      <a:pt x="629" y="359"/>
                    </a:lnTo>
                    <a:lnTo>
                      <a:pt x="630" y="350"/>
                    </a:lnTo>
                    <a:close/>
                    <a:moveTo>
                      <a:pt x="631" y="334"/>
                    </a:moveTo>
                    <a:lnTo>
                      <a:pt x="610" y="341"/>
                    </a:lnTo>
                    <a:lnTo>
                      <a:pt x="630" y="351"/>
                    </a:lnTo>
                    <a:lnTo>
                      <a:pt x="631" y="343"/>
                    </a:lnTo>
                    <a:lnTo>
                      <a:pt x="631" y="334"/>
                    </a:lnTo>
                    <a:close/>
                    <a:moveTo>
                      <a:pt x="632" y="317"/>
                    </a:moveTo>
                    <a:lnTo>
                      <a:pt x="611" y="326"/>
                    </a:lnTo>
                    <a:lnTo>
                      <a:pt x="631" y="335"/>
                    </a:lnTo>
                    <a:lnTo>
                      <a:pt x="632" y="326"/>
                    </a:lnTo>
                    <a:lnTo>
                      <a:pt x="632" y="317"/>
                    </a:lnTo>
                    <a:close/>
                    <a:moveTo>
                      <a:pt x="632" y="301"/>
                    </a:moveTo>
                    <a:lnTo>
                      <a:pt x="611" y="311"/>
                    </a:lnTo>
                    <a:lnTo>
                      <a:pt x="632" y="318"/>
                    </a:lnTo>
                    <a:lnTo>
                      <a:pt x="632" y="310"/>
                    </a:lnTo>
                    <a:lnTo>
                      <a:pt x="632" y="301"/>
                    </a:lnTo>
                    <a:close/>
                    <a:moveTo>
                      <a:pt x="630" y="284"/>
                    </a:moveTo>
                    <a:lnTo>
                      <a:pt x="611" y="295"/>
                    </a:lnTo>
                    <a:lnTo>
                      <a:pt x="631" y="302"/>
                    </a:lnTo>
                    <a:lnTo>
                      <a:pt x="631" y="293"/>
                    </a:lnTo>
                    <a:lnTo>
                      <a:pt x="630" y="284"/>
                    </a:lnTo>
                    <a:close/>
                    <a:moveTo>
                      <a:pt x="628" y="268"/>
                    </a:moveTo>
                    <a:lnTo>
                      <a:pt x="609" y="280"/>
                    </a:lnTo>
                    <a:lnTo>
                      <a:pt x="630" y="285"/>
                    </a:lnTo>
                    <a:lnTo>
                      <a:pt x="630" y="277"/>
                    </a:lnTo>
                    <a:lnTo>
                      <a:pt x="628" y="268"/>
                    </a:lnTo>
                    <a:close/>
                    <a:moveTo>
                      <a:pt x="625" y="252"/>
                    </a:moveTo>
                    <a:lnTo>
                      <a:pt x="607" y="264"/>
                    </a:lnTo>
                    <a:lnTo>
                      <a:pt x="628" y="269"/>
                    </a:lnTo>
                    <a:lnTo>
                      <a:pt x="627" y="261"/>
                    </a:lnTo>
                    <a:lnTo>
                      <a:pt x="625" y="252"/>
                    </a:lnTo>
                    <a:close/>
                    <a:moveTo>
                      <a:pt x="622" y="236"/>
                    </a:moveTo>
                    <a:lnTo>
                      <a:pt x="604" y="249"/>
                    </a:lnTo>
                    <a:lnTo>
                      <a:pt x="625" y="252"/>
                    </a:lnTo>
                    <a:lnTo>
                      <a:pt x="624" y="244"/>
                    </a:lnTo>
                    <a:lnTo>
                      <a:pt x="622" y="236"/>
                    </a:lnTo>
                    <a:close/>
                    <a:moveTo>
                      <a:pt x="617" y="220"/>
                    </a:moveTo>
                    <a:lnTo>
                      <a:pt x="600" y="234"/>
                    </a:lnTo>
                    <a:lnTo>
                      <a:pt x="622" y="236"/>
                    </a:lnTo>
                    <a:lnTo>
                      <a:pt x="620" y="228"/>
                    </a:lnTo>
                    <a:lnTo>
                      <a:pt x="617" y="220"/>
                    </a:lnTo>
                    <a:close/>
                    <a:moveTo>
                      <a:pt x="611" y="204"/>
                    </a:moveTo>
                    <a:lnTo>
                      <a:pt x="595" y="220"/>
                    </a:lnTo>
                    <a:lnTo>
                      <a:pt x="617" y="220"/>
                    </a:lnTo>
                    <a:lnTo>
                      <a:pt x="615" y="213"/>
                    </a:lnTo>
                    <a:lnTo>
                      <a:pt x="611" y="204"/>
                    </a:lnTo>
                    <a:close/>
                    <a:moveTo>
                      <a:pt x="605" y="189"/>
                    </a:moveTo>
                    <a:lnTo>
                      <a:pt x="590" y="205"/>
                    </a:lnTo>
                    <a:lnTo>
                      <a:pt x="612" y="205"/>
                    </a:lnTo>
                    <a:lnTo>
                      <a:pt x="609" y="197"/>
                    </a:lnTo>
                    <a:lnTo>
                      <a:pt x="605" y="189"/>
                    </a:lnTo>
                    <a:close/>
                    <a:moveTo>
                      <a:pt x="598" y="174"/>
                    </a:moveTo>
                    <a:lnTo>
                      <a:pt x="583" y="191"/>
                    </a:lnTo>
                    <a:lnTo>
                      <a:pt x="605" y="190"/>
                    </a:lnTo>
                    <a:lnTo>
                      <a:pt x="602" y="182"/>
                    </a:lnTo>
                    <a:lnTo>
                      <a:pt x="598" y="174"/>
                    </a:lnTo>
                    <a:close/>
                    <a:moveTo>
                      <a:pt x="590" y="159"/>
                    </a:moveTo>
                    <a:lnTo>
                      <a:pt x="577" y="177"/>
                    </a:lnTo>
                    <a:lnTo>
                      <a:pt x="598" y="175"/>
                    </a:lnTo>
                    <a:lnTo>
                      <a:pt x="595" y="167"/>
                    </a:lnTo>
                    <a:lnTo>
                      <a:pt x="590" y="159"/>
                    </a:lnTo>
                    <a:close/>
                    <a:moveTo>
                      <a:pt x="582" y="145"/>
                    </a:moveTo>
                    <a:lnTo>
                      <a:pt x="569" y="164"/>
                    </a:lnTo>
                    <a:lnTo>
                      <a:pt x="591" y="160"/>
                    </a:lnTo>
                    <a:lnTo>
                      <a:pt x="587" y="153"/>
                    </a:lnTo>
                    <a:lnTo>
                      <a:pt x="582" y="145"/>
                    </a:lnTo>
                    <a:close/>
                    <a:moveTo>
                      <a:pt x="572" y="131"/>
                    </a:moveTo>
                    <a:lnTo>
                      <a:pt x="561" y="151"/>
                    </a:lnTo>
                    <a:lnTo>
                      <a:pt x="582" y="146"/>
                    </a:lnTo>
                    <a:lnTo>
                      <a:pt x="578" y="139"/>
                    </a:lnTo>
                    <a:lnTo>
                      <a:pt x="572" y="131"/>
                    </a:lnTo>
                    <a:close/>
                    <a:moveTo>
                      <a:pt x="562" y="118"/>
                    </a:moveTo>
                    <a:lnTo>
                      <a:pt x="552" y="138"/>
                    </a:lnTo>
                    <a:lnTo>
                      <a:pt x="573" y="132"/>
                    </a:lnTo>
                    <a:lnTo>
                      <a:pt x="568" y="125"/>
                    </a:lnTo>
                    <a:lnTo>
                      <a:pt x="562" y="118"/>
                    </a:lnTo>
                    <a:close/>
                    <a:moveTo>
                      <a:pt x="552" y="106"/>
                    </a:moveTo>
                    <a:lnTo>
                      <a:pt x="542" y="126"/>
                    </a:lnTo>
                    <a:lnTo>
                      <a:pt x="563" y="119"/>
                    </a:lnTo>
                    <a:lnTo>
                      <a:pt x="558" y="112"/>
                    </a:lnTo>
                    <a:lnTo>
                      <a:pt x="552" y="106"/>
                    </a:lnTo>
                    <a:close/>
                    <a:moveTo>
                      <a:pt x="540" y="94"/>
                    </a:moveTo>
                    <a:lnTo>
                      <a:pt x="532" y="114"/>
                    </a:lnTo>
                    <a:lnTo>
                      <a:pt x="552" y="106"/>
                    </a:lnTo>
                    <a:lnTo>
                      <a:pt x="547" y="100"/>
                    </a:lnTo>
                    <a:lnTo>
                      <a:pt x="540" y="94"/>
                    </a:lnTo>
                    <a:close/>
                    <a:moveTo>
                      <a:pt x="528" y="82"/>
                    </a:moveTo>
                    <a:lnTo>
                      <a:pt x="521" y="103"/>
                    </a:lnTo>
                    <a:lnTo>
                      <a:pt x="541" y="94"/>
                    </a:lnTo>
                    <a:lnTo>
                      <a:pt x="535" y="88"/>
                    </a:lnTo>
                    <a:lnTo>
                      <a:pt x="528" y="82"/>
                    </a:lnTo>
                    <a:close/>
                    <a:moveTo>
                      <a:pt x="516" y="71"/>
                    </a:moveTo>
                    <a:lnTo>
                      <a:pt x="509" y="93"/>
                    </a:lnTo>
                    <a:lnTo>
                      <a:pt x="529" y="83"/>
                    </a:lnTo>
                    <a:lnTo>
                      <a:pt x="523" y="77"/>
                    </a:lnTo>
                    <a:lnTo>
                      <a:pt x="516" y="71"/>
                    </a:lnTo>
                    <a:close/>
                    <a:moveTo>
                      <a:pt x="503" y="61"/>
                    </a:moveTo>
                    <a:lnTo>
                      <a:pt x="498" y="83"/>
                    </a:lnTo>
                    <a:lnTo>
                      <a:pt x="516" y="72"/>
                    </a:lnTo>
                    <a:lnTo>
                      <a:pt x="510" y="67"/>
                    </a:lnTo>
                    <a:lnTo>
                      <a:pt x="503" y="61"/>
                    </a:lnTo>
                    <a:close/>
                    <a:moveTo>
                      <a:pt x="489" y="52"/>
                    </a:moveTo>
                    <a:lnTo>
                      <a:pt x="485" y="74"/>
                    </a:lnTo>
                    <a:lnTo>
                      <a:pt x="503" y="62"/>
                    </a:lnTo>
                    <a:lnTo>
                      <a:pt x="497" y="57"/>
                    </a:lnTo>
                    <a:lnTo>
                      <a:pt x="489" y="52"/>
                    </a:lnTo>
                    <a:close/>
                    <a:moveTo>
                      <a:pt x="475" y="43"/>
                    </a:moveTo>
                    <a:lnTo>
                      <a:pt x="472" y="65"/>
                    </a:lnTo>
                    <a:lnTo>
                      <a:pt x="490" y="52"/>
                    </a:lnTo>
                    <a:lnTo>
                      <a:pt x="483" y="48"/>
                    </a:lnTo>
                    <a:lnTo>
                      <a:pt x="475" y="43"/>
                    </a:lnTo>
                    <a:close/>
                    <a:moveTo>
                      <a:pt x="461" y="35"/>
                    </a:moveTo>
                    <a:lnTo>
                      <a:pt x="459" y="58"/>
                    </a:lnTo>
                    <a:lnTo>
                      <a:pt x="476" y="44"/>
                    </a:lnTo>
                    <a:lnTo>
                      <a:pt x="469" y="39"/>
                    </a:lnTo>
                    <a:lnTo>
                      <a:pt x="461" y="35"/>
                    </a:lnTo>
                    <a:close/>
                    <a:moveTo>
                      <a:pt x="446" y="28"/>
                    </a:moveTo>
                    <a:lnTo>
                      <a:pt x="445" y="50"/>
                    </a:lnTo>
                    <a:lnTo>
                      <a:pt x="461" y="36"/>
                    </a:lnTo>
                    <a:lnTo>
                      <a:pt x="454" y="32"/>
                    </a:lnTo>
                    <a:lnTo>
                      <a:pt x="446" y="28"/>
                    </a:lnTo>
                    <a:close/>
                    <a:moveTo>
                      <a:pt x="430" y="22"/>
                    </a:moveTo>
                    <a:lnTo>
                      <a:pt x="431" y="44"/>
                    </a:lnTo>
                    <a:lnTo>
                      <a:pt x="446" y="28"/>
                    </a:lnTo>
                    <a:lnTo>
                      <a:pt x="439" y="25"/>
                    </a:lnTo>
                    <a:lnTo>
                      <a:pt x="430" y="22"/>
                    </a:lnTo>
                    <a:close/>
                    <a:moveTo>
                      <a:pt x="415" y="16"/>
                    </a:moveTo>
                    <a:lnTo>
                      <a:pt x="417" y="38"/>
                    </a:lnTo>
                    <a:lnTo>
                      <a:pt x="431" y="22"/>
                    </a:lnTo>
                    <a:lnTo>
                      <a:pt x="424" y="19"/>
                    </a:lnTo>
                    <a:lnTo>
                      <a:pt x="415" y="16"/>
                    </a:lnTo>
                    <a:close/>
                    <a:moveTo>
                      <a:pt x="399" y="11"/>
                    </a:moveTo>
                    <a:lnTo>
                      <a:pt x="402" y="34"/>
                    </a:lnTo>
                    <a:lnTo>
                      <a:pt x="416" y="16"/>
                    </a:lnTo>
                    <a:lnTo>
                      <a:pt x="408" y="14"/>
                    </a:lnTo>
                    <a:lnTo>
                      <a:pt x="399" y="11"/>
                    </a:lnTo>
                    <a:close/>
                    <a:moveTo>
                      <a:pt x="383" y="7"/>
                    </a:moveTo>
                    <a:lnTo>
                      <a:pt x="387" y="29"/>
                    </a:lnTo>
                    <a:lnTo>
                      <a:pt x="400" y="11"/>
                    </a:lnTo>
                    <a:lnTo>
                      <a:pt x="392" y="9"/>
                    </a:lnTo>
                    <a:lnTo>
                      <a:pt x="383" y="7"/>
                    </a:lnTo>
                    <a:close/>
                    <a:moveTo>
                      <a:pt x="367" y="4"/>
                    </a:moveTo>
                    <a:lnTo>
                      <a:pt x="372" y="26"/>
                    </a:lnTo>
                    <a:lnTo>
                      <a:pt x="384" y="8"/>
                    </a:lnTo>
                    <a:lnTo>
                      <a:pt x="376" y="6"/>
                    </a:lnTo>
                    <a:lnTo>
                      <a:pt x="367" y="4"/>
                    </a:lnTo>
                    <a:close/>
                    <a:moveTo>
                      <a:pt x="350" y="2"/>
                    </a:moveTo>
                    <a:lnTo>
                      <a:pt x="357" y="24"/>
                    </a:lnTo>
                    <a:lnTo>
                      <a:pt x="367" y="4"/>
                    </a:lnTo>
                    <a:lnTo>
                      <a:pt x="359" y="3"/>
                    </a:lnTo>
                    <a:lnTo>
                      <a:pt x="350" y="2"/>
                    </a:lnTo>
                    <a:close/>
                    <a:moveTo>
                      <a:pt x="334" y="1"/>
                    </a:moveTo>
                    <a:lnTo>
                      <a:pt x="341" y="22"/>
                    </a:lnTo>
                    <a:lnTo>
                      <a:pt x="351" y="2"/>
                    </a:lnTo>
                    <a:lnTo>
                      <a:pt x="343" y="1"/>
                    </a:lnTo>
                    <a:lnTo>
                      <a:pt x="334" y="1"/>
                    </a:lnTo>
                    <a:close/>
                    <a:moveTo>
                      <a:pt x="317" y="0"/>
                    </a:moveTo>
                    <a:lnTo>
                      <a:pt x="326" y="21"/>
                    </a:lnTo>
                    <a:lnTo>
                      <a:pt x="335" y="1"/>
                    </a:lnTo>
                    <a:lnTo>
                      <a:pt x="326" y="0"/>
                    </a:lnTo>
                    <a:lnTo>
                      <a:pt x="317" y="0"/>
                    </a:lnTo>
                    <a:close/>
                    <a:moveTo>
                      <a:pt x="301" y="0"/>
                    </a:moveTo>
                    <a:lnTo>
                      <a:pt x="311" y="21"/>
                    </a:lnTo>
                    <a:lnTo>
                      <a:pt x="318" y="0"/>
                    </a:lnTo>
                    <a:lnTo>
                      <a:pt x="310" y="0"/>
                    </a:lnTo>
                    <a:lnTo>
                      <a:pt x="301" y="0"/>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89" name="Freeform 44"/>
              <p:cNvSpPr>
                <a:spLocks noEditPoints="1"/>
              </p:cNvSpPr>
              <p:nvPr/>
            </p:nvSpPr>
            <p:spPr bwMode="auto">
              <a:xfrm>
                <a:off x="2648" y="1231"/>
                <a:ext cx="2205" cy="2180"/>
              </a:xfrm>
              <a:custGeom>
                <a:avLst/>
                <a:gdLst>
                  <a:gd name="T0" fmla="*/ 1686330 w 632"/>
                  <a:gd name="T1" fmla="*/ 23511 h 632"/>
                  <a:gd name="T2" fmla="*/ 1484251 w 632"/>
                  <a:gd name="T3" fmla="*/ 57208 h 632"/>
                  <a:gd name="T4" fmla="*/ 1284064 w 632"/>
                  <a:gd name="T5" fmla="*/ 121028 h 632"/>
                  <a:gd name="T6" fmla="*/ 1094985 w 632"/>
                  <a:gd name="T7" fmla="*/ 197331 h 632"/>
                  <a:gd name="T8" fmla="*/ 912458 w 632"/>
                  <a:gd name="T9" fmla="*/ 289505 h 632"/>
                  <a:gd name="T10" fmla="*/ 742918 w 632"/>
                  <a:gd name="T11" fmla="*/ 405725 h 632"/>
                  <a:gd name="T12" fmla="*/ 591345 w 632"/>
                  <a:gd name="T13" fmla="*/ 533703 h 632"/>
                  <a:gd name="T14" fmla="*/ 447196 w 632"/>
                  <a:gd name="T15" fmla="*/ 673851 h 632"/>
                  <a:gd name="T16" fmla="*/ 326288 w 632"/>
                  <a:gd name="T17" fmla="*/ 830549 h 632"/>
                  <a:gd name="T18" fmla="*/ 220203 w 632"/>
                  <a:gd name="T19" fmla="*/ 993649 h 632"/>
                  <a:gd name="T20" fmla="*/ 139131 w 632"/>
                  <a:gd name="T21" fmla="*/ 1167086 h 632"/>
                  <a:gd name="T22" fmla="*/ 68763 w 632"/>
                  <a:gd name="T23" fmla="*/ 1354066 h 632"/>
                  <a:gd name="T24" fmla="*/ 25354 w 632"/>
                  <a:gd name="T25" fmla="*/ 1539653 h 632"/>
                  <a:gd name="T26" fmla="*/ 5185 w 632"/>
                  <a:gd name="T27" fmla="*/ 1731475 h 632"/>
                  <a:gd name="T28" fmla="*/ 0 w 632"/>
                  <a:gd name="T29" fmla="*/ 1923464 h 632"/>
                  <a:gd name="T30" fmla="*/ 25354 w 632"/>
                  <a:gd name="T31" fmla="*/ 2115418 h 632"/>
                  <a:gd name="T32" fmla="*/ 63115 w 632"/>
                  <a:gd name="T33" fmla="*/ 2300887 h 632"/>
                  <a:gd name="T34" fmla="*/ 131867 w 632"/>
                  <a:gd name="T35" fmla="*/ 2486021 h 632"/>
                  <a:gd name="T36" fmla="*/ 214555 w 632"/>
                  <a:gd name="T37" fmla="*/ 2661304 h 632"/>
                  <a:gd name="T38" fmla="*/ 313846 w 632"/>
                  <a:gd name="T39" fmla="*/ 2829733 h 632"/>
                  <a:gd name="T40" fmla="*/ 439943 w 632"/>
                  <a:gd name="T41" fmla="*/ 2986479 h 632"/>
                  <a:gd name="T42" fmla="*/ 579064 w 632"/>
                  <a:gd name="T43" fmla="*/ 3126175 h 632"/>
                  <a:gd name="T44" fmla="*/ 730466 w 632"/>
                  <a:gd name="T45" fmla="*/ 3259566 h 632"/>
                  <a:gd name="T46" fmla="*/ 900006 w 632"/>
                  <a:gd name="T47" fmla="*/ 3370408 h 632"/>
                  <a:gd name="T48" fmla="*/ 1076762 w 632"/>
                  <a:gd name="T49" fmla="*/ 3467925 h 632"/>
                  <a:gd name="T50" fmla="*/ 1264477 w 632"/>
                  <a:gd name="T51" fmla="*/ 3543693 h 632"/>
                  <a:gd name="T52" fmla="*/ 1466165 w 632"/>
                  <a:gd name="T53" fmla="*/ 3608086 h 632"/>
                  <a:gd name="T54" fmla="*/ 1668278 w 632"/>
                  <a:gd name="T55" fmla="*/ 3648133 h 632"/>
                  <a:gd name="T56" fmla="*/ 1875565 w 632"/>
                  <a:gd name="T57" fmla="*/ 3666684 h 632"/>
                  <a:gd name="T58" fmla="*/ 2083289 w 632"/>
                  <a:gd name="T59" fmla="*/ 3672062 h 632"/>
                  <a:gd name="T60" fmla="*/ 2290576 w 632"/>
                  <a:gd name="T61" fmla="*/ 3648133 h 632"/>
                  <a:gd name="T62" fmla="*/ 2492861 w 632"/>
                  <a:gd name="T63" fmla="*/ 3614440 h 632"/>
                  <a:gd name="T64" fmla="*/ 2692895 w 632"/>
                  <a:gd name="T65" fmla="*/ 3550461 h 632"/>
                  <a:gd name="T66" fmla="*/ 2882092 w 632"/>
                  <a:gd name="T67" fmla="*/ 3474861 h 632"/>
                  <a:gd name="T68" fmla="*/ 3064500 w 632"/>
                  <a:gd name="T69" fmla="*/ 3381984 h 632"/>
                  <a:gd name="T70" fmla="*/ 3234159 w 632"/>
                  <a:gd name="T71" fmla="*/ 3265750 h 632"/>
                  <a:gd name="T72" fmla="*/ 3385561 w 632"/>
                  <a:gd name="T73" fmla="*/ 3137955 h 632"/>
                  <a:gd name="T74" fmla="*/ 3529748 w 632"/>
                  <a:gd name="T75" fmla="*/ 2998211 h 632"/>
                  <a:gd name="T76" fmla="*/ 3650828 w 632"/>
                  <a:gd name="T77" fmla="*/ 2841513 h 632"/>
                  <a:gd name="T78" fmla="*/ 3756741 w 632"/>
                  <a:gd name="T79" fmla="*/ 2677840 h 632"/>
                  <a:gd name="T80" fmla="*/ 3837946 w 632"/>
                  <a:gd name="T81" fmla="*/ 2497801 h 632"/>
                  <a:gd name="T82" fmla="*/ 3908192 w 632"/>
                  <a:gd name="T83" fmla="*/ 2317588 h 632"/>
                  <a:gd name="T84" fmla="*/ 3951587 w 632"/>
                  <a:gd name="T85" fmla="*/ 2132406 h 632"/>
                  <a:gd name="T86" fmla="*/ 3971770 w 632"/>
                  <a:gd name="T87" fmla="*/ 1940586 h 632"/>
                  <a:gd name="T88" fmla="*/ 3976944 w 632"/>
                  <a:gd name="T89" fmla="*/ 1748181 h 632"/>
                  <a:gd name="T90" fmla="*/ 3951587 w 632"/>
                  <a:gd name="T91" fmla="*/ 1556241 h 632"/>
                  <a:gd name="T92" fmla="*/ 3913962 w 632"/>
                  <a:gd name="T93" fmla="*/ 1371223 h 632"/>
                  <a:gd name="T94" fmla="*/ 3845213 w 632"/>
                  <a:gd name="T95" fmla="*/ 1185589 h 632"/>
                  <a:gd name="T96" fmla="*/ 3762389 w 632"/>
                  <a:gd name="T97" fmla="*/ 1010758 h 632"/>
                  <a:gd name="T98" fmla="*/ 3663269 w 632"/>
                  <a:gd name="T99" fmla="*/ 842329 h 632"/>
                  <a:gd name="T100" fmla="*/ 3537015 w 632"/>
                  <a:gd name="T101" fmla="*/ 685593 h 632"/>
                  <a:gd name="T102" fmla="*/ 3398003 w 632"/>
                  <a:gd name="T103" fmla="*/ 545886 h 632"/>
                  <a:gd name="T104" fmla="*/ 3246430 w 632"/>
                  <a:gd name="T105" fmla="*/ 412662 h 632"/>
                  <a:gd name="T106" fmla="*/ 3076938 w 632"/>
                  <a:gd name="T107" fmla="*/ 301237 h 632"/>
                  <a:gd name="T108" fmla="*/ 2900182 w 632"/>
                  <a:gd name="T109" fmla="*/ 203564 h 632"/>
                  <a:gd name="T110" fmla="*/ 2705333 w 632"/>
                  <a:gd name="T111" fmla="*/ 127965 h 632"/>
                  <a:gd name="T112" fmla="*/ 2510912 w 632"/>
                  <a:gd name="T113" fmla="*/ 63989 h 632"/>
                  <a:gd name="T114" fmla="*/ 2308799 w 632"/>
                  <a:gd name="T115" fmla="*/ 23511 h 632"/>
                  <a:gd name="T116" fmla="*/ 2101379 w 632"/>
                  <a:gd name="T117" fmla="*/ 4808 h 632"/>
                  <a:gd name="T118" fmla="*/ 1893617 w 632"/>
                  <a:gd name="T119" fmla="*/ 0 h 6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2"/>
                  <a:gd name="T181" fmla="*/ 0 h 632"/>
                  <a:gd name="T182" fmla="*/ 632 w 632"/>
                  <a:gd name="T183" fmla="*/ 632 h 63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2" h="632">
                    <a:moveTo>
                      <a:pt x="284" y="2"/>
                    </a:moveTo>
                    <a:lnTo>
                      <a:pt x="295" y="21"/>
                    </a:lnTo>
                    <a:lnTo>
                      <a:pt x="302" y="0"/>
                    </a:lnTo>
                    <a:lnTo>
                      <a:pt x="293" y="1"/>
                    </a:lnTo>
                    <a:lnTo>
                      <a:pt x="284" y="2"/>
                    </a:lnTo>
                    <a:close/>
                    <a:moveTo>
                      <a:pt x="268" y="4"/>
                    </a:moveTo>
                    <a:lnTo>
                      <a:pt x="280" y="23"/>
                    </a:lnTo>
                    <a:lnTo>
                      <a:pt x="285" y="2"/>
                    </a:lnTo>
                    <a:lnTo>
                      <a:pt x="277" y="2"/>
                    </a:lnTo>
                    <a:lnTo>
                      <a:pt x="268" y="4"/>
                    </a:lnTo>
                    <a:close/>
                    <a:moveTo>
                      <a:pt x="252" y="7"/>
                    </a:moveTo>
                    <a:lnTo>
                      <a:pt x="264" y="25"/>
                    </a:lnTo>
                    <a:lnTo>
                      <a:pt x="269" y="4"/>
                    </a:lnTo>
                    <a:lnTo>
                      <a:pt x="261" y="5"/>
                    </a:lnTo>
                    <a:lnTo>
                      <a:pt x="252" y="7"/>
                    </a:lnTo>
                    <a:close/>
                    <a:moveTo>
                      <a:pt x="236" y="10"/>
                    </a:moveTo>
                    <a:lnTo>
                      <a:pt x="249" y="28"/>
                    </a:lnTo>
                    <a:lnTo>
                      <a:pt x="252" y="7"/>
                    </a:lnTo>
                    <a:lnTo>
                      <a:pt x="244" y="8"/>
                    </a:lnTo>
                    <a:lnTo>
                      <a:pt x="236" y="10"/>
                    </a:lnTo>
                    <a:close/>
                    <a:moveTo>
                      <a:pt x="220" y="15"/>
                    </a:moveTo>
                    <a:lnTo>
                      <a:pt x="234" y="32"/>
                    </a:lnTo>
                    <a:lnTo>
                      <a:pt x="236" y="10"/>
                    </a:lnTo>
                    <a:lnTo>
                      <a:pt x="228" y="12"/>
                    </a:lnTo>
                    <a:lnTo>
                      <a:pt x="220" y="15"/>
                    </a:lnTo>
                    <a:close/>
                    <a:moveTo>
                      <a:pt x="204" y="21"/>
                    </a:moveTo>
                    <a:lnTo>
                      <a:pt x="220" y="37"/>
                    </a:lnTo>
                    <a:lnTo>
                      <a:pt x="220" y="15"/>
                    </a:lnTo>
                    <a:lnTo>
                      <a:pt x="213" y="17"/>
                    </a:lnTo>
                    <a:lnTo>
                      <a:pt x="204" y="21"/>
                    </a:lnTo>
                    <a:close/>
                    <a:moveTo>
                      <a:pt x="189" y="27"/>
                    </a:moveTo>
                    <a:lnTo>
                      <a:pt x="205" y="42"/>
                    </a:lnTo>
                    <a:lnTo>
                      <a:pt x="205" y="20"/>
                    </a:lnTo>
                    <a:lnTo>
                      <a:pt x="197" y="23"/>
                    </a:lnTo>
                    <a:lnTo>
                      <a:pt x="189" y="27"/>
                    </a:lnTo>
                    <a:close/>
                    <a:moveTo>
                      <a:pt x="174" y="34"/>
                    </a:moveTo>
                    <a:lnTo>
                      <a:pt x="191" y="48"/>
                    </a:lnTo>
                    <a:lnTo>
                      <a:pt x="190" y="27"/>
                    </a:lnTo>
                    <a:lnTo>
                      <a:pt x="182" y="30"/>
                    </a:lnTo>
                    <a:lnTo>
                      <a:pt x="174" y="34"/>
                    </a:lnTo>
                    <a:close/>
                    <a:moveTo>
                      <a:pt x="159" y="42"/>
                    </a:moveTo>
                    <a:lnTo>
                      <a:pt x="177" y="55"/>
                    </a:lnTo>
                    <a:lnTo>
                      <a:pt x="175" y="34"/>
                    </a:lnTo>
                    <a:lnTo>
                      <a:pt x="167" y="37"/>
                    </a:lnTo>
                    <a:lnTo>
                      <a:pt x="159" y="42"/>
                    </a:lnTo>
                    <a:close/>
                    <a:moveTo>
                      <a:pt x="145" y="50"/>
                    </a:moveTo>
                    <a:lnTo>
                      <a:pt x="164" y="63"/>
                    </a:lnTo>
                    <a:lnTo>
                      <a:pt x="160" y="41"/>
                    </a:lnTo>
                    <a:lnTo>
                      <a:pt x="153" y="45"/>
                    </a:lnTo>
                    <a:lnTo>
                      <a:pt x="145" y="50"/>
                    </a:lnTo>
                    <a:close/>
                    <a:moveTo>
                      <a:pt x="131" y="60"/>
                    </a:moveTo>
                    <a:lnTo>
                      <a:pt x="151" y="71"/>
                    </a:lnTo>
                    <a:lnTo>
                      <a:pt x="146" y="50"/>
                    </a:lnTo>
                    <a:lnTo>
                      <a:pt x="139" y="54"/>
                    </a:lnTo>
                    <a:lnTo>
                      <a:pt x="131" y="60"/>
                    </a:lnTo>
                    <a:close/>
                    <a:moveTo>
                      <a:pt x="118" y="70"/>
                    </a:moveTo>
                    <a:lnTo>
                      <a:pt x="138" y="80"/>
                    </a:lnTo>
                    <a:lnTo>
                      <a:pt x="132" y="59"/>
                    </a:lnTo>
                    <a:lnTo>
                      <a:pt x="125" y="64"/>
                    </a:lnTo>
                    <a:lnTo>
                      <a:pt x="118" y="70"/>
                    </a:lnTo>
                    <a:close/>
                    <a:moveTo>
                      <a:pt x="106" y="80"/>
                    </a:moveTo>
                    <a:lnTo>
                      <a:pt x="126" y="90"/>
                    </a:lnTo>
                    <a:lnTo>
                      <a:pt x="119" y="69"/>
                    </a:lnTo>
                    <a:lnTo>
                      <a:pt x="112" y="74"/>
                    </a:lnTo>
                    <a:lnTo>
                      <a:pt x="106" y="80"/>
                    </a:lnTo>
                    <a:close/>
                    <a:moveTo>
                      <a:pt x="94" y="92"/>
                    </a:moveTo>
                    <a:lnTo>
                      <a:pt x="114" y="100"/>
                    </a:lnTo>
                    <a:lnTo>
                      <a:pt x="106" y="80"/>
                    </a:lnTo>
                    <a:lnTo>
                      <a:pt x="100" y="85"/>
                    </a:lnTo>
                    <a:lnTo>
                      <a:pt x="94" y="92"/>
                    </a:lnTo>
                    <a:close/>
                    <a:moveTo>
                      <a:pt x="82" y="104"/>
                    </a:moveTo>
                    <a:lnTo>
                      <a:pt x="103" y="111"/>
                    </a:lnTo>
                    <a:lnTo>
                      <a:pt x="94" y="91"/>
                    </a:lnTo>
                    <a:lnTo>
                      <a:pt x="88" y="97"/>
                    </a:lnTo>
                    <a:lnTo>
                      <a:pt x="82" y="104"/>
                    </a:lnTo>
                    <a:close/>
                    <a:moveTo>
                      <a:pt x="71" y="116"/>
                    </a:moveTo>
                    <a:lnTo>
                      <a:pt x="93" y="122"/>
                    </a:lnTo>
                    <a:lnTo>
                      <a:pt x="83" y="103"/>
                    </a:lnTo>
                    <a:lnTo>
                      <a:pt x="77" y="109"/>
                    </a:lnTo>
                    <a:lnTo>
                      <a:pt x="71" y="116"/>
                    </a:lnTo>
                    <a:close/>
                    <a:moveTo>
                      <a:pt x="61" y="129"/>
                    </a:moveTo>
                    <a:lnTo>
                      <a:pt x="83" y="134"/>
                    </a:lnTo>
                    <a:lnTo>
                      <a:pt x="72" y="116"/>
                    </a:lnTo>
                    <a:lnTo>
                      <a:pt x="67" y="122"/>
                    </a:lnTo>
                    <a:lnTo>
                      <a:pt x="61" y="129"/>
                    </a:lnTo>
                    <a:close/>
                    <a:moveTo>
                      <a:pt x="52" y="143"/>
                    </a:moveTo>
                    <a:lnTo>
                      <a:pt x="74" y="147"/>
                    </a:lnTo>
                    <a:lnTo>
                      <a:pt x="62" y="129"/>
                    </a:lnTo>
                    <a:lnTo>
                      <a:pt x="57" y="135"/>
                    </a:lnTo>
                    <a:lnTo>
                      <a:pt x="52" y="143"/>
                    </a:lnTo>
                    <a:close/>
                    <a:moveTo>
                      <a:pt x="43" y="157"/>
                    </a:moveTo>
                    <a:lnTo>
                      <a:pt x="65" y="160"/>
                    </a:lnTo>
                    <a:lnTo>
                      <a:pt x="52" y="142"/>
                    </a:lnTo>
                    <a:lnTo>
                      <a:pt x="48" y="149"/>
                    </a:lnTo>
                    <a:lnTo>
                      <a:pt x="43" y="157"/>
                    </a:lnTo>
                    <a:close/>
                    <a:moveTo>
                      <a:pt x="35" y="171"/>
                    </a:moveTo>
                    <a:lnTo>
                      <a:pt x="58" y="173"/>
                    </a:lnTo>
                    <a:lnTo>
                      <a:pt x="44" y="156"/>
                    </a:lnTo>
                    <a:lnTo>
                      <a:pt x="39" y="163"/>
                    </a:lnTo>
                    <a:lnTo>
                      <a:pt x="35" y="171"/>
                    </a:lnTo>
                    <a:close/>
                    <a:moveTo>
                      <a:pt x="28" y="186"/>
                    </a:moveTo>
                    <a:lnTo>
                      <a:pt x="50" y="187"/>
                    </a:lnTo>
                    <a:lnTo>
                      <a:pt x="36" y="171"/>
                    </a:lnTo>
                    <a:lnTo>
                      <a:pt x="32" y="178"/>
                    </a:lnTo>
                    <a:lnTo>
                      <a:pt x="28" y="186"/>
                    </a:lnTo>
                    <a:close/>
                    <a:moveTo>
                      <a:pt x="22" y="201"/>
                    </a:moveTo>
                    <a:lnTo>
                      <a:pt x="44" y="201"/>
                    </a:lnTo>
                    <a:lnTo>
                      <a:pt x="28" y="186"/>
                    </a:lnTo>
                    <a:lnTo>
                      <a:pt x="25" y="193"/>
                    </a:lnTo>
                    <a:lnTo>
                      <a:pt x="22" y="201"/>
                    </a:lnTo>
                    <a:close/>
                    <a:moveTo>
                      <a:pt x="16" y="217"/>
                    </a:moveTo>
                    <a:lnTo>
                      <a:pt x="38" y="215"/>
                    </a:lnTo>
                    <a:lnTo>
                      <a:pt x="22" y="201"/>
                    </a:lnTo>
                    <a:lnTo>
                      <a:pt x="19" y="208"/>
                    </a:lnTo>
                    <a:lnTo>
                      <a:pt x="16" y="217"/>
                    </a:lnTo>
                    <a:close/>
                    <a:moveTo>
                      <a:pt x="11" y="233"/>
                    </a:moveTo>
                    <a:lnTo>
                      <a:pt x="34" y="230"/>
                    </a:lnTo>
                    <a:lnTo>
                      <a:pt x="16" y="216"/>
                    </a:lnTo>
                    <a:lnTo>
                      <a:pt x="14" y="224"/>
                    </a:lnTo>
                    <a:lnTo>
                      <a:pt x="11" y="233"/>
                    </a:lnTo>
                    <a:close/>
                    <a:moveTo>
                      <a:pt x="7" y="249"/>
                    </a:moveTo>
                    <a:lnTo>
                      <a:pt x="29" y="245"/>
                    </a:lnTo>
                    <a:lnTo>
                      <a:pt x="11" y="232"/>
                    </a:lnTo>
                    <a:lnTo>
                      <a:pt x="9" y="240"/>
                    </a:lnTo>
                    <a:lnTo>
                      <a:pt x="7" y="249"/>
                    </a:lnTo>
                    <a:close/>
                    <a:moveTo>
                      <a:pt x="4" y="265"/>
                    </a:moveTo>
                    <a:lnTo>
                      <a:pt x="26" y="260"/>
                    </a:lnTo>
                    <a:lnTo>
                      <a:pt x="8" y="248"/>
                    </a:lnTo>
                    <a:lnTo>
                      <a:pt x="6" y="256"/>
                    </a:lnTo>
                    <a:lnTo>
                      <a:pt x="4" y="265"/>
                    </a:lnTo>
                    <a:close/>
                    <a:moveTo>
                      <a:pt x="2" y="282"/>
                    </a:moveTo>
                    <a:lnTo>
                      <a:pt x="24" y="275"/>
                    </a:lnTo>
                    <a:lnTo>
                      <a:pt x="4" y="264"/>
                    </a:lnTo>
                    <a:lnTo>
                      <a:pt x="3" y="273"/>
                    </a:lnTo>
                    <a:lnTo>
                      <a:pt x="2" y="282"/>
                    </a:lnTo>
                    <a:close/>
                    <a:moveTo>
                      <a:pt x="1" y="298"/>
                    </a:moveTo>
                    <a:lnTo>
                      <a:pt x="22" y="291"/>
                    </a:lnTo>
                    <a:lnTo>
                      <a:pt x="2" y="281"/>
                    </a:lnTo>
                    <a:lnTo>
                      <a:pt x="1" y="289"/>
                    </a:lnTo>
                    <a:lnTo>
                      <a:pt x="1" y="298"/>
                    </a:lnTo>
                    <a:close/>
                    <a:moveTo>
                      <a:pt x="0" y="315"/>
                    </a:moveTo>
                    <a:lnTo>
                      <a:pt x="21" y="306"/>
                    </a:lnTo>
                    <a:lnTo>
                      <a:pt x="1" y="297"/>
                    </a:lnTo>
                    <a:lnTo>
                      <a:pt x="0" y="306"/>
                    </a:lnTo>
                    <a:lnTo>
                      <a:pt x="0" y="315"/>
                    </a:lnTo>
                    <a:close/>
                    <a:moveTo>
                      <a:pt x="0" y="331"/>
                    </a:moveTo>
                    <a:lnTo>
                      <a:pt x="21" y="321"/>
                    </a:lnTo>
                    <a:lnTo>
                      <a:pt x="0" y="314"/>
                    </a:lnTo>
                    <a:lnTo>
                      <a:pt x="0" y="322"/>
                    </a:lnTo>
                    <a:lnTo>
                      <a:pt x="0" y="331"/>
                    </a:lnTo>
                    <a:close/>
                    <a:moveTo>
                      <a:pt x="2" y="348"/>
                    </a:moveTo>
                    <a:lnTo>
                      <a:pt x="21" y="337"/>
                    </a:lnTo>
                    <a:lnTo>
                      <a:pt x="0" y="330"/>
                    </a:lnTo>
                    <a:lnTo>
                      <a:pt x="1" y="339"/>
                    </a:lnTo>
                    <a:lnTo>
                      <a:pt x="2" y="348"/>
                    </a:lnTo>
                    <a:close/>
                    <a:moveTo>
                      <a:pt x="4" y="364"/>
                    </a:moveTo>
                    <a:lnTo>
                      <a:pt x="23" y="352"/>
                    </a:lnTo>
                    <a:lnTo>
                      <a:pt x="2" y="347"/>
                    </a:lnTo>
                    <a:lnTo>
                      <a:pt x="2" y="355"/>
                    </a:lnTo>
                    <a:lnTo>
                      <a:pt x="4" y="364"/>
                    </a:lnTo>
                    <a:close/>
                    <a:moveTo>
                      <a:pt x="7" y="380"/>
                    </a:moveTo>
                    <a:lnTo>
                      <a:pt x="25" y="368"/>
                    </a:lnTo>
                    <a:lnTo>
                      <a:pt x="4" y="363"/>
                    </a:lnTo>
                    <a:lnTo>
                      <a:pt x="5" y="371"/>
                    </a:lnTo>
                    <a:lnTo>
                      <a:pt x="7" y="380"/>
                    </a:lnTo>
                    <a:close/>
                    <a:moveTo>
                      <a:pt x="10" y="396"/>
                    </a:moveTo>
                    <a:lnTo>
                      <a:pt x="28" y="383"/>
                    </a:lnTo>
                    <a:lnTo>
                      <a:pt x="7" y="380"/>
                    </a:lnTo>
                    <a:lnTo>
                      <a:pt x="8" y="388"/>
                    </a:lnTo>
                    <a:lnTo>
                      <a:pt x="10" y="396"/>
                    </a:lnTo>
                    <a:close/>
                    <a:moveTo>
                      <a:pt x="15" y="412"/>
                    </a:moveTo>
                    <a:lnTo>
                      <a:pt x="32" y="398"/>
                    </a:lnTo>
                    <a:lnTo>
                      <a:pt x="10" y="396"/>
                    </a:lnTo>
                    <a:lnTo>
                      <a:pt x="12" y="404"/>
                    </a:lnTo>
                    <a:lnTo>
                      <a:pt x="15" y="412"/>
                    </a:lnTo>
                    <a:close/>
                    <a:moveTo>
                      <a:pt x="21" y="428"/>
                    </a:moveTo>
                    <a:lnTo>
                      <a:pt x="37" y="412"/>
                    </a:lnTo>
                    <a:lnTo>
                      <a:pt x="15" y="411"/>
                    </a:lnTo>
                    <a:lnTo>
                      <a:pt x="17" y="419"/>
                    </a:lnTo>
                    <a:lnTo>
                      <a:pt x="21" y="428"/>
                    </a:lnTo>
                    <a:close/>
                    <a:moveTo>
                      <a:pt x="27" y="443"/>
                    </a:moveTo>
                    <a:lnTo>
                      <a:pt x="42" y="427"/>
                    </a:lnTo>
                    <a:lnTo>
                      <a:pt x="20" y="427"/>
                    </a:lnTo>
                    <a:lnTo>
                      <a:pt x="23" y="435"/>
                    </a:lnTo>
                    <a:lnTo>
                      <a:pt x="27" y="443"/>
                    </a:lnTo>
                    <a:close/>
                    <a:moveTo>
                      <a:pt x="34" y="458"/>
                    </a:moveTo>
                    <a:lnTo>
                      <a:pt x="48" y="441"/>
                    </a:lnTo>
                    <a:lnTo>
                      <a:pt x="27" y="442"/>
                    </a:lnTo>
                    <a:lnTo>
                      <a:pt x="30" y="450"/>
                    </a:lnTo>
                    <a:lnTo>
                      <a:pt x="34" y="458"/>
                    </a:lnTo>
                    <a:close/>
                    <a:moveTo>
                      <a:pt x="42" y="473"/>
                    </a:moveTo>
                    <a:lnTo>
                      <a:pt x="55" y="455"/>
                    </a:lnTo>
                    <a:lnTo>
                      <a:pt x="34" y="457"/>
                    </a:lnTo>
                    <a:lnTo>
                      <a:pt x="37" y="465"/>
                    </a:lnTo>
                    <a:lnTo>
                      <a:pt x="42" y="473"/>
                    </a:lnTo>
                    <a:close/>
                    <a:moveTo>
                      <a:pt x="50" y="487"/>
                    </a:moveTo>
                    <a:lnTo>
                      <a:pt x="63" y="468"/>
                    </a:lnTo>
                    <a:lnTo>
                      <a:pt x="41" y="472"/>
                    </a:lnTo>
                    <a:lnTo>
                      <a:pt x="45" y="479"/>
                    </a:lnTo>
                    <a:lnTo>
                      <a:pt x="50" y="487"/>
                    </a:lnTo>
                    <a:close/>
                    <a:moveTo>
                      <a:pt x="60" y="501"/>
                    </a:moveTo>
                    <a:lnTo>
                      <a:pt x="71" y="481"/>
                    </a:lnTo>
                    <a:lnTo>
                      <a:pt x="50" y="486"/>
                    </a:lnTo>
                    <a:lnTo>
                      <a:pt x="54" y="493"/>
                    </a:lnTo>
                    <a:lnTo>
                      <a:pt x="60" y="501"/>
                    </a:lnTo>
                    <a:close/>
                    <a:moveTo>
                      <a:pt x="70" y="514"/>
                    </a:moveTo>
                    <a:lnTo>
                      <a:pt x="80" y="494"/>
                    </a:lnTo>
                    <a:lnTo>
                      <a:pt x="59" y="500"/>
                    </a:lnTo>
                    <a:lnTo>
                      <a:pt x="64" y="507"/>
                    </a:lnTo>
                    <a:lnTo>
                      <a:pt x="70" y="514"/>
                    </a:lnTo>
                    <a:close/>
                    <a:moveTo>
                      <a:pt x="80" y="526"/>
                    </a:moveTo>
                    <a:lnTo>
                      <a:pt x="90" y="506"/>
                    </a:lnTo>
                    <a:lnTo>
                      <a:pt x="69" y="513"/>
                    </a:lnTo>
                    <a:lnTo>
                      <a:pt x="74" y="520"/>
                    </a:lnTo>
                    <a:lnTo>
                      <a:pt x="80" y="526"/>
                    </a:lnTo>
                    <a:close/>
                    <a:moveTo>
                      <a:pt x="92" y="538"/>
                    </a:moveTo>
                    <a:lnTo>
                      <a:pt x="100" y="518"/>
                    </a:lnTo>
                    <a:lnTo>
                      <a:pt x="80" y="526"/>
                    </a:lnTo>
                    <a:lnTo>
                      <a:pt x="85" y="532"/>
                    </a:lnTo>
                    <a:lnTo>
                      <a:pt x="92" y="538"/>
                    </a:lnTo>
                    <a:close/>
                    <a:moveTo>
                      <a:pt x="104" y="550"/>
                    </a:moveTo>
                    <a:lnTo>
                      <a:pt x="111" y="529"/>
                    </a:lnTo>
                    <a:lnTo>
                      <a:pt x="91" y="538"/>
                    </a:lnTo>
                    <a:lnTo>
                      <a:pt x="97" y="544"/>
                    </a:lnTo>
                    <a:lnTo>
                      <a:pt x="104" y="550"/>
                    </a:lnTo>
                    <a:close/>
                    <a:moveTo>
                      <a:pt x="116" y="561"/>
                    </a:moveTo>
                    <a:lnTo>
                      <a:pt x="122" y="539"/>
                    </a:lnTo>
                    <a:lnTo>
                      <a:pt x="103" y="549"/>
                    </a:lnTo>
                    <a:lnTo>
                      <a:pt x="109" y="555"/>
                    </a:lnTo>
                    <a:lnTo>
                      <a:pt x="116" y="561"/>
                    </a:lnTo>
                    <a:close/>
                    <a:moveTo>
                      <a:pt x="129" y="571"/>
                    </a:moveTo>
                    <a:lnTo>
                      <a:pt x="134" y="549"/>
                    </a:lnTo>
                    <a:lnTo>
                      <a:pt x="116" y="560"/>
                    </a:lnTo>
                    <a:lnTo>
                      <a:pt x="122" y="565"/>
                    </a:lnTo>
                    <a:lnTo>
                      <a:pt x="129" y="571"/>
                    </a:lnTo>
                    <a:close/>
                    <a:moveTo>
                      <a:pt x="143" y="580"/>
                    </a:moveTo>
                    <a:lnTo>
                      <a:pt x="147" y="558"/>
                    </a:lnTo>
                    <a:lnTo>
                      <a:pt x="129" y="570"/>
                    </a:lnTo>
                    <a:lnTo>
                      <a:pt x="135" y="575"/>
                    </a:lnTo>
                    <a:lnTo>
                      <a:pt x="143" y="580"/>
                    </a:lnTo>
                    <a:close/>
                    <a:moveTo>
                      <a:pt x="157" y="589"/>
                    </a:moveTo>
                    <a:lnTo>
                      <a:pt x="160" y="567"/>
                    </a:lnTo>
                    <a:lnTo>
                      <a:pt x="142" y="580"/>
                    </a:lnTo>
                    <a:lnTo>
                      <a:pt x="149" y="584"/>
                    </a:lnTo>
                    <a:lnTo>
                      <a:pt x="157" y="589"/>
                    </a:lnTo>
                    <a:close/>
                    <a:moveTo>
                      <a:pt x="171" y="597"/>
                    </a:moveTo>
                    <a:lnTo>
                      <a:pt x="173" y="574"/>
                    </a:lnTo>
                    <a:lnTo>
                      <a:pt x="156" y="588"/>
                    </a:lnTo>
                    <a:lnTo>
                      <a:pt x="163" y="593"/>
                    </a:lnTo>
                    <a:lnTo>
                      <a:pt x="171" y="597"/>
                    </a:lnTo>
                    <a:close/>
                    <a:moveTo>
                      <a:pt x="186" y="604"/>
                    </a:moveTo>
                    <a:lnTo>
                      <a:pt x="187" y="581"/>
                    </a:lnTo>
                    <a:lnTo>
                      <a:pt x="171" y="596"/>
                    </a:lnTo>
                    <a:lnTo>
                      <a:pt x="178" y="600"/>
                    </a:lnTo>
                    <a:lnTo>
                      <a:pt x="186" y="604"/>
                    </a:lnTo>
                    <a:close/>
                    <a:moveTo>
                      <a:pt x="201" y="610"/>
                    </a:moveTo>
                    <a:lnTo>
                      <a:pt x="201" y="588"/>
                    </a:lnTo>
                    <a:lnTo>
                      <a:pt x="186" y="604"/>
                    </a:lnTo>
                    <a:lnTo>
                      <a:pt x="193" y="607"/>
                    </a:lnTo>
                    <a:lnTo>
                      <a:pt x="201" y="610"/>
                    </a:lnTo>
                    <a:close/>
                    <a:moveTo>
                      <a:pt x="217" y="616"/>
                    </a:moveTo>
                    <a:lnTo>
                      <a:pt x="215" y="594"/>
                    </a:lnTo>
                    <a:lnTo>
                      <a:pt x="201" y="610"/>
                    </a:lnTo>
                    <a:lnTo>
                      <a:pt x="208" y="613"/>
                    </a:lnTo>
                    <a:lnTo>
                      <a:pt x="217" y="616"/>
                    </a:lnTo>
                    <a:close/>
                    <a:moveTo>
                      <a:pt x="233" y="621"/>
                    </a:moveTo>
                    <a:lnTo>
                      <a:pt x="230" y="598"/>
                    </a:lnTo>
                    <a:lnTo>
                      <a:pt x="216" y="616"/>
                    </a:lnTo>
                    <a:lnTo>
                      <a:pt x="224" y="618"/>
                    </a:lnTo>
                    <a:lnTo>
                      <a:pt x="233" y="621"/>
                    </a:lnTo>
                    <a:close/>
                    <a:moveTo>
                      <a:pt x="249" y="625"/>
                    </a:moveTo>
                    <a:lnTo>
                      <a:pt x="245" y="603"/>
                    </a:lnTo>
                    <a:lnTo>
                      <a:pt x="232" y="620"/>
                    </a:lnTo>
                    <a:lnTo>
                      <a:pt x="240" y="623"/>
                    </a:lnTo>
                    <a:lnTo>
                      <a:pt x="249" y="625"/>
                    </a:lnTo>
                    <a:close/>
                    <a:moveTo>
                      <a:pt x="265" y="628"/>
                    </a:moveTo>
                    <a:lnTo>
                      <a:pt x="260" y="606"/>
                    </a:lnTo>
                    <a:lnTo>
                      <a:pt x="248" y="624"/>
                    </a:lnTo>
                    <a:lnTo>
                      <a:pt x="256" y="626"/>
                    </a:lnTo>
                    <a:lnTo>
                      <a:pt x="265" y="628"/>
                    </a:lnTo>
                    <a:close/>
                    <a:moveTo>
                      <a:pt x="282" y="630"/>
                    </a:moveTo>
                    <a:lnTo>
                      <a:pt x="275" y="608"/>
                    </a:lnTo>
                    <a:lnTo>
                      <a:pt x="264" y="628"/>
                    </a:lnTo>
                    <a:lnTo>
                      <a:pt x="273" y="629"/>
                    </a:lnTo>
                    <a:lnTo>
                      <a:pt x="282" y="630"/>
                    </a:lnTo>
                    <a:close/>
                    <a:moveTo>
                      <a:pt x="298" y="631"/>
                    </a:moveTo>
                    <a:lnTo>
                      <a:pt x="291" y="610"/>
                    </a:lnTo>
                    <a:lnTo>
                      <a:pt x="281" y="630"/>
                    </a:lnTo>
                    <a:lnTo>
                      <a:pt x="289" y="631"/>
                    </a:lnTo>
                    <a:lnTo>
                      <a:pt x="298" y="631"/>
                    </a:lnTo>
                    <a:close/>
                    <a:moveTo>
                      <a:pt x="315" y="632"/>
                    </a:moveTo>
                    <a:lnTo>
                      <a:pt x="306" y="611"/>
                    </a:lnTo>
                    <a:lnTo>
                      <a:pt x="297" y="631"/>
                    </a:lnTo>
                    <a:lnTo>
                      <a:pt x="306" y="632"/>
                    </a:lnTo>
                    <a:lnTo>
                      <a:pt x="315" y="632"/>
                    </a:lnTo>
                    <a:close/>
                    <a:moveTo>
                      <a:pt x="331" y="632"/>
                    </a:moveTo>
                    <a:lnTo>
                      <a:pt x="321" y="611"/>
                    </a:lnTo>
                    <a:lnTo>
                      <a:pt x="314" y="632"/>
                    </a:lnTo>
                    <a:lnTo>
                      <a:pt x="322" y="632"/>
                    </a:lnTo>
                    <a:lnTo>
                      <a:pt x="331" y="632"/>
                    </a:lnTo>
                    <a:close/>
                    <a:moveTo>
                      <a:pt x="348" y="630"/>
                    </a:moveTo>
                    <a:lnTo>
                      <a:pt x="337" y="611"/>
                    </a:lnTo>
                    <a:lnTo>
                      <a:pt x="330" y="631"/>
                    </a:lnTo>
                    <a:lnTo>
                      <a:pt x="339" y="631"/>
                    </a:lnTo>
                    <a:lnTo>
                      <a:pt x="348" y="630"/>
                    </a:lnTo>
                    <a:close/>
                    <a:moveTo>
                      <a:pt x="364" y="628"/>
                    </a:moveTo>
                    <a:lnTo>
                      <a:pt x="352" y="609"/>
                    </a:lnTo>
                    <a:lnTo>
                      <a:pt x="347" y="630"/>
                    </a:lnTo>
                    <a:lnTo>
                      <a:pt x="355" y="630"/>
                    </a:lnTo>
                    <a:lnTo>
                      <a:pt x="364" y="628"/>
                    </a:lnTo>
                    <a:close/>
                    <a:moveTo>
                      <a:pt x="380" y="625"/>
                    </a:moveTo>
                    <a:lnTo>
                      <a:pt x="368" y="607"/>
                    </a:lnTo>
                    <a:lnTo>
                      <a:pt x="363" y="628"/>
                    </a:lnTo>
                    <a:lnTo>
                      <a:pt x="371" y="627"/>
                    </a:lnTo>
                    <a:lnTo>
                      <a:pt x="380" y="625"/>
                    </a:lnTo>
                    <a:close/>
                    <a:moveTo>
                      <a:pt x="396" y="622"/>
                    </a:moveTo>
                    <a:lnTo>
                      <a:pt x="383" y="604"/>
                    </a:lnTo>
                    <a:lnTo>
                      <a:pt x="380" y="625"/>
                    </a:lnTo>
                    <a:lnTo>
                      <a:pt x="388" y="624"/>
                    </a:lnTo>
                    <a:lnTo>
                      <a:pt x="396" y="622"/>
                    </a:lnTo>
                    <a:close/>
                    <a:moveTo>
                      <a:pt x="412" y="617"/>
                    </a:moveTo>
                    <a:lnTo>
                      <a:pt x="398" y="600"/>
                    </a:lnTo>
                    <a:lnTo>
                      <a:pt x="396" y="622"/>
                    </a:lnTo>
                    <a:lnTo>
                      <a:pt x="404" y="620"/>
                    </a:lnTo>
                    <a:lnTo>
                      <a:pt x="412" y="617"/>
                    </a:lnTo>
                    <a:close/>
                    <a:moveTo>
                      <a:pt x="428" y="611"/>
                    </a:moveTo>
                    <a:lnTo>
                      <a:pt x="412" y="595"/>
                    </a:lnTo>
                    <a:lnTo>
                      <a:pt x="411" y="617"/>
                    </a:lnTo>
                    <a:lnTo>
                      <a:pt x="419" y="615"/>
                    </a:lnTo>
                    <a:lnTo>
                      <a:pt x="428" y="611"/>
                    </a:lnTo>
                    <a:close/>
                    <a:moveTo>
                      <a:pt x="443" y="605"/>
                    </a:moveTo>
                    <a:lnTo>
                      <a:pt x="427" y="590"/>
                    </a:lnTo>
                    <a:lnTo>
                      <a:pt x="427" y="612"/>
                    </a:lnTo>
                    <a:lnTo>
                      <a:pt x="435" y="609"/>
                    </a:lnTo>
                    <a:lnTo>
                      <a:pt x="443" y="605"/>
                    </a:lnTo>
                    <a:close/>
                    <a:moveTo>
                      <a:pt x="458" y="598"/>
                    </a:moveTo>
                    <a:lnTo>
                      <a:pt x="441" y="583"/>
                    </a:lnTo>
                    <a:lnTo>
                      <a:pt x="442" y="605"/>
                    </a:lnTo>
                    <a:lnTo>
                      <a:pt x="450" y="602"/>
                    </a:lnTo>
                    <a:lnTo>
                      <a:pt x="458" y="598"/>
                    </a:lnTo>
                    <a:close/>
                    <a:moveTo>
                      <a:pt x="473" y="590"/>
                    </a:moveTo>
                    <a:lnTo>
                      <a:pt x="455" y="577"/>
                    </a:lnTo>
                    <a:lnTo>
                      <a:pt x="457" y="598"/>
                    </a:lnTo>
                    <a:lnTo>
                      <a:pt x="465" y="595"/>
                    </a:lnTo>
                    <a:lnTo>
                      <a:pt x="473" y="590"/>
                    </a:lnTo>
                    <a:close/>
                    <a:moveTo>
                      <a:pt x="487" y="582"/>
                    </a:moveTo>
                    <a:lnTo>
                      <a:pt x="468" y="569"/>
                    </a:lnTo>
                    <a:lnTo>
                      <a:pt x="472" y="591"/>
                    </a:lnTo>
                    <a:lnTo>
                      <a:pt x="479" y="587"/>
                    </a:lnTo>
                    <a:lnTo>
                      <a:pt x="487" y="582"/>
                    </a:lnTo>
                    <a:close/>
                    <a:moveTo>
                      <a:pt x="501" y="572"/>
                    </a:moveTo>
                    <a:lnTo>
                      <a:pt x="481" y="561"/>
                    </a:lnTo>
                    <a:lnTo>
                      <a:pt x="486" y="582"/>
                    </a:lnTo>
                    <a:lnTo>
                      <a:pt x="493" y="578"/>
                    </a:lnTo>
                    <a:lnTo>
                      <a:pt x="501" y="572"/>
                    </a:lnTo>
                    <a:close/>
                    <a:moveTo>
                      <a:pt x="514" y="562"/>
                    </a:moveTo>
                    <a:lnTo>
                      <a:pt x="494" y="552"/>
                    </a:lnTo>
                    <a:lnTo>
                      <a:pt x="500" y="573"/>
                    </a:lnTo>
                    <a:lnTo>
                      <a:pt x="507" y="568"/>
                    </a:lnTo>
                    <a:lnTo>
                      <a:pt x="514" y="562"/>
                    </a:lnTo>
                    <a:close/>
                    <a:moveTo>
                      <a:pt x="526" y="552"/>
                    </a:moveTo>
                    <a:lnTo>
                      <a:pt x="506" y="542"/>
                    </a:lnTo>
                    <a:lnTo>
                      <a:pt x="513" y="563"/>
                    </a:lnTo>
                    <a:lnTo>
                      <a:pt x="520" y="558"/>
                    </a:lnTo>
                    <a:lnTo>
                      <a:pt x="526" y="552"/>
                    </a:lnTo>
                    <a:close/>
                    <a:moveTo>
                      <a:pt x="538" y="540"/>
                    </a:moveTo>
                    <a:lnTo>
                      <a:pt x="518" y="532"/>
                    </a:lnTo>
                    <a:lnTo>
                      <a:pt x="526" y="552"/>
                    </a:lnTo>
                    <a:lnTo>
                      <a:pt x="532" y="547"/>
                    </a:lnTo>
                    <a:lnTo>
                      <a:pt x="538" y="540"/>
                    </a:lnTo>
                    <a:close/>
                    <a:moveTo>
                      <a:pt x="550" y="528"/>
                    </a:moveTo>
                    <a:lnTo>
                      <a:pt x="529" y="521"/>
                    </a:lnTo>
                    <a:lnTo>
                      <a:pt x="538" y="541"/>
                    </a:lnTo>
                    <a:lnTo>
                      <a:pt x="544" y="535"/>
                    </a:lnTo>
                    <a:lnTo>
                      <a:pt x="550" y="528"/>
                    </a:lnTo>
                    <a:close/>
                    <a:moveTo>
                      <a:pt x="561" y="516"/>
                    </a:moveTo>
                    <a:lnTo>
                      <a:pt x="539" y="509"/>
                    </a:lnTo>
                    <a:lnTo>
                      <a:pt x="549" y="529"/>
                    </a:lnTo>
                    <a:lnTo>
                      <a:pt x="555" y="523"/>
                    </a:lnTo>
                    <a:lnTo>
                      <a:pt x="561" y="516"/>
                    </a:lnTo>
                    <a:close/>
                    <a:moveTo>
                      <a:pt x="571" y="503"/>
                    </a:moveTo>
                    <a:lnTo>
                      <a:pt x="549" y="498"/>
                    </a:lnTo>
                    <a:lnTo>
                      <a:pt x="560" y="516"/>
                    </a:lnTo>
                    <a:lnTo>
                      <a:pt x="565" y="510"/>
                    </a:lnTo>
                    <a:lnTo>
                      <a:pt x="571" y="503"/>
                    </a:lnTo>
                    <a:close/>
                    <a:moveTo>
                      <a:pt x="580" y="489"/>
                    </a:moveTo>
                    <a:lnTo>
                      <a:pt x="558" y="485"/>
                    </a:lnTo>
                    <a:lnTo>
                      <a:pt x="570" y="503"/>
                    </a:lnTo>
                    <a:lnTo>
                      <a:pt x="575" y="497"/>
                    </a:lnTo>
                    <a:lnTo>
                      <a:pt x="580" y="489"/>
                    </a:lnTo>
                    <a:close/>
                    <a:moveTo>
                      <a:pt x="589" y="475"/>
                    </a:moveTo>
                    <a:lnTo>
                      <a:pt x="567" y="472"/>
                    </a:lnTo>
                    <a:lnTo>
                      <a:pt x="580" y="490"/>
                    </a:lnTo>
                    <a:lnTo>
                      <a:pt x="584" y="483"/>
                    </a:lnTo>
                    <a:lnTo>
                      <a:pt x="589" y="475"/>
                    </a:lnTo>
                    <a:close/>
                    <a:moveTo>
                      <a:pt x="597" y="461"/>
                    </a:moveTo>
                    <a:lnTo>
                      <a:pt x="574" y="459"/>
                    </a:lnTo>
                    <a:lnTo>
                      <a:pt x="588" y="476"/>
                    </a:lnTo>
                    <a:lnTo>
                      <a:pt x="593" y="469"/>
                    </a:lnTo>
                    <a:lnTo>
                      <a:pt x="597" y="461"/>
                    </a:lnTo>
                    <a:close/>
                    <a:moveTo>
                      <a:pt x="604" y="446"/>
                    </a:moveTo>
                    <a:lnTo>
                      <a:pt x="581" y="445"/>
                    </a:lnTo>
                    <a:lnTo>
                      <a:pt x="596" y="461"/>
                    </a:lnTo>
                    <a:lnTo>
                      <a:pt x="600" y="454"/>
                    </a:lnTo>
                    <a:lnTo>
                      <a:pt x="604" y="446"/>
                    </a:lnTo>
                    <a:close/>
                    <a:moveTo>
                      <a:pt x="610" y="430"/>
                    </a:moveTo>
                    <a:lnTo>
                      <a:pt x="588" y="431"/>
                    </a:lnTo>
                    <a:lnTo>
                      <a:pt x="604" y="446"/>
                    </a:lnTo>
                    <a:lnTo>
                      <a:pt x="607" y="439"/>
                    </a:lnTo>
                    <a:lnTo>
                      <a:pt x="610" y="430"/>
                    </a:lnTo>
                    <a:close/>
                    <a:moveTo>
                      <a:pt x="616" y="415"/>
                    </a:moveTo>
                    <a:lnTo>
                      <a:pt x="594" y="417"/>
                    </a:lnTo>
                    <a:lnTo>
                      <a:pt x="610" y="431"/>
                    </a:lnTo>
                    <a:lnTo>
                      <a:pt x="613" y="424"/>
                    </a:lnTo>
                    <a:lnTo>
                      <a:pt x="616" y="415"/>
                    </a:lnTo>
                    <a:close/>
                    <a:moveTo>
                      <a:pt x="621" y="399"/>
                    </a:moveTo>
                    <a:lnTo>
                      <a:pt x="598" y="402"/>
                    </a:lnTo>
                    <a:lnTo>
                      <a:pt x="616" y="416"/>
                    </a:lnTo>
                    <a:lnTo>
                      <a:pt x="618" y="408"/>
                    </a:lnTo>
                    <a:lnTo>
                      <a:pt x="621" y="399"/>
                    </a:lnTo>
                    <a:close/>
                    <a:moveTo>
                      <a:pt x="625" y="383"/>
                    </a:moveTo>
                    <a:lnTo>
                      <a:pt x="603" y="387"/>
                    </a:lnTo>
                    <a:lnTo>
                      <a:pt x="620" y="400"/>
                    </a:lnTo>
                    <a:lnTo>
                      <a:pt x="623" y="392"/>
                    </a:lnTo>
                    <a:lnTo>
                      <a:pt x="625" y="383"/>
                    </a:lnTo>
                    <a:close/>
                    <a:moveTo>
                      <a:pt x="628" y="367"/>
                    </a:moveTo>
                    <a:lnTo>
                      <a:pt x="606" y="372"/>
                    </a:lnTo>
                    <a:lnTo>
                      <a:pt x="624" y="384"/>
                    </a:lnTo>
                    <a:lnTo>
                      <a:pt x="626" y="376"/>
                    </a:lnTo>
                    <a:lnTo>
                      <a:pt x="628" y="367"/>
                    </a:lnTo>
                    <a:close/>
                    <a:moveTo>
                      <a:pt x="630" y="350"/>
                    </a:moveTo>
                    <a:lnTo>
                      <a:pt x="608" y="357"/>
                    </a:lnTo>
                    <a:lnTo>
                      <a:pt x="628" y="367"/>
                    </a:lnTo>
                    <a:lnTo>
                      <a:pt x="629" y="359"/>
                    </a:lnTo>
                    <a:lnTo>
                      <a:pt x="630" y="350"/>
                    </a:lnTo>
                    <a:close/>
                    <a:moveTo>
                      <a:pt x="631" y="334"/>
                    </a:moveTo>
                    <a:lnTo>
                      <a:pt x="610" y="341"/>
                    </a:lnTo>
                    <a:lnTo>
                      <a:pt x="630" y="351"/>
                    </a:lnTo>
                    <a:lnTo>
                      <a:pt x="631" y="343"/>
                    </a:lnTo>
                    <a:lnTo>
                      <a:pt x="631" y="334"/>
                    </a:lnTo>
                    <a:close/>
                    <a:moveTo>
                      <a:pt x="632" y="317"/>
                    </a:moveTo>
                    <a:lnTo>
                      <a:pt x="611" y="326"/>
                    </a:lnTo>
                    <a:lnTo>
                      <a:pt x="631" y="335"/>
                    </a:lnTo>
                    <a:lnTo>
                      <a:pt x="632" y="326"/>
                    </a:lnTo>
                    <a:lnTo>
                      <a:pt x="632" y="317"/>
                    </a:lnTo>
                    <a:close/>
                    <a:moveTo>
                      <a:pt x="632" y="301"/>
                    </a:moveTo>
                    <a:lnTo>
                      <a:pt x="611" y="311"/>
                    </a:lnTo>
                    <a:lnTo>
                      <a:pt x="632" y="318"/>
                    </a:lnTo>
                    <a:lnTo>
                      <a:pt x="632" y="310"/>
                    </a:lnTo>
                    <a:lnTo>
                      <a:pt x="632" y="301"/>
                    </a:lnTo>
                    <a:close/>
                    <a:moveTo>
                      <a:pt x="630" y="284"/>
                    </a:moveTo>
                    <a:lnTo>
                      <a:pt x="611" y="295"/>
                    </a:lnTo>
                    <a:lnTo>
                      <a:pt x="631" y="302"/>
                    </a:lnTo>
                    <a:lnTo>
                      <a:pt x="631" y="293"/>
                    </a:lnTo>
                    <a:lnTo>
                      <a:pt x="630" y="284"/>
                    </a:lnTo>
                    <a:close/>
                    <a:moveTo>
                      <a:pt x="628" y="268"/>
                    </a:moveTo>
                    <a:lnTo>
                      <a:pt x="609" y="280"/>
                    </a:lnTo>
                    <a:lnTo>
                      <a:pt x="630" y="285"/>
                    </a:lnTo>
                    <a:lnTo>
                      <a:pt x="630" y="277"/>
                    </a:lnTo>
                    <a:lnTo>
                      <a:pt x="628" y="268"/>
                    </a:lnTo>
                    <a:close/>
                    <a:moveTo>
                      <a:pt x="625" y="252"/>
                    </a:moveTo>
                    <a:lnTo>
                      <a:pt x="607" y="264"/>
                    </a:lnTo>
                    <a:lnTo>
                      <a:pt x="628" y="269"/>
                    </a:lnTo>
                    <a:lnTo>
                      <a:pt x="627" y="261"/>
                    </a:lnTo>
                    <a:lnTo>
                      <a:pt x="625" y="252"/>
                    </a:lnTo>
                    <a:close/>
                    <a:moveTo>
                      <a:pt x="622" y="236"/>
                    </a:moveTo>
                    <a:lnTo>
                      <a:pt x="604" y="249"/>
                    </a:lnTo>
                    <a:lnTo>
                      <a:pt x="625" y="252"/>
                    </a:lnTo>
                    <a:lnTo>
                      <a:pt x="624" y="244"/>
                    </a:lnTo>
                    <a:lnTo>
                      <a:pt x="622" y="236"/>
                    </a:lnTo>
                    <a:close/>
                    <a:moveTo>
                      <a:pt x="617" y="220"/>
                    </a:moveTo>
                    <a:lnTo>
                      <a:pt x="600" y="234"/>
                    </a:lnTo>
                    <a:lnTo>
                      <a:pt x="622" y="236"/>
                    </a:lnTo>
                    <a:lnTo>
                      <a:pt x="620" y="228"/>
                    </a:lnTo>
                    <a:lnTo>
                      <a:pt x="617" y="220"/>
                    </a:lnTo>
                    <a:close/>
                    <a:moveTo>
                      <a:pt x="611" y="204"/>
                    </a:moveTo>
                    <a:lnTo>
                      <a:pt x="595" y="220"/>
                    </a:lnTo>
                    <a:lnTo>
                      <a:pt x="617" y="220"/>
                    </a:lnTo>
                    <a:lnTo>
                      <a:pt x="615" y="213"/>
                    </a:lnTo>
                    <a:lnTo>
                      <a:pt x="611" y="204"/>
                    </a:lnTo>
                    <a:close/>
                    <a:moveTo>
                      <a:pt x="605" y="189"/>
                    </a:moveTo>
                    <a:lnTo>
                      <a:pt x="590" y="205"/>
                    </a:lnTo>
                    <a:lnTo>
                      <a:pt x="612" y="205"/>
                    </a:lnTo>
                    <a:lnTo>
                      <a:pt x="609" y="197"/>
                    </a:lnTo>
                    <a:lnTo>
                      <a:pt x="605" y="189"/>
                    </a:lnTo>
                    <a:close/>
                    <a:moveTo>
                      <a:pt x="598" y="174"/>
                    </a:moveTo>
                    <a:lnTo>
                      <a:pt x="583" y="191"/>
                    </a:lnTo>
                    <a:lnTo>
                      <a:pt x="605" y="190"/>
                    </a:lnTo>
                    <a:lnTo>
                      <a:pt x="602" y="182"/>
                    </a:lnTo>
                    <a:lnTo>
                      <a:pt x="598" y="174"/>
                    </a:lnTo>
                    <a:close/>
                    <a:moveTo>
                      <a:pt x="590" y="159"/>
                    </a:moveTo>
                    <a:lnTo>
                      <a:pt x="577" y="177"/>
                    </a:lnTo>
                    <a:lnTo>
                      <a:pt x="598" y="175"/>
                    </a:lnTo>
                    <a:lnTo>
                      <a:pt x="595" y="167"/>
                    </a:lnTo>
                    <a:lnTo>
                      <a:pt x="590" y="159"/>
                    </a:lnTo>
                    <a:close/>
                    <a:moveTo>
                      <a:pt x="582" y="145"/>
                    </a:moveTo>
                    <a:lnTo>
                      <a:pt x="569" y="164"/>
                    </a:lnTo>
                    <a:lnTo>
                      <a:pt x="591" y="160"/>
                    </a:lnTo>
                    <a:lnTo>
                      <a:pt x="587" y="153"/>
                    </a:lnTo>
                    <a:lnTo>
                      <a:pt x="582" y="145"/>
                    </a:lnTo>
                    <a:close/>
                    <a:moveTo>
                      <a:pt x="572" y="131"/>
                    </a:moveTo>
                    <a:lnTo>
                      <a:pt x="561" y="151"/>
                    </a:lnTo>
                    <a:lnTo>
                      <a:pt x="582" y="146"/>
                    </a:lnTo>
                    <a:lnTo>
                      <a:pt x="578" y="139"/>
                    </a:lnTo>
                    <a:lnTo>
                      <a:pt x="572" y="131"/>
                    </a:lnTo>
                    <a:close/>
                    <a:moveTo>
                      <a:pt x="562" y="118"/>
                    </a:moveTo>
                    <a:lnTo>
                      <a:pt x="552" y="138"/>
                    </a:lnTo>
                    <a:lnTo>
                      <a:pt x="573" y="132"/>
                    </a:lnTo>
                    <a:lnTo>
                      <a:pt x="568" y="125"/>
                    </a:lnTo>
                    <a:lnTo>
                      <a:pt x="562" y="118"/>
                    </a:lnTo>
                    <a:close/>
                    <a:moveTo>
                      <a:pt x="552" y="106"/>
                    </a:moveTo>
                    <a:lnTo>
                      <a:pt x="542" y="126"/>
                    </a:lnTo>
                    <a:lnTo>
                      <a:pt x="563" y="119"/>
                    </a:lnTo>
                    <a:lnTo>
                      <a:pt x="558" y="112"/>
                    </a:lnTo>
                    <a:lnTo>
                      <a:pt x="552" y="106"/>
                    </a:lnTo>
                    <a:close/>
                    <a:moveTo>
                      <a:pt x="540" y="94"/>
                    </a:moveTo>
                    <a:lnTo>
                      <a:pt x="532" y="114"/>
                    </a:lnTo>
                    <a:lnTo>
                      <a:pt x="552" y="106"/>
                    </a:lnTo>
                    <a:lnTo>
                      <a:pt x="547" y="100"/>
                    </a:lnTo>
                    <a:lnTo>
                      <a:pt x="540" y="94"/>
                    </a:lnTo>
                    <a:close/>
                    <a:moveTo>
                      <a:pt x="528" y="82"/>
                    </a:moveTo>
                    <a:lnTo>
                      <a:pt x="521" y="103"/>
                    </a:lnTo>
                    <a:lnTo>
                      <a:pt x="541" y="94"/>
                    </a:lnTo>
                    <a:lnTo>
                      <a:pt x="535" y="88"/>
                    </a:lnTo>
                    <a:lnTo>
                      <a:pt x="528" y="82"/>
                    </a:lnTo>
                    <a:close/>
                    <a:moveTo>
                      <a:pt x="516" y="71"/>
                    </a:moveTo>
                    <a:lnTo>
                      <a:pt x="509" y="93"/>
                    </a:lnTo>
                    <a:lnTo>
                      <a:pt x="529" y="83"/>
                    </a:lnTo>
                    <a:lnTo>
                      <a:pt x="523" y="77"/>
                    </a:lnTo>
                    <a:lnTo>
                      <a:pt x="516" y="71"/>
                    </a:lnTo>
                    <a:close/>
                    <a:moveTo>
                      <a:pt x="503" y="61"/>
                    </a:moveTo>
                    <a:lnTo>
                      <a:pt x="498" y="83"/>
                    </a:lnTo>
                    <a:lnTo>
                      <a:pt x="516" y="72"/>
                    </a:lnTo>
                    <a:lnTo>
                      <a:pt x="510" y="67"/>
                    </a:lnTo>
                    <a:lnTo>
                      <a:pt x="503" y="61"/>
                    </a:lnTo>
                    <a:close/>
                    <a:moveTo>
                      <a:pt x="489" y="52"/>
                    </a:moveTo>
                    <a:lnTo>
                      <a:pt x="485" y="74"/>
                    </a:lnTo>
                    <a:lnTo>
                      <a:pt x="503" y="62"/>
                    </a:lnTo>
                    <a:lnTo>
                      <a:pt x="497" y="57"/>
                    </a:lnTo>
                    <a:lnTo>
                      <a:pt x="489" y="52"/>
                    </a:lnTo>
                    <a:close/>
                    <a:moveTo>
                      <a:pt x="475" y="43"/>
                    </a:moveTo>
                    <a:lnTo>
                      <a:pt x="472" y="65"/>
                    </a:lnTo>
                    <a:lnTo>
                      <a:pt x="490" y="52"/>
                    </a:lnTo>
                    <a:lnTo>
                      <a:pt x="483" y="48"/>
                    </a:lnTo>
                    <a:lnTo>
                      <a:pt x="475" y="43"/>
                    </a:lnTo>
                    <a:close/>
                    <a:moveTo>
                      <a:pt x="461" y="35"/>
                    </a:moveTo>
                    <a:lnTo>
                      <a:pt x="459" y="58"/>
                    </a:lnTo>
                    <a:lnTo>
                      <a:pt x="476" y="44"/>
                    </a:lnTo>
                    <a:lnTo>
                      <a:pt x="469" y="39"/>
                    </a:lnTo>
                    <a:lnTo>
                      <a:pt x="461" y="35"/>
                    </a:lnTo>
                    <a:close/>
                    <a:moveTo>
                      <a:pt x="446" y="28"/>
                    </a:moveTo>
                    <a:lnTo>
                      <a:pt x="445" y="50"/>
                    </a:lnTo>
                    <a:lnTo>
                      <a:pt x="461" y="36"/>
                    </a:lnTo>
                    <a:lnTo>
                      <a:pt x="454" y="32"/>
                    </a:lnTo>
                    <a:lnTo>
                      <a:pt x="446" y="28"/>
                    </a:lnTo>
                    <a:close/>
                    <a:moveTo>
                      <a:pt x="430" y="22"/>
                    </a:moveTo>
                    <a:lnTo>
                      <a:pt x="431" y="44"/>
                    </a:lnTo>
                    <a:lnTo>
                      <a:pt x="446" y="28"/>
                    </a:lnTo>
                    <a:lnTo>
                      <a:pt x="439" y="25"/>
                    </a:lnTo>
                    <a:lnTo>
                      <a:pt x="430" y="22"/>
                    </a:lnTo>
                    <a:close/>
                    <a:moveTo>
                      <a:pt x="415" y="16"/>
                    </a:moveTo>
                    <a:lnTo>
                      <a:pt x="417" y="38"/>
                    </a:lnTo>
                    <a:lnTo>
                      <a:pt x="431" y="22"/>
                    </a:lnTo>
                    <a:lnTo>
                      <a:pt x="424" y="19"/>
                    </a:lnTo>
                    <a:lnTo>
                      <a:pt x="415" y="16"/>
                    </a:lnTo>
                    <a:close/>
                    <a:moveTo>
                      <a:pt x="399" y="11"/>
                    </a:moveTo>
                    <a:lnTo>
                      <a:pt x="402" y="34"/>
                    </a:lnTo>
                    <a:lnTo>
                      <a:pt x="416" y="16"/>
                    </a:lnTo>
                    <a:lnTo>
                      <a:pt x="408" y="14"/>
                    </a:lnTo>
                    <a:lnTo>
                      <a:pt x="399" y="11"/>
                    </a:lnTo>
                    <a:close/>
                    <a:moveTo>
                      <a:pt x="383" y="7"/>
                    </a:moveTo>
                    <a:lnTo>
                      <a:pt x="387" y="29"/>
                    </a:lnTo>
                    <a:lnTo>
                      <a:pt x="400" y="11"/>
                    </a:lnTo>
                    <a:lnTo>
                      <a:pt x="392" y="9"/>
                    </a:lnTo>
                    <a:lnTo>
                      <a:pt x="383" y="7"/>
                    </a:lnTo>
                    <a:close/>
                    <a:moveTo>
                      <a:pt x="367" y="4"/>
                    </a:moveTo>
                    <a:lnTo>
                      <a:pt x="372" y="26"/>
                    </a:lnTo>
                    <a:lnTo>
                      <a:pt x="384" y="8"/>
                    </a:lnTo>
                    <a:lnTo>
                      <a:pt x="376" y="6"/>
                    </a:lnTo>
                    <a:lnTo>
                      <a:pt x="367" y="4"/>
                    </a:lnTo>
                    <a:close/>
                    <a:moveTo>
                      <a:pt x="350" y="2"/>
                    </a:moveTo>
                    <a:lnTo>
                      <a:pt x="357" y="24"/>
                    </a:lnTo>
                    <a:lnTo>
                      <a:pt x="367" y="4"/>
                    </a:lnTo>
                    <a:lnTo>
                      <a:pt x="359" y="3"/>
                    </a:lnTo>
                    <a:lnTo>
                      <a:pt x="350" y="2"/>
                    </a:lnTo>
                    <a:close/>
                    <a:moveTo>
                      <a:pt x="334" y="1"/>
                    </a:moveTo>
                    <a:lnTo>
                      <a:pt x="341" y="22"/>
                    </a:lnTo>
                    <a:lnTo>
                      <a:pt x="351" y="2"/>
                    </a:lnTo>
                    <a:lnTo>
                      <a:pt x="343" y="1"/>
                    </a:lnTo>
                    <a:lnTo>
                      <a:pt x="334" y="1"/>
                    </a:lnTo>
                    <a:close/>
                    <a:moveTo>
                      <a:pt x="317" y="0"/>
                    </a:moveTo>
                    <a:lnTo>
                      <a:pt x="326" y="21"/>
                    </a:lnTo>
                    <a:lnTo>
                      <a:pt x="335" y="1"/>
                    </a:lnTo>
                    <a:lnTo>
                      <a:pt x="326" y="0"/>
                    </a:lnTo>
                    <a:lnTo>
                      <a:pt x="317" y="0"/>
                    </a:lnTo>
                    <a:close/>
                    <a:moveTo>
                      <a:pt x="301" y="0"/>
                    </a:moveTo>
                    <a:lnTo>
                      <a:pt x="311" y="21"/>
                    </a:lnTo>
                    <a:lnTo>
                      <a:pt x="318" y="0"/>
                    </a:lnTo>
                    <a:lnTo>
                      <a:pt x="310" y="0"/>
                    </a:lnTo>
                    <a:lnTo>
                      <a:pt x="301" y="0"/>
                    </a:ln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90" name="Freeform 45"/>
              <p:cNvSpPr>
                <a:spLocks noEditPoints="1"/>
              </p:cNvSpPr>
              <p:nvPr/>
            </p:nvSpPr>
            <p:spPr bwMode="auto">
              <a:xfrm>
                <a:off x="2551" y="1135"/>
                <a:ext cx="2400" cy="2373"/>
              </a:xfrm>
              <a:custGeom>
                <a:avLst/>
                <a:gdLst>
                  <a:gd name="T0" fmla="*/ 2438103 w 688"/>
                  <a:gd name="T1" fmla="*/ 3926066 h 688"/>
                  <a:gd name="T2" fmla="*/ 2571401 w 688"/>
                  <a:gd name="T3" fmla="*/ 3959757 h 688"/>
                  <a:gd name="T4" fmla="*/ 2892094 w 688"/>
                  <a:gd name="T5" fmla="*/ 3879251 h 688"/>
                  <a:gd name="T6" fmla="*/ 2955178 w 688"/>
                  <a:gd name="T7" fmla="*/ 3699079 h 688"/>
                  <a:gd name="T8" fmla="*/ 3213010 w 688"/>
                  <a:gd name="T9" fmla="*/ 3635233 h 688"/>
                  <a:gd name="T10" fmla="*/ 3387569 w 688"/>
                  <a:gd name="T11" fmla="*/ 3530803 h 688"/>
                  <a:gd name="T12" fmla="*/ 3513603 w 688"/>
                  <a:gd name="T13" fmla="*/ 3431182 h 688"/>
                  <a:gd name="T14" fmla="*/ 3753349 w 688"/>
                  <a:gd name="T15" fmla="*/ 3269546 h 688"/>
                  <a:gd name="T16" fmla="*/ 3877727 w 688"/>
                  <a:gd name="T17" fmla="*/ 3210503 h 688"/>
                  <a:gd name="T18" fmla="*/ 4059576 w 688"/>
                  <a:gd name="T19" fmla="*/ 2956634 h 688"/>
                  <a:gd name="T20" fmla="*/ 3978412 w 688"/>
                  <a:gd name="T21" fmla="*/ 2781432 h 688"/>
                  <a:gd name="T22" fmla="*/ 4122659 w 688"/>
                  <a:gd name="T23" fmla="*/ 2577909 h 688"/>
                  <a:gd name="T24" fmla="*/ 4180388 w 688"/>
                  <a:gd name="T25" fmla="*/ 2392360 h 688"/>
                  <a:gd name="T26" fmla="*/ 4205724 w 688"/>
                  <a:gd name="T27" fmla="*/ 2241071 h 688"/>
                  <a:gd name="T28" fmla="*/ 4268805 w 688"/>
                  <a:gd name="T29" fmla="*/ 1975019 h 688"/>
                  <a:gd name="T30" fmla="*/ 4319452 w 688"/>
                  <a:gd name="T31" fmla="*/ 1858814 h 688"/>
                  <a:gd name="T32" fmla="*/ 4268805 w 688"/>
                  <a:gd name="T33" fmla="*/ 1550862 h 688"/>
                  <a:gd name="T34" fmla="*/ 4084877 w 688"/>
                  <a:gd name="T35" fmla="*/ 1474713 h 688"/>
                  <a:gd name="T36" fmla="*/ 4048748 w 688"/>
                  <a:gd name="T37" fmla="*/ 1230559 h 688"/>
                  <a:gd name="T38" fmla="*/ 3953247 w 688"/>
                  <a:gd name="T39" fmla="*/ 1057323 h 688"/>
                  <a:gd name="T40" fmla="*/ 3865291 w 688"/>
                  <a:gd name="T41" fmla="*/ 929388 h 688"/>
                  <a:gd name="T42" fmla="*/ 3715566 w 688"/>
                  <a:gd name="T43" fmla="*/ 685404 h 688"/>
                  <a:gd name="T44" fmla="*/ 3670580 w 688"/>
                  <a:gd name="T45" fmla="*/ 569199 h 688"/>
                  <a:gd name="T46" fmla="*/ 3420171 w 688"/>
                  <a:gd name="T47" fmla="*/ 371919 h 688"/>
                  <a:gd name="T48" fmla="*/ 3225290 w 688"/>
                  <a:gd name="T49" fmla="*/ 424157 h 688"/>
                  <a:gd name="T50" fmla="*/ 3016643 w 688"/>
                  <a:gd name="T51" fmla="*/ 267494 h 688"/>
                  <a:gd name="T52" fmla="*/ 2821929 w 688"/>
                  <a:gd name="T53" fmla="*/ 191913 h 688"/>
                  <a:gd name="T54" fmla="*/ 2664952 w 688"/>
                  <a:gd name="T55" fmla="*/ 151289 h 688"/>
                  <a:gd name="T56" fmla="*/ 2382286 w 688"/>
                  <a:gd name="T57" fmla="*/ 63968 h 688"/>
                  <a:gd name="T58" fmla="*/ 2263092 w 688"/>
                  <a:gd name="T59" fmla="*/ 4805 h 688"/>
                  <a:gd name="T60" fmla="*/ 1929900 w 688"/>
                  <a:gd name="T61" fmla="*/ 11730 h 688"/>
                  <a:gd name="T62" fmla="*/ 1823449 w 688"/>
                  <a:gd name="T63" fmla="*/ 173236 h 688"/>
                  <a:gd name="T64" fmla="*/ 1558388 w 688"/>
                  <a:gd name="T65" fmla="*/ 180172 h 688"/>
                  <a:gd name="T66" fmla="*/ 1356973 w 688"/>
                  <a:gd name="T67" fmla="*/ 244140 h 688"/>
                  <a:gd name="T68" fmla="*/ 1212897 w 688"/>
                  <a:gd name="T69" fmla="*/ 307952 h 688"/>
                  <a:gd name="T70" fmla="*/ 937019 w 688"/>
                  <a:gd name="T71" fmla="*/ 417341 h 688"/>
                  <a:gd name="T72" fmla="*/ 805256 w 688"/>
                  <a:gd name="T73" fmla="*/ 441264 h 688"/>
                  <a:gd name="T74" fmla="*/ 565674 w 688"/>
                  <a:gd name="T75" fmla="*/ 649750 h 688"/>
                  <a:gd name="T76" fmla="*/ 596620 w 688"/>
                  <a:gd name="T77" fmla="*/ 842070 h 688"/>
                  <a:gd name="T78" fmla="*/ 401860 w 688"/>
                  <a:gd name="T79" fmla="*/ 1005135 h 688"/>
                  <a:gd name="T80" fmla="*/ 301176 w 688"/>
                  <a:gd name="T81" fmla="*/ 1178336 h 688"/>
                  <a:gd name="T82" fmla="*/ 239749 w 688"/>
                  <a:gd name="T83" fmla="*/ 1318450 h 688"/>
                  <a:gd name="T84" fmla="*/ 113595 w 688"/>
                  <a:gd name="T85" fmla="*/ 1567398 h 688"/>
                  <a:gd name="T86" fmla="*/ 30520 w 688"/>
                  <a:gd name="T87" fmla="*/ 1667029 h 688"/>
                  <a:gd name="T88" fmla="*/ 0 w 688"/>
                  <a:gd name="T89" fmla="*/ 1975019 h 688"/>
                  <a:gd name="T90" fmla="*/ 163769 w 688"/>
                  <a:gd name="T91" fmla="*/ 2091175 h 688"/>
                  <a:gd name="T92" fmla="*/ 131801 w 688"/>
                  <a:gd name="T93" fmla="*/ 2335329 h 688"/>
                  <a:gd name="T94" fmla="*/ 181849 w 688"/>
                  <a:gd name="T95" fmla="*/ 2525672 h 688"/>
                  <a:gd name="T96" fmla="*/ 232497 w 688"/>
                  <a:gd name="T97" fmla="*/ 2665227 h 688"/>
                  <a:gd name="T98" fmla="*/ 320745 w 688"/>
                  <a:gd name="T99" fmla="*/ 2938088 h 688"/>
                  <a:gd name="T100" fmla="*/ 338791 w 688"/>
                  <a:gd name="T101" fmla="*/ 3066033 h 688"/>
                  <a:gd name="T102" fmla="*/ 540802 w 688"/>
                  <a:gd name="T103" fmla="*/ 3314978 h 688"/>
                  <a:gd name="T104" fmla="*/ 742305 w 688"/>
                  <a:gd name="T105" fmla="*/ 3305213 h 688"/>
                  <a:gd name="T106" fmla="*/ 904465 w 688"/>
                  <a:gd name="T107" fmla="*/ 3507297 h 688"/>
                  <a:gd name="T108" fmla="*/ 1081130 w 688"/>
                  <a:gd name="T109" fmla="*/ 3618125 h 688"/>
                  <a:gd name="T110" fmla="*/ 1225210 w 688"/>
                  <a:gd name="T111" fmla="*/ 3693823 h 688"/>
                  <a:gd name="T112" fmla="*/ 1490257 w 688"/>
                  <a:gd name="T113" fmla="*/ 3838759 h 688"/>
                  <a:gd name="T114" fmla="*/ 1596722 w 688"/>
                  <a:gd name="T115" fmla="*/ 3926066 h 688"/>
                  <a:gd name="T116" fmla="*/ 1922648 w 688"/>
                  <a:gd name="T117" fmla="*/ 3983681 h 688"/>
                  <a:gd name="T118" fmla="*/ 2068797 w 688"/>
                  <a:gd name="T119" fmla="*/ 3850486 h 6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88"/>
                  <a:gd name="T181" fmla="*/ 0 h 688"/>
                  <a:gd name="T182" fmla="*/ 688 w 688"/>
                  <a:gd name="T183" fmla="*/ 688 h 68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88" h="688">
                    <a:moveTo>
                      <a:pt x="349" y="688"/>
                    </a:moveTo>
                    <a:cubicBezTo>
                      <a:pt x="351" y="682"/>
                      <a:pt x="354" y="679"/>
                      <a:pt x="358" y="679"/>
                    </a:cubicBezTo>
                    <a:cubicBezTo>
                      <a:pt x="361" y="679"/>
                      <a:pt x="365" y="682"/>
                      <a:pt x="367" y="687"/>
                    </a:cubicBezTo>
                    <a:moveTo>
                      <a:pt x="347" y="688"/>
                    </a:moveTo>
                    <a:cubicBezTo>
                      <a:pt x="349" y="678"/>
                      <a:pt x="353" y="672"/>
                      <a:pt x="358" y="672"/>
                    </a:cubicBezTo>
                    <a:cubicBezTo>
                      <a:pt x="362" y="672"/>
                      <a:pt x="366" y="678"/>
                      <a:pt x="369" y="687"/>
                    </a:cubicBezTo>
                    <a:moveTo>
                      <a:pt x="342" y="688"/>
                    </a:moveTo>
                    <a:cubicBezTo>
                      <a:pt x="345" y="673"/>
                      <a:pt x="351" y="663"/>
                      <a:pt x="358" y="663"/>
                    </a:cubicBezTo>
                    <a:cubicBezTo>
                      <a:pt x="365" y="663"/>
                      <a:pt x="371" y="673"/>
                      <a:pt x="373" y="687"/>
                    </a:cubicBezTo>
                    <a:moveTo>
                      <a:pt x="370" y="671"/>
                    </a:moveTo>
                    <a:cubicBezTo>
                      <a:pt x="370" y="670"/>
                      <a:pt x="371" y="669"/>
                      <a:pt x="372" y="669"/>
                    </a:cubicBezTo>
                    <a:cubicBezTo>
                      <a:pt x="373" y="669"/>
                      <a:pt x="374" y="670"/>
                      <a:pt x="374" y="671"/>
                    </a:cubicBezTo>
                    <a:cubicBezTo>
                      <a:pt x="374" y="672"/>
                      <a:pt x="373" y="673"/>
                      <a:pt x="372" y="673"/>
                    </a:cubicBezTo>
                    <a:cubicBezTo>
                      <a:pt x="371" y="673"/>
                      <a:pt x="370" y="672"/>
                      <a:pt x="370" y="671"/>
                    </a:cubicBezTo>
                    <a:close/>
                    <a:moveTo>
                      <a:pt x="380" y="686"/>
                    </a:moveTo>
                    <a:cubicBezTo>
                      <a:pt x="381" y="680"/>
                      <a:pt x="384" y="676"/>
                      <a:pt x="388" y="676"/>
                    </a:cubicBezTo>
                    <a:cubicBezTo>
                      <a:pt x="392" y="676"/>
                      <a:pt x="395" y="679"/>
                      <a:pt x="398" y="684"/>
                    </a:cubicBezTo>
                    <a:moveTo>
                      <a:pt x="378" y="686"/>
                    </a:moveTo>
                    <a:cubicBezTo>
                      <a:pt x="379" y="676"/>
                      <a:pt x="383" y="669"/>
                      <a:pt x="387" y="669"/>
                    </a:cubicBezTo>
                    <a:cubicBezTo>
                      <a:pt x="392" y="669"/>
                      <a:pt x="397" y="674"/>
                      <a:pt x="400" y="684"/>
                    </a:cubicBezTo>
                    <a:moveTo>
                      <a:pt x="373" y="687"/>
                    </a:moveTo>
                    <a:cubicBezTo>
                      <a:pt x="375" y="672"/>
                      <a:pt x="380" y="661"/>
                      <a:pt x="387" y="660"/>
                    </a:cubicBezTo>
                    <a:cubicBezTo>
                      <a:pt x="393" y="659"/>
                      <a:pt x="400" y="669"/>
                      <a:pt x="404" y="683"/>
                    </a:cubicBezTo>
                    <a:moveTo>
                      <a:pt x="400" y="667"/>
                    </a:moveTo>
                    <a:cubicBezTo>
                      <a:pt x="400" y="666"/>
                      <a:pt x="401" y="665"/>
                      <a:pt x="402" y="665"/>
                    </a:cubicBezTo>
                    <a:cubicBezTo>
                      <a:pt x="403" y="665"/>
                      <a:pt x="404" y="666"/>
                      <a:pt x="404" y="667"/>
                    </a:cubicBezTo>
                    <a:cubicBezTo>
                      <a:pt x="404" y="668"/>
                      <a:pt x="403" y="669"/>
                      <a:pt x="402" y="669"/>
                    </a:cubicBezTo>
                    <a:cubicBezTo>
                      <a:pt x="401" y="669"/>
                      <a:pt x="400" y="668"/>
                      <a:pt x="400" y="667"/>
                    </a:cubicBezTo>
                    <a:close/>
                    <a:moveTo>
                      <a:pt x="411" y="682"/>
                    </a:moveTo>
                    <a:cubicBezTo>
                      <a:pt x="412" y="676"/>
                      <a:pt x="414" y="671"/>
                      <a:pt x="418" y="671"/>
                    </a:cubicBezTo>
                    <a:cubicBezTo>
                      <a:pt x="422" y="670"/>
                      <a:pt x="425" y="673"/>
                      <a:pt x="428" y="677"/>
                    </a:cubicBezTo>
                    <a:moveTo>
                      <a:pt x="409" y="682"/>
                    </a:moveTo>
                    <a:cubicBezTo>
                      <a:pt x="409" y="672"/>
                      <a:pt x="412" y="665"/>
                      <a:pt x="417" y="664"/>
                    </a:cubicBezTo>
                    <a:cubicBezTo>
                      <a:pt x="421" y="663"/>
                      <a:pt x="426" y="668"/>
                      <a:pt x="430" y="677"/>
                    </a:cubicBezTo>
                    <a:moveTo>
                      <a:pt x="404" y="682"/>
                    </a:moveTo>
                    <a:cubicBezTo>
                      <a:pt x="404" y="667"/>
                      <a:pt x="408" y="656"/>
                      <a:pt x="415" y="655"/>
                    </a:cubicBezTo>
                    <a:cubicBezTo>
                      <a:pt x="422" y="654"/>
                      <a:pt x="429" y="662"/>
                      <a:pt x="435" y="676"/>
                    </a:cubicBezTo>
                    <a:moveTo>
                      <a:pt x="429" y="661"/>
                    </a:moveTo>
                    <a:cubicBezTo>
                      <a:pt x="429" y="660"/>
                      <a:pt x="429" y="659"/>
                      <a:pt x="430" y="658"/>
                    </a:cubicBezTo>
                    <a:cubicBezTo>
                      <a:pt x="432" y="658"/>
                      <a:pt x="433" y="659"/>
                      <a:pt x="433" y="660"/>
                    </a:cubicBezTo>
                    <a:cubicBezTo>
                      <a:pt x="433" y="661"/>
                      <a:pt x="432" y="662"/>
                      <a:pt x="431" y="662"/>
                    </a:cubicBezTo>
                    <a:cubicBezTo>
                      <a:pt x="430" y="662"/>
                      <a:pt x="429" y="662"/>
                      <a:pt x="429" y="661"/>
                    </a:cubicBezTo>
                    <a:close/>
                    <a:moveTo>
                      <a:pt x="441" y="674"/>
                    </a:moveTo>
                    <a:cubicBezTo>
                      <a:pt x="441" y="668"/>
                      <a:pt x="444" y="664"/>
                      <a:pt x="447" y="662"/>
                    </a:cubicBezTo>
                    <a:cubicBezTo>
                      <a:pt x="451" y="662"/>
                      <a:pt x="455" y="664"/>
                      <a:pt x="458" y="668"/>
                    </a:cubicBezTo>
                    <a:moveTo>
                      <a:pt x="439" y="674"/>
                    </a:moveTo>
                    <a:cubicBezTo>
                      <a:pt x="439" y="664"/>
                      <a:pt x="441" y="657"/>
                      <a:pt x="445" y="656"/>
                    </a:cubicBezTo>
                    <a:cubicBezTo>
                      <a:pt x="450" y="655"/>
                      <a:pt x="455" y="660"/>
                      <a:pt x="460" y="668"/>
                    </a:cubicBezTo>
                    <a:moveTo>
                      <a:pt x="435" y="676"/>
                    </a:moveTo>
                    <a:cubicBezTo>
                      <a:pt x="433" y="661"/>
                      <a:pt x="436" y="649"/>
                      <a:pt x="443" y="647"/>
                    </a:cubicBezTo>
                    <a:cubicBezTo>
                      <a:pt x="450" y="645"/>
                      <a:pt x="458" y="653"/>
                      <a:pt x="464" y="666"/>
                    </a:cubicBezTo>
                    <a:moveTo>
                      <a:pt x="457" y="652"/>
                    </a:moveTo>
                    <a:cubicBezTo>
                      <a:pt x="457" y="651"/>
                      <a:pt x="458" y="649"/>
                      <a:pt x="459" y="649"/>
                    </a:cubicBezTo>
                    <a:cubicBezTo>
                      <a:pt x="460" y="649"/>
                      <a:pt x="461" y="650"/>
                      <a:pt x="461" y="651"/>
                    </a:cubicBezTo>
                    <a:cubicBezTo>
                      <a:pt x="461" y="652"/>
                      <a:pt x="461" y="653"/>
                      <a:pt x="460" y="653"/>
                    </a:cubicBezTo>
                    <a:cubicBezTo>
                      <a:pt x="459" y="653"/>
                      <a:pt x="458" y="653"/>
                      <a:pt x="457" y="652"/>
                    </a:cubicBezTo>
                    <a:close/>
                    <a:moveTo>
                      <a:pt x="470" y="664"/>
                    </a:moveTo>
                    <a:cubicBezTo>
                      <a:pt x="470" y="658"/>
                      <a:pt x="472" y="653"/>
                      <a:pt x="476" y="652"/>
                    </a:cubicBezTo>
                    <a:cubicBezTo>
                      <a:pt x="479" y="651"/>
                      <a:pt x="483" y="653"/>
                      <a:pt x="487" y="657"/>
                    </a:cubicBezTo>
                    <a:moveTo>
                      <a:pt x="469" y="664"/>
                    </a:moveTo>
                    <a:cubicBezTo>
                      <a:pt x="467" y="655"/>
                      <a:pt x="469" y="647"/>
                      <a:pt x="473" y="645"/>
                    </a:cubicBezTo>
                    <a:cubicBezTo>
                      <a:pt x="478" y="644"/>
                      <a:pt x="483" y="648"/>
                      <a:pt x="489" y="656"/>
                    </a:cubicBezTo>
                    <a:moveTo>
                      <a:pt x="464" y="666"/>
                    </a:moveTo>
                    <a:cubicBezTo>
                      <a:pt x="462" y="651"/>
                      <a:pt x="464" y="639"/>
                      <a:pt x="470" y="637"/>
                    </a:cubicBezTo>
                    <a:cubicBezTo>
                      <a:pt x="476" y="634"/>
                      <a:pt x="485" y="642"/>
                      <a:pt x="493" y="654"/>
                    </a:cubicBezTo>
                    <a:moveTo>
                      <a:pt x="485" y="640"/>
                    </a:moveTo>
                    <a:cubicBezTo>
                      <a:pt x="484" y="639"/>
                      <a:pt x="485" y="638"/>
                      <a:pt x="486" y="638"/>
                    </a:cubicBezTo>
                    <a:cubicBezTo>
                      <a:pt x="487" y="637"/>
                      <a:pt x="488" y="638"/>
                      <a:pt x="488" y="639"/>
                    </a:cubicBezTo>
                    <a:cubicBezTo>
                      <a:pt x="489" y="640"/>
                      <a:pt x="488" y="641"/>
                      <a:pt x="487" y="641"/>
                    </a:cubicBezTo>
                    <a:cubicBezTo>
                      <a:pt x="486" y="641"/>
                      <a:pt x="485" y="641"/>
                      <a:pt x="485" y="640"/>
                    </a:cubicBezTo>
                    <a:close/>
                    <a:moveTo>
                      <a:pt x="499" y="651"/>
                    </a:moveTo>
                    <a:cubicBezTo>
                      <a:pt x="498" y="645"/>
                      <a:pt x="500" y="640"/>
                      <a:pt x="503" y="639"/>
                    </a:cubicBezTo>
                    <a:cubicBezTo>
                      <a:pt x="506" y="637"/>
                      <a:pt x="511" y="639"/>
                      <a:pt x="515" y="642"/>
                    </a:cubicBezTo>
                    <a:moveTo>
                      <a:pt x="497" y="652"/>
                    </a:moveTo>
                    <a:cubicBezTo>
                      <a:pt x="495" y="642"/>
                      <a:pt x="496" y="634"/>
                      <a:pt x="500" y="632"/>
                    </a:cubicBezTo>
                    <a:cubicBezTo>
                      <a:pt x="504" y="630"/>
                      <a:pt x="510" y="634"/>
                      <a:pt x="517" y="642"/>
                    </a:cubicBezTo>
                    <a:moveTo>
                      <a:pt x="493" y="654"/>
                    </a:moveTo>
                    <a:cubicBezTo>
                      <a:pt x="489" y="639"/>
                      <a:pt x="490" y="627"/>
                      <a:pt x="496" y="624"/>
                    </a:cubicBezTo>
                    <a:cubicBezTo>
                      <a:pt x="502" y="621"/>
                      <a:pt x="512" y="628"/>
                      <a:pt x="521" y="639"/>
                    </a:cubicBezTo>
                    <a:moveTo>
                      <a:pt x="511" y="626"/>
                    </a:moveTo>
                    <a:cubicBezTo>
                      <a:pt x="511" y="625"/>
                      <a:pt x="511" y="624"/>
                      <a:pt x="512" y="624"/>
                    </a:cubicBezTo>
                    <a:cubicBezTo>
                      <a:pt x="513" y="623"/>
                      <a:pt x="514" y="623"/>
                      <a:pt x="514" y="624"/>
                    </a:cubicBezTo>
                    <a:cubicBezTo>
                      <a:pt x="515" y="625"/>
                      <a:pt x="514" y="626"/>
                      <a:pt x="514" y="627"/>
                    </a:cubicBezTo>
                    <a:cubicBezTo>
                      <a:pt x="513" y="627"/>
                      <a:pt x="511" y="627"/>
                      <a:pt x="511" y="626"/>
                    </a:cubicBezTo>
                    <a:close/>
                    <a:moveTo>
                      <a:pt x="526" y="636"/>
                    </a:moveTo>
                    <a:cubicBezTo>
                      <a:pt x="525" y="630"/>
                      <a:pt x="526" y="625"/>
                      <a:pt x="529" y="623"/>
                    </a:cubicBezTo>
                    <a:cubicBezTo>
                      <a:pt x="532" y="621"/>
                      <a:pt x="537" y="622"/>
                      <a:pt x="541" y="626"/>
                    </a:cubicBezTo>
                    <a:moveTo>
                      <a:pt x="525" y="637"/>
                    </a:moveTo>
                    <a:cubicBezTo>
                      <a:pt x="521" y="627"/>
                      <a:pt x="522" y="619"/>
                      <a:pt x="526" y="617"/>
                    </a:cubicBezTo>
                    <a:cubicBezTo>
                      <a:pt x="529" y="615"/>
                      <a:pt x="536" y="618"/>
                      <a:pt x="543" y="625"/>
                    </a:cubicBezTo>
                    <a:moveTo>
                      <a:pt x="521" y="639"/>
                    </a:moveTo>
                    <a:cubicBezTo>
                      <a:pt x="515" y="625"/>
                      <a:pt x="515" y="613"/>
                      <a:pt x="521" y="609"/>
                    </a:cubicBezTo>
                    <a:cubicBezTo>
                      <a:pt x="527" y="606"/>
                      <a:pt x="537" y="611"/>
                      <a:pt x="547" y="622"/>
                    </a:cubicBezTo>
                    <a:moveTo>
                      <a:pt x="536" y="610"/>
                    </a:moveTo>
                    <a:cubicBezTo>
                      <a:pt x="535" y="609"/>
                      <a:pt x="536" y="608"/>
                      <a:pt x="536" y="607"/>
                    </a:cubicBezTo>
                    <a:cubicBezTo>
                      <a:pt x="537" y="607"/>
                      <a:pt x="539" y="607"/>
                      <a:pt x="539" y="608"/>
                    </a:cubicBezTo>
                    <a:cubicBezTo>
                      <a:pt x="540" y="609"/>
                      <a:pt x="539" y="610"/>
                      <a:pt x="538" y="610"/>
                    </a:cubicBezTo>
                    <a:cubicBezTo>
                      <a:pt x="538" y="611"/>
                      <a:pt x="536" y="611"/>
                      <a:pt x="536" y="610"/>
                    </a:cubicBezTo>
                    <a:close/>
                    <a:moveTo>
                      <a:pt x="552" y="618"/>
                    </a:moveTo>
                    <a:cubicBezTo>
                      <a:pt x="550" y="612"/>
                      <a:pt x="551" y="607"/>
                      <a:pt x="554" y="605"/>
                    </a:cubicBezTo>
                    <a:cubicBezTo>
                      <a:pt x="557" y="603"/>
                      <a:pt x="561" y="604"/>
                      <a:pt x="566" y="607"/>
                    </a:cubicBezTo>
                    <a:moveTo>
                      <a:pt x="550" y="619"/>
                    </a:moveTo>
                    <a:cubicBezTo>
                      <a:pt x="546" y="610"/>
                      <a:pt x="546" y="602"/>
                      <a:pt x="550" y="600"/>
                    </a:cubicBezTo>
                    <a:cubicBezTo>
                      <a:pt x="553" y="597"/>
                      <a:pt x="560" y="599"/>
                      <a:pt x="567" y="606"/>
                    </a:cubicBezTo>
                    <a:moveTo>
                      <a:pt x="547" y="622"/>
                    </a:moveTo>
                    <a:cubicBezTo>
                      <a:pt x="540" y="608"/>
                      <a:pt x="539" y="596"/>
                      <a:pt x="544" y="592"/>
                    </a:cubicBezTo>
                    <a:cubicBezTo>
                      <a:pt x="550" y="588"/>
                      <a:pt x="560" y="593"/>
                      <a:pt x="571" y="603"/>
                    </a:cubicBezTo>
                    <a:moveTo>
                      <a:pt x="559" y="591"/>
                    </a:moveTo>
                    <a:cubicBezTo>
                      <a:pt x="559" y="590"/>
                      <a:pt x="559" y="589"/>
                      <a:pt x="560" y="589"/>
                    </a:cubicBezTo>
                    <a:cubicBezTo>
                      <a:pt x="560" y="588"/>
                      <a:pt x="562" y="588"/>
                      <a:pt x="562" y="589"/>
                    </a:cubicBezTo>
                    <a:cubicBezTo>
                      <a:pt x="563" y="590"/>
                      <a:pt x="563" y="591"/>
                      <a:pt x="562" y="592"/>
                    </a:cubicBezTo>
                    <a:cubicBezTo>
                      <a:pt x="561" y="592"/>
                      <a:pt x="560" y="592"/>
                      <a:pt x="559" y="591"/>
                    </a:cubicBezTo>
                    <a:close/>
                    <a:moveTo>
                      <a:pt x="576" y="598"/>
                    </a:moveTo>
                    <a:cubicBezTo>
                      <a:pt x="574" y="593"/>
                      <a:pt x="574" y="588"/>
                      <a:pt x="576" y="585"/>
                    </a:cubicBezTo>
                    <a:cubicBezTo>
                      <a:pt x="579" y="583"/>
                      <a:pt x="584" y="583"/>
                      <a:pt x="589" y="586"/>
                    </a:cubicBezTo>
                    <a:moveTo>
                      <a:pt x="574" y="599"/>
                    </a:moveTo>
                    <a:cubicBezTo>
                      <a:pt x="570" y="591"/>
                      <a:pt x="568" y="583"/>
                      <a:pt x="572" y="580"/>
                    </a:cubicBezTo>
                    <a:cubicBezTo>
                      <a:pt x="575" y="577"/>
                      <a:pt x="582" y="579"/>
                      <a:pt x="590" y="584"/>
                    </a:cubicBezTo>
                    <a:moveTo>
                      <a:pt x="571" y="602"/>
                    </a:moveTo>
                    <a:cubicBezTo>
                      <a:pt x="563" y="589"/>
                      <a:pt x="561" y="578"/>
                      <a:pt x="566" y="573"/>
                    </a:cubicBezTo>
                    <a:cubicBezTo>
                      <a:pt x="571" y="569"/>
                      <a:pt x="582" y="572"/>
                      <a:pt x="593" y="581"/>
                    </a:cubicBezTo>
                    <a:moveTo>
                      <a:pt x="581" y="571"/>
                    </a:moveTo>
                    <a:cubicBezTo>
                      <a:pt x="580" y="570"/>
                      <a:pt x="580" y="569"/>
                      <a:pt x="581" y="568"/>
                    </a:cubicBezTo>
                    <a:cubicBezTo>
                      <a:pt x="582" y="567"/>
                      <a:pt x="583" y="567"/>
                      <a:pt x="583" y="568"/>
                    </a:cubicBezTo>
                    <a:cubicBezTo>
                      <a:pt x="584" y="569"/>
                      <a:pt x="584" y="570"/>
                      <a:pt x="583" y="571"/>
                    </a:cubicBezTo>
                    <a:cubicBezTo>
                      <a:pt x="583" y="572"/>
                      <a:pt x="581" y="572"/>
                      <a:pt x="581" y="571"/>
                    </a:cubicBezTo>
                    <a:close/>
                    <a:moveTo>
                      <a:pt x="598" y="576"/>
                    </a:moveTo>
                    <a:cubicBezTo>
                      <a:pt x="595" y="571"/>
                      <a:pt x="595" y="566"/>
                      <a:pt x="597" y="563"/>
                    </a:cubicBezTo>
                    <a:cubicBezTo>
                      <a:pt x="600" y="560"/>
                      <a:pt x="604" y="560"/>
                      <a:pt x="610" y="562"/>
                    </a:cubicBezTo>
                    <a:moveTo>
                      <a:pt x="597" y="577"/>
                    </a:moveTo>
                    <a:cubicBezTo>
                      <a:pt x="591" y="569"/>
                      <a:pt x="589" y="562"/>
                      <a:pt x="592" y="558"/>
                    </a:cubicBezTo>
                    <a:cubicBezTo>
                      <a:pt x="595" y="555"/>
                      <a:pt x="603" y="556"/>
                      <a:pt x="611" y="561"/>
                    </a:cubicBezTo>
                    <a:moveTo>
                      <a:pt x="593" y="581"/>
                    </a:moveTo>
                    <a:cubicBezTo>
                      <a:pt x="584" y="569"/>
                      <a:pt x="581" y="557"/>
                      <a:pt x="586" y="552"/>
                    </a:cubicBezTo>
                    <a:cubicBezTo>
                      <a:pt x="590" y="547"/>
                      <a:pt x="602" y="550"/>
                      <a:pt x="614" y="557"/>
                    </a:cubicBezTo>
                    <a:moveTo>
                      <a:pt x="600" y="548"/>
                    </a:moveTo>
                    <a:cubicBezTo>
                      <a:pt x="599" y="548"/>
                      <a:pt x="599" y="546"/>
                      <a:pt x="600" y="546"/>
                    </a:cubicBezTo>
                    <a:cubicBezTo>
                      <a:pt x="601" y="545"/>
                      <a:pt x="602" y="545"/>
                      <a:pt x="603" y="546"/>
                    </a:cubicBezTo>
                    <a:cubicBezTo>
                      <a:pt x="604" y="546"/>
                      <a:pt x="604" y="548"/>
                      <a:pt x="603" y="548"/>
                    </a:cubicBezTo>
                    <a:cubicBezTo>
                      <a:pt x="602" y="549"/>
                      <a:pt x="601" y="549"/>
                      <a:pt x="600" y="548"/>
                    </a:cubicBezTo>
                    <a:close/>
                    <a:moveTo>
                      <a:pt x="618" y="552"/>
                    </a:moveTo>
                    <a:cubicBezTo>
                      <a:pt x="615" y="547"/>
                      <a:pt x="614" y="542"/>
                      <a:pt x="616" y="539"/>
                    </a:cubicBezTo>
                    <a:cubicBezTo>
                      <a:pt x="618" y="536"/>
                      <a:pt x="623" y="536"/>
                      <a:pt x="628" y="537"/>
                    </a:cubicBezTo>
                    <a:moveTo>
                      <a:pt x="617" y="553"/>
                    </a:moveTo>
                    <a:cubicBezTo>
                      <a:pt x="610" y="546"/>
                      <a:pt x="608" y="539"/>
                      <a:pt x="611" y="535"/>
                    </a:cubicBezTo>
                    <a:cubicBezTo>
                      <a:pt x="613" y="531"/>
                      <a:pt x="621" y="532"/>
                      <a:pt x="630" y="536"/>
                    </a:cubicBezTo>
                    <a:moveTo>
                      <a:pt x="614" y="557"/>
                    </a:moveTo>
                    <a:cubicBezTo>
                      <a:pt x="604" y="546"/>
                      <a:pt x="599" y="535"/>
                      <a:pt x="604" y="529"/>
                    </a:cubicBezTo>
                    <a:cubicBezTo>
                      <a:pt x="608" y="524"/>
                      <a:pt x="619" y="525"/>
                      <a:pt x="632" y="532"/>
                    </a:cubicBezTo>
                    <a:moveTo>
                      <a:pt x="618" y="524"/>
                    </a:moveTo>
                    <a:cubicBezTo>
                      <a:pt x="617" y="524"/>
                      <a:pt x="617" y="522"/>
                      <a:pt x="617" y="522"/>
                    </a:cubicBezTo>
                    <a:cubicBezTo>
                      <a:pt x="618" y="521"/>
                      <a:pt x="619" y="521"/>
                      <a:pt x="620" y="521"/>
                    </a:cubicBezTo>
                    <a:cubicBezTo>
                      <a:pt x="621" y="522"/>
                      <a:pt x="621" y="523"/>
                      <a:pt x="620" y="524"/>
                    </a:cubicBezTo>
                    <a:cubicBezTo>
                      <a:pt x="620" y="525"/>
                      <a:pt x="619" y="525"/>
                      <a:pt x="618" y="524"/>
                    </a:cubicBezTo>
                    <a:close/>
                    <a:moveTo>
                      <a:pt x="636" y="527"/>
                    </a:moveTo>
                    <a:cubicBezTo>
                      <a:pt x="632" y="522"/>
                      <a:pt x="631" y="517"/>
                      <a:pt x="633" y="514"/>
                    </a:cubicBezTo>
                    <a:cubicBezTo>
                      <a:pt x="635" y="511"/>
                      <a:pt x="639" y="510"/>
                      <a:pt x="645" y="511"/>
                    </a:cubicBezTo>
                    <a:moveTo>
                      <a:pt x="635" y="528"/>
                    </a:moveTo>
                    <a:cubicBezTo>
                      <a:pt x="628" y="521"/>
                      <a:pt x="624" y="514"/>
                      <a:pt x="627" y="510"/>
                    </a:cubicBezTo>
                    <a:cubicBezTo>
                      <a:pt x="629" y="506"/>
                      <a:pt x="637" y="506"/>
                      <a:pt x="646" y="509"/>
                    </a:cubicBezTo>
                    <a:moveTo>
                      <a:pt x="632" y="532"/>
                    </a:moveTo>
                    <a:cubicBezTo>
                      <a:pt x="621" y="521"/>
                      <a:pt x="615" y="511"/>
                      <a:pt x="619" y="505"/>
                    </a:cubicBezTo>
                    <a:cubicBezTo>
                      <a:pt x="623" y="499"/>
                      <a:pt x="635" y="500"/>
                      <a:pt x="648" y="505"/>
                    </a:cubicBezTo>
                    <a:moveTo>
                      <a:pt x="633" y="499"/>
                    </a:moveTo>
                    <a:cubicBezTo>
                      <a:pt x="632" y="498"/>
                      <a:pt x="632" y="497"/>
                      <a:pt x="632" y="496"/>
                    </a:cubicBezTo>
                    <a:cubicBezTo>
                      <a:pt x="633" y="495"/>
                      <a:pt x="634" y="495"/>
                      <a:pt x="635" y="496"/>
                    </a:cubicBezTo>
                    <a:cubicBezTo>
                      <a:pt x="636" y="496"/>
                      <a:pt x="636" y="497"/>
                      <a:pt x="636" y="498"/>
                    </a:cubicBezTo>
                    <a:cubicBezTo>
                      <a:pt x="635" y="499"/>
                      <a:pt x="634" y="499"/>
                      <a:pt x="633" y="499"/>
                    </a:cubicBezTo>
                    <a:close/>
                    <a:moveTo>
                      <a:pt x="651" y="499"/>
                    </a:moveTo>
                    <a:cubicBezTo>
                      <a:pt x="647" y="495"/>
                      <a:pt x="645" y="490"/>
                      <a:pt x="647" y="487"/>
                    </a:cubicBezTo>
                    <a:cubicBezTo>
                      <a:pt x="649" y="484"/>
                      <a:pt x="653" y="482"/>
                      <a:pt x="659" y="483"/>
                    </a:cubicBezTo>
                    <a:moveTo>
                      <a:pt x="650" y="501"/>
                    </a:moveTo>
                    <a:cubicBezTo>
                      <a:pt x="642" y="494"/>
                      <a:pt x="639" y="488"/>
                      <a:pt x="641" y="484"/>
                    </a:cubicBezTo>
                    <a:cubicBezTo>
                      <a:pt x="643" y="480"/>
                      <a:pt x="650" y="479"/>
                      <a:pt x="659" y="481"/>
                    </a:cubicBezTo>
                    <a:moveTo>
                      <a:pt x="648" y="505"/>
                    </a:moveTo>
                    <a:cubicBezTo>
                      <a:pt x="636" y="496"/>
                      <a:pt x="629" y="486"/>
                      <a:pt x="633" y="479"/>
                    </a:cubicBezTo>
                    <a:cubicBezTo>
                      <a:pt x="636" y="473"/>
                      <a:pt x="647" y="473"/>
                      <a:pt x="661" y="477"/>
                    </a:cubicBezTo>
                    <a:moveTo>
                      <a:pt x="646" y="472"/>
                    </a:moveTo>
                    <a:cubicBezTo>
                      <a:pt x="645" y="471"/>
                      <a:pt x="644" y="470"/>
                      <a:pt x="645" y="469"/>
                    </a:cubicBezTo>
                    <a:cubicBezTo>
                      <a:pt x="645" y="468"/>
                      <a:pt x="647" y="468"/>
                      <a:pt x="648" y="469"/>
                    </a:cubicBezTo>
                    <a:cubicBezTo>
                      <a:pt x="648" y="469"/>
                      <a:pt x="649" y="470"/>
                      <a:pt x="648" y="471"/>
                    </a:cubicBezTo>
                    <a:cubicBezTo>
                      <a:pt x="648" y="472"/>
                      <a:pt x="647" y="472"/>
                      <a:pt x="646" y="472"/>
                    </a:cubicBezTo>
                    <a:close/>
                    <a:moveTo>
                      <a:pt x="664" y="471"/>
                    </a:moveTo>
                    <a:cubicBezTo>
                      <a:pt x="659" y="467"/>
                      <a:pt x="657" y="462"/>
                      <a:pt x="659" y="459"/>
                    </a:cubicBezTo>
                    <a:cubicBezTo>
                      <a:pt x="660" y="455"/>
                      <a:pt x="664" y="454"/>
                      <a:pt x="670" y="454"/>
                    </a:cubicBezTo>
                    <a:moveTo>
                      <a:pt x="663" y="472"/>
                    </a:moveTo>
                    <a:cubicBezTo>
                      <a:pt x="655" y="467"/>
                      <a:pt x="650" y="460"/>
                      <a:pt x="652" y="456"/>
                    </a:cubicBezTo>
                    <a:cubicBezTo>
                      <a:pt x="654" y="452"/>
                      <a:pt x="661" y="451"/>
                      <a:pt x="671" y="452"/>
                    </a:cubicBezTo>
                    <a:moveTo>
                      <a:pt x="661" y="477"/>
                    </a:moveTo>
                    <a:cubicBezTo>
                      <a:pt x="648" y="469"/>
                      <a:pt x="641" y="459"/>
                      <a:pt x="644" y="453"/>
                    </a:cubicBezTo>
                    <a:cubicBezTo>
                      <a:pt x="646" y="446"/>
                      <a:pt x="658" y="445"/>
                      <a:pt x="672" y="448"/>
                    </a:cubicBezTo>
                    <a:moveTo>
                      <a:pt x="656" y="444"/>
                    </a:moveTo>
                    <a:cubicBezTo>
                      <a:pt x="655" y="444"/>
                      <a:pt x="655" y="443"/>
                      <a:pt x="655" y="442"/>
                    </a:cubicBezTo>
                    <a:cubicBezTo>
                      <a:pt x="655" y="441"/>
                      <a:pt x="657" y="440"/>
                      <a:pt x="658" y="441"/>
                    </a:cubicBezTo>
                    <a:cubicBezTo>
                      <a:pt x="659" y="441"/>
                      <a:pt x="659" y="442"/>
                      <a:pt x="659" y="443"/>
                    </a:cubicBezTo>
                    <a:cubicBezTo>
                      <a:pt x="658" y="444"/>
                      <a:pt x="657" y="444"/>
                      <a:pt x="656" y="444"/>
                    </a:cubicBezTo>
                    <a:close/>
                    <a:moveTo>
                      <a:pt x="674" y="441"/>
                    </a:moveTo>
                    <a:cubicBezTo>
                      <a:pt x="669" y="438"/>
                      <a:pt x="667" y="433"/>
                      <a:pt x="668" y="430"/>
                    </a:cubicBezTo>
                    <a:cubicBezTo>
                      <a:pt x="669" y="426"/>
                      <a:pt x="673" y="424"/>
                      <a:pt x="679" y="424"/>
                    </a:cubicBezTo>
                    <a:moveTo>
                      <a:pt x="673" y="443"/>
                    </a:moveTo>
                    <a:cubicBezTo>
                      <a:pt x="665" y="438"/>
                      <a:pt x="660" y="432"/>
                      <a:pt x="661" y="428"/>
                    </a:cubicBezTo>
                    <a:cubicBezTo>
                      <a:pt x="662" y="423"/>
                      <a:pt x="670" y="421"/>
                      <a:pt x="679" y="422"/>
                    </a:cubicBezTo>
                    <a:moveTo>
                      <a:pt x="672" y="447"/>
                    </a:moveTo>
                    <a:cubicBezTo>
                      <a:pt x="659" y="440"/>
                      <a:pt x="650" y="432"/>
                      <a:pt x="652" y="425"/>
                    </a:cubicBezTo>
                    <a:cubicBezTo>
                      <a:pt x="654" y="419"/>
                      <a:pt x="666" y="416"/>
                      <a:pt x="680" y="418"/>
                    </a:cubicBezTo>
                    <a:moveTo>
                      <a:pt x="664" y="415"/>
                    </a:moveTo>
                    <a:cubicBezTo>
                      <a:pt x="663" y="415"/>
                      <a:pt x="662" y="414"/>
                      <a:pt x="663" y="413"/>
                    </a:cubicBezTo>
                    <a:cubicBezTo>
                      <a:pt x="663" y="412"/>
                      <a:pt x="664" y="411"/>
                      <a:pt x="665" y="412"/>
                    </a:cubicBezTo>
                    <a:cubicBezTo>
                      <a:pt x="666" y="412"/>
                      <a:pt x="667" y="413"/>
                      <a:pt x="666" y="414"/>
                    </a:cubicBezTo>
                    <a:cubicBezTo>
                      <a:pt x="666" y="415"/>
                      <a:pt x="665" y="416"/>
                      <a:pt x="664" y="415"/>
                    </a:cubicBezTo>
                    <a:close/>
                    <a:moveTo>
                      <a:pt x="682" y="411"/>
                    </a:moveTo>
                    <a:cubicBezTo>
                      <a:pt x="676" y="408"/>
                      <a:pt x="673" y="404"/>
                      <a:pt x="674" y="400"/>
                    </a:cubicBezTo>
                    <a:cubicBezTo>
                      <a:pt x="675" y="397"/>
                      <a:pt x="679" y="394"/>
                      <a:pt x="684" y="393"/>
                    </a:cubicBezTo>
                    <a:moveTo>
                      <a:pt x="681" y="413"/>
                    </a:moveTo>
                    <a:cubicBezTo>
                      <a:pt x="672" y="409"/>
                      <a:pt x="666" y="403"/>
                      <a:pt x="667" y="399"/>
                    </a:cubicBezTo>
                    <a:cubicBezTo>
                      <a:pt x="668" y="394"/>
                      <a:pt x="675" y="392"/>
                      <a:pt x="685" y="391"/>
                    </a:cubicBezTo>
                    <a:moveTo>
                      <a:pt x="680" y="417"/>
                    </a:moveTo>
                    <a:cubicBezTo>
                      <a:pt x="666" y="412"/>
                      <a:pt x="657" y="404"/>
                      <a:pt x="658" y="397"/>
                    </a:cubicBezTo>
                    <a:cubicBezTo>
                      <a:pt x="660" y="390"/>
                      <a:pt x="671" y="386"/>
                      <a:pt x="685" y="387"/>
                    </a:cubicBezTo>
                    <a:moveTo>
                      <a:pt x="669" y="386"/>
                    </a:moveTo>
                    <a:cubicBezTo>
                      <a:pt x="668" y="386"/>
                      <a:pt x="667" y="385"/>
                      <a:pt x="668" y="384"/>
                    </a:cubicBezTo>
                    <a:cubicBezTo>
                      <a:pt x="668" y="383"/>
                      <a:pt x="669" y="382"/>
                      <a:pt x="670" y="382"/>
                    </a:cubicBezTo>
                    <a:cubicBezTo>
                      <a:pt x="671" y="383"/>
                      <a:pt x="672" y="384"/>
                      <a:pt x="671" y="385"/>
                    </a:cubicBezTo>
                    <a:cubicBezTo>
                      <a:pt x="671" y="386"/>
                      <a:pt x="670" y="386"/>
                      <a:pt x="669" y="386"/>
                    </a:cubicBezTo>
                    <a:close/>
                    <a:moveTo>
                      <a:pt x="686" y="380"/>
                    </a:moveTo>
                    <a:cubicBezTo>
                      <a:pt x="681" y="377"/>
                      <a:pt x="677" y="374"/>
                      <a:pt x="678" y="370"/>
                    </a:cubicBezTo>
                    <a:cubicBezTo>
                      <a:pt x="678" y="366"/>
                      <a:pt x="682" y="364"/>
                      <a:pt x="687" y="362"/>
                    </a:cubicBezTo>
                    <a:moveTo>
                      <a:pt x="686" y="382"/>
                    </a:moveTo>
                    <a:cubicBezTo>
                      <a:pt x="676" y="379"/>
                      <a:pt x="670" y="374"/>
                      <a:pt x="671" y="369"/>
                    </a:cubicBezTo>
                    <a:cubicBezTo>
                      <a:pt x="671" y="365"/>
                      <a:pt x="678" y="361"/>
                      <a:pt x="688" y="360"/>
                    </a:cubicBezTo>
                    <a:moveTo>
                      <a:pt x="685" y="386"/>
                    </a:moveTo>
                    <a:cubicBezTo>
                      <a:pt x="671" y="382"/>
                      <a:pt x="661" y="375"/>
                      <a:pt x="662" y="368"/>
                    </a:cubicBezTo>
                    <a:cubicBezTo>
                      <a:pt x="663" y="361"/>
                      <a:pt x="673" y="357"/>
                      <a:pt x="688" y="356"/>
                    </a:cubicBezTo>
                    <a:moveTo>
                      <a:pt x="672" y="356"/>
                    </a:moveTo>
                    <a:cubicBezTo>
                      <a:pt x="670" y="356"/>
                      <a:pt x="670" y="355"/>
                      <a:pt x="670" y="354"/>
                    </a:cubicBezTo>
                    <a:cubicBezTo>
                      <a:pt x="670" y="353"/>
                      <a:pt x="671" y="353"/>
                      <a:pt x="672" y="353"/>
                    </a:cubicBezTo>
                    <a:cubicBezTo>
                      <a:pt x="673" y="353"/>
                      <a:pt x="674" y="354"/>
                      <a:pt x="674" y="355"/>
                    </a:cubicBezTo>
                    <a:cubicBezTo>
                      <a:pt x="674" y="356"/>
                      <a:pt x="673" y="357"/>
                      <a:pt x="672" y="356"/>
                    </a:cubicBezTo>
                    <a:close/>
                    <a:moveTo>
                      <a:pt x="688" y="349"/>
                    </a:moveTo>
                    <a:cubicBezTo>
                      <a:pt x="682" y="347"/>
                      <a:pt x="679" y="343"/>
                      <a:pt x="679" y="340"/>
                    </a:cubicBezTo>
                    <a:cubicBezTo>
                      <a:pt x="679" y="336"/>
                      <a:pt x="682" y="333"/>
                      <a:pt x="688" y="331"/>
                    </a:cubicBezTo>
                    <a:moveTo>
                      <a:pt x="688" y="351"/>
                    </a:moveTo>
                    <a:cubicBezTo>
                      <a:pt x="678" y="348"/>
                      <a:pt x="672" y="344"/>
                      <a:pt x="672" y="339"/>
                    </a:cubicBezTo>
                    <a:cubicBezTo>
                      <a:pt x="672" y="335"/>
                      <a:pt x="678" y="331"/>
                      <a:pt x="688" y="329"/>
                    </a:cubicBezTo>
                    <a:moveTo>
                      <a:pt x="688" y="355"/>
                    </a:moveTo>
                    <a:cubicBezTo>
                      <a:pt x="673" y="352"/>
                      <a:pt x="663" y="346"/>
                      <a:pt x="663" y="339"/>
                    </a:cubicBezTo>
                    <a:cubicBezTo>
                      <a:pt x="663" y="332"/>
                      <a:pt x="673" y="327"/>
                      <a:pt x="688" y="324"/>
                    </a:cubicBezTo>
                    <a:moveTo>
                      <a:pt x="671" y="327"/>
                    </a:moveTo>
                    <a:cubicBezTo>
                      <a:pt x="670" y="327"/>
                      <a:pt x="669" y="326"/>
                      <a:pt x="669" y="325"/>
                    </a:cubicBezTo>
                    <a:cubicBezTo>
                      <a:pt x="669" y="324"/>
                      <a:pt x="670" y="323"/>
                      <a:pt x="671" y="323"/>
                    </a:cubicBezTo>
                    <a:cubicBezTo>
                      <a:pt x="672" y="323"/>
                      <a:pt x="673" y="324"/>
                      <a:pt x="673" y="325"/>
                    </a:cubicBezTo>
                    <a:cubicBezTo>
                      <a:pt x="673" y="326"/>
                      <a:pt x="672" y="327"/>
                      <a:pt x="671" y="327"/>
                    </a:cubicBezTo>
                    <a:close/>
                    <a:moveTo>
                      <a:pt x="687" y="318"/>
                    </a:moveTo>
                    <a:cubicBezTo>
                      <a:pt x="681" y="316"/>
                      <a:pt x="677" y="313"/>
                      <a:pt x="677" y="309"/>
                    </a:cubicBezTo>
                    <a:cubicBezTo>
                      <a:pt x="677" y="306"/>
                      <a:pt x="680" y="302"/>
                      <a:pt x="685" y="300"/>
                    </a:cubicBezTo>
                    <a:moveTo>
                      <a:pt x="687" y="320"/>
                    </a:moveTo>
                    <a:cubicBezTo>
                      <a:pt x="677" y="318"/>
                      <a:pt x="670" y="314"/>
                      <a:pt x="670" y="310"/>
                    </a:cubicBezTo>
                    <a:cubicBezTo>
                      <a:pt x="670" y="305"/>
                      <a:pt x="676" y="301"/>
                      <a:pt x="685" y="298"/>
                    </a:cubicBezTo>
                    <a:moveTo>
                      <a:pt x="687" y="324"/>
                    </a:moveTo>
                    <a:cubicBezTo>
                      <a:pt x="672" y="322"/>
                      <a:pt x="662" y="317"/>
                      <a:pt x="661" y="310"/>
                    </a:cubicBezTo>
                    <a:cubicBezTo>
                      <a:pt x="661" y="303"/>
                      <a:pt x="670" y="297"/>
                      <a:pt x="684" y="293"/>
                    </a:cubicBezTo>
                    <a:moveTo>
                      <a:pt x="668" y="297"/>
                    </a:moveTo>
                    <a:cubicBezTo>
                      <a:pt x="667" y="297"/>
                      <a:pt x="666" y="296"/>
                      <a:pt x="666" y="295"/>
                    </a:cubicBezTo>
                    <a:cubicBezTo>
                      <a:pt x="666" y="294"/>
                      <a:pt x="667" y="293"/>
                      <a:pt x="668" y="293"/>
                    </a:cubicBezTo>
                    <a:cubicBezTo>
                      <a:pt x="669" y="293"/>
                      <a:pt x="670" y="294"/>
                      <a:pt x="670" y="295"/>
                    </a:cubicBezTo>
                    <a:cubicBezTo>
                      <a:pt x="670" y="296"/>
                      <a:pt x="669" y="297"/>
                      <a:pt x="668" y="297"/>
                    </a:cubicBezTo>
                    <a:close/>
                    <a:moveTo>
                      <a:pt x="683" y="287"/>
                    </a:moveTo>
                    <a:cubicBezTo>
                      <a:pt x="677" y="286"/>
                      <a:pt x="673" y="283"/>
                      <a:pt x="672" y="279"/>
                    </a:cubicBezTo>
                    <a:cubicBezTo>
                      <a:pt x="672" y="276"/>
                      <a:pt x="675" y="272"/>
                      <a:pt x="680" y="269"/>
                    </a:cubicBezTo>
                    <a:moveTo>
                      <a:pt x="683" y="289"/>
                    </a:moveTo>
                    <a:cubicBezTo>
                      <a:pt x="673" y="288"/>
                      <a:pt x="666" y="285"/>
                      <a:pt x="666" y="280"/>
                    </a:cubicBezTo>
                    <a:cubicBezTo>
                      <a:pt x="665" y="276"/>
                      <a:pt x="670" y="271"/>
                      <a:pt x="679" y="267"/>
                    </a:cubicBezTo>
                    <a:moveTo>
                      <a:pt x="684" y="293"/>
                    </a:moveTo>
                    <a:cubicBezTo>
                      <a:pt x="669" y="293"/>
                      <a:pt x="658" y="288"/>
                      <a:pt x="657" y="282"/>
                    </a:cubicBezTo>
                    <a:cubicBezTo>
                      <a:pt x="656" y="275"/>
                      <a:pt x="665" y="268"/>
                      <a:pt x="678" y="263"/>
                    </a:cubicBezTo>
                    <a:moveTo>
                      <a:pt x="663" y="268"/>
                    </a:moveTo>
                    <a:cubicBezTo>
                      <a:pt x="662" y="268"/>
                      <a:pt x="661" y="267"/>
                      <a:pt x="661" y="266"/>
                    </a:cubicBezTo>
                    <a:cubicBezTo>
                      <a:pt x="660" y="265"/>
                      <a:pt x="661" y="264"/>
                      <a:pt x="662" y="264"/>
                    </a:cubicBezTo>
                    <a:cubicBezTo>
                      <a:pt x="663" y="264"/>
                      <a:pt x="664" y="265"/>
                      <a:pt x="664" y="266"/>
                    </a:cubicBezTo>
                    <a:cubicBezTo>
                      <a:pt x="665" y="267"/>
                      <a:pt x="664" y="268"/>
                      <a:pt x="663" y="268"/>
                    </a:cubicBezTo>
                    <a:close/>
                    <a:moveTo>
                      <a:pt x="677" y="256"/>
                    </a:moveTo>
                    <a:cubicBezTo>
                      <a:pt x="671" y="256"/>
                      <a:pt x="666" y="253"/>
                      <a:pt x="665" y="250"/>
                    </a:cubicBezTo>
                    <a:cubicBezTo>
                      <a:pt x="664" y="246"/>
                      <a:pt x="667" y="242"/>
                      <a:pt x="671" y="239"/>
                    </a:cubicBezTo>
                    <a:moveTo>
                      <a:pt x="677" y="258"/>
                    </a:moveTo>
                    <a:cubicBezTo>
                      <a:pt x="667" y="258"/>
                      <a:pt x="660" y="256"/>
                      <a:pt x="659" y="251"/>
                    </a:cubicBezTo>
                    <a:cubicBezTo>
                      <a:pt x="657" y="247"/>
                      <a:pt x="663" y="242"/>
                      <a:pt x="671" y="237"/>
                    </a:cubicBezTo>
                    <a:moveTo>
                      <a:pt x="678" y="262"/>
                    </a:moveTo>
                    <a:cubicBezTo>
                      <a:pt x="663" y="264"/>
                      <a:pt x="651" y="260"/>
                      <a:pt x="650" y="254"/>
                    </a:cubicBezTo>
                    <a:cubicBezTo>
                      <a:pt x="648" y="247"/>
                      <a:pt x="656" y="239"/>
                      <a:pt x="670" y="233"/>
                    </a:cubicBezTo>
                    <a:moveTo>
                      <a:pt x="655" y="239"/>
                    </a:moveTo>
                    <a:cubicBezTo>
                      <a:pt x="654" y="240"/>
                      <a:pt x="653" y="239"/>
                      <a:pt x="652" y="238"/>
                    </a:cubicBezTo>
                    <a:cubicBezTo>
                      <a:pt x="652" y="237"/>
                      <a:pt x="653" y="236"/>
                      <a:pt x="654" y="236"/>
                    </a:cubicBezTo>
                    <a:cubicBezTo>
                      <a:pt x="655" y="235"/>
                      <a:pt x="656" y="236"/>
                      <a:pt x="656" y="237"/>
                    </a:cubicBezTo>
                    <a:cubicBezTo>
                      <a:pt x="656" y="238"/>
                      <a:pt x="656" y="239"/>
                      <a:pt x="655" y="239"/>
                    </a:cubicBezTo>
                    <a:close/>
                    <a:moveTo>
                      <a:pt x="667" y="227"/>
                    </a:moveTo>
                    <a:cubicBezTo>
                      <a:pt x="661" y="226"/>
                      <a:pt x="657" y="225"/>
                      <a:pt x="655" y="221"/>
                    </a:cubicBezTo>
                    <a:cubicBezTo>
                      <a:pt x="654" y="218"/>
                      <a:pt x="656" y="213"/>
                      <a:pt x="661" y="210"/>
                    </a:cubicBezTo>
                    <a:moveTo>
                      <a:pt x="668" y="228"/>
                    </a:moveTo>
                    <a:cubicBezTo>
                      <a:pt x="658" y="229"/>
                      <a:pt x="650" y="228"/>
                      <a:pt x="649" y="223"/>
                    </a:cubicBezTo>
                    <a:cubicBezTo>
                      <a:pt x="647" y="219"/>
                      <a:pt x="652" y="213"/>
                      <a:pt x="660" y="208"/>
                    </a:cubicBezTo>
                    <a:moveTo>
                      <a:pt x="669" y="233"/>
                    </a:moveTo>
                    <a:cubicBezTo>
                      <a:pt x="654" y="235"/>
                      <a:pt x="643" y="233"/>
                      <a:pt x="640" y="226"/>
                    </a:cubicBezTo>
                    <a:cubicBezTo>
                      <a:pt x="638" y="220"/>
                      <a:pt x="646" y="211"/>
                      <a:pt x="658" y="204"/>
                    </a:cubicBezTo>
                    <a:moveTo>
                      <a:pt x="644" y="212"/>
                    </a:moveTo>
                    <a:cubicBezTo>
                      <a:pt x="643" y="212"/>
                      <a:pt x="642" y="211"/>
                      <a:pt x="641" y="210"/>
                    </a:cubicBezTo>
                    <a:cubicBezTo>
                      <a:pt x="641" y="209"/>
                      <a:pt x="642" y="208"/>
                      <a:pt x="643" y="208"/>
                    </a:cubicBezTo>
                    <a:cubicBezTo>
                      <a:pt x="644" y="208"/>
                      <a:pt x="645" y="208"/>
                      <a:pt x="645" y="209"/>
                    </a:cubicBezTo>
                    <a:cubicBezTo>
                      <a:pt x="645" y="210"/>
                      <a:pt x="645" y="211"/>
                      <a:pt x="644" y="212"/>
                    </a:cubicBezTo>
                    <a:close/>
                    <a:moveTo>
                      <a:pt x="656" y="198"/>
                    </a:moveTo>
                    <a:cubicBezTo>
                      <a:pt x="649" y="198"/>
                      <a:pt x="645" y="197"/>
                      <a:pt x="643" y="193"/>
                    </a:cubicBezTo>
                    <a:cubicBezTo>
                      <a:pt x="641" y="190"/>
                      <a:pt x="643" y="186"/>
                      <a:pt x="647" y="181"/>
                    </a:cubicBezTo>
                    <a:moveTo>
                      <a:pt x="656" y="199"/>
                    </a:moveTo>
                    <a:cubicBezTo>
                      <a:pt x="646" y="201"/>
                      <a:pt x="639" y="200"/>
                      <a:pt x="637" y="196"/>
                    </a:cubicBezTo>
                    <a:cubicBezTo>
                      <a:pt x="635" y="192"/>
                      <a:pt x="639" y="186"/>
                      <a:pt x="646" y="180"/>
                    </a:cubicBezTo>
                    <a:moveTo>
                      <a:pt x="658" y="204"/>
                    </a:moveTo>
                    <a:cubicBezTo>
                      <a:pt x="643" y="207"/>
                      <a:pt x="631" y="206"/>
                      <a:pt x="628" y="200"/>
                    </a:cubicBezTo>
                    <a:cubicBezTo>
                      <a:pt x="626" y="194"/>
                      <a:pt x="632" y="184"/>
                      <a:pt x="644" y="176"/>
                    </a:cubicBezTo>
                    <a:moveTo>
                      <a:pt x="631" y="185"/>
                    </a:moveTo>
                    <a:cubicBezTo>
                      <a:pt x="630" y="185"/>
                      <a:pt x="629" y="185"/>
                      <a:pt x="628" y="184"/>
                    </a:cubicBezTo>
                    <a:cubicBezTo>
                      <a:pt x="628" y="183"/>
                      <a:pt x="628" y="182"/>
                      <a:pt x="629" y="182"/>
                    </a:cubicBezTo>
                    <a:cubicBezTo>
                      <a:pt x="630" y="181"/>
                      <a:pt x="631" y="182"/>
                      <a:pt x="632" y="182"/>
                    </a:cubicBezTo>
                    <a:cubicBezTo>
                      <a:pt x="632" y="183"/>
                      <a:pt x="632" y="185"/>
                      <a:pt x="631" y="185"/>
                    </a:cubicBezTo>
                    <a:close/>
                    <a:moveTo>
                      <a:pt x="641" y="170"/>
                    </a:moveTo>
                    <a:cubicBezTo>
                      <a:pt x="635" y="171"/>
                      <a:pt x="630" y="170"/>
                      <a:pt x="628" y="167"/>
                    </a:cubicBezTo>
                    <a:cubicBezTo>
                      <a:pt x="626" y="164"/>
                      <a:pt x="628" y="159"/>
                      <a:pt x="631" y="155"/>
                    </a:cubicBezTo>
                    <a:moveTo>
                      <a:pt x="642" y="172"/>
                    </a:moveTo>
                    <a:cubicBezTo>
                      <a:pt x="632" y="175"/>
                      <a:pt x="624" y="174"/>
                      <a:pt x="622" y="170"/>
                    </a:cubicBezTo>
                    <a:cubicBezTo>
                      <a:pt x="620" y="166"/>
                      <a:pt x="623" y="160"/>
                      <a:pt x="630" y="153"/>
                    </a:cubicBezTo>
                    <a:moveTo>
                      <a:pt x="644" y="176"/>
                    </a:moveTo>
                    <a:cubicBezTo>
                      <a:pt x="630" y="181"/>
                      <a:pt x="618" y="181"/>
                      <a:pt x="614" y="175"/>
                    </a:cubicBezTo>
                    <a:cubicBezTo>
                      <a:pt x="611" y="169"/>
                      <a:pt x="617" y="159"/>
                      <a:pt x="628" y="149"/>
                    </a:cubicBezTo>
                    <a:moveTo>
                      <a:pt x="615" y="160"/>
                    </a:moveTo>
                    <a:cubicBezTo>
                      <a:pt x="614" y="160"/>
                      <a:pt x="613" y="160"/>
                      <a:pt x="612" y="159"/>
                    </a:cubicBezTo>
                    <a:cubicBezTo>
                      <a:pt x="612" y="158"/>
                      <a:pt x="612" y="157"/>
                      <a:pt x="613" y="156"/>
                    </a:cubicBezTo>
                    <a:cubicBezTo>
                      <a:pt x="614" y="156"/>
                      <a:pt x="615" y="156"/>
                      <a:pt x="616" y="157"/>
                    </a:cubicBezTo>
                    <a:cubicBezTo>
                      <a:pt x="616" y="158"/>
                      <a:pt x="616" y="159"/>
                      <a:pt x="615" y="160"/>
                    </a:cubicBezTo>
                    <a:close/>
                    <a:moveTo>
                      <a:pt x="624" y="144"/>
                    </a:moveTo>
                    <a:cubicBezTo>
                      <a:pt x="618" y="145"/>
                      <a:pt x="613" y="145"/>
                      <a:pt x="611" y="142"/>
                    </a:cubicBezTo>
                    <a:cubicBezTo>
                      <a:pt x="609" y="139"/>
                      <a:pt x="610" y="134"/>
                      <a:pt x="613" y="129"/>
                    </a:cubicBezTo>
                    <a:moveTo>
                      <a:pt x="625" y="145"/>
                    </a:moveTo>
                    <a:cubicBezTo>
                      <a:pt x="616" y="149"/>
                      <a:pt x="608" y="150"/>
                      <a:pt x="605" y="146"/>
                    </a:cubicBezTo>
                    <a:cubicBezTo>
                      <a:pt x="603" y="142"/>
                      <a:pt x="605" y="135"/>
                      <a:pt x="612" y="128"/>
                    </a:cubicBezTo>
                    <a:moveTo>
                      <a:pt x="627" y="149"/>
                    </a:moveTo>
                    <a:cubicBezTo>
                      <a:pt x="614" y="156"/>
                      <a:pt x="602" y="157"/>
                      <a:pt x="598" y="151"/>
                    </a:cubicBezTo>
                    <a:cubicBezTo>
                      <a:pt x="594" y="145"/>
                      <a:pt x="599" y="135"/>
                      <a:pt x="609" y="124"/>
                    </a:cubicBezTo>
                    <a:moveTo>
                      <a:pt x="597" y="136"/>
                    </a:moveTo>
                    <a:cubicBezTo>
                      <a:pt x="596" y="136"/>
                      <a:pt x="595" y="136"/>
                      <a:pt x="595" y="135"/>
                    </a:cubicBezTo>
                    <a:cubicBezTo>
                      <a:pt x="594" y="135"/>
                      <a:pt x="594" y="133"/>
                      <a:pt x="595" y="133"/>
                    </a:cubicBezTo>
                    <a:cubicBezTo>
                      <a:pt x="596" y="132"/>
                      <a:pt x="597" y="132"/>
                      <a:pt x="598" y="133"/>
                    </a:cubicBezTo>
                    <a:cubicBezTo>
                      <a:pt x="598" y="134"/>
                      <a:pt x="598" y="135"/>
                      <a:pt x="597" y="136"/>
                    </a:cubicBezTo>
                    <a:close/>
                    <a:moveTo>
                      <a:pt x="605" y="119"/>
                    </a:moveTo>
                    <a:cubicBezTo>
                      <a:pt x="599" y="121"/>
                      <a:pt x="594" y="121"/>
                      <a:pt x="591" y="118"/>
                    </a:cubicBezTo>
                    <a:cubicBezTo>
                      <a:pt x="589" y="116"/>
                      <a:pt x="590" y="111"/>
                      <a:pt x="592" y="106"/>
                    </a:cubicBezTo>
                    <a:moveTo>
                      <a:pt x="606" y="121"/>
                    </a:moveTo>
                    <a:cubicBezTo>
                      <a:pt x="597" y="125"/>
                      <a:pt x="589" y="126"/>
                      <a:pt x="586" y="123"/>
                    </a:cubicBezTo>
                    <a:cubicBezTo>
                      <a:pt x="583" y="119"/>
                      <a:pt x="585" y="112"/>
                      <a:pt x="591" y="105"/>
                    </a:cubicBezTo>
                    <a:moveTo>
                      <a:pt x="608" y="124"/>
                    </a:moveTo>
                    <a:cubicBezTo>
                      <a:pt x="595" y="132"/>
                      <a:pt x="584" y="134"/>
                      <a:pt x="579" y="129"/>
                    </a:cubicBezTo>
                    <a:cubicBezTo>
                      <a:pt x="575" y="123"/>
                      <a:pt x="579" y="112"/>
                      <a:pt x="588" y="101"/>
                    </a:cubicBezTo>
                    <a:moveTo>
                      <a:pt x="577" y="114"/>
                    </a:moveTo>
                    <a:cubicBezTo>
                      <a:pt x="576" y="114"/>
                      <a:pt x="575" y="114"/>
                      <a:pt x="575" y="114"/>
                    </a:cubicBezTo>
                    <a:cubicBezTo>
                      <a:pt x="574" y="113"/>
                      <a:pt x="574" y="112"/>
                      <a:pt x="575" y="111"/>
                    </a:cubicBezTo>
                    <a:cubicBezTo>
                      <a:pt x="576" y="110"/>
                      <a:pt x="577" y="110"/>
                      <a:pt x="578" y="111"/>
                    </a:cubicBezTo>
                    <a:cubicBezTo>
                      <a:pt x="578" y="112"/>
                      <a:pt x="578" y="113"/>
                      <a:pt x="577" y="114"/>
                    </a:cubicBezTo>
                    <a:close/>
                    <a:moveTo>
                      <a:pt x="583" y="97"/>
                    </a:moveTo>
                    <a:cubicBezTo>
                      <a:pt x="578" y="99"/>
                      <a:pt x="573" y="100"/>
                      <a:pt x="570" y="97"/>
                    </a:cubicBezTo>
                    <a:cubicBezTo>
                      <a:pt x="567" y="94"/>
                      <a:pt x="567" y="90"/>
                      <a:pt x="570" y="84"/>
                    </a:cubicBezTo>
                    <a:moveTo>
                      <a:pt x="584" y="98"/>
                    </a:moveTo>
                    <a:cubicBezTo>
                      <a:pt x="576" y="103"/>
                      <a:pt x="568" y="105"/>
                      <a:pt x="565" y="102"/>
                    </a:cubicBezTo>
                    <a:cubicBezTo>
                      <a:pt x="562" y="99"/>
                      <a:pt x="563" y="91"/>
                      <a:pt x="568" y="83"/>
                    </a:cubicBezTo>
                    <a:moveTo>
                      <a:pt x="587" y="101"/>
                    </a:moveTo>
                    <a:cubicBezTo>
                      <a:pt x="575" y="110"/>
                      <a:pt x="564" y="113"/>
                      <a:pt x="559" y="108"/>
                    </a:cubicBezTo>
                    <a:cubicBezTo>
                      <a:pt x="554" y="103"/>
                      <a:pt x="557" y="92"/>
                      <a:pt x="565" y="80"/>
                    </a:cubicBezTo>
                    <a:moveTo>
                      <a:pt x="555" y="94"/>
                    </a:moveTo>
                    <a:cubicBezTo>
                      <a:pt x="555" y="94"/>
                      <a:pt x="554" y="94"/>
                      <a:pt x="553" y="94"/>
                    </a:cubicBezTo>
                    <a:cubicBezTo>
                      <a:pt x="552" y="93"/>
                      <a:pt x="552" y="92"/>
                      <a:pt x="553" y="91"/>
                    </a:cubicBezTo>
                    <a:cubicBezTo>
                      <a:pt x="553" y="90"/>
                      <a:pt x="555" y="90"/>
                      <a:pt x="555" y="91"/>
                    </a:cubicBezTo>
                    <a:cubicBezTo>
                      <a:pt x="556" y="92"/>
                      <a:pt x="556" y="93"/>
                      <a:pt x="555" y="94"/>
                    </a:cubicBezTo>
                    <a:close/>
                    <a:moveTo>
                      <a:pt x="560" y="76"/>
                    </a:moveTo>
                    <a:cubicBezTo>
                      <a:pt x="555" y="79"/>
                      <a:pt x="550" y="80"/>
                      <a:pt x="547" y="77"/>
                    </a:cubicBezTo>
                    <a:cubicBezTo>
                      <a:pt x="544" y="75"/>
                      <a:pt x="543" y="70"/>
                      <a:pt x="545" y="65"/>
                    </a:cubicBezTo>
                    <a:moveTo>
                      <a:pt x="561" y="77"/>
                    </a:moveTo>
                    <a:cubicBezTo>
                      <a:pt x="553" y="83"/>
                      <a:pt x="546" y="86"/>
                      <a:pt x="542" y="83"/>
                    </a:cubicBezTo>
                    <a:cubicBezTo>
                      <a:pt x="539" y="80"/>
                      <a:pt x="540" y="73"/>
                      <a:pt x="544" y="64"/>
                    </a:cubicBezTo>
                    <a:moveTo>
                      <a:pt x="564" y="80"/>
                    </a:moveTo>
                    <a:cubicBezTo>
                      <a:pt x="553" y="90"/>
                      <a:pt x="542" y="94"/>
                      <a:pt x="536" y="90"/>
                    </a:cubicBezTo>
                    <a:cubicBezTo>
                      <a:pt x="531" y="85"/>
                      <a:pt x="533" y="74"/>
                      <a:pt x="540" y="61"/>
                    </a:cubicBezTo>
                    <a:moveTo>
                      <a:pt x="532" y="75"/>
                    </a:moveTo>
                    <a:cubicBezTo>
                      <a:pt x="531" y="76"/>
                      <a:pt x="530" y="76"/>
                      <a:pt x="529" y="76"/>
                    </a:cubicBezTo>
                    <a:cubicBezTo>
                      <a:pt x="528" y="75"/>
                      <a:pt x="528" y="74"/>
                      <a:pt x="529" y="73"/>
                    </a:cubicBezTo>
                    <a:cubicBezTo>
                      <a:pt x="530" y="72"/>
                      <a:pt x="531" y="72"/>
                      <a:pt x="532" y="73"/>
                    </a:cubicBezTo>
                    <a:cubicBezTo>
                      <a:pt x="532" y="73"/>
                      <a:pt x="533" y="75"/>
                      <a:pt x="532" y="75"/>
                    </a:cubicBezTo>
                    <a:close/>
                    <a:moveTo>
                      <a:pt x="535" y="58"/>
                    </a:moveTo>
                    <a:cubicBezTo>
                      <a:pt x="530" y="61"/>
                      <a:pt x="525" y="62"/>
                      <a:pt x="522" y="60"/>
                    </a:cubicBezTo>
                    <a:cubicBezTo>
                      <a:pt x="519" y="58"/>
                      <a:pt x="518" y="54"/>
                      <a:pt x="519" y="48"/>
                    </a:cubicBezTo>
                    <a:moveTo>
                      <a:pt x="536" y="59"/>
                    </a:moveTo>
                    <a:cubicBezTo>
                      <a:pt x="529" y="65"/>
                      <a:pt x="522" y="69"/>
                      <a:pt x="518" y="66"/>
                    </a:cubicBezTo>
                    <a:cubicBezTo>
                      <a:pt x="514" y="63"/>
                      <a:pt x="514" y="56"/>
                      <a:pt x="518" y="47"/>
                    </a:cubicBezTo>
                    <a:moveTo>
                      <a:pt x="540" y="61"/>
                    </a:moveTo>
                    <a:cubicBezTo>
                      <a:pt x="529" y="72"/>
                      <a:pt x="518" y="77"/>
                      <a:pt x="513" y="73"/>
                    </a:cubicBezTo>
                    <a:cubicBezTo>
                      <a:pt x="507" y="69"/>
                      <a:pt x="508" y="58"/>
                      <a:pt x="514" y="45"/>
                    </a:cubicBezTo>
                    <a:moveTo>
                      <a:pt x="507" y="60"/>
                    </a:moveTo>
                    <a:cubicBezTo>
                      <a:pt x="506" y="60"/>
                      <a:pt x="505" y="61"/>
                      <a:pt x="504" y="60"/>
                    </a:cubicBezTo>
                    <a:cubicBezTo>
                      <a:pt x="503" y="59"/>
                      <a:pt x="503" y="58"/>
                      <a:pt x="504" y="57"/>
                    </a:cubicBezTo>
                    <a:cubicBezTo>
                      <a:pt x="504" y="57"/>
                      <a:pt x="505" y="56"/>
                      <a:pt x="506" y="57"/>
                    </a:cubicBezTo>
                    <a:cubicBezTo>
                      <a:pt x="507" y="57"/>
                      <a:pt x="507" y="59"/>
                      <a:pt x="507" y="60"/>
                    </a:cubicBezTo>
                    <a:close/>
                    <a:moveTo>
                      <a:pt x="508" y="41"/>
                    </a:moveTo>
                    <a:cubicBezTo>
                      <a:pt x="503" y="45"/>
                      <a:pt x="498" y="47"/>
                      <a:pt x="495" y="45"/>
                    </a:cubicBezTo>
                    <a:cubicBezTo>
                      <a:pt x="492" y="43"/>
                      <a:pt x="491" y="39"/>
                      <a:pt x="492" y="33"/>
                    </a:cubicBezTo>
                    <a:moveTo>
                      <a:pt x="509" y="42"/>
                    </a:moveTo>
                    <a:cubicBezTo>
                      <a:pt x="503" y="50"/>
                      <a:pt x="496" y="54"/>
                      <a:pt x="492" y="51"/>
                    </a:cubicBezTo>
                    <a:cubicBezTo>
                      <a:pt x="488" y="49"/>
                      <a:pt x="487" y="42"/>
                      <a:pt x="490" y="32"/>
                    </a:cubicBezTo>
                    <a:moveTo>
                      <a:pt x="513" y="45"/>
                    </a:moveTo>
                    <a:cubicBezTo>
                      <a:pt x="504" y="56"/>
                      <a:pt x="493" y="63"/>
                      <a:pt x="487" y="59"/>
                    </a:cubicBezTo>
                    <a:cubicBezTo>
                      <a:pt x="481" y="56"/>
                      <a:pt x="481" y="44"/>
                      <a:pt x="486" y="30"/>
                    </a:cubicBezTo>
                    <a:moveTo>
                      <a:pt x="480" y="46"/>
                    </a:moveTo>
                    <a:cubicBezTo>
                      <a:pt x="480" y="47"/>
                      <a:pt x="479" y="47"/>
                      <a:pt x="478" y="47"/>
                    </a:cubicBezTo>
                    <a:cubicBezTo>
                      <a:pt x="477" y="46"/>
                      <a:pt x="476" y="45"/>
                      <a:pt x="477" y="44"/>
                    </a:cubicBezTo>
                    <a:cubicBezTo>
                      <a:pt x="478" y="43"/>
                      <a:pt x="479" y="43"/>
                      <a:pt x="480" y="43"/>
                    </a:cubicBezTo>
                    <a:cubicBezTo>
                      <a:pt x="480" y="44"/>
                      <a:pt x="481" y="45"/>
                      <a:pt x="480" y="46"/>
                    </a:cubicBezTo>
                    <a:close/>
                    <a:moveTo>
                      <a:pt x="480" y="28"/>
                    </a:moveTo>
                    <a:cubicBezTo>
                      <a:pt x="476" y="32"/>
                      <a:pt x="471" y="34"/>
                      <a:pt x="467" y="33"/>
                    </a:cubicBezTo>
                    <a:cubicBezTo>
                      <a:pt x="464" y="31"/>
                      <a:pt x="463" y="27"/>
                      <a:pt x="463" y="21"/>
                    </a:cubicBezTo>
                    <a:moveTo>
                      <a:pt x="481" y="29"/>
                    </a:moveTo>
                    <a:cubicBezTo>
                      <a:pt x="475" y="37"/>
                      <a:pt x="469" y="41"/>
                      <a:pt x="465" y="39"/>
                    </a:cubicBezTo>
                    <a:cubicBezTo>
                      <a:pt x="460" y="37"/>
                      <a:pt x="459" y="30"/>
                      <a:pt x="461" y="21"/>
                    </a:cubicBezTo>
                    <a:moveTo>
                      <a:pt x="485" y="31"/>
                    </a:moveTo>
                    <a:cubicBezTo>
                      <a:pt x="477" y="43"/>
                      <a:pt x="467" y="50"/>
                      <a:pt x="461" y="47"/>
                    </a:cubicBezTo>
                    <a:cubicBezTo>
                      <a:pt x="455" y="45"/>
                      <a:pt x="453" y="33"/>
                      <a:pt x="457" y="19"/>
                    </a:cubicBezTo>
                    <a:moveTo>
                      <a:pt x="453" y="35"/>
                    </a:moveTo>
                    <a:cubicBezTo>
                      <a:pt x="452" y="36"/>
                      <a:pt x="451" y="36"/>
                      <a:pt x="450" y="36"/>
                    </a:cubicBezTo>
                    <a:cubicBezTo>
                      <a:pt x="449" y="35"/>
                      <a:pt x="449" y="34"/>
                      <a:pt x="449" y="33"/>
                    </a:cubicBezTo>
                    <a:cubicBezTo>
                      <a:pt x="450" y="32"/>
                      <a:pt x="451" y="32"/>
                      <a:pt x="452" y="32"/>
                    </a:cubicBezTo>
                    <a:cubicBezTo>
                      <a:pt x="453" y="33"/>
                      <a:pt x="453" y="34"/>
                      <a:pt x="453" y="35"/>
                    </a:cubicBezTo>
                    <a:close/>
                    <a:moveTo>
                      <a:pt x="451" y="17"/>
                    </a:moveTo>
                    <a:cubicBezTo>
                      <a:pt x="447" y="22"/>
                      <a:pt x="442" y="24"/>
                      <a:pt x="439" y="23"/>
                    </a:cubicBezTo>
                    <a:cubicBezTo>
                      <a:pt x="435" y="22"/>
                      <a:pt x="433" y="17"/>
                      <a:pt x="433" y="12"/>
                    </a:cubicBezTo>
                    <a:moveTo>
                      <a:pt x="452" y="18"/>
                    </a:moveTo>
                    <a:cubicBezTo>
                      <a:pt x="447" y="26"/>
                      <a:pt x="441" y="31"/>
                      <a:pt x="437" y="29"/>
                    </a:cubicBezTo>
                    <a:cubicBezTo>
                      <a:pt x="432" y="28"/>
                      <a:pt x="430" y="21"/>
                      <a:pt x="431" y="11"/>
                    </a:cubicBezTo>
                    <a:moveTo>
                      <a:pt x="456" y="19"/>
                    </a:moveTo>
                    <a:cubicBezTo>
                      <a:pt x="449" y="32"/>
                      <a:pt x="440" y="40"/>
                      <a:pt x="434" y="38"/>
                    </a:cubicBezTo>
                    <a:cubicBezTo>
                      <a:pt x="427" y="36"/>
                      <a:pt x="425" y="24"/>
                      <a:pt x="427" y="10"/>
                    </a:cubicBezTo>
                    <a:moveTo>
                      <a:pt x="424" y="26"/>
                    </a:moveTo>
                    <a:cubicBezTo>
                      <a:pt x="424" y="27"/>
                      <a:pt x="423" y="28"/>
                      <a:pt x="422" y="27"/>
                    </a:cubicBezTo>
                    <a:cubicBezTo>
                      <a:pt x="421" y="27"/>
                      <a:pt x="420" y="26"/>
                      <a:pt x="421" y="25"/>
                    </a:cubicBezTo>
                    <a:cubicBezTo>
                      <a:pt x="421" y="24"/>
                      <a:pt x="422" y="23"/>
                      <a:pt x="423" y="24"/>
                    </a:cubicBezTo>
                    <a:cubicBezTo>
                      <a:pt x="424" y="24"/>
                      <a:pt x="425" y="25"/>
                      <a:pt x="424" y="26"/>
                    </a:cubicBezTo>
                    <a:close/>
                    <a:moveTo>
                      <a:pt x="421" y="8"/>
                    </a:moveTo>
                    <a:cubicBezTo>
                      <a:pt x="417" y="14"/>
                      <a:pt x="413" y="16"/>
                      <a:pt x="409" y="16"/>
                    </a:cubicBezTo>
                    <a:cubicBezTo>
                      <a:pt x="406" y="15"/>
                      <a:pt x="403" y="11"/>
                      <a:pt x="403" y="5"/>
                    </a:cubicBezTo>
                    <a:moveTo>
                      <a:pt x="422" y="9"/>
                    </a:moveTo>
                    <a:cubicBezTo>
                      <a:pt x="418" y="18"/>
                      <a:pt x="412" y="23"/>
                      <a:pt x="408" y="22"/>
                    </a:cubicBezTo>
                    <a:cubicBezTo>
                      <a:pt x="403" y="21"/>
                      <a:pt x="401" y="14"/>
                      <a:pt x="401" y="5"/>
                    </a:cubicBezTo>
                    <a:moveTo>
                      <a:pt x="427" y="10"/>
                    </a:moveTo>
                    <a:cubicBezTo>
                      <a:pt x="421" y="24"/>
                      <a:pt x="412" y="33"/>
                      <a:pt x="405" y="31"/>
                    </a:cubicBezTo>
                    <a:cubicBezTo>
                      <a:pt x="399" y="30"/>
                      <a:pt x="395" y="18"/>
                      <a:pt x="396" y="4"/>
                    </a:cubicBezTo>
                    <a:moveTo>
                      <a:pt x="395" y="20"/>
                    </a:moveTo>
                    <a:cubicBezTo>
                      <a:pt x="395" y="21"/>
                      <a:pt x="394" y="22"/>
                      <a:pt x="393" y="22"/>
                    </a:cubicBezTo>
                    <a:cubicBezTo>
                      <a:pt x="392" y="21"/>
                      <a:pt x="391" y="20"/>
                      <a:pt x="391" y="19"/>
                    </a:cubicBezTo>
                    <a:cubicBezTo>
                      <a:pt x="392" y="18"/>
                      <a:pt x="393" y="18"/>
                      <a:pt x="394" y="18"/>
                    </a:cubicBezTo>
                    <a:cubicBezTo>
                      <a:pt x="395" y="18"/>
                      <a:pt x="395" y="19"/>
                      <a:pt x="395" y="20"/>
                    </a:cubicBezTo>
                    <a:close/>
                    <a:moveTo>
                      <a:pt x="390" y="3"/>
                    </a:moveTo>
                    <a:cubicBezTo>
                      <a:pt x="387" y="8"/>
                      <a:pt x="383" y="12"/>
                      <a:pt x="379" y="11"/>
                    </a:cubicBezTo>
                    <a:cubicBezTo>
                      <a:pt x="376" y="11"/>
                      <a:pt x="373" y="7"/>
                      <a:pt x="372" y="1"/>
                    </a:cubicBezTo>
                    <a:moveTo>
                      <a:pt x="391" y="3"/>
                    </a:moveTo>
                    <a:cubicBezTo>
                      <a:pt x="388" y="13"/>
                      <a:pt x="383" y="19"/>
                      <a:pt x="378" y="18"/>
                    </a:cubicBezTo>
                    <a:cubicBezTo>
                      <a:pt x="374" y="17"/>
                      <a:pt x="371" y="10"/>
                      <a:pt x="370" y="1"/>
                    </a:cubicBezTo>
                    <a:moveTo>
                      <a:pt x="396" y="4"/>
                    </a:moveTo>
                    <a:cubicBezTo>
                      <a:pt x="391" y="18"/>
                      <a:pt x="384" y="28"/>
                      <a:pt x="377" y="27"/>
                    </a:cubicBezTo>
                    <a:cubicBezTo>
                      <a:pt x="370" y="26"/>
                      <a:pt x="366" y="15"/>
                      <a:pt x="365" y="1"/>
                    </a:cubicBezTo>
                    <a:moveTo>
                      <a:pt x="366" y="17"/>
                    </a:moveTo>
                    <a:cubicBezTo>
                      <a:pt x="365" y="18"/>
                      <a:pt x="364" y="19"/>
                      <a:pt x="363" y="19"/>
                    </a:cubicBezTo>
                    <a:cubicBezTo>
                      <a:pt x="362" y="18"/>
                      <a:pt x="362" y="17"/>
                      <a:pt x="362" y="16"/>
                    </a:cubicBezTo>
                    <a:cubicBezTo>
                      <a:pt x="362" y="15"/>
                      <a:pt x="363" y="15"/>
                      <a:pt x="364" y="15"/>
                    </a:cubicBezTo>
                    <a:cubicBezTo>
                      <a:pt x="365" y="15"/>
                      <a:pt x="366" y="16"/>
                      <a:pt x="366" y="17"/>
                    </a:cubicBezTo>
                    <a:close/>
                    <a:moveTo>
                      <a:pt x="359" y="0"/>
                    </a:moveTo>
                    <a:cubicBezTo>
                      <a:pt x="356" y="6"/>
                      <a:pt x="353" y="9"/>
                      <a:pt x="349" y="9"/>
                    </a:cubicBezTo>
                    <a:cubicBezTo>
                      <a:pt x="345" y="9"/>
                      <a:pt x="342" y="5"/>
                      <a:pt x="340" y="0"/>
                    </a:cubicBezTo>
                    <a:moveTo>
                      <a:pt x="360" y="1"/>
                    </a:moveTo>
                    <a:cubicBezTo>
                      <a:pt x="358" y="10"/>
                      <a:pt x="353" y="16"/>
                      <a:pt x="349" y="16"/>
                    </a:cubicBezTo>
                    <a:cubicBezTo>
                      <a:pt x="344" y="16"/>
                      <a:pt x="340" y="9"/>
                      <a:pt x="339" y="0"/>
                    </a:cubicBezTo>
                    <a:moveTo>
                      <a:pt x="365" y="1"/>
                    </a:moveTo>
                    <a:cubicBezTo>
                      <a:pt x="362" y="15"/>
                      <a:pt x="355" y="26"/>
                      <a:pt x="348" y="25"/>
                    </a:cubicBezTo>
                    <a:cubicBezTo>
                      <a:pt x="341" y="25"/>
                      <a:pt x="336" y="14"/>
                      <a:pt x="334" y="0"/>
                    </a:cubicBezTo>
                    <a:moveTo>
                      <a:pt x="336" y="16"/>
                    </a:moveTo>
                    <a:cubicBezTo>
                      <a:pt x="336" y="17"/>
                      <a:pt x="335" y="18"/>
                      <a:pt x="334" y="18"/>
                    </a:cubicBezTo>
                    <a:cubicBezTo>
                      <a:pt x="333" y="18"/>
                      <a:pt x="332" y="17"/>
                      <a:pt x="332" y="16"/>
                    </a:cubicBezTo>
                    <a:cubicBezTo>
                      <a:pt x="332" y="15"/>
                      <a:pt x="333" y="14"/>
                      <a:pt x="334" y="14"/>
                    </a:cubicBezTo>
                    <a:cubicBezTo>
                      <a:pt x="335" y="14"/>
                      <a:pt x="336" y="15"/>
                      <a:pt x="336" y="16"/>
                    </a:cubicBezTo>
                    <a:close/>
                    <a:moveTo>
                      <a:pt x="327" y="0"/>
                    </a:moveTo>
                    <a:cubicBezTo>
                      <a:pt x="326" y="6"/>
                      <a:pt x="322" y="10"/>
                      <a:pt x="319" y="10"/>
                    </a:cubicBezTo>
                    <a:cubicBezTo>
                      <a:pt x="315" y="10"/>
                      <a:pt x="312" y="7"/>
                      <a:pt x="309" y="2"/>
                    </a:cubicBezTo>
                    <a:moveTo>
                      <a:pt x="329" y="0"/>
                    </a:moveTo>
                    <a:cubicBezTo>
                      <a:pt x="327" y="10"/>
                      <a:pt x="323" y="17"/>
                      <a:pt x="319" y="17"/>
                    </a:cubicBezTo>
                    <a:cubicBezTo>
                      <a:pt x="314" y="17"/>
                      <a:pt x="310" y="11"/>
                      <a:pt x="307" y="2"/>
                    </a:cubicBezTo>
                    <a:moveTo>
                      <a:pt x="334" y="0"/>
                    </a:moveTo>
                    <a:cubicBezTo>
                      <a:pt x="332" y="15"/>
                      <a:pt x="326" y="26"/>
                      <a:pt x="319" y="26"/>
                    </a:cubicBezTo>
                    <a:cubicBezTo>
                      <a:pt x="312" y="26"/>
                      <a:pt x="306" y="17"/>
                      <a:pt x="303" y="2"/>
                    </a:cubicBezTo>
                    <a:moveTo>
                      <a:pt x="306" y="18"/>
                    </a:moveTo>
                    <a:cubicBezTo>
                      <a:pt x="306" y="19"/>
                      <a:pt x="305" y="20"/>
                      <a:pt x="304" y="20"/>
                    </a:cubicBezTo>
                    <a:cubicBezTo>
                      <a:pt x="303" y="20"/>
                      <a:pt x="302" y="20"/>
                      <a:pt x="302" y="19"/>
                    </a:cubicBezTo>
                    <a:cubicBezTo>
                      <a:pt x="302" y="18"/>
                      <a:pt x="303" y="17"/>
                      <a:pt x="304" y="17"/>
                    </a:cubicBezTo>
                    <a:cubicBezTo>
                      <a:pt x="305" y="17"/>
                      <a:pt x="306" y="17"/>
                      <a:pt x="306" y="18"/>
                    </a:cubicBezTo>
                    <a:close/>
                    <a:moveTo>
                      <a:pt x="296" y="3"/>
                    </a:moveTo>
                    <a:cubicBezTo>
                      <a:pt x="295" y="9"/>
                      <a:pt x="292" y="13"/>
                      <a:pt x="288" y="14"/>
                    </a:cubicBezTo>
                    <a:cubicBezTo>
                      <a:pt x="285" y="14"/>
                      <a:pt x="281" y="11"/>
                      <a:pt x="278" y="6"/>
                    </a:cubicBezTo>
                    <a:moveTo>
                      <a:pt x="298" y="3"/>
                    </a:moveTo>
                    <a:cubicBezTo>
                      <a:pt x="297" y="13"/>
                      <a:pt x="294" y="20"/>
                      <a:pt x="289" y="21"/>
                    </a:cubicBezTo>
                    <a:cubicBezTo>
                      <a:pt x="285" y="21"/>
                      <a:pt x="280" y="16"/>
                      <a:pt x="277" y="7"/>
                    </a:cubicBezTo>
                    <a:moveTo>
                      <a:pt x="303" y="3"/>
                    </a:moveTo>
                    <a:cubicBezTo>
                      <a:pt x="302" y="18"/>
                      <a:pt x="297" y="29"/>
                      <a:pt x="290" y="30"/>
                    </a:cubicBezTo>
                    <a:cubicBezTo>
                      <a:pt x="284" y="31"/>
                      <a:pt x="277" y="21"/>
                      <a:pt x="272" y="7"/>
                    </a:cubicBezTo>
                    <a:moveTo>
                      <a:pt x="277" y="23"/>
                    </a:moveTo>
                    <a:cubicBezTo>
                      <a:pt x="277" y="24"/>
                      <a:pt x="276" y="25"/>
                      <a:pt x="275" y="25"/>
                    </a:cubicBezTo>
                    <a:cubicBezTo>
                      <a:pt x="274" y="25"/>
                      <a:pt x="273" y="25"/>
                      <a:pt x="273" y="24"/>
                    </a:cubicBezTo>
                    <a:cubicBezTo>
                      <a:pt x="273" y="23"/>
                      <a:pt x="274" y="22"/>
                      <a:pt x="275" y="22"/>
                    </a:cubicBezTo>
                    <a:cubicBezTo>
                      <a:pt x="276" y="21"/>
                      <a:pt x="277" y="22"/>
                      <a:pt x="277" y="23"/>
                    </a:cubicBezTo>
                    <a:close/>
                    <a:moveTo>
                      <a:pt x="266" y="9"/>
                    </a:moveTo>
                    <a:cubicBezTo>
                      <a:pt x="265" y="15"/>
                      <a:pt x="262" y="19"/>
                      <a:pt x="259" y="20"/>
                    </a:cubicBezTo>
                    <a:cubicBezTo>
                      <a:pt x="255" y="21"/>
                      <a:pt x="251" y="18"/>
                      <a:pt x="248" y="14"/>
                    </a:cubicBezTo>
                    <a:moveTo>
                      <a:pt x="267" y="9"/>
                    </a:moveTo>
                    <a:cubicBezTo>
                      <a:pt x="267" y="19"/>
                      <a:pt x="265" y="26"/>
                      <a:pt x="260" y="27"/>
                    </a:cubicBezTo>
                    <a:cubicBezTo>
                      <a:pt x="256" y="28"/>
                      <a:pt x="250" y="23"/>
                      <a:pt x="246" y="14"/>
                    </a:cubicBezTo>
                    <a:moveTo>
                      <a:pt x="272" y="8"/>
                    </a:moveTo>
                    <a:cubicBezTo>
                      <a:pt x="273" y="23"/>
                      <a:pt x="269" y="34"/>
                      <a:pt x="262" y="36"/>
                    </a:cubicBezTo>
                    <a:cubicBezTo>
                      <a:pt x="255" y="37"/>
                      <a:pt x="248" y="29"/>
                      <a:pt x="242" y="15"/>
                    </a:cubicBezTo>
                    <a:moveTo>
                      <a:pt x="248" y="31"/>
                    </a:moveTo>
                    <a:cubicBezTo>
                      <a:pt x="248" y="32"/>
                      <a:pt x="248" y="33"/>
                      <a:pt x="247" y="33"/>
                    </a:cubicBezTo>
                    <a:cubicBezTo>
                      <a:pt x="246" y="33"/>
                      <a:pt x="245" y="32"/>
                      <a:pt x="244" y="31"/>
                    </a:cubicBezTo>
                    <a:cubicBezTo>
                      <a:pt x="244" y="30"/>
                      <a:pt x="245" y="29"/>
                      <a:pt x="246" y="29"/>
                    </a:cubicBezTo>
                    <a:cubicBezTo>
                      <a:pt x="247" y="29"/>
                      <a:pt x="248" y="30"/>
                      <a:pt x="248" y="31"/>
                    </a:cubicBezTo>
                    <a:close/>
                    <a:moveTo>
                      <a:pt x="236" y="17"/>
                    </a:moveTo>
                    <a:cubicBezTo>
                      <a:pt x="235" y="24"/>
                      <a:pt x="233" y="28"/>
                      <a:pt x="230" y="29"/>
                    </a:cubicBezTo>
                    <a:cubicBezTo>
                      <a:pt x="226" y="30"/>
                      <a:pt x="222" y="28"/>
                      <a:pt x="219" y="24"/>
                    </a:cubicBezTo>
                    <a:moveTo>
                      <a:pt x="237" y="17"/>
                    </a:moveTo>
                    <a:cubicBezTo>
                      <a:pt x="238" y="27"/>
                      <a:pt x="236" y="34"/>
                      <a:pt x="232" y="36"/>
                    </a:cubicBezTo>
                    <a:cubicBezTo>
                      <a:pt x="227" y="37"/>
                      <a:pt x="222" y="33"/>
                      <a:pt x="217" y="24"/>
                    </a:cubicBezTo>
                    <a:moveTo>
                      <a:pt x="242" y="16"/>
                    </a:moveTo>
                    <a:cubicBezTo>
                      <a:pt x="244" y="31"/>
                      <a:pt x="241" y="42"/>
                      <a:pt x="235" y="45"/>
                    </a:cubicBezTo>
                    <a:cubicBezTo>
                      <a:pt x="228" y="47"/>
                      <a:pt x="219" y="39"/>
                      <a:pt x="213" y="26"/>
                    </a:cubicBezTo>
                    <a:moveTo>
                      <a:pt x="220" y="41"/>
                    </a:moveTo>
                    <a:cubicBezTo>
                      <a:pt x="220" y="42"/>
                      <a:pt x="220" y="43"/>
                      <a:pt x="219" y="43"/>
                    </a:cubicBezTo>
                    <a:cubicBezTo>
                      <a:pt x="218" y="43"/>
                      <a:pt x="217" y="43"/>
                      <a:pt x="216" y="42"/>
                    </a:cubicBezTo>
                    <a:cubicBezTo>
                      <a:pt x="216" y="41"/>
                      <a:pt x="217" y="40"/>
                      <a:pt x="218" y="39"/>
                    </a:cubicBezTo>
                    <a:cubicBezTo>
                      <a:pt x="219" y="39"/>
                      <a:pt x="220" y="40"/>
                      <a:pt x="220" y="41"/>
                    </a:cubicBezTo>
                    <a:close/>
                    <a:moveTo>
                      <a:pt x="207" y="29"/>
                    </a:moveTo>
                    <a:cubicBezTo>
                      <a:pt x="207" y="35"/>
                      <a:pt x="205" y="39"/>
                      <a:pt x="202" y="41"/>
                    </a:cubicBezTo>
                    <a:cubicBezTo>
                      <a:pt x="198" y="42"/>
                      <a:pt x="194" y="40"/>
                      <a:pt x="190" y="36"/>
                    </a:cubicBezTo>
                    <a:moveTo>
                      <a:pt x="208" y="28"/>
                    </a:moveTo>
                    <a:cubicBezTo>
                      <a:pt x="210" y="38"/>
                      <a:pt x="209" y="46"/>
                      <a:pt x="204" y="47"/>
                    </a:cubicBezTo>
                    <a:cubicBezTo>
                      <a:pt x="200" y="49"/>
                      <a:pt x="194" y="45"/>
                      <a:pt x="188" y="37"/>
                    </a:cubicBezTo>
                    <a:moveTo>
                      <a:pt x="212" y="26"/>
                    </a:moveTo>
                    <a:cubicBezTo>
                      <a:pt x="216" y="41"/>
                      <a:pt x="214" y="53"/>
                      <a:pt x="208" y="56"/>
                    </a:cubicBezTo>
                    <a:cubicBezTo>
                      <a:pt x="202" y="58"/>
                      <a:pt x="192" y="51"/>
                      <a:pt x="184" y="39"/>
                    </a:cubicBezTo>
                    <a:moveTo>
                      <a:pt x="193" y="53"/>
                    </a:moveTo>
                    <a:cubicBezTo>
                      <a:pt x="193" y="54"/>
                      <a:pt x="193" y="55"/>
                      <a:pt x="192" y="56"/>
                    </a:cubicBezTo>
                    <a:cubicBezTo>
                      <a:pt x="191" y="56"/>
                      <a:pt x="190" y="56"/>
                      <a:pt x="190" y="55"/>
                    </a:cubicBezTo>
                    <a:cubicBezTo>
                      <a:pt x="189" y="54"/>
                      <a:pt x="190" y="52"/>
                      <a:pt x="191" y="52"/>
                    </a:cubicBezTo>
                    <a:cubicBezTo>
                      <a:pt x="192" y="52"/>
                      <a:pt x="193" y="52"/>
                      <a:pt x="193" y="53"/>
                    </a:cubicBezTo>
                    <a:close/>
                    <a:moveTo>
                      <a:pt x="178" y="42"/>
                    </a:moveTo>
                    <a:cubicBezTo>
                      <a:pt x="179" y="48"/>
                      <a:pt x="178" y="53"/>
                      <a:pt x="175" y="55"/>
                    </a:cubicBezTo>
                    <a:cubicBezTo>
                      <a:pt x="172" y="57"/>
                      <a:pt x="167" y="55"/>
                      <a:pt x="163" y="52"/>
                    </a:cubicBezTo>
                    <a:moveTo>
                      <a:pt x="180" y="42"/>
                    </a:moveTo>
                    <a:cubicBezTo>
                      <a:pt x="183" y="51"/>
                      <a:pt x="182" y="59"/>
                      <a:pt x="178" y="61"/>
                    </a:cubicBezTo>
                    <a:cubicBezTo>
                      <a:pt x="174" y="63"/>
                      <a:pt x="168" y="60"/>
                      <a:pt x="161" y="53"/>
                    </a:cubicBezTo>
                    <a:moveTo>
                      <a:pt x="184" y="40"/>
                    </a:moveTo>
                    <a:cubicBezTo>
                      <a:pt x="189" y="54"/>
                      <a:pt x="188" y="66"/>
                      <a:pt x="182" y="69"/>
                    </a:cubicBezTo>
                    <a:cubicBezTo>
                      <a:pt x="176" y="72"/>
                      <a:pt x="166" y="66"/>
                      <a:pt x="157" y="55"/>
                    </a:cubicBezTo>
                    <a:moveTo>
                      <a:pt x="167" y="68"/>
                    </a:moveTo>
                    <a:cubicBezTo>
                      <a:pt x="168" y="69"/>
                      <a:pt x="167" y="70"/>
                      <a:pt x="167" y="71"/>
                    </a:cubicBezTo>
                    <a:cubicBezTo>
                      <a:pt x="166" y="71"/>
                      <a:pt x="164" y="71"/>
                      <a:pt x="164" y="70"/>
                    </a:cubicBezTo>
                    <a:cubicBezTo>
                      <a:pt x="163" y="69"/>
                      <a:pt x="164" y="68"/>
                      <a:pt x="165" y="67"/>
                    </a:cubicBezTo>
                    <a:cubicBezTo>
                      <a:pt x="166" y="67"/>
                      <a:pt x="167" y="67"/>
                      <a:pt x="167" y="68"/>
                    </a:cubicBezTo>
                    <a:close/>
                    <a:moveTo>
                      <a:pt x="152" y="59"/>
                    </a:moveTo>
                    <a:cubicBezTo>
                      <a:pt x="153" y="65"/>
                      <a:pt x="152" y="70"/>
                      <a:pt x="149" y="72"/>
                    </a:cubicBezTo>
                    <a:cubicBezTo>
                      <a:pt x="146" y="74"/>
                      <a:pt x="142" y="73"/>
                      <a:pt x="137" y="69"/>
                    </a:cubicBezTo>
                    <a:moveTo>
                      <a:pt x="153" y="58"/>
                    </a:moveTo>
                    <a:cubicBezTo>
                      <a:pt x="157" y="67"/>
                      <a:pt x="157" y="75"/>
                      <a:pt x="153" y="77"/>
                    </a:cubicBezTo>
                    <a:cubicBezTo>
                      <a:pt x="149" y="80"/>
                      <a:pt x="142" y="77"/>
                      <a:pt x="136" y="70"/>
                    </a:cubicBezTo>
                    <a:moveTo>
                      <a:pt x="157" y="55"/>
                    </a:moveTo>
                    <a:cubicBezTo>
                      <a:pt x="163" y="69"/>
                      <a:pt x="164" y="81"/>
                      <a:pt x="158" y="85"/>
                    </a:cubicBezTo>
                    <a:cubicBezTo>
                      <a:pt x="152" y="89"/>
                      <a:pt x="142" y="84"/>
                      <a:pt x="132" y="73"/>
                    </a:cubicBezTo>
                    <a:moveTo>
                      <a:pt x="143" y="85"/>
                    </a:moveTo>
                    <a:cubicBezTo>
                      <a:pt x="144" y="86"/>
                      <a:pt x="143" y="87"/>
                      <a:pt x="142" y="88"/>
                    </a:cubicBezTo>
                    <a:cubicBezTo>
                      <a:pt x="142" y="88"/>
                      <a:pt x="140" y="88"/>
                      <a:pt x="140" y="87"/>
                    </a:cubicBezTo>
                    <a:cubicBezTo>
                      <a:pt x="139" y="86"/>
                      <a:pt x="140" y="85"/>
                      <a:pt x="140" y="85"/>
                    </a:cubicBezTo>
                    <a:cubicBezTo>
                      <a:pt x="141" y="84"/>
                      <a:pt x="142" y="84"/>
                      <a:pt x="143" y="85"/>
                    </a:cubicBezTo>
                    <a:close/>
                    <a:moveTo>
                      <a:pt x="127" y="77"/>
                    </a:moveTo>
                    <a:cubicBezTo>
                      <a:pt x="129" y="83"/>
                      <a:pt x="128" y="88"/>
                      <a:pt x="125" y="90"/>
                    </a:cubicBezTo>
                    <a:cubicBezTo>
                      <a:pt x="123" y="93"/>
                      <a:pt x="118" y="92"/>
                      <a:pt x="113" y="89"/>
                    </a:cubicBezTo>
                    <a:moveTo>
                      <a:pt x="128" y="76"/>
                    </a:moveTo>
                    <a:cubicBezTo>
                      <a:pt x="132" y="85"/>
                      <a:pt x="133" y="93"/>
                      <a:pt x="130" y="96"/>
                    </a:cubicBezTo>
                    <a:cubicBezTo>
                      <a:pt x="126" y="99"/>
                      <a:pt x="119" y="96"/>
                      <a:pt x="112" y="90"/>
                    </a:cubicBezTo>
                    <a:moveTo>
                      <a:pt x="132" y="74"/>
                    </a:moveTo>
                    <a:cubicBezTo>
                      <a:pt x="139" y="87"/>
                      <a:pt x="141" y="99"/>
                      <a:pt x="135" y="103"/>
                    </a:cubicBezTo>
                    <a:cubicBezTo>
                      <a:pt x="130" y="107"/>
                      <a:pt x="119" y="103"/>
                      <a:pt x="108" y="93"/>
                    </a:cubicBezTo>
                    <a:moveTo>
                      <a:pt x="120" y="104"/>
                    </a:moveTo>
                    <a:cubicBezTo>
                      <a:pt x="121" y="105"/>
                      <a:pt x="121" y="106"/>
                      <a:pt x="120" y="107"/>
                    </a:cubicBezTo>
                    <a:cubicBezTo>
                      <a:pt x="119" y="108"/>
                      <a:pt x="118" y="108"/>
                      <a:pt x="117" y="107"/>
                    </a:cubicBezTo>
                    <a:cubicBezTo>
                      <a:pt x="117" y="106"/>
                      <a:pt x="117" y="105"/>
                      <a:pt x="118" y="104"/>
                    </a:cubicBezTo>
                    <a:cubicBezTo>
                      <a:pt x="119" y="103"/>
                      <a:pt x="120" y="104"/>
                      <a:pt x="120" y="104"/>
                    </a:cubicBezTo>
                    <a:close/>
                    <a:moveTo>
                      <a:pt x="103" y="98"/>
                    </a:moveTo>
                    <a:cubicBezTo>
                      <a:pt x="106" y="104"/>
                      <a:pt x="106" y="109"/>
                      <a:pt x="103" y="111"/>
                    </a:cubicBezTo>
                    <a:cubicBezTo>
                      <a:pt x="101" y="114"/>
                      <a:pt x="96" y="114"/>
                      <a:pt x="91" y="111"/>
                    </a:cubicBezTo>
                    <a:moveTo>
                      <a:pt x="105" y="97"/>
                    </a:moveTo>
                    <a:cubicBezTo>
                      <a:pt x="110" y="106"/>
                      <a:pt x="111" y="113"/>
                      <a:pt x="108" y="116"/>
                    </a:cubicBezTo>
                    <a:cubicBezTo>
                      <a:pt x="105" y="119"/>
                      <a:pt x="98" y="118"/>
                      <a:pt x="90" y="112"/>
                    </a:cubicBezTo>
                    <a:moveTo>
                      <a:pt x="108" y="94"/>
                    </a:moveTo>
                    <a:cubicBezTo>
                      <a:pt x="117" y="106"/>
                      <a:pt x="119" y="118"/>
                      <a:pt x="114" y="123"/>
                    </a:cubicBezTo>
                    <a:cubicBezTo>
                      <a:pt x="109" y="128"/>
                      <a:pt x="98" y="124"/>
                      <a:pt x="86" y="116"/>
                    </a:cubicBezTo>
                    <a:moveTo>
                      <a:pt x="100" y="126"/>
                    </a:moveTo>
                    <a:cubicBezTo>
                      <a:pt x="100" y="126"/>
                      <a:pt x="100" y="128"/>
                      <a:pt x="100" y="128"/>
                    </a:cubicBezTo>
                    <a:cubicBezTo>
                      <a:pt x="99" y="129"/>
                      <a:pt x="98" y="129"/>
                      <a:pt x="97" y="128"/>
                    </a:cubicBezTo>
                    <a:cubicBezTo>
                      <a:pt x="96" y="128"/>
                      <a:pt x="96" y="126"/>
                      <a:pt x="97" y="126"/>
                    </a:cubicBezTo>
                    <a:cubicBezTo>
                      <a:pt x="98" y="125"/>
                      <a:pt x="99" y="125"/>
                      <a:pt x="100" y="126"/>
                    </a:cubicBezTo>
                    <a:close/>
                    <a:moveTo>
                      <a:pt x="82" y="121"/>
                    </a:moveTo>
                    <a:cubicBezTo>
                      <a:pt x="85" y="126"/>
                      <a:pt x="86" y="131"/>
                      <a:pt x="83" y="134"/>
                    </a:cubicBezTo>
                    <a:cubicBezTo>
                      <a:pt x="81" y="137"/>
                      <a:pt x="76" y="137"/>
                      <a:pt x="71" y="135"/>
                    </a:cubicBezTo>
                    <a:moveTo>
                      <a:pt x="83" y="120"/>
                    </a:moveTo>
                    <a:cubicBezTo>
                      <a:pt x="89" y="128"/>
                      <a:pt x="91" y="135"/>
                      <a:pt x="88" y="139"/>
                    </a:cubicBezTo>
                    <a:cubicBezTo>
                      <a:pt x="85" y="142"/>
                      <a:pt x="78" y="141"/>
                      <a:pt x="70" y="136"/>
                    </a:cubicBezTo>
                    <a:moveTo>
                      <a:pt x="86" y="116"/>
                    </a:moveTo>
                    <a:cubicBezTo>
                      <a:pt x="96" y="128"/>
                      <a:pt x="100" y="139"/>
                      <a:pt x="95" y="145"/>
                    </a:cubicBezTo>
                    <a:cubicBezTo>
                      <a:pt x="91" y="150"/>
                      <a:pt x="79" y="148"/>
                      <a:pt x="67" y="140"/>
                    </a:cubicBezTo>
                    <a:moveTo>
                      <a:pt x="81" y="149"/>
                    </a:moveTo>
                    <a:cubicBezTo>
                      <a:pt x="82" y="149"/>
                      <a:pt x="82" y="151"/>
                      <a:pt x="81" y="151"/>
                    </a:cubicBezTo>
                    <a:cubicBezTo>
                      <a:pt x="80" y="152"/>
                      <a:pt x="79" y="152"/>
                      <a:pt x="78" y="152"/>
                    </a:cubicBezTo>
                    <a:cubicBezTo>
                      <a:pt x="77" y="151"/>
                      <a:pt x="77" y="150"/>
                      <a:pt x="78" y="149"/>
                    </a:cubicBezTo>
                    <a:cubicBezTo>
                      <a:pt x="79" y="148"/>
                      <a:pt x="80" y="148"/>
                      <a:pt x="81" y="149"/>
                    </a:cubicBezTo>
                    <a:close/>
                    <a:moveTo>
                      <a:pt x="63" y="145"/>
                    </a:moveTo>
                    <a:cubicBezTo>
                      <a:pt x="66" y="151"/>
                      <a:pt x="67" y="155"/>
                      <a:pt x="65" y="159"/>
                    </a:cubicBezTo>
                    <a:cubicBezTo>
                      <a:pt x="63" y="161"/>
                      <a:pt x="58" y="162"/>
                      <a:pt x="53" y="161"/>
                    </a:cubicBezTo>
                    <a:moveTo>
                      <a:pt x="64" y="144"/>
                    </a:moveTo>
                    <a:cubicBezTo>
                      <a:pt x="71" y="152"/>
                      <a:pt x="74" y="159"/>
                      <a:pt x="71" y="163"/>
                    </a:cubicBezTo>
                    <a:cubicBezTo>
                      <a:pt x="68" y="166"/>
                      <a:pt x="61" y="166"/>
                      <a:pt x="52" y="162"/>
                    </a:cubicBezTo>
                    <a:moveTo>
                      <a:pt x="67" y="141"/>
                    </a:moveTo>
                    <a:cubicBezTo>
                      <a:pt x="77" y="151"/>
                      <a:pt x="82" y="162"/>
                      <a:pt x="78" y="168"/>
                    </a:cubicBezTo>
                    <a:cubicBezTo>
                      <a:pt x="74" y="173"/>
                      <a:pt x="63" y="172"/>
                      <a:pt x="49" y="166"/>
                    </a:cubicBezTo>
                    <a:moveTo>
                      <a:pt x="64" y="173"/>
                    </a:moveTo>
                    <a:cubicBezTo>
                      <a:pt x="65" y="174"/>
                      <a:pt x="65" y="175"/>
                      <a:pt x="65" y="176"/>
                    </a:cubicBezTo>
                    <a:cubicBezTo>
                      <a:pt x="64" y="177"/>
                      <a:pt x="63" y="177"/>
                      <a:pt x="62" y="176"/>
                    </a:cubicBezTo>
                    <a:cubicBezTo>
                      <a:pt x="61" y="176"/>
                      <a:pt x="61" y="175"/>
                      <a:pt x="62" y="174"/>
                    </a:cubicBezTo>
                    <a:cubicBezTo>
                      <a:pt x="62" y="173"/>
                      <a:pt x="63" y="173"/>
                      <a:pt x="64" y="173"/>
                    </a:cubicBezTo>
                    <a:close/>
                    <a:moveTo>
                      <a:pt x="46" y="172"/>
                    </a:moveTo>
                    <a:cubicBezTo>
                      <a:pt x="50" y="176"/>
                      <a:pt x="52" y="181"/>
                      <a:pt x="50" y="185"/>
                    </a:cubicBezTo>
                    <a:cubicBezTo>
                      <a:pt x="48" y="188"/>
                      <a:pt x="43" y="189"/>
                      <a:pt x="38" y="188"/>
                    </a:cubicBezTo>
                    <a:moveTo>
                      <a:pt x="47" y="170"/>
                    </a:moveTo>
                    <a:cubicBezTo>
                      <a:pt x="54" y="177"/>
                      <a:pt x="58" y="184"/>
                      <a:pt x="56" y="188"/>
                    </a:cubicBezTo>
                    <a:cubicBezTo>
                      <a:pt x="53" y="192"/>
                      <a:pt x="46" y="192"/>
                      <a:pt x="37" y="189"/>
                    </a:cubicBezTo>
                    <a:moveTo>
                      <a:pt x="50" y="166"/>
                    </a:moveTo>
                    <a:cubicBezTo>
                      <a:pt x="61" y="176"/>
                      <a:pt x="67" y="187"/>
                      <a:pt x="63" y="193"/>
                    </a:cubicBezTo>
                    <a:cubicBezTo>
                      <a:pt x="60" y="199"/>
                      <a:pt x="48" y="199"/>
                      <a:pt x="35" y="193"/>
                    </a:cubicBezTo>
                    <a:moveTo>
                      <a:pt x="50" y="199"/>
                    </a:moveTo>
                    <a:cubicBezTo>
                      <a:pt x="51" y="200"/>
                      <a:pt x="51" y="201"/>
                      <a:pt x="51" y="202"/>
                    </a:cubicBezTo>
                    <a:cubicBezTo>
                      <a:pt x="50" y="203"/>
                      <a:pt x="49" y="203"/>
                      <a:pt x="48" y="203"/>
                    </a:cubicBezTo>
                    <a:cubicBezTo>
                      <a:pt x="47" y="202"/>
                      <a:pt x="47" y="201"/>
                      <a:pt x="47" y="200"/>
                    </a:cubicBezTo>
                    <a:cubicBezTo>
                      <a:pt x="48" y="199"/>
                      <a:pt x="49" y="199"/>
                      <a:pt x="50" y="199"/>
                    </a:cubicBezTo>
                    <a:close/>
                    <a:moveTo>
                      <a:pt x="32" y="199"/>
                    </a:moveTo>
                    <a:cubicBezTo>
                      <a:pt x="36" y="204"/>
                      <a:pt x="38" y="208"/>
                      <a:pt x="36" y="212"/>
                    </a:cubicBezTo>
                    <a:cubicBezTo>
                      <a:pt x="35" y="215"/>
                      <a:pt x="30" y="217"/>
                      <a:pt x="25" y="216"/>
                    </a:cubicBezTo>
                    <a:moveTo>
                      <a:pt x="33" y="198"/>
                    </a:moveTo>
                    <a:cubicBezTo>
                      <a:pt x="40" y="204"/>
                      <a:pt x="45" y="211"/>
                      <a:pt x="43" y="215"/>
                    </a:cubicBezTo>
                    <a:cubicBezTo>
                      <a:pt x="41" y="219"/>
                      <a:pt x="33" y="220"/>
                      <a:pt x="24" y="218"/>
                    </a:cubicBezTo>
                    <a:moveTo>
                      <a:pt x="35" y="194"/>
                    </a:moveTo>
                    <a:cubicBezTo>
                      <a:pt x="47" y="203"/>
                      <a:pt x="54" y="213"/>
                      <a:pt x="51" y="219"/>
                    </a:cubicBezTo>
                    <a:cubicBezTo>
                      <a:pt x="48" y="225"/>
                      <a:pt x="36" y="226"/>
                      <a:pt x="22" y="222"/>
                    </a:cubicBezTo>
                    <a:moveTo>
                      <a:pt x="38" y="227"/>
                    </a:moveTo>
                    <a:cubicBezTo>
                      <a:pt x="39" y="227"/>
                      <a:pt x="39" y="228"/>
                      <a:pt x="39" y="229"/>
                    </a:cubicBezTo>
                    <a:cubicBezTo>
                      <a:pt x="38" y="230"/>
                      <a:pt x="37" y="231"/>
                      <a:pt x="36" y="230"/>
                    </a:cubicBezTo>
                    <a:cubicBezTo>
                      <a:pt x="35" y="230"/>
                      <a:pt x="35" y="229"/>
                      <a:pt x="35" y="228"/>
                    </a:cubicBezTo>
                    <a:cubicBezTo>
                      <a:pt x="36" y="227"/>
                      <a:pt x="37" y="226"/>
                      <a:pt x="38" y="227"/>
                    </a:cubicBezTo>
                    <a:close/>
                    <a:moveTo>
                      <a:pt x="20" y="228"/>
                    </a:moveTo>
                    <a:cubicBezTo>
                      <a:pt x="25" y="232"/>
                      <a:pt x="27" y="237"/>
                      <a:pt x="26" y="240"/>
                    </a:cubicBezTo>
                    <a:cubicBezTo>
                      <a:pt x="24" y="244"/>
                      <a:pt x="20" y="246"/>
                      <a:pt x="14" y="246"/>
                    </a:cubicBezTo>
                    <a:moveTo>
                      <a:pt x="21" y="227"/>
                    </a:moveTo>
                    <a:cubicBezTo>
                      <a:pt x="29" y="232"/>
                      <a:pt x="34" y="238"/>
                      <a:pt x="32" y="243"/>
                    </a:cubicBezTo>
                    <a:cubicBezTo>
                      <a:pt x="31" y="247"/>
                      <a:pt x="23" y="249"/>
                      <a:pt x="14" y="247"/>
                    </a:cubicBezTo>
                    <a:moveTo>
                      <a:pt x="22" y="223"/>
                    </a:moveTo>
                    <a:cubicBezTo>
                      <a:pt x="35" y="230"/>
                      <a:pt x="43" y="239"/>
                      <a:pt x="41" y="246"/>
                    </a:cubicBezTo>
                    <a:cubicBezTo>
                      <a:pt x="38" y="252"/>
                      <a:pt x="27" y="254"/>
                      <a:pt x="12" y="252"/>
                    </a:cubicBezTo>
                    <a:moveTo>
                      <a:pt x="29" y="255"/>
                    </a:moveTo>
                    <a:cubicBezTo>
                      <a:pt x="30" y="255"/>
                      <a:pt x="30" y="256"/>
                      <a:pt x="30" y="257"/>
                    </a:cubicBezTo>
                    <a:cubicBezTo>
                      <a:pt x="29" y="258"/>
                      <a:pt x="28" y="259"/>
                      <a:pt x="27" y="258"/>
                    </a:cubicBezTo>
                    <a:cubicBezTo>
                      <a:pt x="26" y="258"/>
                      <a:pt x="26" y="257"/>
                      <a:pt x="26" y="256"/>
                    </a:cubicBezTo>
                    <a:cubicBezTo>
                      <a:pt x="27" y="255"/>
                      <a:pt x="28" y="255"/>
                      <a:pt x="29" y="255"/>
                    </a:cubicBezTo>
                    <a:close/>
                    <a:moveTo>
                      <a:pt x="11" y="258"/>
                    </a:moveTo>
                    <a:cubicBezTo>
                      <a:pt x="16" y="262"/>
                      <a:pt x="19" y="266"/>
                      <a:pt x="18" y="270"/>
                    </a:cubicBezTo>
                    <a:cubicBezTo>
                      <a:pt x="17" y="273"/>
                      <a:pt x="13" y="275"/>
                      <a:pt x="7" y="276"/>
                    </a:cubicBezTo>
                    <a:moveTo>
                      <a:pt x="11" y="257"/>
                    </a:moveTo>
                    <a:cubicBezTo>
                      <a:pt x="20" y="261"/>
                      <a:pt x="25" y="267"/>
                      <a:pt x="24" y="271"/>
                    </a:cubicBezTo>
                    <a:cubicBezTo>
                      <a:pt x="23" y="276"/>
                      <a:pt x="16" y="278"/>
                      <a:pt x="6" y="278"/>
                    </a:cubicBezTo>
                    <a:moveTo>
                      <a:pt x="13" y="252"/>
                    </a:moveTo>
                    <a:cubicBezTo>
                      <a:pt x="26" y="259"/>
                      <a:pt x="35" y="267"/>
                      <a:pt x="33" y="274"/>
                    </a:cubicBezTo>
                    <a:cubicBezTo>
                      <a:pt x="31" y="280"/>
                      <a:pt x="20" y="283"/>
                      <a:pt x="5" y="282"/>
                    </a:cubicBezTo>
                    <a:moveTo>
                      <a:pt x="22" y="284"/>
                    </a:moveTo>
                    <a:cubicBezTo>
                      <a:pt x="23" y="284"/>
                      <a:pt x="23" y="285"/>
                      <a:pt x="23" y="286"/>
                    </a:cubicBezTo>
                    <a:cubicBezTo>
                      <a:pt x="23" y="287"/>
                      <a:pt x="22" y="288"/>
                      <a:pt x="21" y="288"/>
                    </a:cubicBezTo>
                    <a:cubicBezTo>
                      <a:pt x="20" y="287"/>
                      <a:pt x="19" y="286"/>
                      <a:pt x="19" y="285"/>
                    </a:cubicBezTo>
                    <a:cubicBezTo>
                      <a:pt x="20" y="284"/>
                      <a:pt x="21" y="284"/>
                      <a:pt x="22" y="284"/>
                    </a:cubicBezTo>
                    <a:close/>
                    <a:moveTo>
                      <a:pt x="4" y="289"/>
                    </a:moveTo>
                    <a:cubicBezTo>
                      <a:pt x="10" y="292"/>
                      <a:pt x="13" y="296"/>
                      <a:pt x="12" y="300"/>
                    </a:cubicBezTo>
                    <a:cubicBezTo>
                      <a:pt x="12" y="303"/>
                      <a:pt x="8" y="306"/>
                      <a:pt x="2" y="307"/>
                    </a:cubicBezTo>
                    <a:moveTo>
                      <a:pt x="5" y="287"/>
                    </a:moveTo>
                    <a:cubicBezTo>
                      <a:pt x="14" y="291"/>
                      <a:pt x="20" y="296"/>
                      <a:pt x="19" y="301"/>
                    </a:cubicBezTo>
                    <a:cubicBezTo>
                      <a:pt x="18" y="305"/>
                      <a:pt x="11" y="308"/>
                      <a:pt x="2" y="309"/>
                    </a:cubicBezTo>
                    <a:moveTo>
                      <a:pt x="6" y="283"/>
                    </a:moveTo>
                    <a:cubicBezTo>
                      <a:pt x="20" y="288"/>
                      <a:pt x="29" y="295"/>
                      <a:pt x="28" y="302"/>
                    </a:cubicBezTo>
                    <a:cubicBezTo>
                      <a:pt x="27" y="309"/>
                      <a:pt x="16" y="313"/>
                      <a:pt x="1" y="313"/>
                    </a:cubicBezTo>
                    <a:moveTo>
                      <a:pt x="18" y="313"/>
                    </a:moveTo>
                    <a:cubicBezTo>
                      <a:pt x="19" y="313"/>
                      <a:pt x="19" y="314"/>
                      <a:pt x="19" y="315"/>
                    </a:cubicBezTo>
                    <a:cubicBezTo>
                      <a:pt x="19" y="317"/>
                      <a:pt x="18" y="317"/>
                      <a:pt x="17" y="317"/>
                    </a:cubicBezTo>
                    <a:cubicBezTo>
                      <a:pt x="16" y="317"/>
                      <a:pt x="15" y="316"/>
                      <a:pt x="15" y="315"/>
                    </a:cubicBezTo>
                    <a:cubicBezTo>
                      <a:pt x="16" y="314"/>
                      <a:pt x="17" y="313"/>
                      <a:pt x="18" y="313"/>
                    </a:cubicBezTo>
                    <a:close/>
                    <a:moveTo>
                      <a:pt x="1" y="320"/>
                    </a:moveTo>
                    <a:cubicBezTo>
                      <a:pt x="6" y="322"/>
                      <a:pt x="10" y="326"/>
                      <a:pt x="9" y="330"/>
                    </a:cubicBezTo>
                    <a:cubicBezTo>
                      <a:pt x="9" y="333"/>
                      <a:pt x="6" y="336"/>
                      <a:pt x="0" y="338"/>
                    </a:cubicBezTo>
                    <a:moveTo>
                      <a:pt x="1" y="318"/>
                    </a:moveTo>
                    <a:cubicBezTo>
                      <a:pt x="11" y="321"/>
                      <a:pt x="17" y="326"/>
                      <a:pt x="16" y="330"/>
                    </a:cubicBezTo>
                    <a:cubicBezTo>
                      <a:pt x="16" y="335"/>
                      <a:pt x="9" y="338"/>
                      <a:pt x="0" y="340"/>
                    </a:cubicBezTo>
                    <a:moveTo>
                      <a:pt x="2" y="314"/>
                    </a:moveTo>
                    <a:cubicBezTo>
                      <a:pt x="16" y="317"/>
                      <a:pt x="26" y="324"/>
                      <a:pt x="25" y="331"/>
                    </a:cubicBezTo>
                    <a:cubicBezTo>
                      <a:pt x="25" y="338"/>
                      <a:pt x="14" y="343"/>
                      <a:pt x="0" y="344"/>
                    </a:cubicBezTo>
                    <a:moveTo>
                      <a:pt x="16" y="343"/>
                    </a:moveTo>
                    <a:cubicBezTo>
                      <a:pt x="17" y="343"/>
                      <a:pt x="18" y="344"/>
                      <a:pt x="18" y="345"/>
                    </a:cubicBezTo>
                    <a:cubicBezTo>
                      <a:pt x="18" y="346"/>
                      <a:pt x="17" y="347"/>
                      <a:pt x="16" y="347"/>
                    </a:cubicBezTo>
                    <a:cubicBezTo>
                      <a:pt x="15" y="347"/>
                      <a:pt x="14" y="346"/>
                      <a:pt x="14" y="345"/>
                    </a:cubicBezTo>
                    <a:cubicBezTo>
                      <a:pt x="14" y="344"/>
                      <a:pt x="15" y="343"/>
                      <a:pt x="16" y="343"/>
                    </a:cubicBezTo>
                    <a:close/>
                    <a:moveTo>
                      <a:pt x="0" y="351"/>
                    </a:moveTo>
                    <a:cubicBezTo>
                      <a:pt x="6" y="353"/>
                      <a:pt x="10" y="356"/>
                      <a:pt x="10" y="360"/>
                    </a:cubicBezTo>
                    <a:cubicBezTo>
                      <a:pt x="10" y="364"/>
                      <a:pt x="6" y="367"/>
                      <a:pt x="1" y="369"/>
                    </a:cubicBezTo>
                    <a:moveTo>
                      <a:pt x="0" y="349"/>
                    </a:moveTo>
                    <a:cubicBezTo>
                      <a:pt x="10" y="351"/>
                      <a:pt x="16" y="355"/>
                      <a:pt x="16" y="360"/>
                    </a:cubicBezTo>
                    <a:cubicBezTo>
                      <a:pt x="17" y="365"/>
                      <a:pt x="10" y="369"/>
                      <a:pt x="1" y="371"/>
                    </a:cubicBezTo>
                    <a:moveTo>
                      <a:pt x="0" y="345"/>
                    </a:moveTo>
                    <a:cubicBezTo>
                      <a:pt x="15" y="347"/>
                      <a:pt x="25" y="353"/>
                      <a:pt x="26" y="360"/>
                    </a:cubicBezTo>
                    <a:cubicBezTo>
                      <a:pt x="26" y="367"/>
                      <a:pt x="16" y="373"/>
                      <a:pt x="1" y="376"/>
                    </a:cubicBezTo>
                    <a:moveTo>
                      <a:pt x="18" y="373"/>
                    </a:moveTo>
                    <a:cubicBezTo>
                      <a:pt x="19" y="373"/>
                      <a:pt x="19" y="374"/>
                      <a:pt x="19" y="375"/>
                    </a:cubicBezTo>
                    <a:cubicBezTo>
                      <a:pt x="19" y="376"/>
                      <a:pt x="19" y="376"/>
                      <a:pt x="18" y="377"/>
                    </a:cubicBezTo>
                    <a:cubicBezTo>
                      <a:pt x="16" y="377"/>
                      <a:pt x="16" y="376"/>
                      <a:pt x="16" y="375"/>
                    </a:cubicBezTo>
                    <a:cubicBezTo>
                      <a:pt x="16" y="374"/>
                      <a:pt x="16" y="373"/>
                      <a:pt x="18" y="373"/>
                    </a:cubicBezTo>
                    <a:close/>
                    <a:moveTo>
                      <a:pt x="2" y="382"/>
                    </a:moveTo>
                    <a:cubicBezTo>
                      <a:pt x="8" y="384"/>
                      <a:pt x="12" y="387"/>
                      <a:pt x="12" y="390"/>
                    </a:cubicBezTo>
                    <a:cubicBezTo>
                      <a:pt x="13" y="394"/>
                      <a:pt x="10" y="398"/>
                      <a:pt x="5" y="400"/>
                    </a:cubicBezTo>
                    <a:moveTo>
                      <a:pt x="2" y="380"/>
                    </a:moveTo>
                    <a:cubicBezTo>
                      <a:pt x="12" y="382"/>
                      <a:pt x="19" y="385"/>
                      <a:pt x="19" y="390"/>
                    </a:cubicBezTo>
                    <a:cubicBezTo>
                      <a:pt x="20" y="394"/>
                      <a:pt x="14" y="399"/>
                      <a:pt x="5" y="402"/>
                    </a:cubicBezTo>
                    <a:moveTo>
                      <a:pt x="2" y="376"/>
                    </a:moveTo>
                    <a:cubicBezTo>
                      <a:pt x="17" y="377"/>
                      <a:pt x="28" y="382"/>
                      <a:pt x="28" y="389"/>
                    </a:cubicBezTo>
                    <a:cubicBezTo>
                      <a:pt x="29" y="396"/>
                      <a:pt x="20" y="402"/>
                      <a:pt x="6" y="406"/>
                    </a:cubicBezTo>
                    <a:moveTo>
                      <a:pt x="21" y="402"/>
                    </a:moveTo>
                    <a:cubicBezTo>
                      <a:pt x="22" y="402"/>
                      <a:pt x="23" y="403"/>
                      <a:pt x="24" y="404"/>
                    </a:cubicBezTo>
                    <a:cubicBezTo>
                      <a:pt x="24" y="405"/>
                      <a:pt x="23" y="406"/>
                      <a:pt x="22" y="406"/>
                    </a:cubicBezTo>
                    <a:cubicBezTo>
                      <a:pt x="21" y="406"/>
                      <a:pt x="20" y="405"/>
                      <a:pt x="20" y="404"/>
                    </a:cubicBezTo>
                    <a:cubicBezTo>
                      <a:pt x="20" y="403"/>
                      <a:pt x="20" y="402"/>
                      <a:pt x="21" y="402"/>
                    </a:cubicBezTo>
                    <a:close/>
                    <a:moveTo>
                      <a:pt x="7" y="413"/>
                    </a:moveTo>
                    <a:cubicBezTo>
                      <a:pt x="13" y="414"/>
                      <a:pt x="17" y="417"/>
                      <a:pt x="18" y="420"/>
                    </a:cubicBezTo>
                    <a:cubicBezTo>
                      <a:pt x="19" y="424"/>
                      <a:pt x="16" y="428"/>
                      <a:pt x="11" y="431"/>
                    </a:cubicBezTo>
                    <a:moveTo>
                      <a:pt x="7" y="411"/>
                    </a:moveTo>
                    <a:cubicBezTo>
                      <a:pt x="17" y="412"/>
                      <a:pt x="24" y="414"/>
                      <a:pt x="25" y="419"/>
                    </a:cubicBezTo>
                    <a:cubicBezTo>
                      <a:pt x="26" y="423"/>
                      <a:pt x="20" y="429"/>
                      <a:pt x="12" y="432"/>
                    </a:cubicBezTo>
                    <a:moveTo>
                      <a:pt x="6" y="407"/>
                    </a:moveTo>
                    <a:cubicBezTo>
                      <a:pt x="21" y="406"/>
                      <a:pt x="32" y="410"/>
                      <a:pt x="34" y="417"/>
                    </a:cubicBezTo>
                    <a:cubicBezTo>
                      <a:pt x="35" y="424"/>
                      <a:pt x="26" y="432"/>
                      <a:pt x="13" y="437"/>
                    </a:cubicBezTo>
                    <a:moveTo>
                      <a:pt x="28" y="431"/>
                    </a:moveTo>
                    <a:cubicBezTo>
                      <a:pt x="29" y="431"/>
                      <a:pt x="30" y="432"/>
                      <a:pt x="30" y="433"/>
                    </a:cubicBezTo>
                    <a:cubicBezTo>
                      <a:pt x="30" y="434"/>
                      <a:pt x="30" y="435"/>
                      <a:pt x="29" y="435"/>
                    </a:cubicBezTo>
                    <a:cubicBezTo>
                      <a:pt x="28" y="435"/>
                      <a:pt x="27" y="434"/>
                      <a:pt x="27" y="433"/>
                    </a:cubicBezTo>
                    <a:cubicBezTo>
                      <a:pt x="26" y="432"/>
                      <a:pt x="27" y="431"/>
                      <a:pt x="28" y="431"/>
                    </a:cubicBezTo>
                    <a:close/>
                    <a:moveTo>
                      <a:pt x="14" y="443"/>
                    </a:moveTo>
                    <a:cubicBezTo>
                      <a:pt x="21" y="444"/>
                      <a:pt x="25" y="446"/>
                      <a:pt x="26" y="449"/>
                    </a:cubicBezTo>
                    <a:cubicBezTo>
                      <a:pt x="27" y="453"/>
                      <a:pt x="25" y="457"/>
                      <a:pt x="20" y="460"/>
                    </a:cubicBezTo>
                    <a:moveTo>
                      <a:pt x="14" y="442"/>
                    </a:moveTo>
                    <a:cubicBezTo>
                      <a:pt x="24" y="441"/>
                      <a:pt x="32" y="443"/>
                      <a:pt x="33" y="448"/>
                    </a:cubicBezTo>
                    <a:cubicBezTo>
                      <a:pt x="34" y="452"/>
                      <a:pt x="29" y="458"/>
                      <a:pt x="21" y="462"/>
                    </a:cubicBezTo>
                    <a:moveTo>
                      <a:pt x="13" y="437"/>
                    </a:moveTo>
                    <a:cubicBezTo>
                      <a:pt x="28" y="436"/>
                      <a:pt x="40" y="438"/>
                      <a:pt x="42" y="445"/>
                    </a:cubicBezTo>
                    <a:cubicBezTo>
                      <a:pt x="43" y="452"/>
                      <a:pt x="35" y="460"/>
                      <a:pt x="22" y="467"/>
                    </a:cubicBezTo>
                    <a:moveTo>
                      <a:pt x="37" y="459"/>
                    </a:moveTo>
                    <a:cubicBezTo>
                      <a:pt x="38" y="459"/>
                      <a:pt x="39" y="460"/>
                      <a:pt x="40" y="461"/>
                    </a:cubicBezTo>
                    <a:cubicBezTo>
                      <a:pt x="40" y="462"/>
                      <a:pt x="39" y="463"/>
                      <a:pt x="38" y="463"/>
                    </a:cubicBezTo>
                    <a:cubicBezTo>
                      <a:pt x="37" y="463"/>
                      <a:pt x="36" y="463"/>
                      <a:pt x="36" y="462"/>
                    </a:cubicBezTo>
                    <a:cubicBezTo>
                      <a:pt x="36" y="461"/>
                      <a:pt x="36" y="460"/>
                      <a:pt x="37" y="459"/>
                    </a:cubicBezTo>
                    <a:close/>
                    <a:moveTo>
                      <a:pt x="25" y="473"/>
                    </a:moveTo>
                    <a:cubicBezTo>
                      <a:pt x="31" y="473"/>
                      <a:pt x="36" y="475"/>
                      <a:pt x="37" y="478"/>
                    </a:cubicBezTo>
                    <a:cubicBezTo>
                      <a:pt x="39" y="482"/>
                      <a:pt x="37" y="486"/>
                      <a:pt x="33" y="490"/>
                    </a:cubicBezTo>
                    <a:moveTo>
                      <a:pt x="25" y="472"/>
                    </a:moveTo>
                    <a:cubicBezTo>
                      <a:pt x="35" y="470"/>
                      <a:pt x="42" y="472"/>
                      <a:pt x="44" y="476"/>
                    </a:cubicBezTo>
                    <a:cubicBezTo>
                      <a:pt x="45" y="480"/>
                      <a:pt x="41" y="486"/>
                      <a:pt x="33" y="492"/>
                    </a:cubicBezTo>
                    <a:moveTo>
                      <a:pt x="23" y="467"/>
                    </a:moveTo>
                    <a:cubicBezTo>
                      <a:pt x="38" y="464"/>
                      <a:pt x="50" y="466"/>
                      <a:pt x="52" y="473"/>
                    </a:cubicBezTo>
                    <a:cubicBezTo>
                      <a:pt x="55" y="479"/>
                      <a:pt x="48" y="488"/>
                      <a:pt x="35" y="496"/>
                    </a:cubicBezTo>
                    <a:moveTo>
                      <a:pt x="49" y="487"/>
                    </a:moveTo>
                    <a:cubicBezTo>
                      <a:pt x="50" y="487"/>
                      <a:pt x="51" y="487"/>
                      <a:pt x="52" y="488"/>
                    </a:cubicBezTo>
                    <a:cubicBezTo>
                      <a:pt x="52" y="489"/>
                      <a:pt x="52" y="490"/>
                      <a:pt x="51" y="491"/>
                    </a:cubicBezTo>
                    <a:cubicBezTo>
                      <a:pt x="50" y="491"/>
                      <a:pt x="49" y="491"/>
                      <a:pt x="48" y="490"/>
                    </a:cubicBezTo>
                    <a:cubicBezTo>
                      <a:pt x="48" y="489"/>
                      <a:pt x="48" y="488"/>
                      <a:pt x="49" y="487"/>
                    </a:cubicBezTo>
                    <a:close/>
                    <a:moveTo>
                      <a:pt x="38" y="502"/>
                    </a:moveTo>
                    <a:cubicBezTo>
                      <a:pt x="44" y="501"/>
                      <a:pt x="49" y="503"/>
                      <a:pt x="51" y="506"/>
                    </a:cubicBezTo>
                    <a:cubicBezTo>
                      <a:pt x="53" y="509"/>
                      <a:pt x="51" y="514"/>
                      <a:pt x="47" y="518"/>
                    </a:cubicBezTo>
                    <a:moveTo>
                      <a:pt x="38" y="501"/>
                    </a:moveTo>
                    <a:cubicBezTo>
                      <a:pt x="47" y="498"/>
                      <a:pt x="55" y="499"/>
                      <a:pt x="57" y="503"/>
                    </a:cubicBezTo>
                    <a:cubicBezTo>
                      <a:pt x="59" y="507"/>
                      <a:pt x="56" y="513"/>
                      <a:pt x="48" y="520"/>
                    </a:cubicBezTo>
                    <a:moveTo>
                      <a:pt x="36" y="496"/>
                    </a:moveTo>
                    <a:cubicBezTo>
                      <a:pt x="50" y="492"/>
                      <a:pt x="62" y="493"/>
                      <a:pt x="65" y="499"/>
                    </a:cubicBezTo>
                    <a:cubicBezTo>
                      <a:pt x="68" y="505"/>
                      <a:pt x="62" y="515"/>
                      <a:pt x="50" y="524"/>
                    </a:cubicBezTo>
                    <a:moveTo>
                      <a:pt x="64" y="514"/>
                    </a:moveTo>
                    <a:cubicBezTo>
                      <a:pt x="65" y="513"/>
                      <a:pt x="66" y="514"/>
                      <a:pt x="66" y="515"/>
                    </a:cubicBezTo>
                    <a:cubicBezTo>
                      <a:pt x="67" y="516"/>
                      <a:pt x="66" y="517"/>
                      <a:pt x="65" y="517"/>
                    </a:cubicBezTo>
                    <a:cubicBezTo>
                      <a:pt x="64" y="518"/>
                      <a:pt x="63" y="517"/>
                      <a:pt x="63" y="516"/>
                    </a:cubicBezTo>
                    <a:cubicBezTo>
                      <a:pt x="62" y="516"/>
                      <a:pt x="63" y="514"/>
                      <a:pt x="64" y="514"/>
                    </a:cubicBezTo>
                    <a:close/>
                    <a:moveTo>
                      <a:pt x="54" y="530"/>
                    </a:moveTo>
                    <a:cubicBezTo>
                      <a:pt x="60" y="528"/>
                      <a:pt x="65" y="529"/>
                      <a:pt x="67" y="533"/>
                    </a:cubicBezTo>
                    <a:cubicBezTo>
                      <a:pt x="69" y="536"/>
                      <a:pt x="68" y="540"/>
                      <a:pt x="65" y="545"/>
                    </a:cubicBezTo>
                    <a:moveTo>
                      <a:pt x="54" y="528"/>
                    </a:moveTo>
                    <a:cubicBezTo>
                      <a:pt x="63" y="525"/>
                      <a:pt x="71" y="525"/>
                      <a:pt x="73" y="529"/>
                    </a:cubicBezTo>
                    <a:cubicBezTo>
                      <a:pt x="76" y="533"/>
                      <a:pt x="72" y="539"/>
                      <a:pt x="66" y="546"/>
                    </a:cubicBezTo>
                    <a:moveTo>
                      <a:pt x="51" y="524"/>
                    </a:moveTo>
                    <a:cubicBezTo>
                      <a:pt x="65" y="519"/>
                      <a:pt x="77" y="518"/>
                      <a:pt x="81" y="524"/>
                    </a:cubicBezTo>
                    <a:cubicBezTo>
                      <a:pt x="84" y="530"/>
                      <a:pt x="79" y="540"/>
                      <a:pt x="68" y="550"/>
                    </a:cubicBezTo>
                    <a:moveTo>
                      <a:pt x="81" y="539"/>
                    </a:moveTo>
                    <a:cubicBezTo>
                      <a:pt x="82" y="539"/>
                      <a:pt x="83" y="539"/>
                      <a:pt x="83" y="540"/>
                    </a:cubicBezTo>
                    <a:cubicBezTo>
                      <a:pt x="84" y="541"/>
                      <a:pt x="84" y="542"/>
                      <a:pt x="83" y="542"/>
                    </a:cubicBezTo>
                    <a:cubicBezTo>
                      <a:pt x="82" y="543"/>
                      <a:pt x="81" y="543"/>
                      <a:pt x="80" y="542"/>
                    </a:cubicBezTo>
                    <a:cubicBezTo>
                      <a:pt x="79" y="541"/>
                      <a:pt x="80" y="540"/>
                      <a:pt x="81" y="539"/>
                    </a:cubicBezTo>
                    <a:close/>
                    <a:moveTo>
                      <a:pt x="73" y="556"/>
                    </a:moveTo>
                    <a:cubicBezTo>
                      <a:pt x="79" y="554"/>
                      <a:pt x="84" y="554"/>
                      <a:pt x="86" y="557"/>
                    </a:cubicBezTo>
                    <a:cubicBezTo>
                      <a:pt x="88" y="560"/>
                      <a:pt x="87" y="565"/>
                      <a:pt x="84" y="570"/>
                    </a:cubicBezTo>
                    <a:moveTo>
                      <a:pt x="72" y="554"/>
                    </a:moveTo>
                    <a:cubicBezTo>
                      <a:pt x="81" y="550"/>
                      <a:pt x="89" y="549"/>
                      <a:pt x="91" y="553"/>
                    </a:cubicBezTo>
                    <a:cubicBezTo>
                      <a:pt x="94" y="557"/>
                      <a:pt x="92" y="564"/>
                      <a:pt x="86" y="571"/>
                    </a:cubicBezTo>
                    <a:moveTo>
                      <a:pt x="69" y="550"/>
                    </a:moveTo>
                    <a:cubicBezTo>
                      <a:pt x="82" y="544"/>
                      <a:pt x="94" y="542"/>
                      <a:pt x="99" y="548"/>
                    </a:cubicBezTo>
                    <a:cubicBezTo>
                      <a:pt x="103" y="553"/>
                      <a:pt x="98" y="564"/>
                      <a:pt x="89" y="575"/>
                    </a:cubicBezTo>
                    <a:moveTo>
                      <a:pt x="100" y="563"/>
                    </a:moveTo>
                    <a:cubicBezTo>
                      <a:pt x="101" y="562"/>
                      <a:pt x="102" y="562"/>
                      <a:pt x="102" y="563"/>
                    </a:cubicBezTo>
                    <a:cubicBezTo>
                      <a:pt x="103" y="564"/>
                      <a:pt x="103" y="565"/>
                      <a:pt x="102" y="566"/>
                    </a:cubicBezTo>
                    <a:cubicBezTo>
                      <a:pt x="101" y="566"/>
                      <a:pt x="100" y="566"/>
                      <a:pt x="99" y="565"/>
                    </a:cubicBezTo>
                    <a:cubicBezTo>
                      <a:pt x="99" y="564"/>
                      <a:pt x="99" y="563"/>
                      <a:pt x="100" y="563"/>
                    </a:cubicBezTo>
                    <a:close/>
                    <a:moveTo>
                      <a:pt x="93" y="580"/>
                    </a:moveTo>
                    <a:cubicBezTo>
                      <a:pt x="99" y="577"/>
                      <a:pt x="104" y="577"/>
                      <a:pt x="107" y="580"/>
                    </a:cubicBezTo>
                    <a:cubicBezTo>
                      <a:pt x="109" y="583"/>
                      <a:pt x="109" y="588"/>
                      <a:pt x="106" y="593"/>
                    </a:cubicBezTo>
                    <a:moveTo>
                      <a:pt x="92" y="578"/>
                    </a:moveTo>
                    <a:cubicBezTo>
                      <a:pt x="101" y="573"/>
                      <a:pt x="109" y="572"/>
                      <a:pt x="112" y="576"/>
                    </a:cubicBezTo>
                    <a:cubicBezTo>
                      <a:pt x="115" y="579"/>
                      <a:pt x="113" y="586"/>
                      <a:pt x="108" y="594"/>
                    </a:cubicBezTo>
                    <a:moveTo>
                      <a:pt x="89" y="575"/>
                    </a:moveTo>
                    <a:cubicBezTo>
                      <a:pt x="102" y="567"/>
                      <a:pt x="114" y="564"/>
                      <a:pt x="118" y="569"/>
                    </a:cubicBezTo>
                    <a:cubicBezTo>
                      <a:pt x="123" y="574"/>
                      <a:pt x="120" y="586"/>
                      <a:pt x="111" y="597"/>
                    </a:cubicBezTo>
                    <a:moveTo>
                      <a:pt x="121" y="584"/>
                    </a:moveTo>
                    <a:cubicBezTo>
                      <a:pt x="122" y="583"/>
                      <a:pt x="123" y="584"/>
                      <a:pt x="124" y="584"/>
                    </a:cubicBezTo>
                    <a:cubicBezTo>
                      <a:pt x="124" y="585"/>
                      <a:pt x="124" y="586"/>
                      <a:pt x="124" y="587"/>
                    </a:cubicBezTo>
                    <a:cubicBezTo>
                      <a:pt x="123" y="588"/>
                      <a:pt x="122" y="588"/>
                      <a:pt x="121" y="587"/>
                    </a:cubicBezTo>
                    <a:cubicBezTo>
                      <a:pt x="120" y="586"/>
                      <a:pt x="120" y="585"/>
                      <a:pt x="121" y="584"/>
                    </a:cubicBezTo>
                    <a:close/>
                    <a:moveTo>
                      <a:pt x="116" y="602"/>
                    </a:moveTo>
                    <a:cubicBezTo>
                      <a:pt x="122" y="599"/>
                      <a:pt x="127" y="599"/>
                      <a:pt x="130" y="601"/>
                    </a:cubicBezTo>
                    <a:cubicBezTo>
                      <a:pt x="132" y="604"/>
                      <a:pt x="132" y="608"/>
                      <a:pt x="130" y="614"/>
                    </a:cubicBezTo>
                    <a:moveTo>
                      <a:pt x="115" y="601"/>
                    </a:moveTo>
                    <a:cubicBezTo>
                      <a:pt x="123" y="595"/>
                      <a:pt x="131" y="593"/>
                      <a:pt x="134" y="596"/>
                    </a:cubicBezTo>
                    <a:cubicBezTo>
                      <a:pt x="138" y="599"/>
                      <a:pt x="136" y="606"/>
                      <a:pt x="132" y="615"/>
                    </a:cubicBezTo>
                    <a:moveTo>
                      <a:pt x="112" y="598"/>
                    </a:moveTo>
                    <a:cubicBezTo>
                      <a:pt x="124" y="588"/>
                      <a:pt x="135" y="585"/>
                      <a:pt x="140" y="589"/>
                    </a:cubicBezTo>
                    <a:cubicBezTo>
                      <a:pt x="145" y="594"/>
                      <a:pt x="143" y="605"/>
                      <a:pt x="135" y="618"/>
                    </a:cubicBezTo>
                    <a:moveTo>
                      <a:pt x="144" y="604"/>
                    </a:moveTo>
                    <a:cubicBezTo>
                      <a:pt x="145" y="603"/>
                      <a:pt x="146" y="603"/>
                      <a:pt x="147" y="604"/>
                    </a:cubicBezTo>
                    <a:cubicBezTo>
                      <a:pt x="148" y="604"/>
                      <a:pt x="148" y="606"/>
                      <a:pt x="147" y="606"/>
                    </a:cubicBezTo>
                    <a:cubicBezTo>
                      <a:pt x="146" y="607"/>
                      <a:pt x="145" y="607"/>
                      <a:pt x="144" y="606"/>
                    </a:cubicBezTo>
                    <a:cubicBezTo>
                      <a:pt x="143" y="606"/>
                      <a:pt x="143" y="605"/>
                      <a:pt x="144" y="604"/>
                    </a:cubicBezTo>
                    <a:close/>
                    <a:moveTo>
                      <a:pt x="141" y="622"/>
                    </a:moveTo>
                    <a:cubicBezTo>
                      <a:pt x="146" y="619"/>
                      <a:pt x="151" y="618"/>
                      <a:pt x="154" y="620"/>
                    </a:cubicBezTo>
                    <a:cubicBezTo>
                      <a:pt x="157" y="622"/>
                      <a:pt x="158" y="627"/>
                      <a:pt x="156" y="632"/>
                    </a:cubicBezTo>
                    <a:moveTo>
                      <a:pt x="140" y="621"/>
                    </a:moveTo>
                    <a:cubicBezTo>
                      <a:pt x="147" y="614"/>
                      <a:pt x="155" y="611"/>
                      <a:pt x="158" y="614"/>
                    </a:cubicBezTo>
                    <a:cubicBezTo>
                      <a:pt x="162" y="617"/>
                      <a:pt x="161" y="624"/>
                      <a:pt x="158" y="633"/>
                    </a:cubicBezTo>
                    <a:moveTo>
                      <a:pt x="136" y="618"/>
                    </a:moveTo>
                    <a:cubicBezTo>
                      <a:pt x="147" y="608"/>
                      <a:pt x="158" y="603"/>
                      <a:pt x="164" y="607"/>
                    </a:cubicBezTo>
                    <a:cubicBezTo>
                      <a:pt x="169" y="611"/>
                      <a:pt x="168" y="623"/>
                      <a:pt x="161" y="636"/>
                    </a:cubicBezTo>
                    <a:moveTo>
                      <a:pt x="169" y="621"/>
                    </a:moveTo>
                    <a:cubicBezTo>
                      <a:pt x="170" y="620"/>
                      <a:pt x="171" y="620"/>
                      <a:pt x="172" y="621"/>
                    </a:cubicBezTo>
                    <a:cubicBezTo>
                      <a:pt x="172" y="621"/>
                      <a:pt x="173" y="623"/>
                      <a:pt x="172" y="623"/>
                    </a:cubicBezTo>
                    <a:cubicBezTo>
                      <a:pt x="171" y="624"/>
                      <a:pt x="170" y="624"/>
                      <a:pt x="169" y="624"/>
                    </a:cubicBezTo>
                    <a:cubicBezTo>
                      <a:pt x="169" y="623"/>
                      <a:pt x="168" y="622"/>
                      <a:pt x="169" y="621"/>
                    </a:cubicBezTo>
                    <a:close/>
                    <a:moveTo>
                      <a:pt x="168" y="639"/>
                    </a:moveTo>
                    <a:cubicBezTo>
                      <a:pt x="172" y="636"/>
                      <a:pt x="177" y="634"/>
                      <a:pt x="180" y="636"/>
                    </a:cubicBezTo>
                    <a:cubicBezTo>
                      <a:pt x="184" y="638"/>
                      <a:pt x="185" y="643"/>
                      <a:pt x="184" y="648"/>
                    </a:cubicBezTo>
                    <a:moveTo>
                      <a:pt x="166" y="638"/>
                    </a:moveTo>
                    <a:cubicBezTo>
                      <a:pt x="173" y="631"/>
                      <a:pt x="180" y="628"/>
                      <a:pt x="184" y="630"/>
                    </a:cubicBezTo>
                    <a:cubicBezTo>
                      <a:pt x="188" y="633"/>
                      <a:pt x="188" y="640"/>
                      <a:pt x="185" y="649"/>
                    </a:cubicBezTo>
                    <a:moveTo>
                      <a:pt x="162" y="636"/>
                    </a:moveTo>
                    <a:cubicBezTo>
                      <a:pt x="172" y="625"/>
                      <a:pt x="183" y="619"/>
                      <a:pt x="189" y="623"/>
                    </a:cubicBezTo>
                    <a:cubicBezTo>
                      <a:pt x="195" y="626"/>
                      <a:pt x="194" y="638"/>
                      <a:pt x="189" y="651"/>
                    </a:cubicBezTo>
                    <a:moveTo>
                      <a:pt x="195" y="636"/>
                    </a:moveTo>
                    <a:cubicBezTo>
                      <a:pt x="196" y="635"/>
                      <a:pt x="197" y="635"/>
                      <a:pt x="198" y="635"/>
                    </a:cubicBezTo>
                    <a:cubicBezTo>
                      <a:pt x="199" y="636"/>
                      <a:pt x="199" y="637"/>
                      <a:pt x="199" y="638"/>
                    </a:cubicBezTo>
                    <a:cubicBezTo>
                      <a:pt x="198" y="639"/>
                      <a:pt x="197" y="639"/>
                      <a:pt x="196" y="639"/>
                    </a:cubicBezTo>
                    <a:cubicBezTo>
                      <a:pt x="195" y="638"/>
                      <a:pt x="195" y="637"/>
                      <a:pt x="195" y="636"/>
                    </a:cubicBezTo>
                    <a:close/>
                    <a:moveTo>
                      <a:pt x="196" y="654"/>
                    </a:moveTo>
                    <a:cubicBezTo>
                      <a:pt x="200" y="650"/>
                      <a:pt x="205" y="648"/>
                      <a:pt x="208" y="650"/>
                    </a:cubicBezTo>
                    <a:cubicBezTo>
                      <a:pt x="211" y="652"/>
                      <a:pt x="213" y="656"/>
                      <a:pt x="212" y="662"/>
                    </a:cubicBezTo>
                    <a:moveTo>
                      <a:pt x="194" y="653"/>
                    </a:moveTo>
                    <a:cubicBezTo>
                      <a:pt x="200" y="646"/>
                      <a:pt x="207" y="642"/>
                      <a:pt x="211" y="644"/>
                    </a:cubicBezTo>
                    <a:cubicBezTo>
                      <a:pt x="215" y="646"/>
                      <a:pt x="216" y="653"/>
                      <a:pt x="214" y="663"/>
                    </a:cubicBezTo>
                    <a:moveTo>
                      <a:pt x="190" y="651"/>
                    </a:moveTo>
                    <a:cubicBezTo>
                      <a:pt x="199" y="639"/>
                      <a:pt x="209" y="633"/>
                      <a:pt x="215" y="636"/>
                    </a:cubicBezTo>
                    <a:cubicBezTo>
                      <a:pt x="221" y="639"/>
                      <a:pt x="222" y="650"/>
                      <a:pt x="218" y="664"/>
                    </a:cubicBezTo>
                    <a:moveTo>
                      <a:pt x="223" y="649"/>
                    </a:moveTo>
                    <a:cubicBezTo>
                      <a:pt x="223" y="648"/>
                      <a:pt x="225" y="647"/>
                      <a:pt x="225" y="648"/>
                    </a:cubicBezTo>
                    <a:cubicBezTo>
                      <a:pt x="226" y="648"/>
                      <a:pt x="227" y="649"/>
                      <a:pt x="226" y="650"/>
                    </a:cubicBezTo>
                    <a:cubicBezTo>
                      <a:pt x="226" y="651"/>
                      <a:pt x="225" y="652"/>
                      <a:pt x="224" y="651"/>
                    </a:cubicBezTo>
                    <a:cubicBezTo>
                      <a:pt x="223" y="651"/>
                      <a:pt x="222" y="650"/>
                      <a:pt x="223" y="649"/>
                    </a:cubicBezTo>
                    <a:close/>
                    <a:moveTo>
                      <a:pt x="225" y="667"/>
                    </a:moveTo>
                    <a:cubicBezTo>
                      <a:pt x="229" y="662"/>
                      <a:pt x="233" y="660"/>
                      <a:pt x="237" y="661"/>
                    </a:cubicBezTo>
                    <a:cubicBezTo>
                      <a:pt x="240" y="663"/>
                      <a:pt x="242" y="667"/>
                      <a:pt x="242" y="673"/>
                    </a:cubicBezTo>
                    <a:moveTo>
                      <a:pt x="223" y="666"/>
                    </a:moveTo>
                    <a:cubicBezTo>
                      <a:pt x="229" y="658"/>
                      <a:pt x="235" y="653"/>
                      <a:pt x="239" y="655"/>
                    </a:cubicBezTo>
                    <a:cubicBezTo>
                      <a:pt x="244" y="656"/>
                      <a:pt x="245" y="664"/>
                      <a:pt x="244" y="673"/>
                    </a:cubicBezTo>
                    <a:moveTo>
                      <a:pt x="219" y="664"/>
                    </a:moveTo>
                    <a:cubicBezTo>
                      <a:pt x="227" y="651"/>
                      <a:pt x="236" y="644"/>
                      <a:pt x="243" y="646"/>
                    </a:cubicBezTo>
                    <a:cubicBezTo>
                      <a:pt x="249" y="649"/>
                      <a:pt x="251" y="660"/>
                      <a:pt x="248" y="675"/>
                    </a:cubicBezTo>
                    <a:moveTo>
                      <a:pt x="252" y="658"/>
                    </a:moveTo>
                    <a:cubicBezTo>
                      <a:pt x="252" y="657"/>
                      <a:pt x="253" y="657"/>
                      <a:pt x="254" y="657"/>
                    </a:cubicBezTo>
                    <a:cubicBezTo>
                      <a:pt x="255" y="658"/>
                      <a:pt x="256" y="659"/>
                      <a:pt x="255" y="660"/>
                    </a:cubicBezTo>
                    <a:cubicBezTo>
                      <a:pt x="255" y="661"/>
                      <a:pt x="254" y="661"/>
                      <a:pt x="253" y="661"/>
                    </a:cubicBezTo>
                    <a:cubicBezTo>
                      <a:pt x="252" y="661"/>
                      <a:pt x="251" y="659"/>
                      <a:pt x="252" y="658"/>
                    </a:cubicBezTo>
                    <a:close/>
                    <a:moveTo>
                      <a:pt x="255" y="676"/>
                    </a:moveTo>
                    <a:cubicBezTo>
                      <a:pt x="259" y="671"/>
                      <a:pt x="263" y="669"/>
                      <a:pt x="267" y="670"/>
                    </a:cubicBezTo>
                    <a:cubicBezTo>
                      <a:pt x="270" y="671"/>
                      <a:pt x="272" y="675"/>
                      <a:pt x="273" y="681"/>
                    </a:cubicBezTo>
                    <a:moveTo>
                      <a:pt x="254" y="676"/>
                    </a:moveTo>
                    <a:cubicBezTo>
                      <a:pt x="258" y="667"/>
                      <a:pt x="264" y="662"/>
                      <a:pt x="269" y="663"/>
                    </a:cubicBezTo>
                    <a:cubicBezTo>
                      <a:pt x="273" y="664"/>
                      <a:pt x="275" y="671"/>
                      <a:pt x="275" y="681"/>
                    </a:cubicBezTo>
                    <a:moveTo>
                      <a:pt x="249" y="675"/>
                    </a:moveTo>
                    <a:cubicBezTo>
                      <a:pt x="256" y="661"/>
                      <a:pt x="264" y="653"/>
                      <a:pt x="271" y="654"/>
                    </a:cubicBezTo>
                    <a:cubicBezTo>
                      <a:pt x="278" y="656"/>
                      <a:pt x="281" y="667"/>
                      <a:pt x="279" y="682"/>
                    </a:cubicBezTo>
                    <a:moveTo>
                      <a:pt x="281" y="666"/>
                    </a:moveTo>
                    <a:cubicBezTo>
                      <a:pt x="281" y="665"/>
                      <a:pt x="282" y="664"/>
                      <a:pt x="283" y="664"/>
                    </a:cubicBezTo>
                    <a:cubicBezTo>
                      <a:pt x="284" y="665"/>
                      <a:pt x="285" y="666"/>
                      <a:pt x="285" y="667"/>
                    </a:cubicBezTo>
                    <a:cubicBezTo>
                      <a:pt x="284" y="668"/>
                      <a:pt x="283" y="668"/>
                      <a:pt x="282" y="668"/>
                    </a:cubicBezTo>
                    <a:cubicBezTo>
                      <a:pt x="281" y="668"/>
                      <a:pt x="281" y="667"/>
                      <a:pt x="281" y="666"/>
                    </a:cubicBezTo>
                    <a:close/>
                    <a:moveTo>
                      <a:pt x="286" y="683"/>
                    </a:moveTo>
                    <a:cubicBezTo>
                      <a:pt x="289" y="678"/>
                      <a:pt x="293" y="675"/>
                      <a:pt x="297" y="676"/>
                    </a:cubicBezTo>
                    <a:cubicBezTo>
                      <a:pt x="301" y="676"/>
                      <a:pt x="303" y="680"/>
                      <a:pt x="304" y="686"/>
                    </a:cubicBezTo>
                    <a:moveTo>
                      <a:pt x="285" y="683"/>
                    </a:moveTo>
                    <a:cubicBezTo>
                      <a:pt x="289" y="674"/>
                      <a:pt x="294" y="668"/>
                      <a:pt x="298" y="669"/>
                    </a:cubicBezTo>
                    <a:cubicBezTo>
                      <a:pt x="303" y="670"/>
                      <a:pt x="306" y="676"/>
                      <a:pt x="306" y="686"/>
                    </a:cubicBezTo>
                    <a:moveTo>
                      <a:pt x="280" y="682"/>
                    </a:moveTo>
                    <a:cubicBezTo>
                      <a:pt x="285" y="668"/>
                      <a:pt x="293" y="659"/>
                      <a:pt x="300" y="660"/>
                    </a:cubicBezTo>
                    <a:cubicBezTo>
                      <a:pt x="307" y="661"/>
                      <a:pt x="311" y="672"/>
                      <a:pt x="311" y="687"/>
                    </a:cubicBezTo>
                    <a:moveTo>
                      <a:pt x="311" y="670"/>
                    </a:moveTo>
                    <a:cubicBezTo>
                      <a:pt x="311" y="669"/>
                      <a:pt x="312" y="668"/>
                      <a:pt x="313" y="669"/>
                    </a:cubicBezTo>
                    <a:cubicBezTo>
                      <a:pt x="314" y="669"/>
                      <a:pt x="315" y="670"/>
                      <a:pt x="315" y="671"/>
                    </a:cubicBezTo>
                    <a:cubicBezTo>
                      <a:pt x="315" y="672"/>
                      <a:pt x="314" y="672"/>
                      <a:pt x="313" y="672"/>
                    </a:cubicBezTo>
                    <a:cubicBezTo>
                      <a:pt x="312" y="672"/>
                      <a:pt x="311" y="671"/>
                      <a:pt x="311" y="670"/>
                    </a:cubicBezTo>
                    <a:close/>
                    <a:moveTo>
                      <a:pt x="318" y="687"/>
                    </a:moveTo>
                    <a:cubicBezTo>
                      <a:pt x="321" y="682"/>
                      <a:pt x="324" y="678"/>
                      <a:pt x="328" y="678"/>
                    </a:cubicBezTo>
                    <a:cubicBezTo>
                      <a:pt x="332" y="679"/>
                      <a:pt x="335" y="682"/>
                      <a:pt x="336" y="688"/>
                    </a:cubicBezTo>
                    <a:moveTo>
                      <a:pt x="316" y="687"/>
                    </a:moveTo>
                    <a:cubicBezTo>
                      <a:pt x="319" y="677"/>
                      <a:pt x="324" y="671"/>
                      <a:pt x="329" y="672"/>
                    </a:cubicBezTo>
                    <a:cubicBezTo>
                      <a:pt x="333" y="672"/>
                      <a:pt x="337" y="679"/>
                      <a:pt x="338" y="688"/>
                    </a:cubicBezTo>
                    <a:moveTo>
                      <a:pt x="312" y="686"/>
                    </a:moveTo>
                    <a:cubicBezTo>
                      <a:pt x="316" y="672"/>
                      <a:pt x="323" y="662"/>
                      <a:pt x="329" y="663"/>
                    </a:cubicBezTo>
                    <a:cubicBezTo>
                      <a:pt x="336" y="663"/>
                      <a:pt x="341" y="674"/>
                      <a:pt x="343" y="688"/>
                    </a:cubicBezTo>
                    <a:moveTo>
                      <a:pt x="341" y="672"/>
                    </a:moveTo>
                    <a:cubicBezTo>
                      <a:pt x="341" y="671"/>
                      <a:pt x="342" y="670"/>
                      <a:pt x="343" y="670"/>
                    </a:cubicBezTo>
                    <a:cubicBezTo>
                      <a:pt x="344" y="670"/>
                      <a:pt x="345" y="671"/>
                      <a:pt x="345" y="672"/>
                    </a:cubicBezTo>
                    <a:cubicBezTo>
                      <a:pt x="345" y="673"/>
                      <a:pt x="344" y="674"/>
                      <a:pt x="343" y="674"/>
                    </a:cubicBezTo>
                    <a:cubicBezTo>
                      <a:pt x="342" y="674"/>
                      <a:pt x="341" y="673"/>
                      <a:pt x="341" y="672"/>
                    </a:cubicBez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91" name="Freeform 46"/>
              <p:cNvSpPr>
                <a:spLocks noEditPoints="1"/>
              </p:cNvSpPr>
              <p:nvPr/>
            </p:nvSpPr>
            <p:spPr bwMode="auto">
              <a:xfrm>
                <a:off x="3189" y="1766"/>
                <a:ext cx="1123" cy="1110"/>
              </a:xfrm>
              <a:custGeom>
                <a:avLst/>
                <a:gdLst>
                  <a:gd name="T0" fmla="*/ 0 w 322"/>
                  <a:gd name="T1" fmla="*/ 931276 h 322"/>
                  <a:gd name="T2" fmla="*/ 12430 w 322"/>
                  <a:gd name="T3" fmla="*/ 931276 h 322"/>
                  <a:gd name="T4" fmla="*/ 0 w 322"/>
                  <a:gd name="T5" fmla="*/ 931276 h 322"/>
                  <a:gd name="T6" fmla="*/ 307583 w 322"/>
                  <a:gd name="T7" fmla="*/ 283843 h 322"/>
                  <a:gd name="T8" fmla="*/ 0 w 322"/>
                  <a:gd name="T9" fmla="*/ 931276 h 322"/>
                  <a:gd name="T10" fmla="*/ 1011335 w 322"/>
                  <a:gd name="T11" fmla="*/ 0 h 322"/>
                  <a:gd name="T12" fmla="*/ 307583 w 322"/>
                  <a:gd name="T13" fmla="*/ 283843 h 322"/>
                  <a:gd name="T14" fmla="*/ 1011335 w 322"/>
                  <a:gd name="T15" fmla="*/ 0 h 322"/>
                  <a:gd name="T16" fmla="*/ 1011335 w 322"/>
                  <a:gd name="T17" fmla="*/ 11717 h 322"/>
                  <a:gd name="T18" fmla="*/ 1011335 w 322"/>
                  <a:gd name="T19" fmla="*/ 0 h 322"/>
                  <a:gd name="T20" fmla="*/ 1011335 w 322"/>
                  <a:gd name="T21" fmla="*/ 0 h 322"/>
                  <a:gd name="T22" fmla="*/ 1011335 w 322"/>
                  <a:gd name="T23" fmla="*/ 11717 h 322"/>
                  <a:gd name="T24" fmla="*/ 1011335 w 322"/>
                  <a:gd name="T25" fmla="*/ 0 h 322"/>
                  <a:gd name="T26" fmla="*/ 1713053 w 322"/>
                  <a:gd name="T27" fmla="*/ 283843 h 322"/>
                  <a:gd name="T28" fmla="*/ 1011335 w 322"/>
                  <a:gd name="T29" fmla="*/ 0 h 322"/>
                  <a:gd name="T30" fmla="*/ 2021062 w 322"/>
                  <a:gd name="T31" fmla="*/ 931276 h 322"/>
                  <a:gd name="T32" fmla="*/ 1713053 w 322"/>
                  <a:gd name="T33" fmla="*/ 283843 h 322"/>
                  <a:gd name="T34" fmla="*/ 2021062 w 322"/>
                  <a:gd name="T35" fmla="*/ 931276 h 322"/>
                  <a:gd name="T36" fmla="*/ 2008168 w 322"/>
                  <a:gd name="T37" fmla="*/ 931276 h 322"/>
                  <a:gd name="T38" fmla="*/ 2021062 w 322"/>
                  <a:gd name="T39" fmla="*/ 931276 h 322"/>
                  <a:gd name="T40" fmla="*/ 2021062 w 322"/>
                  <a:gd name="T41" fmla="*/ 931276 h 322"/>
                  <a:gd name="T42" fmla="*/ 2008168 w 322"/>
                  <a:gd name="T43" fmla="*/ 931276 h 322"/>
                  <a:gd name="T44" fmla="*/ 2021062 w 322"/>
                  <a:gd name="T45" fmla="*/ 931276 h 322"/>
                  <a:gd name="T46" fmla="*/ 1713053 w 322"/>
                  <a:gd name="T47" fmla="*/ 1579161 h 322"/>
                  <a:gd name="T48" fmla="*/ 2021062 w 322"/>
                  <a:gd name="T49" fmla="*/ 931276 h 322"/>
                  <a:gd name="T50" fmla="*/ 1011335 w 322"/>
                  <a:gd name="T51" fmla="*/ 1862421 h 322"/>
                  <a:gd name="T52" fmla="*/ 1713053 w 322"/>
                  <a:gd name="T53" fmla="*/ 1579161 h 322"/>
                  <a:gd name="T54" fmla="*/ 1011335 w 322"/>
                  <a:gd name="T55" fmla="*/ 1862421 h 322"/>
                  <a:gd name="T56" fmla="*/ 1011335 w 322"/>
                  <a:gd name="T57" fmla="*/ 1850704 h 322"/>
                  <a:gd name="T58" fmla="*/ 1011335 w 322"/>
                  <a:gd name="T59" fmla="*/ 1862421 h 322"/>
                  <a:gd name="T60" fmla="*/ 1011335 w 322"/>
                  <a:gd name="T61" fmla="*/ 1862421 h 322"/>
                  <a:gd name="T62" fmla="*/ 1011335 w 322"/>
                  <a:gd name="T63" fmla="*/ 1850704 h 322"/>
                  <a:gd name="T64" fmla="*/ 1011335 w 322"/>
                  <a:gd name="T65" fmla="*/ 1862421 h 322"/>
                  <a:gd name="T66" fmla="*/ 307583 w 322"/>
                  <a:gd name="T67" fmla="*/ 1579161 h 322"/>
                  <a:gd name="T68" fmla="*/ 1011335 w 322"/>
                  <a:gd name="T69" fmla="*/ 1862421 h 322"/>
                  <a:gd name="T70" fmla="*/ 0 w 322"/>
                  <a:gd name="T71" fmla="*/ 931276 h 322"/>
                  <a:gd name="T72" fmla="*/ 307583 w 322"/>
                  <a:gd name="T73" fmla="*/ 1579161 h 322"/>
                  <a:gd name="T74" fmla="*/ 0 w 322"/>
                  <a:gd name="T75" fmla="*/ 931276 h 322"/>
                  <a:gd name="T76" fmla="*/ 12430 w 322"/>
                  <a:gd name="T77" fmla="*/ 931276 h 322"/>
                  <a:gd name="T78" fmla="*/ 0 w 322"/>
                  <a:gd name="T79" fmla="*/ 931276 h 32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22"/>
                  <a:gd name="T121" fmla="*/ 0 h 322"/>
                  <a:gd name="T122" fmla="*/ 322 w 322"/>
                  <a:gd name="T123" fmla="*/ 322 h 32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22" h="322">
                    <a:moveTo>
                      <a:pt x="0" y="161"/>
                    </a:moveTo>
                    <a:lnTo>
                      <a:pt x="0" y="161"/>
                    </a:lnTo>
                    <a:lnTo>
                      <a:pt x="2" y="161"/>
                    </a:lnTo>
                    <a:lnTo>
                      <a:pt x="0" y="161"/>
                    </a:lnTo>
                    <a:close/>
                    <a:moveTo>
                      <a:pt x="0" y="161"/>
                    </a:moveTo>
                    <a:cubicBezTo>
                      <a:pt x="0" y="117"/>
                      <a:pt x="18" y="76"/>
                      <a:pt x="47" y="47"/>
                    </a:cubicBezTo>
                    <a:lnTo>
                      <a:pt x="49" y="49"/>
                    </a:lnTo>
                    <a:cubicBezTo>
                      <a:pt x="20" y="77"/>
                      <a:pt x="2" y="117"/>
                      <a:pt x="2" y="161"/>
                    </a:cubicBezTo>
                    <a:lnTo>
                      <a:pt x="0" y="161"/>
                    </a:lnTo>
                    <a:close/>
                    <a:moveTo>
                      <a:pt x="47" y="47"/>
                    </a:moveTo>
                    <a:cubicBezTo>
                      <a:pt x="76" y="18"/>
                      <a:pt x="117" y="0"/>
                      <a:pt x="161" y="0"/>
                    </a:cubicBezTo>
                    <a:lnTo>
                      <a:pt x="161" y="2"/>
                    </a:lnTo>
                    <a:cubicBezTo>
                      <a:pt x="117" y="2"/>
                      <a:pt x="77" y="20"/>
                      <a:pt x="49" y="49"/>
                    </a:cubicBezTo>
                    <a:lnTo>
                      <a:pt x="47" y="47"/>
                    </a:lnTo>
                    <a:close/>
                    <a:moveTo>
                      <a:pt x="161" y="0"/>
                    </a:moveTo>
                    <a:lnTo>
                      <a:pt x="161" y="0"/>
                    </a:lnTo>
                    <a:lnTo>
                      <a:pt x="161" y="2"/>
                    </a:lnTo>
                    <a:lnTo>
                      <a:pt x="161" y="0"/>
                    </a:lnTo>
                    <a:close/>
                    <a:moveTo>
                      <a:pt x="161" y="0"/>
                    </a:moveTo>
                    <a:lnTo>
                      <a:pt x="161" y="0"/>
                    </a:lnTo>
                    <a:lnTo>
                      <a:pt x="161" y="2"/>
                    </a:lnTo>
                    <a:lnTo>
                      <a:pt x="161" y="0"/>
                    </a:lnTo>
                    <a:close/>
                    <a:moveTo>
                      <a:pt x="161" y="0"/>
                    </a:moveTo>
                    <a:cubicBezTo>
                      <a:pt x="205" y="0"/>
                      <a:pt x="246" y="18"/>
                      <a:pt x="275" y="47"/>
                    </a:cubicBezTo>
                    <a:lnTo>
                      <a:pt x="273" y="49"/>
                    </a:lnTo>
                    <a:cubicBezTo>
                      <a:pt x="245" y="20"/>
                      <a:pt x="205" y="2"/>
                      <a:pt x="161" y="2"/>
                    </a:cubicBezTo>
                    <a:lnTo>
                      <a:pt x="161" y="0"/>
                    </a:lnTo>
                    <a:close/>
                    <a:moveTo>
                      <a:pt x="275" y="47"/>
                    </a:moveTo>
                    <a:cubicBezTo>
                      <a:pt x="304" y="76"/>
                      <a:pt x="322" y="117"/>
                      <a:pt x="322" y="161"/>
                    </a:cubicBezTo>
                    <a:lnTo>
                      <a:pt x="320" y="161"/>
                    </a:lnTo>
                    <a:cubicBezTo>
                      <a:pt x="320" y="117"/>
                      <a:pt x="302" y="77"/>
                      <a:pt x="273" y="49"/>
                    </a:cubicBezTo>
                    <a:lnTo>
                      <a:pt x="275" y="47"/>
                    </a:lnTo>
                    <a:close/>
                    <a:moveTo>
                      <a:pt x="322" y="161"/>
                    </a:moveTo>
                    <a:lnTo>
                      <a:pt x="322" y="161"/>
                    </a:lnTo>
                    <a:lnTo>
                      <a:pt x="320" y="161"/>
                    </a:lnTo>
                    <a:lnTo>
                      <a:pt x="322" y="161"/>
                    </a:lnTo>
                    <a:close/>
                    <a:moveTo>
                      <a:pt x="322" y="161"/>
                    </a:moveTo>
                    <a:lnTo>
                      <a:pt x="322" y="161"/>
                    </a:lnTo>
                    <a:lnTo>
                      <a:pt x="320" y="161"/>
                    </a:lnTo>
                    <a:lnTo>
                      <a:pt x="322" y="161"/>
                    </a:lnTo>
                    <a:close/>
                    <a:moveTo>
                      <a:pt x="322" y="161"/>
                    </a:moveTo>
                    <a:cubicBezTo>
                      <a:pt x="322" y="205"/>
                      <a:pt x="304" y="246"/>
                      <a:pt x="275" y="275"/>
                    </a:cubicBezTo>
                    <a:lnTo>
                      <a:pt x="273" y="273"/>
                    </a:lnTo>
                    <a:cubicBezTo>
                      <a:pt x="302" y="245"/>
                      <a:pt x="320" y="205"/>
                      <a:pt x="320" y="161"/>
                    </a:cubicBezTo>
                    <a:lnTo>
                      <a:pt x="322" y="161"/>
                    </a:lnTo>
                    <a:close/>
                    <a:moveTo>
                      <a:pt x="275" y="275"/>
                    </a:moveTo>
                    <a:cubicBezTo>
                      <a:pt x="246" y="304"/>
                      <a:pt x="205" y="322"/>
                      <a:pt x="161" y="322"/>
                    </a:cubicBezTo>
                    <a:lnTo>
                      <a:pt x="161" y="320"/>
                    </a:lnTo>
                    <a:cubicBezTo>
                      <a:pt x="205" y="320"/>
                      <a:pt x="245" y="302"/>
                      <a:pt x="273" y="273"/>
                    </a:cubicBezTo>
                    <a:lnTo>
                      <a:pt x="275" y="275"/>
                    </a:lnTo>
                    <a:close/>
                    <a:moveTo>
                      <a:pt x="161" y="322"/>
                    </a:moveTo>
                    <a:lnTo>
                      <a:pt x="161" y="322"/>
                    </a:lnTo>
                    <a:lnTo>
                      <a:pt x="161" y="320"/>
                    </a:lnTo>
                    <a:lnTo>
                      <a:pt x="161" y="322"/>
                    </a:lnTo>
                    <a:close/>
                    <a:moveTo>
                      <a:pt x="161" y="322"/>
                    </a:moveTo>
                    <a:lnTo>
                      <a:pt x="161" y="322"/>
                    </a:lnTo>
                    <a:lnTo>
                      <a:pt x="161" y="320"/>
                    </a:lnTo>
                    <a:lnTo>
                      <a:pt x="161" y="322"/>
                    </a:lnTo>
                    <a:close/>
                    <a:moveTo>
                      <a:pt x="161" y="322"/>
                    </a:moveTo>
                    <a:cubicBezTo>
                      <a:pt x="117" y="322"/>
                      <a:pt x="76" y="304"/>
                      <a:pt x="47" y="275"/>
                    </a:cubicBezTo>
                    <a:lnTo>
                      <a:pt x="49" y="273"/>
                    </a:lnTo>
                    <a:cubicBezTo>
                      <a:pt x="77" y="302"/>
                      <a:pt x="117" y="320"/>
                      <a:pt x="161" y="320"/>
                    </a:cubicBezTo>
                    <a:lnTo>
                      <a:pt x="161" y="322"/>
                    </a:lnTo>
                    <a:close/>
                    <a:moveTo>
                      <a:pt x="47" y="275"/>
                    </a:moveTo>
                    <a:cubicBezTo>
                      <a:pt x="18" y="246"/>
                      <a:pt x="0" y="205"/>
                      <a:pt x="0" y="161"/>
                    </a:cubicBezTo>
                    <a:lnTo>
                      <a:pt x="2" y="161"/>
                    </a:lnTo>
                    <a:cubicBezTo>
                      <a:pt x="2" y="205"/>
                      <a:pt x="20" y="245"/>
                      <a:pt x="49" y="273"/>
                    </a:cubicBezTo>
                    <a:lnTo>
                      <a:pt x="47" y="275"/>
                    </a:lnTo>
                    <a:close/>
                    <a:moveTo>
                      <a:pt x="0" y="161"/>
                    </a:moveTo>
                    <a:lnTo>
                      <a:pt x="0" y="161"/>
                    </a:lnTo>
                    <a:lnTo>
                      <a:pt x="2" y="161"/>
                    </a:lnTo>
                    <a:lnTo>
                      <a:pt x="0" y="161"/>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92" name="Oval 47"/>
              <p:cNvSpPr>
                <a:spLocks noChangeArrowheads="1"/>
              </p:cNvSpPr>
              <p:nvPr/>
            </p:nvSpPr>
            <p:spPr bwMode="auto">
              <a:xfrm>
                <a:off x="3210" y="1786"/>
                <a:ext cx="1081" cy="1070"/>
              </a:xfrm>
              <a:prstGeom prst="ellipse">
                <a:avLst/>
              </a:pr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sz="1800"/>
              </a:p>
            </p:txBody>
          </p:sp>
          <p:sp>
            <p:nvSpPr>
              <p:cNvPr id="10293" name="Freeform 48"/>
              <p:cNvSpPr>
                <a:spLocks/>
              </p:cNvSpPr>
              <p:nvPr/>
            </p:nvSpPr>
            <p:spPr bwMode="auto">
              <a:xfrm>
                <a:off x="3224" y="1800"/>
                <a:ext cx="1053" cy="1042"/>
              </a:xfrm>
              <a:custGeom>
                <a:avLst/>
                <a:gdLst>
                  <a:gd name="T0" fmla="*/ 1886694 w 302"/>
                  <a:gd name="T1" fmla="*/ 879265 h 302"/>
                  <a:gd name="T2" fmla="*/ 947296 w 302"/>
                  <a:gd name="T3" fmla="*/ 1752979 h 302"/>
                  <a:gd name="T4" fmla="*/ 5167 w 302"/>
                  <a:gd name="T5" fmla="*/ 879265 h 302"/>
                  <a:gd name="T6" fmla="*/ 947296 w 302"/>
                  <a:gd name="T7" fmla="*/ 4965 h 302"/>
                  <a:gd name="T8" fmla="*/ 1886694 w 302"/>
                  <a:gd name="T9" fmla="*/ 879265 h 302"/>
                  <a:gd name="T10" fmla="*/ 0 60000 65536"/>
                  <a:gd name="T11" fmla="*/ 0 60000 65536"/>
                  <a:gd name="T12" fmla="*/ 0 60000 65536"/>
                  <a:gd name="T13" fmla="*/ 0 60000 65536"/>
                  <a:gd name="T14" fmla="*/ 0 60000 65536"/>
                  <a:gd name="T15" fmla="*/ 0 w 302"/>
                  <a:gd name="T16" fmla="*/ 0 h 302"/>
                  <a:gd name="T17" fmla="*/ 302 w 302"/>
                  <a:gd name="T18" fmla="*/ 302 h 302"/>
                </a:gdLst>
                <a:ahLst/>
                <a:cxnLst>
                  <a:cxn ang="T10">
                    <a:pos x="T0" y="T1"/>
                  </a:cxn>
                  <a:cxn ang="T11">
                    <a:pos x="T2" y="T3"/>
                  </a:cxn>
                  <a:cxn ang="T12">
                    <a:pos x="T4" y="T5"/>
                  </a:cxn>
                  <a:cxn ang="T13">
                    <a:pos x="T6" y="T7"/>
                  </a:cxn>
                  <a:cxn ang="T14">
                    <a:pos x="T8" y="T9"/>
                  </a:cxn>
                </a:cxnLst>
                <a:rect l="T15" t="T16" r="T17" b="T18"/>
                <a:pathLst>
                  <a:path w="302" h="302">
                    <a:moveTo>
                      <a:pt x="301" y="151"/>
                    </a:moveTo>
                    <a:cubicBezTo>
                      <a:pt x="301" y="234"/>
                      <a:pt x="234" y="302"/>
                      <a:pt x="151" y="301"/>
                    </a:cubicBezTo>
                    <a:cubicBezTo>
                      <a:pt x="68" y="301"/>
                      <a:pt x="0" y="234"/>
                      <a:pt x="1" y="151"/>
                    </a:cubicBezTo>
                    <a:cubicBezTo>
                      <a:pt x="1" y="68"/>
                      <a:pt x="68" y="0"/>
                      <a:pt x="151" y="1"/>
                    </a:cubicBezTo>
                    <a:cubicBezTo>
                      <a:pt x="234" y="1"/>
                      <a:pt x="302" y="68"/>
                      <a:pt x="301" y="151"/>
                    </a:cubicBez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94" name="Freeform 49"/>
              <p:cNvSpPr>
                <a:spLocks noEditPoints="1"/>
              </p:cNvSpPr>
              <p:nvPr/>
            </p:nvSpPr>
            <p:spPr bwMode="auto">
              <a:xfrm>
                <a:off x="3339" y="1914"/>
                <a:ext cx="823" cy="814"/>
              </a:xfrm>
              <a:custGeom>
                <a:avLst/>
                <a:gdLst>
                  <a:gd name="T0" fmla="*/ 0 w 236"/>
                  <a:gd name="T1" fmla="*/ 685426 h 236"/>
                  <a:gd name="T2" fmla="*/ 12429 w 236"/>
                  <a:gd name="T3" fmla="*/ 685426 h 236"/>
                  <a:gd name="T4" fmla="*/ 0 w 236"/>
                  <a:gd name="T5" fmla="*/ 685426 h 236"/>
                  <a:gd name="T6" fmla="*/ 226430 w 236"/>
                  <a:gd name="T7" fmla="*/ 208905 h 236"/>
                  <a:gd name="T8" fmla="*/ 0 w 236"/>
                  <a:gd name="T9" fmla="*/ 685426 h 236"/>
                  <a:gd name="T10" fmla="*/ 741101 w 236"/>
                  <a:gd name="T11" fmla="*/ 0 h 236"/>
                  <a:gd name="T12" fmla="*/ 226430 w 236"/>
                  <a:gd name="T13" fmla="*/ 208905 h 236"/>
                  <a:gd name="T14" fmla="*/ 741101 w 236"/>
                  <a:gd name="T15" fmla="*/ 0 h 236"/>
                  <a:gd name="T16" fmla="*/ 741101 w 236"/>
                  <a:gd name="T17" fmla="*/ 11731 h 236"/>
                  <a:gd name="T18" fmla="*/ 741101 w 236"/>
                  <a:gd name="T19" fmla="*/ 0 h 236"/>
                  <a:gd name="T20" fmla="*/ 741101 w 236"/>
                  <a:gd name="T21" fmla="*/ 0 h 236"/>
                  <a:gd name="T22" fmla="*/ 741101 w 236"/>
                  <a:gd name="T23" fmla="*/ 11731 h 236"/>
                  <a:gd name="T24" fmla="*/ 741101 w 236"/>
                  <a:gd name="T25" fmla="*/ 0 h 236"/>
                  <a:gd name="T26" fmla="*/ 1253841 w 236"/>
                  <a:gd name="T27" fmla="*/ 208905 h 236"/>
                  <a:gd name="T28" fmla="*/ 741101 w 236"/>
                  <a:gd name="T29" fmla="*/ 0 h 236"/>
                  <a:gd name="T30" fmla="*/ 1480260 w 236"/>
                  <a:gd name="T31" fmla="*/ 685426 h 236"/>
                  <a:gd name="T32" fmla="*/ 1253841 w 236"/>
                  <a:gd name="T33" fmla="*/ 208905 h 236"/>
                  <a:gd name="T34" fmla="*/ 1480260 w 236"/>
                  <a:gd name="T35" fmla="*/ 685426 h 236"/>
                  <a:gd name="T36" fmla="*/ 1467841 w 236"/>
                  <a:gd name="T37" fmla="*/ 685426 h 236"/>
                  <a:gd name="T38" fmla="*/ 1480260 w 236"/>
                  <a:gd name="T39" fmla="*/ 685426 h 236"/>
                  <a:gd name="T40" fmla="*/ 1480260 w 236"/>
                  <a:gd name="T41" fmla="*/ 685426 h 236"/>
                  <a:gd name="T42" fmla="*/ 1467841 w 236"/>
                  <a:gd name="T43" fmla="*/ 685426 h 236"/>
                  <a:gd name="T44" fmla="*/ 1480260 w 236"/>
                  <a:gd name="T45" fmla="*/ 685426 h 236"/>
                  <a:gd name="T46" fmla="*/ 1253841 w 236"/>
                  <a:gd name="T47" fmla="*/ 1161816 h 236"/>
                  <a:gd name="T48" fmla="*/ 1480260 w 236"/>
                  <a:gd name="T49" fmla="*/ 685426 h 236"/>
                  <a:gd name="T50" fmla="*/ 741101 w 236"/>
                  <a:gd name="T51" fmla="*/ 1370721 h 236"/>
                  <a:gd name="T52" fmla="*/ 1253841 w 236"/>
                  <a:gd name="T53" fmla="*/ 1161816 h 236"/>
                  <a:gd name="T54" fmla="*/ 741101 w 236"/>
                  <a:gd name="T55" fmla="*/ 1370721 h 236"/>
                  <a:gd name="T56" fmla="*/ 741101 w 236"/>
                  <a:gd name="T57" fmla="*/ 1358538 h 236"/>
                  <a:gd name="T58" fmla="*/ 741101 w 236"/>
                  <a:gd name="T59" fmla="*/ 1370721 h 236"/>
                  <a:gd name="T60" fmla="*/ 741101 w 236"/>
                  <a:gd name="T61" fmla="*/ 1370721 h 236"/>
                  <a:gd name="T62" fmla="*/ 741101 w 236"/>
                  <a:gd name="T63" fmla="*/ 1358538 h 236"/>
                  <a:gd name="T64" fmla="*/ 741101 w 236"/>
                  <a:gd name="T65" fmla="*/ 1370721 h 236"/>
                  <a:gd name="T66" fmla="*/ 226430 w 236"/>
                  <a:gd name="T67" fmla="*/ 1161816 h 236"/>
                  <a:gd name="T68" fmla="*/ 741101 w 236"/>
                  <a:gd name="T69" fmla="*/ 1370721 h 236"/>
                  <a:gd name="T70" fmla="*/ 0 w 236"/>
                  <a:gd name="T71" fmla="*/ 685426 h 236"/>
                  <a:gd name="T72" fmla="*/ 226430 w 236"/>
                  <a:gd name="T73" fmla="*/ 1161816 h 236"/>
                  <a:gd name="T74" fmla="*/ 0 w 236"/>
                  <a:gd name="T75" fmla="*/ 685426 h 236"/>
                  <a:gd name="T76" fmla="*/ 12429 w 236"/>
                  <a:gd name="T77" fmla="*/ 685426 h 236"/>
                  <a:gd name="T78" fmla="*/ 0 w 236"/>
                  <a:gd name="T79" fmla="*/ 685426 h 2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36"/>
                  <a:gd name="T121" fmla="*/ 0 h 236"/>
                  <a:gd name="T122" fmla="*/ 236 w 236"/>
                  <a:gd name="T123" fmla="*/ 236 h 2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36" h="236">
                    <a:moveTo>
                      <a:pt x="0" y="118"/>
                    </a:moveTo>
                    <a:lnTo>
                      <a:pt x="0" y="118"/>
                    </a:lnTo>
                    <a:lnTo>
                      <a:pt x="2" y="118"/>
                    </a:lnTo>
                    <a:lnTo>
                      <a:pt x="0" y="118"/>
                    </a:lnTo>
                    <a:close/>
                    <a:moveTo>
                      <a:pt x="0" y="118"/>
                    </a:moveTo>
                    <a:cubicBezTo>
                      <a:pt x="0" y="86"/>
                      <a:pt x="13" y="56"/>
                      <a:pt x="35" y="35"/>
                    </a:cubicBezTo>
                    <a:lnTo>
                      <a:pt x="36" y="36"/>
                    </a:lnTo>
                    <a:cubicBezTo>
                      <a:pt x="15" y="57"/>
                      <a:pt x="2" y="86"/>
                      <a:pt x="2" y="118"/>
                    </a:cubicBezTo>
                    <a:lnTo>
                      <a:pt x="0" y="118"/>
                    </a:lnTo>
                    <a:close/>
                    <a:moveTo>
                      <a:pt x="35" y="35"/>
                    </a:moveTo>
                    <a:cubicBezTo>
                      <a:pt x="56" y="13"/>
                      <a:pt x="86" y="0"/>
                      <a:pt x="118" y="0"/>
                    </a:cubicBezTo>
                    <a:lnTo>
                      <a:pt x="118" y="2"/>
                    </a:lnTo>
                    <a:cubicBezTo>
                      <a:pt x="86" y="2"/>
                      <a:pt x="57" y="15"/>
                      <a:pt x="36" y="36"/>
                    </a:cubicBezTo>
                    <a:lnTo>
                      <a:pt x="35" y="35"/>
                    </a:lnTo>
                    <a:close/>
                    <a:moveTo>
                      <a:pt x="118" y="0"/>
                    </a:moveTo>
                    <a:lnTo>
                      <a:pt x="118" y="0"/>
                    </a:lnTo>
                    <a:lnTo>
                      <a:pt x="118" y="2"/>
                    </a:lnTo>
                    <a:lnTo>
                      <a:pt x="118" y="0"/>
                    </a:lnTo>
                    <a:close/>
                    <a:moveTo>
                      <a:pt x="118" y="0"/>
                    </a:moveTo>
                    <a:lnTo>
                      <a:pt x="118" y="0"/>
                    </a:lnTo>
                    <a:lnTo>
                      <a:pt x="118" y="2"/>
                    </a:lnTo>
                    <a:lnTo>
                      <a:pt x="118" y="0"/>
                    </a:lnTo>
                    <a:close/>
                    <a:moveTo>
                      <a:pt x="118" y="0"/>
                    </a:moveTo>
                    <a:cubicBezTo>
                      <a:pt x="150" y="0"/>
                      <a:pt x="180" y="13"/>
                      <a:pt x="201" y="35"/>
                    </a:cubicBezTo>
                    <a:lnTo>
                      <a:pt x="200" y="36"/>
                    </a:lnTo>
                    <a:cubicBezTo>
                      <a:pt x="179" y="15"/>
                      <a:pt x="150" y="2"/>
                      <a:pt x="118" y="2"/>
                    </a:cubicBezTo>
                    <a:lnTo>
                      <a:pt x="118" y="0"/>
                    </a:lnTo>
                    <a:close/>
                    <a:moveTo>
                      <a:pt x="201" y="35"/>
                    </a:moveTo>
                    <a:cubicBezTo>
                      <a:pt x="223" y="56"/>
                      <a:pt x="236" y="86"/>
                      <a:pt x="236" y="118"/>
                    </a:cubicBezTo>
                    <a:lnTo>
                      <a:pt x="234" y="118"/>
                    </a:lnTo>
                    <a:cubicBezTo>
                      <a:pt x="234" y="86"/>
                      <a:pt x="221" y="57"/>
                      <a:pt x="200" y="36"/>
                    </a:cubicBezTo>
                    <a:lnTo>
                      <a:pt x="201" y="35"/>
                    </a:lnTo>
                    <a:close/>
                    <a:moveTo>
                      <a:pt x="236" y="118"/>
                    </a:moveTo>
                    <a:lnTo>
                      <a:pt x="236" y="118"/>
                    </a:lnTo>
                    <a:lnTo>
                      <a:pt x="234" y="118"/>
                    </a:lnTo>
                    <a:lnTo>
                      <a:pt x="236" y="118"/>
                    </a:lnTo>
                    <a:close/>
                    <a:moveTo>
                      <a:pt x="236" y="118"/>
                    </a:moveTo>
                    <a:lnTo>
                      <a:pt x="236" y="118"/>
                    </a:lnTo>
                    <a:lnTo>
                      <a:pt x="234" y="118"/>
                    </a:lnTo>
                    <a:lnTo>
                      <a:pt x="236" y="118"/>
                    </a:lnTo>
                    <a:close/>
                    <a:moveTo>
                      <a:pt x="236" y="118"/>
                    </a:moveTo>
                    <a:cubicBezTo>
                      <a:pt x="236" y="150"/>
                      <a:pt x="223" y="180"/>
                      <a:pt x="201" y="201"/>
                    </a:cubicBezTo>
                    <a:lnTo>
                      <a:pt x="200" y="200"/>
                    </a:lnTo>
                    <a:cubicBezTo>
                      <a:pt x="221" y="179"/>
                      <a:pt x="234" y="150"/>
                      <a:pt x="234" y="118"/>
                    </a:cubicBezTo>
                    <a:lnTo>
                      <a:pt x="236" y="118"/>
                    </a:lnTo>
                    <a:close/>
                    <a:moveTo>
                      <a:pt x="201" y="201"/>
                    </a:moveTo>
                    <a:cubicBezTo>
                      <a:pt x="180" y="223"/>
                      <a:pt x="150" y="236"/>
                      <a:pt x="118" y="236"/>
                    </a:cubicBezTo>
                    <a:lnTo>
                      <a:pt x="118" y="234"/>
                    </a:lnTo>
                    <a:cubicBezTo>
                      <a:pt x="150" y="234"/>
                      <a:pt x="179" y="221"/>
                      <a:pt x="200" y="200"/>
                    </a:cubicBezTo>
                    <a:lnTo>
                      <a:pt x="201" y="201"/>
                    </a:lnTo>
                    <a:close/>
                    <a:moveTo>
                      <a:pt x="118" y="236"/>
                    </a:moveTo>
                    <a:lnTo>
                      <a:pt x="118" y="236"/>
                    </a:lnTo>
                    <a:lnTo>
                      <a:pt x="118" y="234"/>
                    </a:lnTo>
                    <a:lnTo>
                      <a:pt x="118" y="236"/>
                    </a:lnTo>
                    <a:close/>
                    <a:moveTo>
                      <a:pt x="118" y="236"/>
                    </a:moveTo>
                    <a:lnTo>
                      <a:pt x="118" y="236"/>
                    </a:lnTo>
                    <a:lnTo>
                      <a:pt x="118" y="234"/>
                    </a:lnTo>
                    <a:lnTo>
                      <a:pt x="118" y="236"/>
                    </a:lnTo>
                    <a:close/>
                    <a:moveTo>
                      <a:pt x="118" y="236"/>
                    </a:moveTo>
                    <a:cubicBezTo>
                      <a:pt x="86" y="236"/>
                      <a:pt x="56" y="223"/>
                      <a:pt x="35" y="201"/>
                    </a:cubicBezTo>
                    <a:lnTo>
                      <a:pt x="36" y="200"/>
                    </a:lnTo>
                    <a:cubicBezTo>
                      <a:pt x="57" y="221"/>
                      <a:pt x="86" y="234"/>
                      <a:pt x="118" y="234"/>
                    </a:cubicBezTo>
                    <a:lnTo>
                      <a:pt x="118" y="236"/>
                    </a:lnTo>
                    <a:close/>
                    <a:moveTo>
                      <a:pt x="35" y="201"/>
                    </a:moveTo>
                    <a:cubicBezTo>
                      <a:pt x="13" y="180"/>
                      <a:pt x="0" y="150"/>
                      <a:pt x="0" y="118"/>
                    </a:cubicBezTo>
                    <a:lnTo>
                      <a:pt x="2" y="118"/>
                    </a:lnTo>
                    <a:cubicBezTo>
                      <a:pt x="2" y="150"/>
                      <a:pt x="15" y="179"/>
                      <a:pt x="36" y="200"/>
                    </a:cubicBezTo>
                    <a:lnTo>
                      <a:pt x="35" y="201"/>
                    </a:lnTo>
                    <a:close/>
                    <a:moveTo>
                      <a:pt x="0" y="118"/>
                    </a:moveTo>
                    <a:lnTo>
                      <a:pt x="0" y="118"/>
                    </a:lnTo>
                    <a:lnTo>
                      <a:pt x="2" y="118"/>
                    </a:lnTo>
                    <a:lnTo>
                      <a:pt x="0" y="118"/>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95" name="Freeform 50"/>
              <p:cNvSpPr>
                <a:spLocks noEditPoints="1"/>
              </p:cNvSpPr>
              <p:nvPr/>
            </p:nvSpPr>
            <p:spPr bwMode="auto">
              <a:xfrm>
                <a:off x="3353" y="1928"/>
                <a:ext cx="795" cy="786"/>
              </a:xfrm>
              <a:custGeom>
                <a:avLst/>
                <a:gdLst>
                  <a:gd name="T0" fmla="*/ 0 w 228"/>
                  <a:gd name="T1" fmla="*/ 659737 h 228"/>
                  <a:gd name="T2" fmla="*/ 12427 w 228"/>
                  <a:gd name="T3" fmla="*/ 659737 h 228"/>
                  <a:gd name="T4" fmla="*/ 0 w 228"/>
                  <a:gd name="T5" fmla="*/ 659737 h 228"/>
                  <a:gd name="T6" fmla="*/ 219089 w 228"/>
                  <a:gd name="T7" fmla="*/ 203091 h 228"/>
                  <a:gd name="T8" fmla="*/ 0 w 228"/>
                  <a:gd name="T9" fmla="*/ 659737 h 228"/>
                  <a:gd name="T10" fmla="*/ 715430 w 228"/>
                  <a:gd name="T11" fmla="*/ 0 h 228"/>
                  <a:gd name="T12" fmla="*/ 219089 w 228"/>
                  <a:gd name="T13" fmla="*/ 203091 h 228"/>
                  <a:gd name="T14" fmla="*/ 715430 w 228"/>
                  <a:gd name="T15" fmla="*/ 0 h 228"/>
                  <a:gd name="T16" fmla="*/ 715430 w 228"/>
                  <a:gd name="T17" fmla="*/ 11718 h 228"/>
                  <a:gd name="T18" fmla="*/ 715430 w 228"/>
                  <a:gd name="T19" fmla="*/ 0 h 228"/>
                  <a:gd name="T20" fmla="*/ 715430 w 228"/>
                  <a:gd name="T21" fmla="*/ 0 h 228"/>
                  <a:gd name="T22" fmla="*/ 715430 w 228"/>
                  <a:gd name="T23" fmla="*/ 11718 h 228"/>
                  <a:gd name="T24" fmla="*/ 715430 w 228"/>
                  <a:gd name="T25" fmla="*/ 0 h 228"/>
                  <a:gd name="T26" fmla="*/ 1209739 w 228"/>
                  <a:gd name="T27" fmla="*/ 203091 h 228"/>
                  <a:gd name="T28" fmla="*/ 715430 w 228"/>
                  <a:gd name="T29" fmla="*/ 0 h 228"/>
                  <a:gd name="T30" fmla="*/ 1428828 w 228"/>
                  <a:gd name="T31" fmla="*/ 659737 h 228"/>
                  <a:gd name="T32" fmla="*/ 1209739 w 228"/>
                  <a:gd name="T33" fmla="*/ 203091 h 228"/>
                  <a:gd name="T34" fmla="*/ 1428828 w 228"/>
                  <a:gd name="T35" fmla="*/ 659737 h 228"/>
                  <a:gd name="T36" fmla="*/ 1416404 w 228"/>
                  <a:gd name="T37" fmla="*/ 659737 h 228"/>
                  <a:gd name="T38" fmla="*/ 1428828 w 228"/>
                  <a:gd name="T39" fmla="*/ 659737 h 228"/>
                  <a:gd name="T40" fmla="*/ 1428828 w 228"/>
                  <a:gd name="T41" fmla="*/ 659737 h 228"/>
                  <a:gd name="T42" fmla="*/ 1416404 w 228"/>
                  <a:gd name="T43" fmla="*/ 659737 h 228"/>
                  <a:gd name="T44" fmla="*/ 1428828 w 228"/>
                  <a:gd name="T45" fmla="*/ 659737 h 228"/>
                  <a:gd name="T46" fmla="*/ 1209739 w 228"/>
                  <a:gd name="T47" fmla="*/ 1116465 h 228"/>
                  <a:gd name="T48" fmla="*/ 1428828 w 228"/>
                  <a:gd name="T49" fmla="*/ 659737 h 228"/>
                  <a:gd name="T50" fmla="*/ 715430 w 228"/>
                  <a:gd name="T51" fmla="*/ 1319425 h 228"/>
                  <a:gd name="T52" fmla="*/ 1209739 w 228"/>
                  <a:gd name="T53" fmla="*/ 1116465 h 228"/>
                  <a:gd name="T54" fmla="*/ 715430 w 228"/>
                  <a:gd name="T55" fmla="*/ 1319425 h 228"/>
                  <a:gd name="T56" fmla="*/ 715430 w 228"/>
                  <a:gd name="T57" fmla="*/ 1307873 h 228"/>
                  <a:gd name="T58" fmla="*/ 715430 w 228"/>
                  <a:gd name="T59" fmla="*/ 1319425 h 228"/>
                  <a:gd name="T60" fmla="*/ 715430 w 228"/>
                  <a:gd name="T61" fmla="*/ 1319425 h 228"/>
                  <a:gd name="T62" fmla="*/ 715430 w 228"/>
                  <a:gd name="T63" fmla="*/ 1307873 h 228"/>
                  <a:gd name="T64" fmla="*/ 715430 w 228"/>
                  <a:gd name="T65" fmla="*/ 1319425 h 228"/>
                  <a:gd name="T66" fmla="*/ 219089 w 228"/>
                  <a:gd name="T67" fmla="*/ 1116465 h 228"/>
                  <a:gd name="T68" fmla="*/ 715430 w 228"/>
                  <a:gd name="T69" fmla="*/ 1319425 h 228"/>
                  <a:gd name="T70" fmla="*/ 0 w 228"/>
                  <a:gd name="T71" fmla="*/ 659737 h 228"/>
                  <a:gd name="T72" fmla="*/ 219089 w 228"/>
                  <a:gd name="T73" fmla="*/ 1116465 h 228"/>
                  <a:gd name="T74" fmla="*/ 0 w 228"/>
                  <a:gd name="T75" fmla="*/ 659737 h 228"/>
                  <a:gd name="T76" fmla="*/ 12427 w 228"/>
                  <a:gd name="T77" fmla="*/ 659737 h 228"/>
                  <a:gd name="T78" fmla="*/ 0 w 228"/>
                  <a:gd name="T79" fmla="*/ 659737 h 22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8"/>
                  <a:gd name="T121" fmla="*/ 0 h 228"/>
                  <a:gd name="T122" fmla="*/ 228 w 228"/>
                  <a:gd name="T123" fmla="*/ 228 h 22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8" h="228">
                    <a:moveTo>
                      <a:pt x="0" y="114"/>
                    </a:moveTo>
                    <a:lnTo>
                      <a:pt x="0" y="114"/>
                    </a:lnTo>
                    <a:lnTo>
                      <a:pt x="2" y="114"/>
                    </a:lnTo>
                    <a:lnTo>
                      <a:pt x="0" y="114"/>
                    </a:lnTo>
                    <a:close/>
                    <a:moveTo>
                      <a:pt x="0" y="114"/>
                    </a:moveTo>
                    <a:cubicBezTo>
                      <a:pt x="0" y="83"/>
                      <a:pt x="13" y="54"/>
                      <a:pt x="34" y="34"/>
                    </a:cubicBezTo>
                    <a:lnTo>
                      <a:pt x="35" y="35"/>
                    </a:lnTo>
                    <a:cubicBezTo>
                      <a:pt x="15" y="55"/>
                      <a:pt x="2" y="83"/>
                      <a:pt x="2" y="114"/>
                    </a:cubicBezTo>
                    <a:lnTo>
                      <a:pt x="0" y="114"/>
                    </a:lnTo>
                    <a:close/>
                    <a:moveTo>
                      <a:pt x="34" y="34"/>
                    </a:moveTo>
                    <a:cubicBezTo>
                      <a:pt x="54" y="13"/>
                      <a:pt x="83" y="0"/>
                      <a:pt x="114" y="0"/>
                    </a:cubicBezTo>
                    <a:lnTo>
                      <a:pt x="114" y="2"/>
                    </a:lnTo>
                    <a:cubicBezTo>
                      <a:pt x="83" y="2"/>
                      <a:pt x="55" y="15"/>
                      <a:pt x="35" y="35"/>
                    </a:cubicBezTo>
                    <a:lnTo>
                      <a:pt x="34" y="34"/>
                    </a:lnTo>
                    <a:close/>
                    <a:moveTo>
                      <a:pt x="114" y="0"/>
                    </a:moveTo>
                    <a:lnTo>
                      <a:pt x="114" y="0"/>
                    </a:lnTo>
                    <a:lnTo>
                      <a:pt x="114" y="2"/>
                    </a:lnTo>
                    <a:lnTo>
                      <a:pt x="114" y="0"/>
                    </a:lnTo>
                    <a:close/>
                    <a:moveTo>
                      <a:pt x="114" y="0"/>
                    </a:moveTo>
                    <a:lnTo>
                      <a:pt x="114" y="0"/>
                    </a:lnTo>
                    <a:lnTo>
                      <a:pt x="114" y="2"/>
                    </a:lnTo>
                    <a:lnTo>
                      <a:pt x="114" y="0"/>
                    </a:lnTo>
                    <a:close/>
                    <a:moveTo>
                      <a:pt x="114" y="0"/>
                    </a:moveTo>
                    <a:cubicBezTo>
                      <a:pt x="145" y="0"/>
                      <a:pt x="174" y="13"/>
                      <a:pt x="194" y="34"/>
                    </a:cubicBezTo>
                    <a:lnTo>
                      <a:pt x="193" y="35"/>
                    </a:lnTo>
                    <a:cubicBezTo>
                      <a:pt x="173" y="15"/>
                      <a:pt x="145" y="2"/>
                      <a:pt x="114" y="2"/>
                    </a:cubicBezTo>
                    <a:lnTo>
                      <a:pt x="114" y="0"/>
                    </a:lnTo>
                    <a:close/>
                    <a:moveTo>
                      <a:pt x="194" y="34"/>
                    </a:moveTo>
                    <a:cubicBezTo>
                      <a:pt x="215" y="54"/>
                      <a:pt x="228" y="83"/>
                      <a:pt x="228" y="114"/>
                    </a:cubicBezTo>
                    <a:lnTo>
                      <a:pt x="226" y="114"/>
                    </a:lnTo>
                    <a:cubicBezTo>
                      <a:pt x="226" y="83"/>
                      <a:pt x="213" y="55"/>
                      <a:pt x="193" y="35"/>
                    </a:cubicBezTo>
                    <a:lnTo>
                      <a:pt x="194" y="34"/>
                    </a:lnTo>
                    <a:close/>
                    <a:moveTo>
                      <a:pt x="228" y="114"/>
                    </a:moveTo>
                    <a:lnTo>
                      <a:pt x="228" y="114"/>
                    </a:lnTo>
                    <a:lnTo>
                      <a:pt x="226" y="114"/>
                    </a:lnTo>
                    <a:lnTo>
                      <a:pt x="228" y="114"/>
                    </a:lnTo>
                    <a:close/>
                    <a:moveTo>
                      <a:pt x="228" y="114"/>
                    </a:moveTo>
                    <a:lnTo>
                      <a:pt x="228" y="114"/>
                    </a:lnTo>
                    <a:lnTo>
                      <a:pt x="226" y="114"/>
                    </a:lnTo>
                    <a:lnTo>
                      <a:pt x="228" y="114"/>
                    </a:lnTo>
                    <a:close/>
                    <a:moveTo>
                      <a:pt x="228" y="114"/>
                    </a:moveTo>
                    <a:cubicBezTo>
                      <a:pt x="228" y="145"/>
                      <a:pt x="215" y="174"/>
                      <a:pt x="194" y="194"/>
                    </a:cubicBezTo>
                    <a:lnTo>
                      <a:pt x="193" y="193"/>
                    </a:lnTo>
                    <a:cubicBezTo>
                      <a:pt x="213" y="173"/>
                      <a:pt x="226" y="145"/>
                      <a:pt x="226" y="114"/>
                    </a:cubicBezTo>
                    <a:lnTo>
                      <a:pt x="228" y="114"/>
                    </a:lnTo>
                    <a:close/>
                    <a:moveTo>
                      <a:pt x="194" y="194"/>
                    </a:moveTo>
                    <a:cubicBezTo>
                      <a:pt x="174" y="215"/>
                      <a:pt x="145" y="228"/>
                      <a:pt x="114" y="228"/>
                    </a:cubicBezTo>
                    <a:lnTo>
                      <a:pt x="114" y="226"/>
                    </a:lnTo>
                    <a:cubicBezTo>
                      <a:pt x="145" y="226"/>
                      <a:pt x="173" y="213"/>
                      <a:pt x="193" y="193"/>
                    </a:cubicBezTo>
                    <a:lnTo>
                      <a:pt x="194" y="194"/>
                    </a:lnTo>
                    <a:close/>
                    <a:moveTo>
                      <a:pt x="114" y="228"/>
                    </a:moveTo>
                    <a:lnTo>
                      <a:pt x="114" y="228"/>
                    </a:lnTo>
                    <a:lnTo>
                      <a:pt x="114" y="226"/>
                    </a:lnTo>
                    <a:lnTo>
                      <a:pt x="114" y="228"/>
                    </a:lnTo>
                    <a:close/>
                    <a:moveTo>
                      <a:pt x="114" y="228"/>
                    </a:moveTo>
                    <a:lnTo>
                      <a:pt x="114" y="228"/>
                    </a:lnTo>
                    <a:lnTo>
                      <a:pt x="114" y="226"/>
                    </a:lnTo>
                    <a:lnTo>
                      <a:pt x="114" y="228"/>
                    </a:lnTo>
                    <a:close/>
                    <a:moveTo>
                      <a:pt x="114" y="228"/>
                    </a:moveTo>
                    <a:cubicBezTo>
                      <a:pt x="83" y="228"/>
                      <a:pt x="54" y="215"/>
                      <a:pt x="34" y="194"/>
                    </a:cubicBezTo>
                    <a:lnTo>
                      <a:pt x="35" y="193"/>
                    </a:lnTo>
                    <a:cubicBezTo>
                      <a:pt x="55" y="213"/>
                      <a:pt x="83" y="226"/>
                      <a:pt x="114" y="226"/>
                    </a:cubicBezTo>
                    <a:lnTo>
                      <a:pt x="114" y="228"/>
                    </a:lnTo>
                    <a:close/>
                    <a:moveTo>
                      <a:pt x="34" y="194"/>
                    </a:moveTo>
                    <a:cubicBezTo>
                      <a:pt x="13" y="174"/>
                      <a:pt x="0" y="145"/>
                      <a:pt x="0" y="114"/>
                    </a:cubicBezTo>
                    <a:lnTo>
                      <a:pt x="2" y="114"/>
                    </a:lnTo>
                    <a:cubicBezTo>
                      <a:pt x="2" y="145"/>
                      <a:pt x="15" y="173"/>
                      <a:pt x="35" y="193"/>
                    </a:cubicBezTo>
                    <a:lnTo>
                      <a:pt x="34" y="194"/>
                    </a:lnTo>
                    <a:close/>
                    <a:moveTo>
                      <a:pt x="0" y="114"/>
                    </a:moveTo>
                    <a:lnTo>
                      <a:pt x="0" y="114"/>
                    </a:lnTo>
                    <a:lnTo>
                      <a:pt x="2" y="114"/>
                    </a:lnTo>
                    <a:lnTo>
                      <a:pt x="0" y="114"/>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96" name="Freeform 51"/>
              <p:cNvSpPr>
                <a:spLocks noEditPoints="1"/>
              </p:cNvSpPr>
              <p:nvPr/>
            </p:nvSpPr>
            <p:spPr bwMode="auto">
              <a:xfrm>
                <a:off x="3628" y="1811"/>
                <a:ext cx="245" cy="100"/>
              </a:xfrm>
              <a:custGeom>
                <a:avLst/>
                <a:gdLst>
                  <a:gd name="T0" fmla="*/ 0 w 70"/>
                  <a:gd name="T1" fmla="*/ 75483 h 29"/>
                  <a:gd name="T2" fmla="*/ 174367 w 70"/>
                  <a:gd name="T3" fmla="*/ 52152 h 29"/>
                  <a:gd name="T4" fmla="*/ 167041 w 70"/>
                  <a:gd name="T5" fmla="*/ 28703 h 29"/>
                  <a:gd name="T6" fmla="*/ 148558 w 70"/>
                  <a:gd name="T7" fmla="*/ 11724 h 29"/>
                  <a:gd name="T8" fmla="*/ 205888 w 70"/>
                  <a:gd name="T9" fmla="*/ 0 h 29"/>
                  <a:gd name="T10" fmla="*/ 231525 w 70"/>
                  <a:gd name="T11" fmla="*/ 16528 h 29"/>
                  <a:gd name="T12" fmla="*/ 238900 w 70"/>
                  <a:gd name="T13" fmla="*/ 52152 h 29"/>
                  <a:gd name="T14" fmla="*/ 290521 w 70"/>
                  <a:gd name="T15" fmla="*/ 63924 h 29"/>
                  <a:gd name="T16" fmla="*/ 334513 w 70"/>
                  <a:gd name="T17" fmla="*/ 116076 h 29"/>
                  <a:gd name="T18" fmla="*/ 450016 w 70"/>
                  <a:gd name="T19" fmla="*/ 144779 h 29"/>
                  <a:gd name="T20" fmla="*/ 321430 w 70"/>
                  <a:gd name="T21" fmla="*/ 151131 h 29"/>
                  <a:gd name="T22" fmla="*/ 269941 w 70"/>
                  <a:gd name="T23" fmla="*/ 104352 h 29"/>
                  <a:gd name="T24" fmla="*/ 238900 w 70"/>
                  <a:gd name="T25" fmla="*/ 104352 h 29"/>
                  <a:gd name="T26" fmla="*/ 238900 w 70"/>
                  <a:gd name="T27" fmla="*/ 139407 h 29"/>
                  <a:gd name="T28" fmla="*/ 218491 w 70"/>
                  <a:gd name="T29" fmla="*/ 162866 h 29"/>
                  <a:gd name="T30" fmla="*/ 161763 w 70"/>
                  <a:gd name="T31" fmla="*/ 168228 h 29"/>
                  <a:gd name="T32" fmla="*/ 180075 w 70"/>
                  <a:gd name="T33" fmla="*/ 139407 h 29"/>
                  <a:gd name="T34" fmla="*/ 180075 w 70"/>
                  <a:gd name="T35" fmla="*/ 104352 h 29"/>
                  <a:gd name="T36" fmla="*/ 33016 w 70"/>
                  <a:gd name="T37" fmla="*/ 139407 h 29"/>
                  <a:gd name="T38" fmla="*/ 0 w 70"/>
                  <a:gd name="T39" fmla="*/ 75483 h 29"/>
                  <a:gd name="T40" fmla="*/ 25641 w 70"/>
                  <a:gd name="T41" fmla="*/ 80855 h 29"/>
                  <a:gd name="T42" fmla="*/ 45619 w 70"/>
                  <a:gd name="T43" fmla="*/ 120879 h 29"/>
                  <a:gd name="T44" fmla="*/ 45619 w 70"/>
                  <a:gd name="T45" fmla="*/ 80855 h 29"/>
                  <a:gd name="T46" fmla="*/ 128576 w 70"/>
                  <a:gd name="T47" fmla="*/ 80855 h 29"/>
                  <a:gd name="T48" fmla="*/ 51450 w 70"/>
                  <a:gd name="T49" fmla="*/ 98976 h 29"/>
                  <a:gd name="T50" fmla="*/ 128576 w 70"/>
                  <a:gd name="T51" fmla="*/ 87252 h 29"/>
                  <a:gd name="T52" fmla="*/ 58825 w 70"/>
                  <a:gd name="T53" fmla="*/ 120879 h 29"/>
                  <a:gd name="T54" fmla="*/ 136087 w 70"/>
                  <a:gd name="T55" fmla="*/ 92628 h 29"/>
                  <a:gd name="T56" fmla="*/ 180075 w 70"/>
                  <a:gd name="T57" fmla="*/ 63924 h 29"/>
                  <a:gd name="T58" fmla="*/ 238900 w 70"/>
                  <a:gd name="T59" fmla="*/ 63924 h 29"/>
                  <a:gd name="T60" fmla="*/ 180075 w 70"/>
                  <a:gd name="T61" fmla="*/ 80855 h 29"/>
                  <a:gd name="T62" fmla="*/ 238900 w 70"/>
                  <a:gd name="T63" fmla="*/ 80855 h 29"/>
                  <a:gd name="T64" fmla="*/ 180075 w 70"/>
                  <a:gd name="T65" fmla="*/ 87252 h 29"/>
                  <a:gd name="T66" fmla="*/ 238900 w 70"/>
                  <a:gd name="T67" fmla="*/ 87252 h 29"/>
                  <a:gd name="T68" fmla="*/ 264712 w 70"/>
                  <a:gd name="T69" fmla="*/ 80855 h 29"/>
                  <a:gd name="T70" fmla="*/ 308823 w 70"/>
                  <a:gd name="T71" fmla="*/ 120879 h 29"/>
                  <a:gd name="T72" fmla="*/ 367661 w 70"/>
                  <a:gd name="T73" fmla="*/ 132603 h 29"/>
                  <a:gd name="T74" fmla="*/ 444787 w 70"/>
                  <a:gd name="T75" fmla="*/ 144779 h 29"/>
                  <a:gd name="T76" fmla="*/ 180075 w 70"/>
                  <a:gd name="T77" fmla="*/ 16528 h 29"/>
                  <a:gd name="T78" fmla="*/ 205888 w 70"/>
                  <a:gd name="T79" fmla="*/ 16528 h 29"/>
                  <a:gd name="T80" fmla="*/ 192682 w 70"/>
                  <a:gd name="T81" fmla="*/ 47231 h 29"/>
                  <a:gd name="T82" fmla="*/ 192682 w 70"/>
                  <a:gd name="T83" fmla="*/ 28703 h 29"/>
                  <a:gd name="T84" fmla="*/ 218491 w 70"/>
                  <a:gd name="T85" fmla="*/ 40428 h 29"/>
                  <a:gd name="T86" fmla="*/ 218491 w 70"/>
                  <a:gd name="T87" fmla="*/ 23448 h 29"/>
                  <a:gd name="T88" fmla="*/ 192682 w 70"/>
                  <a:gd name="T89" fmla="*/ 156503 h 29"/>
                  <a:gd name="T90" fmla="*/ 200008 w 70"/>
                  <a:gd name="T91" fmla="*/ 139407 h 29"/>
                  <a:gd name="T92" fmla="*/ 213213 w 70"/>
                  <a:gd name="T93" fmla="*/ 156503 h 29"/>
                  <a:gd name="T94" fmla="*/ 218491 w 70"/>
                  <a:gd name="T95" fmla="*/ 144779 h 29"/>
                  <a:gd name="T96" fmla="*/ 200008 w 70"/>
                  <a:gd name="T97" fmla="*/ 127683 h 29"/>
                  <a:gd name="T98" fmla="*/ 200008 w 70"/>
                  <a:gd name="T99" fmla="*/ 104352 h 29"/>
                  <a:gd name="T100" fmla="*/ 218491 w 70"/>
                  <a:gd name="T101" fmla="*/ 127683 h 29"/>
                  <a:gd name="T102" fmla="*/ 218491 w 70"/>
                  <a:gd name="T103" fmla="*/ 104352 h 29"/>
                  <a:gd name="T104" fmla="*/ 328804 w 70"/>
                  <a:gd name="T105" fmla="*/ 132603 h 29"/>
                  <a:gd name="T106" fmla="*/ 334513 w 70"/>
                  <a:gd name="T107" fmla="*/ 127683 h 29"/>
                  <a:gd name="T108" fmla="*/ 341838 w 70"/>
                  <a:gd name="T109" fmla="*/ 132603 h 29"/>
                  <a:gd name="T110" fmla="*/ 334513 w 70"/>
                  <a:gd name="T111" fmla="*/ 139407 h 29"/>
                  <a:gd name="T112" fmla="*/ 328804 w 70"/>
                  <a:gd name="T113" fmla="*/ 132603 h 2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0"/>
                  <a:gd name="T172" fmla="*/ 0 h 29"/>
                  <a:gd name="T173" fmla="*/ 70 w 70"/>
                  <a:gd name="T174" fmla="*/ 29 h 2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0" h="29">
                    <a:moveTo>
                      <a:pt x="0" y="13"/>
                    </a:moveTo>
                    <a:lnTo>
                      <a:pt x="27" y="9"/>
                    </a:lnTo>
                    <a:lnTo>
                      <a:pt x="26" y="5"/>
                    </a:lnTo>
                    <a:lnTo>
                      <a:pt x="23" y="2"/>
                    </a:lnTo>
                    <a:lnTo>
                      <a:pt x="32" y="0"/>
                    </a:lnTo>
                    <a:lnTo>
                      <a:pt x="36" y="3"/>
                    </a:lnTo>
                    <a:lnTo>
                      <a:pt x="37" y="9"/>
                    </a:lnTo>
                    <a:cubicBezTo>
                      <a:pt x="37" y="9"/>
                      <a:pt x="42" y="9"/>
                      <a:pt x="45" y="11"/>
                    </a:cubicBezTo>
                    <a:cubicBezTo>
                      <a:pt x="48" y="14"/>
                      <a:pt x="51" y="20"/>
                      <a:pt x="52" y="20"/>
                    </a:cubicBezTo>
                    <a:cubicBezTo>
                      <a:pt x="53" y="20"/>
                      <a:pt x="70" y="25"/>
                      <a:pt x="70" y="25"/>
                    </a:cubicBezTo>
                    <a:lnTo>
                      <a:pt x="50" y="26"/>
                    </a:lnTo>
                    <a:cubicBezTo>
                      <a:pt x="50" y="26"/>
                      <a:pt x="44" y="19"/>
                      <a:pt x="42" y="18"/>
                    </a:cubicBezTo>
                    <a:cubicBezTo>
                      <a:pt x="41" y="18"/>
                      <a:pt x="37" y="18"/>
                      <a:pt x="37" y="18"/>
                    </a:cubicBezTo>
                    <a:lnTo>
                      <a:pt x="37" y="24"/>
                    </a:lnTo>
                    <a:lnTo>
                      <a:pt x="34" y="28"/>
                    </a:lnTo>
                    <a:lnTo>
                      <a:pt x="25" y="29"/>
                    </a:lnTo>
                    <a:lnTo>
                      <a:pt x="28" y="24"/>
                    </a:lnTo>
                    <a:lnTo>
                      <a:pt x="28" y="18"/>
                    </a:lnTo>
                    <a:lnTo>
                      <a:pt x="5" y="24"/>
                    </a:lnTo>
                    <a:lnTo>
                      <a:pt x="0" y="13"/>
                    </a:lnTo>
                    <a:close/>
                    <a:moveTo>
                      <a:pt x="4" y="14"/>
                    </a:moveTo>
                    <a:lnTo>
                      <a:pt x="7" y="21"/>
                    </a:lnTo>
                    <a:moveTo>
                      <a:pt x="7" y="14"/>
                    </a:moveTo>
                    <a:lnTo>
                      <a:pt x="20" y="14"/>
                    </a:lnTo>
                    <a:moveTo>
                      <a:pt x="8" y="17"/>
                    </a:moveTo>
                    <a:lnTo>
                      <a:pt x="20" y="15"/>
                    </a:lnTo>
                    <a:moveTo>
                      <a:pt x="9" y="21"/>
                    </a:moveTo>
                    <a:lnTo>
                      <a:pt x="21" y="16"/>
                    </a:lnTo>
                    <a:moveTo>
                      <a:pt x="28" y="11"/>
                    </a:moveTo>
                    <a:lnTo>
                      <a:pt x="37" y="11"/>
                    </a:lnTo>
                    <a:moveTo>
                      <a:pt x="28" y="14"/>
                    </a:moveTo>
                    <a:lnTo>
                      <a:pt x="37" y="14"/>
                    </a:lnTo>
                    <a:moveTo>
                      <a:pt x="28" y="15"/>
                    </a:moveTo>
                    <a:lnTo>
                      <a:pt x="37" y="15"/>
                    </a:lnTo>
                    <a:moveTo>
                      <a:pt x="41" y="14"/>
                    </a:moveTo>
                    <a:lnTo>
                      <a:pt x="48" y="21"/>
                    </a:lnTo>
                    <a:moveTo>
                      <a:pt x="57" y="23"/>
                    </a:moveTo>
                    <a:lnTo>
                      <a:pt x="69" y="25"/>
                    </a:lnTo>
                    <a:moveTo>
                      <a:pt x="28" y="3"/>
                    </a:moveTo>
                    <a:lnTo>
                      <a:pt x="32" y="3"/>
                    </a:lnTo>
                    <a:moveTo>
                      <a:pt x="30" y="8"/>
                    </a:moveTo>
                    <a:lnTo>
                      <a:pt x="30" y="5"/>
                    </a:lnTo>
                    <a:moveTo>
                      <a:pt x="34" y="7"/>
                    </a:moveTo>
                    <a:lnTo>
                      <a:pt x="34" y="4"/>
                    </a:lnTo>
                    <a:moveTo>
                      <a:pt x="30" y="27"/>
                    </a:moveTo>
                    <a:lnTo>
                      <a:pt x="31" y="24"/>
                    </a:lnTo>
                    <a:moveTo>
                      <a:pt x="33" y="27"/>
                    </a:moveTo>
                    <a:lnTo>
                      <a:pt x="34" y="25"/>
                    </a:lnTo>
                    <a:moveTo>
                      <a:pt x="31" y="22"/>
                    </a:moveTo>
                    <a:lnTo>
                      <a:pt x="31" y="18"/>
                    </a:lnTo>
                    <a:moveTo>
                      <a:pt x="34" y="22"/>
                    </a:moveTo>
                    <a:lnTo>
                      <a:pt x="34" y="18"/>
                    </a:lnTo>
                    <a:moveTo>
                      <a:pt x="51" y="23"/>
                    </a:moveTo>
                    <a:cubicBezTo>
                      <a:pt x="51" y="22"/>
                      <a:pt x="51" y="22"/>
                      <a:pt x="52" y="22"/>
                    </a:cubicBezTo>
                    <a:cubicBezTo>
                      <a:pt x="53" y="22"/>
                      <a:pt x="53" y="22"/>
                      <a:pt x="53" y="23"/>
                    </a:cubicBezTo>
                    <a:cubicBezTo>
                      <a:pt x="53" y="24"/>
                      <a:pt x="53" y="24"/>
                      <a:pt x="52" y="24"/>
                    </a:cubicBezTo>
                    <a:cubicBezTo>
                      <a:pt x="51" y="24"/>
                      <a:pt x="51" y="24"/>
                      <a:pt x="51" y="23"/>
                    </a:cubicBez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97" name="Freeform 52"/>
              <p:cNvSpPr>
                <a:spLocks noEditPoints="1"/>
              </p:cNvSpPr>
              <p:nvPr/>
            </p:nvSpPr>
            <p:spPr bwMode="auto">
              <a:xfrm>
                <a:off x="3876" y="1855"/>
                <a:ext cx="196" cy="159"/>
              </a:xfrm>
              <a:custGeom>
                <a:avLst/>
                <a:gdLst>
                  <a:gd name="T0" fmla="*/ 13206 w 56"/>
                  <a:gd name="T1" fmla="*/ 0 h 46"/>
                  <a:gd name="T2" fmla="*/ 167643 w 56"/>
                  <a:gd name="T3" fmla="*/ 59677 h 46"/>
                  <a:gd name="T4" fmla="*/ 180247 w 56"/>
                  <a:gd name="T5" fmla="*/ 40967 h 46"/>
                  <a:gd name="T6" fmla="*/ 174969 w 56"/>
                  <a:gd name="T7" fmla="*/ 11852 h 46"/>
                  <a:gd name="T8" fmla="*/ 225866 w 56"/>
                  <a:gd name="T9" fmla="*/ 35975 h 46"/>
                  <a:gd name="T10" fmla="*/ 244780 w 56"/>
                  <a:gd name="T11" fmla="*/ 59677 h 46"/>
                  <a:gd name="T12" fmla="*/ 231697 w 56"/>
                  <a:gd name="T13" fmla="*/ 88795 h 46"/>
                  <a:gd name="T14" fmla="*/ 264712 w 56"/>
                  <a:gd name="T15" fmla="*/ 129751 h 46"/>
                  <a:gd name="T16" fmla="*/ 277918 w 56"/>
                  <a:gd name="T17" fmla="*/ 189428 h 46"/>
                  <a:gd name="T18" fmla="*/ 360322 w 56"/>
                  <a:gd name="T19" fmla="*/ 271365 h 46"/>
                  <a:gd name="T20" fmla="*/ 244780 w 56"/>
                  <a:gd name="T21" fmla="*/ 211688 h 46"/>
                  <a:gd name="T22" fmla="*/ 225866 w 56"/>
                  <a:gd name="T23" fmla="*/ 158461 h 46"/>
                  <a:gd name="T24" fmla="*/ 193281 w 56"/>
                  <a:gd name="T25" fmla="*/ 136609 h 46"/>
                  <a:gd name="T26" fmla="*/ 180247 w 56"/>
                  <a:gd name="T27" fmla="*/ 165305 h 46"/>
                  <a:gd name="T28" fmla="*/ 149170 w 56"/>
                  <a:gd name="T29" fmla="*/ 182570 h 46"/>
                  <a:gd name="T30" fmla="*/ 97720 w 56"/>
                  <a:gd name="T31" fmla="*/ 158461 h 46"/>
                  <a:gd name="T32" fmla="*/ 128625 w 56"/>
                  <a:gd name="T33" fmla="*/ 141603 h 46"/>
                  <a:gd name="T34" fmla="*/ 149170 w 56"/>
                  <a:gd name="T35" fmla="*/ 112499 h 46"/>
                  <a:gd name="T36" fmla="*/ 0 w 56"/>
                  <a:gd name="T37" fmla="*/ 76932 h 46"/>
                  <a:gd name="T38" fmla="*/ 13206 w 56"/>
                  <a:gd name="T39" fmla="*/ 0 h 46"/>
                  <a:gd name="T40" fmla="*/ 25813 w 56"/>
                  <a:gd name="T41" fmla="*/ 17265 h 46"/>
                  <a:gd name="T42" fmla="*/ 20580 w 56"/>
                  <a:gd name="T43" fmla="*/ 64672 h 46"/>
                  <a:gd name="T44" fmla="*/ 46221 w 56"/>
                  <a:gd name="T45" fmla="*/ 29118 h 46"/>
                  <a:gd name="T46" fmla="*/ 123358 w 56"/>
                  <a:gd name="T47" fmla="*/ 64672 h 46"/>
                  <a:gd name="T48" fmla="*/ 38882 w 56"/>
                  <a:gd name="T49" fmla="*/ 47824 h 46"/>
                  <a:gd name="T50" fmla="*/ 115556 w 56"/>
                  <a:gd name="T51" fmla="*/ 76932 h 46"/>
                  <a:gd name="T52" fmla="*/ 38882 w 56"/>
                  <a:gd name="T53" fmla="*/ 70084 h 46"/>
                  <a:gd name="T54" fmla="*/ 115556 w 56"/>
                  <a:gd name="T55" fmla="*/ 81937 h 46"/>
                  <a:gd name="T56" fmla="*/ 167643 w 56"/>
                  <a:gd name="T57" fmla="*/ 76932 h 46"/>
                  <a:gd name="T58" fmla="*/ 218491 w 56"/>
                  <a:gd name="T59" fmla="*/ 105642 h 46"/>
                  <a:gd name="T60" fmla="*/ 161763 w 56"/>
                  <a:gd name="T61" fmla="*/ 88795 h 46"/>
                  <a:gd name="T62" fmla="*/ 213262 w 56"/>
                  <a:gd name="T63" fmla="*/ 112499 h 46"/>
                  <a:gd name="T64" fmla="*/ 154438 w 56"/>
                  <a:gd name="T65" fmla="*/ 100647 h 46"/>
                  <a:gd name="T66" fmla="*/ 205888 w 56"/>
                  <a:gd name="T67" fmla="*/ 124348 h 46"/>
                  <a:gd name="T68" fmla="*/ 238900 w 56"/>
                  <a:gd name="T69" fmla="*/ 129751 h 46"/>
                  <a:gd name="T70" fmla="*/ 252105 w 56"/>
                  <a:gd name="T71" fmla="*/ 189428 h 46"/>
                  <a:gd name="T72" fmla="*/ 290521 w 56"/>
                  <a:gd name="T73" fmla="*/ 223540 h 46"/>
                  <a:gd name="T74" fmla="*/ 355054 w 56"/>
                  <a:gd name="T75" fmla="*/ 265917 h 46"/>
                  <a:gd name="T76" fmla="*/ 200655 w 56"/>
                  <a:gd name="T77" fmla="*/ 35975 h 46"/>
                  <a:gd name="T78" fmla="*/ 218491 w 56"/>
                  <a:gd name="T79" fmla="*/ 47824 h 46"/>
                  <a:gd name="T80" fmla="*/ 187586 w 56"/>
                  <a:gd name="T81" fmla="*/ 64672 h 46"/>
                  <a:gd name="T82" fmla="*/ 200655 w 56"/>
                  <a:gd name="T83" fmla="*/ 47824 h 46"/>
                  <a:gd name="T84" fmla="*/ 218491 w 56"/>
                  <a:gd name="T85" fmla="*/ 76932 h 46"/>
                  <a:gd name="T86" fmla="*/ 225866 w 56"/>
                  <a:gd name="T87" fmla="*/ 59677 h 46"/>
                  <a:gd name="T88" fmla="*/ 128625 w 56"/>
                  <a:gd name="T89" fmla="*/ 158461 h 46"/>
                  <a:gd name="T90" fmla="*/ 141796 w 56"/>
                  <a:gd name="T91" fmla="*/ 153456 h 46"/>
                  <a:gd name="T92" fmla="*/ 149170 w 56"/>
                  <a:gd name="T93" fmla="*/ 170718 h 46"/>
                  <a:gd name="T94" fmla="*/ 161763 w 56"/>
                  <a:gd name="T95" fmla="*/ 165305 h 46"/>
                  <a:gd name="T96" fmla="*/ 149170 w 56"/>
                  <a:gd name="T97" fmla="*/ 141603 h 46"/>
                  <a:gd name="T98" fmla="*/ 161763 w 56"/>
                  <a:gd name="T99" fmla="*/ 124348 h 46"/>
                  <a:gd name="T100" fmla="*/ 167643 w 56"/>
                  <a:gd name="T101" fmla="*/ 146608 h 46"/>
                  <a:gd name="T102" fmla="*/ 180247 w 56"/>
                  <a:gd name="T103" fmla="*/ 129751 h 46"/>
                  <a:gd name="T104" fmla="*/ 257387 w 56"/>
                  <a:gd name="T105" fmla="*/ 206275 h 46"/>
                  <a:gd name="T106" fmla="*/ 270543 w 56"/>
                  <a:gd name="T107" fmla="*/ 201280 h 46"/>
                  <a:gd name="T108" fmla="*/ 270543 w 56"/>
                  <a:gd name="T109" fmla="*/ 211688 h 46"/>
                  <a:gd name="T110" fmla="*/ 264712 w 56"/>
                  <a:gd name="T111" fmla="*/ 211688 h 46"/>
                  <a:gd name="T112" fmla="*/ 257387 w 56"/>
                  <a:gd name="T113" fmla="*/ 206275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46"/>
                  <a:gd name="T173" fmla="*/ 56 w 56"/>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46">
                    <a:moveTo>
                      <a:pt x="2" y="0"/>
                    </a:moveTo>
                    <a:lnTo>
                      <a:pt x="26" y="10"/>
                    </a:lnTo>
                    <a:lnTo>
                      <a:pt x="28" y="7"/>
                    </a:lnTo>
                    <a:lnTo>
                      <a:pt x="27" y="2"/>
                    </a:lnTo>
                    <a:lnTo>
                      <a:pt x="35" y="6"/>
                    </a:lnTo>
                    <a:lnTo>
                      <a:pt x="38" y="10"/>
                    </a:lnTo>
                    <a:lnTo>
                      <a:pt x="36" y="15"/>
                    </a:lnTo>
                    <a:cubicBezTo>
                      <a:pt x="36" y="15"/>
                      <a:pt x="40" y="18"/>
                      <a:pt x="41" y="22"/>
                    </a:cubicBezTo>
                    <a:cubicBezTo>
                      <a:pt x="42" y="25"/>
                      <a:pt x="42" y="32"/>
                      <a:pt x="43" y="32"/>
                    </a:cubicBezTo>
                    <a:cubicBezTo>
                      <a:pt x="44" y="33"/>
                      <a:pt x="56" y="46"/>
                      <a:pt x="56" y="46"/>
                    </a:cubicBezTo>
                    <a:lnTo>
                      <a:pt x="38" y="36"/>
                    </a:lnTo>
                    <a:cubicBezTo>
                      <a:pt x="38" y="36"/>
                      <a:pt x="36" y="28"/>
                      <a:pt x="35" y="27"/>
                    </a:cubicBezTo>
                    <a:cubicBezTo>
                      <a:pt x="34" y="25"/>
                      <a:pt x="30" y="23"/>
                      <a:pt x="30" y="23"/>
                    </a:cubicBezTo>
                    <a:lnTo>
                      <a:pt x="28" y="28"/>
                    </a:lnTo>
                    <a:lnTo>
                      <a:pt x="23" y="31"/>
                    </a:lnTo>
                    <a:lnTo>
                      <a:pt x="15" y="27"/>
                    </a:lnTo>
                    <a:lnTo>
                      <a:pt x="20" y="24"/>
                    </a:lnTo>
                    <a:lnTo>
                      <a:pt x="23" y="19"/>
                    </a:lnTo>
                    <a:lnTo>
                      <a:pt x="0" y="13"/>
                    </a:lnTo>
                    <a:lnTo>
                      <a:pt x="2" y="0"/>
                    </a:lnTo>
                    <a:close/>
                    <a:moveTo>
                      <a:pt x="4" y="3"/>
                    </a:moveTo>
                    <a:lnTo>
                      <a:pt x="3" y="11"/>
                    </a:lnTo>
                    <a:moveTo>
                      <a:pt x="7" y="5"/>
                    </a:moveTo>
                    <a:lnTo>
                      <a:pt x="19" y="11"/>
                    </a:lnTo>
                    <a:moveTo>
                      <a:pt x="6" y="8"/>
                    </a:moveTo>
                    <a:lnTo>
                      <a:pt x="18" y="13"/>
                    </a:lnTo>
                    <a:moveTo>
                      <a:pt x="6" y="12"/>
                    </a:moveTo>
                    <a:lnTo>
                      <a:pt x="18" y="14"/>
                    </a:lnTo>
                    <a:moveTo>
                      <a:pt x="26" y="13"/>
                    </a:moveTo>
                    <a:lnTo>
                      <a:pt x="34" y="18"/>
                    </a:lnTo>
                    <a:moveTo>
                      <a:pt x="25" y="15"/>
                    </a:moveTo>
                    <a:lnTo>
                      <a:pt x="33" y="19"/>
                    </a:lnTo>
                    <a:moveTo>
                      <a:pt x="24" y="17"/>
                    </a:moveTo>
                    <a:lnTo>
                      <a:pt x="32" y="21"/>
                    </a:lnTo>
                    <a:moveTo>
                      <a:pt x="37" y="22"/>
                    </a:moveTo>
                    <a:lnTo>
                      <a:pt x="39" y="32"/>
                    </a:lnTo>
                    <a:moveTo>
                      <a:pt x="45" y="38"/>
                    </a:moveTo>
                    <a:lnTo>
                      <a:pt x="55" y="45"/>
                    </a:lnTo>
                    <a:moveTo>
                      <a:pt x="31" y="6"/>
                    </a:moveTo>
                    <a:lnTo>
                      <a:pt x="34" y="8"/>
                    </a:lnTo>
                    <a:moveTo>
                      <a:pt x="29" y="11"/>
                    </a:moveTo>
                    <a:lnTo>
                      <a:pt x="31" y="8"/>
                    </a:lnTo>
                    <a:moveTo>
                      <a:pt x="34" y="13"/>
                    </a:moveTo>
                    <a:lnTo>
                      <a:pt x="35" y="10"/>
                    </a:lnTo>
                    <a:moveTo>
                      <a:pt x="20" y="27"/>
                    </a:moveTo>
                    <a:lnTo>
                      <a:pt x="22" y="26"/>
                    </a:lnTo>
                    <a:moveTo>
                      <a:pt x="23" y="29"/>
                    </a:moveTo>
                    <a:lnTo>
                      <a:pt x="25" y="28"/>
                    </a:lnTo>
                    <a:moveTo>
                      <a:pt x="23" y="24"/>
                    </a:moveTo>
                    <a:lnTo>
                      <a:pt x="25" y="21"/>
                    </a:lnTo>
                    <a:moveTo>
                      <a:pt x="26" y="25"/>
                    </a:moveTo>
                    <a:lnTo>
                      <a:pt x="28" y="22"/>
                    </a:lnTo>
                    <a:moveTo>
                      <a:pt x="40" y="35"/>
                    </a:moveTo>
                    <a:cubicBezTo>
                      <a:pt x="41" y="34"/>
                      <a:pt x="41" y="34"/>
                      <a:pt x="42" y="34"/>
                    </a:cubicBezTo>
                    <a:cubicBezTo>
                      <a:pt x="42" y="35"/>
                      <a:pt x="43" y="35"/>
                      <a:pt x="42" y="36"/>
                    </a:cubicBezTo>
                    <a:cubicBezTo>
                      <a:pt x="42" y="36"/>
                      <a:pt x="41" y="37"/>
                      <a:pt x="41" y="36"/>
                    </a:cubicBezTo>
                    <a:cubicBezTo>
                      <a:pt x="40" y="36"/>
                      <a:pt x="40" y="35"/>
                      <a:pt x="40" y="35"/>
                    </a:cubicBez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98" name="Freeform 53"/>
              <p:cNvSpPr>
                <a:spLocks noEditPoints="1"/>
              </p:cNvSpPr>
              <p:nvPr/>
            </p:nvSpPr>
            <p:spPr bwMode="auto">
              <a:xfrm>
                <a:off x="4072" y="1983"/>
                <a:ext cx="118" cy="232"/>
              </a:xfrm>
              <a:custGeom>
                <a:avLst/>
                <a:gdLst>
                  <a:gd name="T0" fmla="*/ 48914 w 34"/>
                  <a:gd name="T1" fmla="*/ 0 h 67"/>
                  <a:gd name="T2" fmla="*/ 145095 w 34"/>
                  <a:gd name="T3" fmla="*/ 125921 h 67"/>
                  <a:gd name="T4" fmla="*/ 169760 w 34"/>
                  <a:gd name="T5" fmla="*/ 114016 h 67"/>
                  <a:gd name="T6" fmla="*/ 169760 w 34"/>
                  <a:gd name="T7" fmla="*/ 89555 h 67"/>
                  <a:gd name="T8" fmla="*/ 206462 w 34"/>
                  <a:gd name="T9" fmla="*/ 130993 h 67"/>
                  <a:gd name="T10" fmla="*/ 206462 w 34"/>
                  <a:gd name="T11" fmla="*/ 155274 h 67"/>
                  <a:gd name="T12" fmla="*/ 181807 w 34"/>
                  <a:gd name="T13" fmla="*/ 179277 h 67"/>
                  <a:gd name="T14" fmla="*/ 188744 w 34"/>
                  <a:gd name="T15" fmla="*/ 227443 h 67"/>
                  <a:gd name="T16" fmla="*/ 169760 w 34"/>
                  <a:gd name="T17" fmla="*/ 293279 h 67"/>
                  <a:gd name="T18" fmla="*/ 193839 w 34"/>
                  <a:gd name="T19" fmla="*/ 399826 h 67"/>
                  <a:gd name="T20" fmla="*/ 127374 w 34"/>
                  <a:gd name="T21" fmla="*/ 293279 h 67"/>
                  <a:gd name="T22" fmla="*/ 145095 w 34"/>
                  <a:gd name="T23" fmla="*/ 239517 h 67"/>
                  <a:gd name="T24" fmla="*/ 127374 w 34"/>
                  <a:gd name="T25" fmla="*/ 208592 h 67"/>
                  <a:gd name="T26" fmla="*/ 103167 w 34"/>
                  <a:gd name="T27" fmla="*/ 220549 h 67"/>
                  <a:gd name="T28" fmla="*/ 66465 w 34"/>
                  <a:gd name="T29" fmla="*/ 220549 h 67"/>
                  <a:gd name="T30" fmla="*/ 36701 w 34"/>
                  <a:gd name="T31" fmla="*/ 179277 h 67"/>
                  <a:gd name="T32" fmla="*/ 73570 w 34"/>
                  <a:gd name="T33" fmla="*/ 179277 h 67"/>
                  <a:gd name="T34" fmla="*/ 103167 w 34"/>
                  <a:gd name="T35" fmla="*/ 160298 h 67"/>
                  <a:gd name="T36" fmla="*/ 0 w 34"/>
                  <a:gd name="T37" fmla="*/ 60240 h 67"/>
                  <a:gd name="T38" fmla="*/ 48914 w 34"/>
                  <a:gd name="T39" fmla="*/ 0 h 67"/>
                  <a:gd name="T40" fmla="*/ 54384 w 34"/>
                  <a:gd name="T41" fmla="*/ 23872 h 67"/>
                  <a:gd name="T42" fmla="*/ 24669 w 34"/>
                  <a:gd name="T43" fmla="*/ 60240 h 67"/>
                  <a:gd name="T44" fmla="*/ 60947 w 34"/>
                  <a:gd name="T45" fmla="*/ 41272 h 67"/>
                  <a:gd name="T46" fmla="*/ 103167 w 34"/>
                  <a:gd name="T47" fmla="*/ 106952 h 67"/>
                  <a:gd name="T48" fmla="*/ 48914 w 34"/>
                  <a:gd name="T49" fmla="*/ 53357 h 67"/>
                  <a:gd name="T50" fmla="*/ 97648 w 34"/>
                  <a:gd name="T51" fmla="*/ 114016 h 67"/>
                  <a:gd name="T52" fmla="*/ 36701 w 34"/>
                  <a:gd name="T53" fmla="*/ 72155 h 67"/>
                  <a:gd name="T54" fmla="*/ 90676 w 34"/>
                  <a:gd name="T55" fmla="*/ 119040 h 67"/>
                  <a:gd name="T56" fmla="*/ 140000 w 34"/>
                  <a:gd name="T57" fmla="*/ 142912 h 67"/>
                  <a:gd name="T58" fmla="*/ 164076 w 34"/>
                  <a:gd name="T59" fmla="*/ 184759 h 67"/>
                  <a:gd name="T60" fmla="*/ 127374 w 34"/>
                  <a:gd name="T61" fmla="*/ 149792 h 67"/>
                  <a:gd name="T62" fmla="*/ 152043 w 34"/>
                  <a:gd name="T63" fmla="*/ 191196 h 67"/>
                  <a:gd name="T64" fmla="*/ 115331 w 34"/>
                  <a:gd name="T65" fmla="*/ 155274 h 67"/>
                  <a:gd name="T66" fmla="*/ 145095 w 34"/>
                  <a:gd name="T67" fmla="*/ 196674 h 67"/>
                  <a:gd name="T68" fmla="*/ 164076 w 34"/>
                  <a:gd name="T69" fmla="*/ 215525 h 67"/>
                  <a:gd name="T70" fmla="*/ 152043 w 34"/>
                  <a:gd name="T71" fmla="*/ 274311 h 67"/>
                  <a:gd name="T72" fmla="*/ 164076 w 34"/>
                  <a:gd name="T73" fmla="*/ 322598 h 67"/>
                  <a:gd name="T74" fmla="*/ 188744 w 34"/>
                  <a:gd name="T75" fmla="*/ 394802 h 67"/>
                  <a:gd name="T76" fmla="*/ 181807 w 34"/>
                  <a:gd name="T77" fmla="*/ 119040 h 67"/>
                  <a:gd name="T78" fmla="*/ 200947 w 34"/>
                  <a:gd name="T79" fmla="*/ 137888 h 67"/>
                  <a:gd name="T80" fmla="*/ 157138 w 34"/>
                  <a:gd name="T81" fmla="*/ 142912 h 67"/>
                  <a:gd name="T82" fmla="*/ 176702 w 34"/>
                  <a:gd name="T83" fmla="*/ 130993 h 67"/>
                  <a:gd name="T84" fmla="*/ 176702 w 34"/>
                  <a:gd name="T85" fmla="*/ 160298 h 67"/>
                  <a:gd name="T86" fmla="*/ 193839 w 34"/>
                  <a:gd name="T87" fmla="*/ 149792 h 67"/>
                  <a:gd name="T88" fmla="*/ 60947 w 34"/>
                  <a:gd name="T89" fmla="*/ 196674 h 67"/>
                  <a:gd name="T90" fmla="*/ 78508 w 34"/>
                  <a:gd name="T91" fmla="*/ 196674 h 67"/>
                  <a:gd name="T92" fmla="*/ 73570 w 34"/>
                  <a:gd name="T93" fmla="*/ 208592 h 67"/>
                  <a:gd name="T94" fmla="*/ 85616 w 34"/>
                  <a:gd name="T95" fmla="*/ 208592 h 67"/>
                  <a:gd name="T96" fmla="*/ 90676 w 34"/>
                  <a:gd name="T97" fmla="*/ 184759 h 67"/>
                  <a:gd name="T98" fmla="*/ 108223 w 34"/>
                  <a:gd name="T99" fmla="*/ 172217 h 67"/>
                  <a:gd name="T100" fmla="*/ 97648 w 34"/>
                  <a:gd name="T101" fmla="*/ 203568 h 67"/>
                  <a:gd name="T102" fmla="*/ 120270 w 34"/>
                  <a:gd name="T103" fmla="*/ 191196 h 67"/>
                  <a:gd name="T104" fmla="*/ 145095 w 34"/>
                  <a:gd name="T105" fmla="*/ 293279 h 67"/>
                  <a:gd name="T106" fmla="*/ 157138 w 34"/>
                  <a:gd name="T107" fmla="*/ 298186 h 67"/>
                  <a:gd name="T108" fmla="*/ 152043 w 34"/>
                  <a:gd name="T109" fmla="*/ 305198 h 67"/>
                  <a:gd name="T110" fmla="*/ 145095 w 34"/>
                  <a:gd name="T111" fmla="*/ 305198 h 67"/>
                  <a:gd name="T112" fmla="*/ 145095 w 34"/>
                  <a:gd name="T113" fmla="*/ 293279 h 6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
                  <a:gd name="T172" fmla="*/ 0 h 67"/>
                  <a:gd name="T173" fmla="*/ 34 w 34"/>
                  <a:gd name="T174" fmla="*/ 67 h 6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 h="67">
                    <a:moveTo>
                      <a:pt x="8" y="0"/>
                    </a:moveTo>
                    <a:lnTo>
                      <a:pt x="24" y="21"/>
                    </a:lnTo>
                    <a:lnTo>
                      <a:pt x="28" y="19"/>
                    </a:lnTo>
                    <a:lnTo>
                      <a:pt x="28" y="15"/>
                    </a:lnTo>
                    <a:lnTo>
                      <a:pt x="34" y="22"/>
                    </a:lnTo>
                    <a:lnTo>
                      <a:pt x="34" y="26"/>
                    </a:lnTo>
                    <a:lnTo>
                      <a:pt x="30" y="30"/>
                    </a:lnTo>
                    <a:cubicBezTo>
                      <a:pt x="30" y="30"/>
                      <a:pt x="32" y="35"/>
                      <a:pt x="31" y="38"/>
                    </a:cubicBezTo>
                    <a:cubicBezTo>
                      <a:pt x="31" y="42"/>
                      <a:pt x="27" y="47"/>
                      <a:pt x="28" y="49"/>
                    </a:cubicBezTo>
                    <a:cubicBezTo>
                      <a:pt x="28" y="50"/>
                      <a:pt x="32" y="67"/>
                      <a:pt x="32" y="67"/>
                    </a:cubicBezTo>
                    <a:lnTo>
                      <a:pt x="21" y="49"/>
                    </a:lnTo>
                    <a:cubicBezTo>
                      <a:pt x="21" y="49"/>
                      <a:pt x="24" y="41"/>
                      <a:pt x="24" y="40"/>
                    </a:cubicBezTo>
                    <a:cubicBezTo>
                      <a:pt x="23" y="38"/>
                      <a:pt x="21" y="35"/>
                      <a:pt x="21" y="35"/>
                    </a:cubicBezTo>
                    <a:lnTo>
                      <a:pt x="17" y="37"/>
                    </a:lnTo>
                    <a:lnTo>
                      <a:pt x="11" y="37"/>
                    </a:lnTo>
                    <a:lnTo>
                      <a:pt x="6" y="30"/>
                    </a:lnTo>
                    <a:lnTo>
                      <a:pt x="12" y="30"/>
                    </a:lnTo>
                    <a:lnTo>
                      <a:pt x="17" y="27"/>
                    </a:lnTo>
                    <a:lnTo>
                      <a:pt x="0" y="10"/>
                    </a:lnTo>
                    <a:lnTo>
                      <a:pt x="8" y="0"/>
                    </a:lnTo>
                    <a:close/>
                    <a:moveTo>
                      <a:pt x="9" y="4"/>
                    </a:moveTo>
                    <a:lnTo>
                      <a:pt x="4" y="10"/>
                    </a:lnTo>
                    <a:moveTo>
                      <a:pt x="10" y="7"/>
                    </a:moveTo>
                    <a:lnTo>
                      <a:pt x="17" y="18"/>
                    </a:lnTo>
                    <a:moveTo>
                      <a:pt x="8" y="9"/>
                    </a:moveTo>
                    <a:lnTo>
                      <a:pt x="16" y="19"/>
                    </a:lnTo>
                    <a:moveTo>
                      <a:pt x="6" y="12"/>
                    </a:moveTo>
                    <a:lnTo>
                      <a:pt x="15" y="20"/>
                    </a:lnTo>
                    <a:moveTo>
                      <a:pt x="23" y="24"/>
                    </a:moveTo>
                    <a:lnTo>
                      <a:pt x="27" y="31"/>
                    </a:lnTo>
                    <a:moveTo>
                      <a:pt x="21" y="25"/>
                    </a:moveTo>
                    <a:lnTo>
                      <a:pt x="25" y="32"/>
                    </a:lnTo>
                    <a:moveTo>
                      <a:pt x="19" y="26"/>
                    </a:moveTo>
                    <a:lnTo>
                      <a:pt x="24" y="33"/>
                    </a:lnTo>
                    <a:moveTo>
                      <a:pt x="27" y="36"/>
                    </a:moveTo>
                    <a:lnTo>
                      <a:pt x="25" y="46"/>
                    </a:lnTo>
                    <a:moveTo>
                      <a:pt x="27" y="54"/>
                    </a:moveTo>
                    <a:lnTo>
                      <a:pt x="31" y="66"/>
                    </a:lnTo>
                    <a:moveTo>
                      <a:pt x="30" y="20"/>
                    </a:moveTo>
                    <a:lnTo>
                      <a:pt x="33" y="23"/>
                    </a:lnTo>
                    <a:moveTo>
                      <a:pt x="26" y="24"/>
                    </a:moveTo>
                    <a:lnTo>
                      <a:pt x="29" y="22"/>
                    </a:lnTo>
                    <a:moveTo>
                      <a:pt x="29" y="27"/>
                    </a:moveTo>
                    <a:lnTo>
                      <a:pt x="32" y="25"/>
                    </a:lnTo>
                    <a:moveTo>
                      <a:pt x="10" y="33"/>
                    </a:moveTo>
                    <a:lnTo>
                      <a:pt x="13" y="33"/>
                    </a:lnTo>
                    <a:moveTo>
                      <a:pt x="12" y="35"/>
                    </a:moveTo>
                    <a:lnTo>
                      <a:pt x="14" y="35"/>
                    </a:lnTo>
                    <a:moveTo>
                      <a:pt x="15" y="31"/>
                    </a:moveTo>
                    <a:lnTo>
                      <a:pt x="18" y="29"/>
                    </a:lnTo>
                    <a:moveTo>
                      <a:pt x="16" y="34"/>
                    </a:moveTo>
                    <a:lnTo>
                      <a:pt x="20" y="32"/>
                    </a:lnTo>
                    <a:moveTo>
                      <a:pt x="24" y="49"/>
                    </a:moveTo>
                    <a:cubicBezTo>
                      <a:pt x="25" y="49"/>
                      <a:pt x="25" y="49"/>
                      <a:pt x="26" y="50"/>
                    </a:cubicBezTo>
                    <a:cubicBezTo>
                      <a:pt x="26" y="50"/>
                      <a:pt x="26" y="51"/>
                      <a:pt x="25" y="51"/>
                    </a:cubicBezTo>
                    <a:cubicBezTo>
                      <a:pt x="25" y="52"/>
                      <a:pt x="24" y="51"/>
                      <a:pt x="24" y="51"/>
                    </a:cubicBezTo>
                    <a:cubicBezTo>
                      <a:pt x="23" y="50"/>
                      <a:pt x="24" y="50"/>
                      <a:pt x="24" y="49"/>
                    </a:cubicBez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99" name="Freeform 54"/>
              <p:cNvSpPr>
                <a:spLocks noEditPoints="1"/>
              </p:cNvSpPr>
              <p:nvPr/>
            </p:nvSpPr>
            <p:spPr bwMode="auto">
              <a:xfrm>
                <a:off x="4165" y="2200"/>
                <a:ext cx="102" cy="242"/>
              </a:xfrm>
              <a:custGeom>
                <a:avLst/>
                <a:gdLst>
                  <a:gd name="T0" fmla="*/ 106045 w 29"/>
                  <a:gd name="T1" fmla="*/ 0 h 70"/>
                  <a:gd name="T2" fmla="*/ 132357 w 29"/>
                  <a:gd name="T3" fmla="*/ 158994 h 70"/>
                  <a:gd name="T4" fmla="*/ 158856 w 29"/>
                  <a:gd name="T5" fmla="*/ 153546 h 70"/>
                  <a:gd name="T6" fmla="*/ 179837 w 29"/>
                  <a:gd name="T7" fmla="*/ 136848 h 70"/>
                  <a:gd name="T8" fmla="*/ 193283 w 29"/>
                  <a:gd name="T9" fmla="*/ 189700 h 70"/>
                  <a:gd name="T10" fmla="*/ 172303 w 29"/>
                  <a:gd name="T11" fmla="*/ 211847 h 70"/>
                  <a:gd name="T12" fmla="*/ 132357 w 29"/>
                  <a:gd name="T13" fmla="*/ 218827 h 70"/>
                  <a:gd name="T14" fmla="*/ 119530 w 29"/>
                  <a:gd name="T15" fmla="*/ 266131 h 70"/>
                  <a:gd name="T16" fmla="*/ 60743 w 29"/>
                  <a:gd name="T17" fmla="*/ 307126 h 70"/>
                  <a:gd name="T18" fmla="*/ 26327 w 29"/>
                  <a:gd name="T19" fmla="*/ 413402 h 70"/>
                  <a:gd name="T20" fmla="*/ 20970 w 29"/>
                  <a:gd name="T21" fmla="*/ 295271 h 70"/>
                  <a:gd name="T22" fmla="*/ 73757 w 29"/>
                  <a:gd name="T23" fmla="*/ 247414 h 70"/>
                  <a:gd name="T24" fmla="*/ 73757 w 29"/>
                  <a:gd name="T25" fmla="*/ 218827 h 70"/>
                  <a:gd name="T26" fmla="*/ 33984 w 29"/>
                  <a:gd name="T27" fmla="*/ 218827 h 70"/>
                  <a:gd name="T28" fmla="*/ 7485 w 29"/>
                  <a:gd name="T29" fmla="*/ 201555 h 70"/>
                  <a:gd name="T30" fmla="*/ 0 w 29"/>
                  <a:gd name="T31" fmla="*/ 146687 h 70"/>
                  <a:gd name="T32" fmla="*/ 33984 w 29"/>
                  <a:gd name="T33" fmla="*/ 165400 h 70"/>
                  <a:gd name="T34" fmla="*/ 73757 w 29"/>
                  <a:gd name="T35" fmla="*/ 165400 h 70"/>
                  <a:gd name="T36" fmla="*/ 33984 w 29"/>
                  <a:gd name="T37" fmla="*/ 29126 h 70"/>
                  <a:gd name="T38" fmla="*/ 106045 w 29"/>
                  <a:gd name="T39" fmla="*/ 0 h 70"/>
                  <a:gd name="T40" fmla="*/ 100080 w 29"/>
                  <a:gd name="T41" fmla="*/ 23713 h 70"/>
                  <a:gd name="T42" fmla="*/ 52776 w 29"/>
                  <a:gd name="T43" fmla="*/ 40984 h 70"/>
                  <a:gd name="T44" fmla="*/ 100080 w 29"/>
                  <a:gd name="T45" fmla="*/ 40984 h 70"/>
                  <a:gd name="T46" fmla="*/ 100080 w 29"/>
                  <a:gd name="T47" fmla="*/ 118013 h 70"/>
                  <a:gd name="T48" fmla="*/ 79718 w 29"/>
                  <a:gd name="T49" fmla="*/ 47843 h 70"/>
                  <a:gd name="T50" fmla="*/ 92598 w 29"/>
                  <a:gd name="T51" fmla="*/ 118013 h 70"/>
                  <a:gd name="T52" fmla="*/ 52776 w 29"/>
                  <a:gd name="T53" fmla="*/ 52849 h 70"/>
                  <a:gd name="T54" fmla="*/ 87242 w 29"/>
                  <a:gd name="T55" fmla="*/ 124405 h 70"/>
                  <a:gd name="T56" fmla="*/ 119530 w 29"/>
                  <a:gd name="T57" fmla="*/ 165400 h 70"/>
                  <a:gd name="T58" fmla="*/ 119530 w 29"/>
                  <a:gd name="T59" fmla="*/ 218827 h 70"/>
                  <a:gd name="T60" fmla="*/ 100080 w 29"/>
                  <a:gd name="T61" fmla="*/ 165400 h 70"/>
                  <a:gd name="T62" fmla="*/ 100080 w 29"/>
                  <a:gd name="T63" fmla="*/ 218827 h 70"/>
                  <a:gd name="T64" fmla="*/ 92598 w 29"/>
                  <a:gd name="T65" fmla="*/ 165400 h 70"/>
                  <a:gd name="T66" fmla="*/ 92598 w 29"/>
                  <a:gd name="T67" fmla="*/ 218827 h 70"/>
                  <a:gd name="T68" fmla="*/ 100080 w 29"/>
                  <a:gd name="T69" fmla="*/ 242418 h 70"/>
                  <a:gd name="T70" fmla="*/ 52776 w 29"/>
                  <a:gd name="T71" fmla="*/ 283413 h 70"/>
                  <a:gd name="T72" fmla="*/ 39773 w 29"/>
                  <a:gd name="T73" fmla="*/ 336252 h 70"/>
                  <a:gd name="T74" fmla="*/ 26327 w 29"/>
                  <a:gd name="T75" fmla="*/ 407988 h 70"/>
                  <a:gd name="T76" fmla="*/ 172303 w 29"/>
                  <a:gd name="T77" fmla="*/ 165400 h 70"/>
                  <a:gd name="T78" fmla="*/ 172303 w 29"/>
                  <a:gd name="T79" fmla="*/ 189700 h 70"/>
                  <a:gd name="T80" fmla="*/ 139891 w 29"/>
                  <a:gd name="T81" fmla="*/ 177842 h 70"/>
                  <a:gd name="T82" fmla="*/ 158856 w 29"/>
                  <a:gd name="T83" fmla="*/ 177842 h 70"/>
                  <a:gd name="T84" fmla="*/ 145853 w 29"/>
                  <a:gd name="T85" fmla="*/ 201555 h 70"/>
                  <a:gd name="T86" fmla="*/ 166823 w 29"/>
                  <a:gd name="T87" fmla="*/ 201555 h 70"/>
                  <a:gd name="T88" fmla="*/ 13485 w 29"/>
                  <a:gd name="T89" fmla="*/ 177842 h 70"/>
                  <a:gd name="T90" fmla="*/ 33984 w 29"/>
                  <a:gd name="T91" fmla="*/ 182707 h 70"/>
                  <a:gd name="T92" fmla="*/ 13485 w 29"/>
                  <a:gd name="T93" fmla="*/ 194575 h 70"/>
                  <a:gd name="T94" fmla="*/ 26327 w 29"/>
                  <a:gd name="T95" fmla="*/ 201555 h 70"/>
                  <a:gd name="T96" fmla="*/ 47430 w 29"/>
                  <a:gd name="T97" fmla="*/ 182707 h 70"/>
                  <a:gd name="T98" fmla="*/ 73757 w 29"/>
                  <a:gd name="T99" fmla="*/ 182707 h 70"/>
                  <a:gd name="T100" fmla="*/ 47430 w 29"/>
                  <a:gd name="T101" fmla="*/ 201555 h 70"/>
                  <a:gd name="T102" fmla="*/ 73757 w 29"/>
                  <a:gd name="T103" fmla="*/ 201555 h 70"/>
                  <a:gd name="T104" fmla="*/ 39773 w 29"/>
                  <a:gd name="T105" fmla="*/ 300267 h 70"/>
                  <a:gd name="T106" fmla="*/ 47430 w 29"/>
                  <a:gd name="T107" fmla="*/ 307126 h 70"/>
                  <a:gd name="T108" fmla="*/ 39773 w 29"/>
                  <a:gd name="T109" fmla="*/ 312540 h 70"/>
                  <a:gd name="T110" fmla="*/ 33984 w 29"/>
                  <a:gd name="T111" fmla="*/ 307126 h 70"/>
                  <a:gd name="T112" fmla="*/ 39773 w 29"/>
                  <a:gd name="T113" fmla="*/ 300267 h 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
                  <a:gd name="T172" fmla="*/ 0 h 70"/>
                  <a:gd name="T173" fmla="*/ 29 w 29"/>
                  <a:gd name="T174" fmla="*/ 70 h 7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 h="70">
                    <a:moveTo>
                      <a:pt x="16" y="0"/>
                    </a:moveTo>
                    <a:lnTo>
                      <a:pt x="20" y="27"/>
                    </a:lnTo>
                    <a:lnTo>
                      <a:pt x="24" y="26"/>
                    </a:lnTo>
                    <a:lnTo>
                      <a:pt x="27" y="23"/>
                    </a:lnTo>
                    <a:lnTo>
                      <a:pt x="29" y="32"/>
                    </a:lnTo>
                    <a:lnTo>
                      <a:pt x="26" y="36"/>
                    </a:lnTo>
                    <a:lnTo>
                      <a:pt x="20" y="37"/>
                    </a:lnTo>
                    <a:cubicBezTo>
                      <a:pt x="20" y="37"/>
                      <a:pt x="20" y="42"/>
                      <a:pt x="18" y="45"/>
                    </a:cubicBezTo>
                    <a:cubicBezTo>
                      <a:pt x="15" y="48"/>
                      <a:pt x="9" y="51"/>
                      <a:pt x="9" y="52"/>
                    </a:cubicBezTo>
                    <a:cubicBezTo>
                      <a:pt x="9" y="53"/>
                      <a:pt x="4" y="70"/>
                      <a:pt x="4" y="70"/>
                    </a:cubicBezTo>
                    <a:lnTo>
                      <a:pt x="3" y="50"/>
                    </a:lnTo>
                    <a:cubicBezTo>
                      <a:pt x="3" y="50"/>
                      <a:pt x="10" y="44"/>
                      <a:pt x="11" y="42"/>
                    </a:cubicBezTo>
                    <a:cubicBezTo>
                      <a:pt x="11" y="41"/>
                      <a:pt x="11" y="37"/>
                      <a:pt x="11" y="37"/>
                    </a:cubicBezTo>
                    <a:lnTo>
                      <a:pt x="5" y="37"/>
                    </a:lnTo>
                    <a:lnTo>
                      <a:pt x="1" y="34"/>
                    </a:lnTo>
                    <a:lnTo>
                      <a:pt x="0" y="25"/>
                    </a:lnTo>
                    <a:lnTo>
                      <a:pt x="5" y="28"/>
                    </a:lnTo>
                    <a:lnTo>
                      <a:pt x="11" y="28"/>
                    </a:lnTo>
                    <a:lnTo>
                      <a:pt x="5" y="5"/>
                    </a:lnTo>
                    <a:lnTo>
                      <a:pt x="16" y="0"/>
                    </a:lnTo>
                    <a:close/>
                    <a:moveTo>
                      <a:pt x="15" y="4"/>
                    </a:moveTo>
                    <a:lnTo>
                      <a:pt x="8" y="7"/>
                    </a:lnTo>
                    <a:moveTo>
                      <a:pt x="15" y="7"/>
                    </a:moveTo>
                    <a:lnTo>
                      <a:pt x="15" y="20"/>
                    </a:lnTo>
                    <a:moveTo>
                      <a:pt x="12" y="8"/>
                    </a:moveTo>
                    <a:lnTo>
                      <a:pt x="14" y="20"/>
                    </a:lnTo>
                    <a:moveTo>
                      <a:pt x="8" y="9"/>
                    </a:moveTo>
                    <a:lnTo>
                      <a:pt x="13" y="21"/>
                    </a:lnTo>
                    <a:moveTo>
                      <a:pt x="18" y="28"/>
                    </a:moveTo>
                    <a:lnTo>
                      <a:pt x="18" y="37"/>
                    </a:lnTo>
                    <a:moveTo>
                      <a:pt x="15" y="28"/>
                    </a:moveTo>
                    <a:lnTo>
                      <a:pt x="15" y="37"/>
                    </a:lnTo>
                    <a:moveTo>
                      <a:pt x="14" y="28"/>
                    </a:moveTo>
                    <a:lnTo>
                      <a:pt x="14" y="37"/>
                    </a:lnTo>
                    <a:moveTo>
                      <a:pt x="15" y="41"/>
                    </a:moveTo>
                    <a:lnTo>
                      <a:pt x="8" y="48"/>
                    </a:lnTo>
                    <a:moveTo>
                      <a:pt x="6" y="57"/>
                    </a:moveTo>
                    <a:lnTo>
                      <a:pt x="4" y="69"/>
                    </a:lnTo>
                    <a:moveTo>
                      <a:pt x="26" y="28"/>
                    </a:moveTo>
                    <a:lnTo>
                      <a:pt x="26" y="32"/>
                    </a:lnTo>
                    <a:moveTo>
                      <a:pt x="21" y="30"/>
                    </a:moveTo>
                    <a:lnTo>
                      <a:pt x="24" y="30"/>
                    </a:lnTo>
                    <a:moveTo>
                      <a:pt x="22" y="34"/>
                    </a:moveTo>
                    <a:lnTo>
                      <a:pt x="25" y="34"/>
                    </a:lnTo>
                    <a:moveTo>
                      <a:pt x="2" y="30"/>
                    </a:moveTo>
                    <a:lnTo>
                      <a:pt x="5" y="31"/>
                    </a:lnTo>
                    <a:moveTo>
                      <a:pt x="2" y="33"/>
                    </a:moveTo>
                    <a:lnTo>
                      <a:pt x="4" y="34"/>
                    </a:lnTo>
                    <a:moveTo>
                      <a:pt x="7" y="31"/>
                    </a:moveTo>
                    <a:lnTo>
                      <a:pt x="11" y="31"/>
                    </a:lnTo>
                    <a:moveTo>
                      <a:pt x="7" y="34"/>
                    </a:moveTo>
                    <a:lnTo>
                      <a:pt x="11" y="34"/>
                    </a:lnTo>
                    <a:moveTo>
                      <a:pt x="6" y="51"/>
                    </a:moveTo>
                    <a:cubicBezTo>
                      <a:pt x="7" y="51"/>
                      <a:pt x="7" y="51"/>
                      <a:pt x="7" y="52"/>
                    </a:cubicBezTo>
                    <a:cubicBezTo>
                      <a:pt x="7" y="53"/>
                      <a:pt x="7" y="53"/>
                      <a:pt x="6" y="53"/>
                    </a:cubicBezTo>
                    <a:cubicBezTo>
                      <a:pt x="5" y="53"/>
                      <a:pt x="5" y="53"/>
                      <a:pt x="5" y="52"/>
                    </a:cubicBezTo>
                    <a:cubicBezTo>
                      <a:pt x="5" y="51"/>
                      <a:pt x="5" y="51"/>
                      <a:pt x="6" y="51"/>
                    </a:cubicBez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00" name="Freeform 55"/>
              <p:cNvSpPr>
                <a:spLocks noEditPoints="1"/>
              </p:cNvSpPr>
              <p:nvPr/>
            </p:nvSpPr>
            <p:spPr bwMode="auto">
              <a:xfrm>
                <a:off x="4061" y="2445"/>
                <a:ext cx="160" cy="193"/>
              </a:xfrm>
              <a:custGeom>
                <a:avLst/>
                <a:gdLst>
                  <a:gd name="T0" fmla="*/ 283499 w 46"/>
                  <a:gd name="T1" fmla="*/ 11711 h 56"/>
                  <a:gd name="T2" fmla="*/ 221471 w 46"/>
                  <a:gd name="T3" fmla="*/ 150681 h 56"/>
                  <a:gd name="T4" fmla="*/ 240793 w 46"/>
                  <a:gd name="T5" fmla="*/ 162396 h 56"/>
                  <a:gd name="T6" fmla="*/ 270797 w 46"/>
                  <a:gd name="T7" fmla="*/ 156051 h 56"/>
                  <a:gd name="T8" fmla="*/ 245875 w 46"/>
                  <a:gd name="T9" fmla="*/ 202757 h 56"/>
                  <a:gd name="T10" fmla="*/ 221471 w 46"/>
                  <a:gd name="T11" fmla="*/ 219255 h 56"/>
                  <a:gd name="T12" fmla="*/ 191468 w 46"/>
                  <a:gd name="T13" fmla="*/ 207671 h 56"/>
                  <a:gd name="T14" fmla="*/ 147117 w 46"/>
                  <a:gd name="T15" fmla="*/ 236322 h 56"/>
                  <a:gd name="T16" fmla="*/ 86515 w 46"/>
                  <a:gd name="T17" fmla="*/ 248033 h 56"/>
                  <a:gd name="T18" fmla="*/ 0 w 46"/>
                  <a:gd name="T19" fmla="*/ 323351 h 56"/>
                  <a:gd name="T20" fmla="*/ 62063 w 46"/>
                  <a:gd name="T21" fmla="*/ 219255 h 56"/>
                  <a:gd name="T22" fmla="*/ 117113 w 46"/>
                  <a:gd name="T23" fmla="*/ 202757 h 56"/>
                  <a:gd name="T24" fmla="*/ 141513 w 46"/>
                  <a:gd name="T25" fmla="*/ 172549 h 56"/>
                  <a:gd name="T26" fmla="*/ 111510 w 46"/>
                  <a:gd name="T27" fmla="*/ 162396 h 56"/>
                  <a:gd name="T28" fmla="*/ 92202 w 46"/>
                  <a:gd name="T29" fmla="*/ 132188 h 56"/>
                  <a:gd name="T30" fmla="*/ 117113 w 46"/>
                  <a:gd name="T31" fmla="*/ 87029 h 56"/>
                  <a:gd name="T32" fmla="*/ 136431 w 46"/>
                  <a:gd name="T33" fmla="*/ 115690 h 56"/>
                  <a:gd name="T34" fmla="*/ 166435 w 46"/>
                  <a:gd name="T35" fmla="*/ 132188 h 56"/>
                  <a:gd name="T36" fmla="*/ 203590 w 46"/>
                  <a:gd name="T37" fmla="*/ 0 h 56"/>
                  <a:gd name="T38" fmla="*/ 283499 w 46"/>
                  <a:gd name="T39" fmla="*/ 11711 h 56"/>
                  <a:gd name="T40" fmla="*/ 265823 w 46"/>
                  <a:gd name="T41" fmla="*/ 23291 h 56"/>
                  <a:gd name="T42" fmla="*/ 215871 w 46"/>
                  <a:gd name="T43" fmla="*/ 16498 h 56"/>
                  <a:gd name="T44" fmla="*/ 253071 w 46"/>
                  <a:gd name="T45" fmla="*/ 40361 h 56"/>
                  <a:gd name="T46" fmla="*/ 215871 w 46"/>
                  <a:gd name="T47" fmla="*/ 108931 h 56"/>
                  <a:gd name="T48" fmla="*/ 233763 w 46"/>
                  <a:gd name="T49" fmla="*/ 35005 h 56"/>
                  <a:gd name="T50" fmla="*/ 203590 w 46"/>
                  <a:gd name="T51" fmla="*/ 104099 h 56"/>
                  <a:gd name="T52" fmla="*/ 208720 w 46"/>
                  <a:gd name="T53" fmla="*/ 35005 h 56"/>
                  <a:gd name="T54" fmla="*/ 196560 w 46"/>
                  <a:gd name="T55" fmla="*/ 104099 h 56"/>
                  <a:gd name="T56" fmla="*/ 203590 w 46"/>
                  <a:gd name="T57" fmla="*/ 150681 h 56"/>
                  <a:gd name="T58" fmla="*/ 171565 w 46"/>
                  <a:gd name="T59" fmla="*/ 195960 h 56"/>
                  <a:gd name="T60" fmla="*/ 191468 w 46"/>
                  <a:gd name="T61" fmla="*/ 143888 h 56"/>
                  <a:gd name="T62" fmla="*/ 166435 w 46"/>
                  <a:gd name="T63" fmla="*/ 191008 h 56"/>
                  <a:gd name="T64" fmla="*/ 178717 w 46"/>
                  <a:gd name="T65" fmla="*/ 139101 h 56"/>
                  <a:gd name="T66" fmla="*/ 154264 w 46"/>
                  <a:gd name="T67" fmla="*/ 184250 h 56"/>
                  <a:gd name="T68" fmla="*/ 147117 w 46"/>
                  <a:gd name="T69" fmla="*/ 214468 h 56"/>
                  <a:gd name="T70" fmla="*/ 86515 w 46"/>
                  <a:gd name="T71" fmla="*/ 224621 h 56"/>
                  <a:gd name="T72" fmla="*/ 49325 w 46"/>
                  <a:gd name="T73" fmla="*/ 259578 h 56"/>
                  <a:gd name="T74" fmla="*/ 5130 w 46"/>
                  <a:gd name="T75" fmla="*/ 318447 h 56"/>
                  <a:gd name="T76" fmla="*/ 245875 w 46"/>
                  <a:gd name="T77" fmla="*/ 179462 h 56"/>
                  <a:gd name="T78" fmla="*/ 233763 w 46"/>
                  <a:gd name="T79" fmla="*/ 195960 h 56"/>
                  <a:gd name="T80" fmla="*/ 215871 w 46"/>
                  <a:gd name="T81" fmla="*/ 167751 h 56"/>
                  <a:gd name="T82" fmla="*/ 233763 w 46"/>
                  <a:gd name="T83" fmla="*/ 179462 h 56"/>
                  <a:gd name="T84" fmla="*/ 203590 w 46"/>
                  <a:gd name="T85" fmla="*/ 195960 h 56"/>
                  <a:gd name="T86" fmla="*/ 221471 w 46"/>
                  <a:gd name="T87" fmla="*/ 202757 h 56"/>
                  <a:gd name="T88" fmla="*/ 117113 w 46"/>
                  <a:gd name="T89" fmla="*/ 115690 h 56"/>
                  <a:gd name="T90" fmla="*/ 123680 w 46"/>
                  <a:gd name="T91" fmla="*/ 127390 h 56"/>
                  <a:gd name="T92" fmla="*/ 104358 w 46"/>
                  <a:gd name="T93" fmla="*/ 132188 h 56"/>
                  <a:gd name="T94" fmla="*/ 111510 w 46"/>
                  <a:gd name="T95" fmla="*/ 143888 h 56"/>
                  <a:gd name="T96" fmla="*/ 136431 w 46"/>
                  <a:gd name="T97" fmla="*/ 132188 h 56"/>
                  <a:gd name="T98" fmla="*/ 154264 w 46"/>
                  <a:gd name="T99" fmla="*/ 143888 h 56"/>
                  <a:gd name="T100" fmla="*/ 129235 w 46"/>
                  <a:gd name="T101" fmla="*/ 150681 h 56"/>
                  <a:gd name="T102" fmla="*/ 147117 w 46"/>
                  <a:gd name="T103" fmla="*/ 162396 h 56"/>
                  <a:gd name="T104" fmla="*/ 67207 w 46"/>
                  <a:gd name="T105" fmla="*/ 231369 h 56"/>
                  <a:gd name="T106" fmla="*/ 74355 w 46"/>
                  <a:gd name="T107" fmla="*/ 243080 h 56"/>
                  <a:gd name="T108" fmla="*/ 62063 w 46"/>
                  <a:gd name="T109" fmla="*/ 243080 h 56"/>
                  <a:gd name="T110" fmla="*/ 62063 w 46"/>
                  <a:gd name="T111" fmla="*/ 236322 h 56"/>
                  <a:gd name="T112" fmla="*/ 67207 w 46"/>
                  <a:gd name="T113" fmla="*/ 231369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6"/>
                  <a:gd name="T172" fmla="*/ 0 h 56"/>
                  <a:gd name="T173" fmla="*/ 46 w 46"/>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6" h="56">
                    <a:moveTo>
                      <a:pt x="46" y="2"/>
                    </a:moveTo>
                    <a:lnTo>
                      <a:pt x="36" y="26"/>
                    </a:lnTo>
                    <a:lnTo>
                      <a:pt x="39" y="28"/>
                    </a:lnTo>
                    <a:lnTo>
                      <a:pt x="44" y="27"/>
                    </a:lnTo>
                    <a:lnTo>
                      <a:pt x="40" y="35"/>
                    </a:lnTo>
                    <a:lnTo>
                      <a:pt x="36" y="38"/>
                    </a:lnTo>
                    <a:lnTo>
                      <a:pt x="31" y="36"/>
                    </a:lnTo>
                    <a:cubicBezTo>
                      <a:pt x="31" y="36"/>
                      <a:pt x="28" y="40"/>
                      <a:pt x="24" y="41"/>
                    </a:cubicBezTo>
                    <a:cubicBezTo>
                      <a:pt x="21" y="42"/>
                      <a:pt x="14" y="42"/>
                      <a:pt x="14" y="43"/>
                    </a:cubicBezTo>
                    <a:cubicBezTo>
                      <a:pt x="13" y="44"/>
                      <a:pt x="0" y="56"/>
                      <a:pt x="0" y="56"/>
                    </a:cubicBezTo>
                    <a:lnTo>
                      <a:pt x="10" y="38"/>
                    </a:lnTo>
                    <a:cubicBezTo>
                      <a:pt x="10" y="38"/>
                      <a:pt x="18" y="36"/>
                      <a:pt x="19" y="35"/>
                    </a:cubicBezTo>
                    <a:cubicBezTo>
                      <a:pt x="21" y="34"/>
                      <a:pt x="23" y="30"/>
                      <a:pt x="23" y="30"/>
                    </a:cubicBezTo>
                    <a:lnTo>
                      <a:pt x="18" y="28"/>
                    </a:lnTo>
                    <a:lnTo>
                      <a:pt x="15" y="23"/>
                    </a:lnTo>
                    <a:lnTo>
                      <a:pt x="19" y="15"/>
                    </a:lnTo>
                    <a:lnTo>
                      <a:pt x="22" y="20"/>
                    </a:lnTo>
                    <a:lnTo>
                      <a:pt x="27" y="23"/>
                    </a:lnTo>
                    <a:lnTo>
                      <a:pt x="33" y="0"/>
                    </a:lnTo>
                    <a:lnTo>
                      <a:pt x="46" y="2"/>
                    </a:lnTo>
                    <a:close/>
                    <a:moveTo>
                      <a:pt x="43" y="4"/>
                    </a:moveTo>
                    <a:lnTo>
                      <a:pt x="35" y="3"/>
                    </a:lnTo>
                    <a:moveTo>
                      <a:pt x="41" y="7"/>
                    </a:moveTo>
                    <a:lnTo>
                      <a:pt x="35" y="19"/>
                    </a:lnTo>
                    <a:moveTo>
                      <a:pt x="38" y="6"/>
                    </a:moveTo>
                    <a:lnTo>
                      <a:pt x="33" y="18"/>
                    </a:lnTo>
                    <a:moveTo>
                      <a:pt x="34" y="6"/>
                    </a:moveTo>
                    <a:lnTo>
                      <a:pt x="32" y="18"/>
                    </a:lnTo>
                    <a:moveTo>
                      <a:pt x="33" y="26"/>
                    </a:moveTo>
                    <a:lnTo>
                      <a:pt x="28" y="34"/>
                    </a:lnTo>
                    <a:moveTo>
                      <a:pt x="31" y="25"/>
                    </a:moveTo>
                    <a:lnTo>
                      <a:pt x="27" y="33"/>
                    </a:lnTo>
                    <a:moveTo>
                      <a:pt x="29" y="24"/>
                    </a:moveTo>
                    <a:lnTo>
                      <a:pt x="25" y="32"/>
                    </a:lnTo>
                    <a:moveTo>
                      <a:pt x="24" y="37"/>
                    </a:moveTo>
                    <a:lnTo>
                      <a:pt x="14" y="39"/>
                    </a:lnTo>
                    <a:moveTo>
                      <a:pt x="8" y="45"/>
                    </a:moveTo>
                    <a:lnTo>
                      <a:pt x="1" y="55"/>
                    </a:lnTo>
                    <a:moveTo>
                      <a:pt x="40" y="31"/>
                    </a:moveTo>
                    <a:lnTo>
                      <a:pt x="38" y="34"/>
                    </a:lnTo>
                    <a:moveTo>
                      <a:pt x="35" y="29"/>
                    </a:moveTo>
                    <a:lnTo>
                      <a:pt x="38" y="31"/>
                    </a:lnTo>
                    <a:moveTo>
                      <a:pt x="33" y="34"/>
                    </a:moveTo>
                    <a:lnTo>
                      <a:pt x="36" y="35"/>
                    </a:lnTo>
                    <a:moveTo>
                      <a:pt x="19" y="20"/>
                    </a:moveTo>
                    <a:lnTo>
                      <a:pt x="20" y="22"/>
                    </a:lnTo>
                    <a:moveTo>
                      <a:pt x="17" y="23"/>
                    </a:moveTo>
                    <a:lnTo>
                      <a:pt x="18" y="25"/>
                    </a:lnTo>
                    <a:moveTo>
                      <a:pt x="22" y="23"/>
                    </a:moveTo>
                    <a:lnTo>
                      <a:pt x="25" y="25"/>
                    </a:lnTo>
                    <a:moveTo>
                      <a:pt x="21" y="26"/>
                    </a:moveTo>
                    <a:lnTo>
                      <a:pt x="24" y="28"/>
                    </a:lnTo>
                    <a:moveTo>
                      <a:pt x="11" y="40"/>
                    </a:moveTo>
                    <a:cubicBezTo>
                      <a:pt x="12" y="41"/>
                      <a:pt x="12" y="41"/>
                      <a:pt x="12" y="42"/>
                    </a:cubicBezTo>
                    <a:cubicBezTo>
                      <a:pt x="11" y="42"/>
                      <a:pt x="11" y="43"/>
                      <a:pt x="10" y="42"/>
                    </a:cubicBezTo>
                    <a:cubicBezTo>
                      <a:pt x="10" y="42"/>
                      <a:pt x="9" y="41"/>
                      <a:pt x="10" y="41"/>
                    </a:cubicBezTo>
                    <a:cubicBezTo>
                      <a:pt x="10" y="40"/>
                      <a:pt x="11" y="40"/>
                      <a:pt x="11" y="40"/>
                    </a:cubicBez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01" name="Freeform 56"/>
              <p:cNvSpPr>
                <a:spLocks noEditPoints="1"/>
              </p:cNvSpPr>
              <p:nvPr/>
            </p:nvSpPr>
            <p:spPr bwMode="auto">
              <a:xfrm>
                <a:off x="3858" y="2638"/>
                <a:ext cx="234" cy="118"/>
              </a:xfrm>
              <a:custGeom>
                <a:avLst/>
                <a:gdLst>
                  <a:gd name="T0" fmla="*/ 424483 w 67"/>
                  <a:gd name="T1" fmla="*/ 48914 h 34"/>
                  <a:gd name="T2" fmla="*/ 292077 w 67"/>
                  <a:gd name="T3" fmla="*/ 145095 h 34"/>
                  <a:gd name="T4" fmla="*/ 305031 w 67"/>
                  <a:gd name="T5" fmla="*/ 169760 h 34"/>
                  <a:gd name="T6" fmla="*/ 330464 w 67"/>
                  <a:gd name="T7" fmla="*/ 169760 h 34"/>
                  <a:gd name="T8" fmla="*/ 284795 w 67"/>
                  <a:gd name="T9" fmla="*/ 206462 h 34"/>
                  <a:gd name="T10" fmla="*/ 259314 w 67"/>
                  <a:gd name="T11" fmla="*/ 206462 h 34"/>
                  <a:gd name="T12" fmla="*/ 234346 w 67"/>
                  <a:gd name="T13" fmla="*/ 181807 h 34"/>
                  <a:gd name="T14" fmla="*/ 183442 w 67"/>
                  <a:gd name="T15" fmla="*/ 188744 h 34"/>
                  <a:gd name="T16" fmla="*/ 114258 w 67"/>
                  <a:gd name="T17" fmla="*/ 169760 h 34"/>
                  <a:gd name="T18" fmla="*/ 0 w 67"/>
                  <a:gd name="T19" fmla="*/ 193839 h 34"/>
                  <a:gd name="T20" fmla="*/ 114258 w 67"/>
                  <a:gd name="T21" fmla="*/ 127374 h 34"/>
                  <a:gd name="T22" fmla="*/ 170488 w 67"/>
                  <a:gd name="T23" fmla="*/ 145095 h 34"/>
                  <a:gd name="T24" fmla="*/ 203252 w 67"/>
                  <a:gd name="T25" fmla="*/ 127374 h 34"/>
                  <a:gd name="T26" fmla="*/ 190724 w 67"/>
                  <a:gd name="T27" fmla="*/ 103167 h 34"/>
                  <a:gd name="T28" fmla="*/ 190724 w 67"/>
                  <a:gd name="T29" fmla="*/ 66465 h 34"/>
                  <a:gd name="T30" fmla="*/ 234346 w 67"/>
                  <a:gd name="T31" fmla="*/ 36701 h 34"/>
                  <a:gd name="T32" fmla="*/ 234346 w 67"/>
                  <a:gd name="T33" fmla="*/ 73570 h 34"/>
                  <a:gd name="T34" fmla="*/ 254117 w 67"/>
                  <a:gd name="T35" fmla="*/ 103167 h 34"/>
                  <a:gd name="T36" fmla="*/ 361093 w 67"/>
                  <a:gd name="T37" fmla="*/ 0 h 34"/>
                  <a:gd name="T38" fmla="*/ 424483 w 67"/>
                  <a:gd name="T39" fmla="*/ 48914 h 34"/>
                  <a:gd name="T40" fmla="*/ 399050 w 67"/>
                  <a:gd name="T41" fmla="*/ 54384 h 34"/>
                  <a:gd name="T42" fmla="*/ 361093 w 67"/>
                  <a:gd name="T43" fmla="*/ 24669 h 34"/>
                  <a:gd name="T44" fmla="*/ 380900 w 67"/>
                  <a:gd name="T45" fmla="*/ 60947 h 34"/>
                  <a:gd name="T46" fmla="*/ 310228 w 67"/>
                  <a:gd name="T47" fmla="*/ 103167 h 34"/>
                  <a:gd name="T48" fmla="*/ 368410 w 67"/>
                  <a:gd name="T49" fmla="*/ 48914 h 34"/>
                  <a:gd name="T50" fmla="*/ 305031 w 67"/>
                  <a:gd name="T51" fmla="*/ 97648 h 34"/>
                  <a:gd name="T52" fmla="*/ 348601 w 67"/>
                  <a:gd name="T53" fmla="*/ 36701 h 34"/>
                  <a:gd name="T54" fmla="*/ 297735 w 67"/>
                  <a:gd name="T55" fmla="*/ 90676 h 34"/>
                  <a:gd name="T56" fmla="*/ 272268 w 67"/>
                  <a:gd name="T57" fmla="*/ 140000 h 34"/>
                  <a:gd name="T58" fmla="*/ 228684 w 67"/>
                  <a:gd name="T59" fmla="*/ 164076 h 34"/>
                  <a:gd name="T60" fmla="*/ 266645 w 67"/>
                  <a:gd name="T61" fmla="*/ 127374 h 34"/>
                  <a:gd name="T62" fmla="*/ 221402 w 67"/>
                  <a:gd name="T63" fmla="*/ 152043 h 34"/>
                  <a:gd name="T64" fmla="*/ 259314 w 67"/>
                  <a:gd name="T65" fmla="*/ 115331 h 34"/>
                  <a:gd name="T66" fmla="*/ 216206 w 67"/>
                  <a:gd name="T67" fmla="*/ 145095 h 34"/>
                  <a:gd name="T68" fmla="*/ 195970 w 67"/>
                  <a:gd name="T69" fmla="*/ 164076 h 34"/>
                  <a:gd name="T70" fmla="*/ 132577 w 67"/>
                  <a:gd name="T71" fmla="*/ 152043 h 34"/>
                  <a:gd name="T72" fmla="*/ 81544 w 67"/>
                  <a:gd name="T73" fmla="*/ 164076 h 34"/>
                  <a:gd name="T74" fmla="*/ 5197 w 67"/>
                  <a:gd name="T75" fmla="*/ 188744 h 34"/>
                  <a:gd name="T76" fmla="*/ 297735 w 67"/>
                  <a:gd name="T77" fmla="*/ 181807 h 34"/>
                  <a:gd name="T78" fmla="*/ 279550 w 67"/>
                  <a:gd name="T79" fmla="*/ 200947 h 34"/>
                  <a:gd name="T80" fmla="*/ 272268 w 67"/>
                  <a:gd name="T81" fmla="*/ 157138 h 34"/>
                  <a:gd name="T82" fmla="*/ 284795 w 67"/>
                  <a:gd name="T83" fmla="*/ 176702 h 34"/>
                  <a:gd name="T84" fmla="*/ 254117 w 67"/>
                  <a:gd name="T85" fmla="*/ 176702 h 34"/>
                  <a:gd name="T86" fmla="*/ 266645 w 67"/>
                  <a:gd name="T87" fmla="*/ 193839 h 34"/>
                  <a:gd name="T88" fmla="*/ 216206 w 67"/>
                  <a:gd name="T89" fmla="*/ 60947 h 34"/>
                  <a:gd name="T90" fmla="*/ 216206 w 67"/>
                  <a:gd name="T91" fmla="*/ 78508 h 34"/>
                  <a:gd name="T92" fmla="*/ 203252 w 67"/>
                  <a:gd name="T93" fmla="*/ 73570 h 34"/>
                  <a:gd name="T94" fmla="*/ 203252 w 67"/>
                  <a:gd name="T95" fmla="*/ 85616 h 34"/>
                  <a:gd name="T96" fmla="*/ 228684 w 67"/>
                  <a:gd name="T97" fmla="*/ 90676 h 34"/>
                  <a:gd name="T98" fmla="*/ 241638 w 67"/>
                  <a:gd name="T99" fmla="*/ 108223 h 34"/>
                  <a:gd name="T100" fmla="*/ 208913 w 67"/>
                  <a:gd name="T101" fmla="*/ 97648 h 34"/>
                  <a:gd name="T102" fmla="*/ 221402 w 67"/>
                  <a:gd name="T103" fmla="*/ 120270 h 34"/>
                  <a:gd name="T104" fmla="*/ 114258 w 67"/>
                  <a:gd name="T105" fmla="*/ 145095 h 34"/>
                  <a:gd name="T106" fmla="*/ 106976 w 67"/>
                  <a:gd name="T107" fmla="*/ 157138 h 34"/>
                  <a:gd name="T108" fmla="*/ 101902 w 67"/>
                  <a:gd name="T109" fmla="*/ 152043 h 34"/>
                  <a:gd name="T110" fmla="*/ 101902 w 67"/>
                  <a:gd name="T111" fmla="*/ 145095 h 34"/>
                  <a:gd name="T112" fmla="*/ 114258 w 67"/>
                  <a:gd name="T113" fmla="*/ 145095 h 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7"/>
                  <a:gd name="T172" fmla="*/ 0 h 34"/>
                  <a:gd name="T173" fmla="*/ 67 w 67"/>
                  <a:gd name="T174" fmla="*/ 34 h 3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7" h="34">
                    <a:moveTo>
                      <a:pt x="67" y="8"/>
                    </a:moveTo>
                    <a:lnTo>
                      <a:pt x="46" y="24"/>
                    </a:lnTo>
                    <a:lnTo>
                      <a:pt x="48" y="28"/>
                    </a:lnTo>
                    <a:lnTo>
                      <a:pt x="52" y="28"/>
                    </a:lnTo>
                    <a:lnTo>
                      <a:pt x="45" y="34"/>
                    </a:lnTo>
                    <a:lnTo>
                      <a:pt x="41" y="34"/>
                    </a:lnTo>
                    <a:lnTo>
                      <a:pt x="37" y="30"/>
                    </a:lnTo>
                    <a:cubicBezTo>
                      <a:pt x="37" y="30"/>
                      <a:pt x="32" y="32"/>
                      <a:pt x="29" y="31"/>
                    </a:cubicBezTo>
                    <a:cubicBezTo>
                      <a:pt x="25" y="31"/>
                      <a:pt x="20" y="27"/>
                      <a:pt x="18" y="28"/>
                    </a:cubicBezTo>
                    <a:cubicBezTo>
                      <a:pt x="17" y="28"/>
                      <a:pt x="0" y="32"/>
                      <a:pt x="0" y="32"/>
                    </a:cubicBezTo>
                    <a:lnTo>
                      <a:pt x="18" y="21"/>
                    </a:lnTo>
                    <a:cubicBezTo>
                      <a:pt x="18" y="21"/>
                      <a:pt x="26" y="24"/>
                      <a:pt x="27" y="24"/>
                    </a:cubicBezTo>
                    <a:cubicBezTo>
                      <a:pt x="29" y="23"/>
                      <a:pt x="32" y="21"/>
                      <a:pt x="32" y="21"/>
                    </a:cubicBezTo>
                    <a:lnTo>
                      <a:pt x="30" y="17"/>
                    </a:lnTo>
                    <a:lnTo>
                      <a:pt x="30" y="11"/>
                    </a:lnTo>
                    <a:lnTo>
                      <a:pt x="37" y="6"/>
                    </a:lnTo>
                    <a:lnTo>
                      <a:pt x="37" y="12"/>
                    </a:lnTo>
                    <a:lnTo>
                      <a:pt x="40" y="17"/>
                    </a:lnTo>
                    <a:lnTo>
                      <a:pt x="57" y="0"/>
                    </a:lnTo>
                    <a:lnTo>
                      <a:pt x="67" y="8"/>
                    </a:lnTo>
                    <a:close/>
                    <a:moveTo>
                      <a:pt x="63" y="9"/>
                    </a:moveTo>
                    <a:lnTo>
                      <a:pt x="57" y="4"/>
                    </a:lnTo>
                    <a:moveTo>
                      <a:pt x="60" y="10"/>
                    </a:moveTo>
                    <a:lnTo>
                      <a:pt x="49" y="17"/>
                    </a:lnTo>
                    <a:moveTo>
                      <a:pt x="58" y="8"/>
                    </a:moveTo>
                    <a:lnTo>
                      <a:pt x="48" y="16"/>
                    </a:lnTo>
                    <a:moveTo>
                      <a:pt x="55" y="6"/>
                    </a:moveTo>
                    <a:lnTo>
                      <a:pt x="47" y="15"/>
                    </a:lnTo>
                    <a:moveTo>
                      <a:pt x="43" y="23"/>
                    </a:moveTo>
                    <a:lnTo>
                      <a:pt x="36" y="27"/>
                    </a:lnTo>
                    <a:moveTo>
                      <a:pt x="42" y="21"/>
                    </a:moveTo>
                    <a:lnTo>
                      <a:pt x="35" y="25"/>
                    </a:lnTo>
                    <a:moveTo>
                      <a:pt x="41" y="19"/>
                    </a:moveTo>
                    <a:lnTo>
                      <a:pt x="34" y="24"/>
                    </a:lnTo>
                    <a:moveTo>
                      <a:pt x="31" y="27"/>
                    </a:moveTo>
                    <a:lnTo>
                      <a:pt x="21" y="25"/>
                    </a:lnTo>
                    <a:moveTo>
                      <a:pt x="13" y="27"/>
                    </a:moveTo>
                    <a:lnTo>
                      <a:pt x="1" y="31"/>
                    </a:lnTo>
                    <a:moveTo>
                      <a:pt x="47" y="30"/>
                    </a:moveTo>
                    <a:lnTo>
                      <a:pt x="44" y="33"/>
                    </a:lnTo>
                    <a:moveTo>
                      <a:pt x="43" y="26"/>
                    </a:moveTo>
                    <a:lnTo>
                      <a:pt x="45" y="29"/>
                    </a:lnTo>
                    <a:moveTo>
                      <a:pt x="40" y="29"/>
                    </a:moveTo>
                    <a:lnTo>
                      <a:pt x="42" y="32"/>
                    </a:lnTo>
                    <a:moveTo>
                      <a:pt x="34" y="10"/>
                    </a:moveTo>
                    <a:lnTo>
                      <a:pt x="34" y="13"/>
                    </a:lnTo>
                    <a:moveTo>
                      <a:pt x="32" y="12"/>
                    </a:moveTo>
                    <a:lnTo>
                      <a:pt x="32" y="14"/>
                    </a:lnTo>
                    <a:moveTo>
                      <a:pt x="36" y="15"/>
                    </a:moveTo>
                    <a:lnTo>
                      <a:pt x="38" y="18"/>
                    </a:lnTo>
                    <a:moveTo>
                      <a:pt x="33" y="16"/>
                    </a:moveTo>
                    <a:lnTo>
                      <a:pt x="35" y="20"/>
                    </a:lnTo>
                    <a:moveTo>
                      <a:pt x="18" y="24"/>
                    </a:moveTo>
                    <a:cubicBezTo>
                      <a:pt x="18" y="25"/>
                      <a:pt x="18" y="25"/>
                      <a:pt x="17" y="26"/>
                    </a:cubicBezTo>
                    <a:cubicBezTo>
                      <a:pt x="17" y="26"/>
                      <a:pt x="16" y="26"/>
                      <a:pt x="16" y="25"/>
                    </a:cubicBezTo>
                    <a:cubicBezTo>
                      <a:pt x="15" y="25"/>
                      <a:pt x="16" y="24"/>
                      <a:pt x="16" y="24"/>
                    </a:cubicBezTo>
                    <a:cubicBezTo>
                      <a:pt x="17" y="23"/>
                      <a:pt x="17" y="24"/>
                      <a:pt x="18" y="24"/>
                    </a:cubicBez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02" name="Freeform 57"/>
              <p:cNvSpPr>
                <a:spLocks noEditPoints="1"/>
              </p:cNvSpPr>
              <p:nvPr/>
            </p:nvSpPr>
            <p:spPr bwMode="auto">
              <a:xfrm>
                <a:off x="3628" y="2731"/>
                <a:ext cx="245" cy="100"/>
              </a:xfrm>
              <a:custGeom>
                <a:avLst/>
                <a:gdLst>
                  <a:gd name="T0" fmla="*/ 450016 w 70"/>
                  <a:gd name="T1" fmla="*/ 92628 h 29"/>
                  <a:gd name="T2" fmla="*/ 277316 w 70"/>
                  <a:gd name="T3" fmla="*/ 116076 h 29"/>
                  <a:gd name="T4" fmla="*/ 283147 w 70"/>
                  <a:gd name="T5" fmla="*/ 139407 h 29"/>
                  <a:gd name="T6" fmla="*/ 302957 w 70"/>
                  <a:gd name="T7" fmla="*/ 156503 h 29"/>
                  <a:gd name="T8" fmla="*/ 244731 w 70"/>
                  <a:gd name="T9" fmla="*/ 168228 h 29"/>
                  <a:gd name="T10" fmla="*/ 218491 w 70"/>
                  <a:gd name="T11" fmla="*/ 151131 h 29"/>
                  <a:gd name="T12" fmla="*/ 213213 w 70"/>
                  <a:gd name="T13" fmla="*/ 116076 h 29"/>
                  <a:gd name="T14" fmla="*/ 161763 w 70"/>
                  <a:gd name="T15" fmla="*/ 104352 h 29"/>
                  <a:gd name="T16" fmla="*/ 115542 w 70"/>
                  <a:gd name="T17" fmla="*/ 52152 h 29"/>
                  <a:gd name="T18" fmla="*/ 0 w 70"/>
                  <a:gd name="T19" fmla="*/ 23448 h 29"/>
                  <a:gd name="T20" fmla="*/ 128576 w 70"/>
                  <a:gd name="T21" fmla="*/ 16528 h 29"/>
                  <a:gd name="T22" fmla="*/ 180075 w 70"/>
                  <a:gd name="T23" fmla="*/ 63924 h 29"/>
                  <a:gd name="T24" fmla="*/ 213213 w 70"/>
                  <a:gd name="T25" fmla="*/ 63924 h 29"/>
                  <a:gd name="T26" fmla="*/ 213213 w 70"/>
                  <a:gd name="T27" fmla="*/ 28703 h 29"/>
                  <a:gd name="T28" fmla="*/ 231525 w 70"/>
                  <a:gd name="T29" fmla="*/ 4793 h 29"/>
                  <a:gd name="T30" fmla="*/ 290521 w 70"/>
                  <a:gd name="T31" fmla="*/ 0 h 29"/>
                  <a:gd name="T32" fmla="*/ 269941 w 70"/>
                  <a:gd name="T33" fmla="*/ 28703 h 29"/>
                  <a:gd name="T34" fmla="*/ 269941 w 70"/>
                  <a:gd name="T35" fmla="*/ 63924 h 29"/>
                  <a:gd name="T36" fmla="*/ 419097 w 70"/>
                  <a:gd name="T37" fmla="*/ 28703 h 29"/>
                  <a:gd name="T38" fmla="*/ 450016 w 70"/>
                  <a:gd name="T39" fmla="*/ 92628 h 29"/>
                  <a:gd name="T40" fmla="*/ 424379 w 70"/>
                  <a:gd name="T41" fmla="*/ 87252 h 29"/>
                  <a:gd name="T42" fmla="*/ 405892 w 70"/>
                  <a:gd name="T43" fmla="*/ 47231 h 29"/>
                  <a:gd name="T44" fmla="*/ 405892 w 70"/>
                  <a:gd name="T45" fmla="*/ 87252 h 29"/>
                  <a:gd name="T46" fmla="*/ 321430 w 70"/>
                  <a:gd name="T47" fmla="*/ 87252 h 29"/>
                  <a:gd name="T48" fmla="*/ 398566 w 70"/>
                  <a:gd name="T49" fmla="*/ 68717 h 29"/>
                  <a:gd name="T50" fmla="*/ 321430 w 70"/>
                  <a:gd name="T51" fmla="*/ 80855 h 29"/>
                  <a:gd name="T52" fmla="*/ 393288 w 70"/>
                  <a:gd name="T53" fmla="*/ 47231 h 29"/>
                  <a:gd name="T54" fmla="*/ 316197 w 70"/>
                  <a:gd name="T55" fmla="*/ 75483 h 29"/>
                  <a:gd name="T56" fmla="*/ 269941 w 70"/>
                  <a:gd name="T57" fmla="*/ 104352 h 29"/>
                  <a:gd name="T58" fmla="*/ 213213 w 70"/>
                  <a:gd name="T59" fmla="*/ 104352 h 29"/>
                  <a:gd name="T60" fmla="*/ 269941 w 70"/>
                  <a:gd name="T61" fmla="*/ 87252 h 29"/>
                  <a:gd name="T62" fmla="*/ 213213 w 70"/>
                  <a:gd name="T63" fmla="*/ 87252 h 29"/>
                  <a:gd name="T64" fmla="*/ 269941 w 70"/>
                  <a:gd name="T65" fmla="*/ 80855 h 29"/>
                  <a:gd name="T66" fmla="*/ 213213 w 70"/>
                  <a:gd name="T67" fmla="*/ 80855 h 29"/>
                  <a:gd name="T68" fmla="*/ 187415 w 70"/>
                  <a:gd name="T69" fmla="*/ 87252 h 29"/>
                  <a:gd name="T70" fmla="*/ 141355 w 70"/>
                  <a:gd name="T71" fmla="*/ 47231 h 29"/>
                  <a:gd name="T72" fmla="*/ 84466 w 70"/>
                  <a:gd name="T73" fmla="*/ 35055 h 29"/>
                  <a:gd name="T74" fmla="*/ 7326 w 70"/>
                  <a:gd name="T75" fmla="*/ 23448 h 29"/>
                  <a:gd name="T76" fmla="*/ 269941 w 70"/>
                  <a:gd name="T77" fmla="*/ 151131 h 29"/>
                  <a:gd name="T78" fmla="*/ 244731 w 70"/>
                  <a:gd name="T79" fmla="*/ 151131 h 29"/>
                  <a:gd name="T80" fmla="*/ 257338 w 70"/>
                  <a:gd name="T81" fmla="*/ 120879 h 29"/>
                  <a:gd name="T82" fmla="*/ 257338 w 70"/>
                  <a:gd name="T83" fmla="*/ 139407 h 29"/>
                  <a:gd name="T84" fmla="*/ 231525 w 70"/>
                  <a:gd name="T85" fmla="*/ 127683 h 29"/>
                  <a:gd name="T86" fmla="*/ 231525 w 70"/>
                  <a:gd name="T87" fmla="*/ 144779 h 29"/>
                  <a:gd name="T88" fmla="*/ 257338 w 70"/>
                  <a:gd name="T89" fmla="*/ 11724 h 29"/>
                  <a:gd name="T90" fmla="*/ 252105 w 70"/>
                  <a:gd name="T91" fmla="*/ 28703 h 29"/>
                  <a:gd name="T92" fmla="*/ 238900 w 70"/>
                  <a:gd name="T93" fmla="*/ 11724 h 29"/>
                  <a:gd name="T94" fmla="*/ 231525 w 70"/>
                  <a:gd name="T95" fmla="*/ 23448 h 29"/>
                  <a:gd name="T96" fmla="*/ 252105 w 70"/>
                  <a:gd name="T97" fmla="*/ 40428 h 29"/>
                  <a:gd name="T98" fmla="*/ 252105 w 70"/>
                  <a:gd name="T99" fmla="*/ 63924 h 29"/>
                  <a:gd name="T100" fmla="*/ 231525 w 70"/>
                  <a:gd name="T101" fmla="*/ 40428 h 29"/>
                  <a:gd name="T102" fmla="*/ 231525 w 70"/>
                  <a:gd name="T103" fmla="*/ 63924 h 29"/>
                  <a:gd name="T104" fmla="*/ 123347 w 70"/>
                  <a:gd name="T105" fmla="*/ 35055 h 29"/>
                  <a:gd name="T106" fmla="*/ 115542 w 70"/>
                  <a:gd name="T107" fmla="*/ 40428 h 29"/>
                  <a:gd name="T108" fmla="*/ 110275 w 70"/>
                  <a:gd name="T109" fmla="*/ 35055 h 29"/>
                  <a:gd name="T110" fmla="*/ 115542 w 70"/>
                  <a:gd name="T111" fmla="*/ 28703 h 29"/>
                  <a:gd name="T112" fmla="*/ 123347 w 70"/>
                  <a:gd name="T113" fmla="*/ 35055 h 2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0"/>
                  <a:gd name="T172" fmla="*/ 0 h 29"/>
                  <a:gd name="T173" fmla="*/ 70 w 70"/>
                  <a:gd name="T174" fmla="*/ 29 h 2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0" h="29">
                    <a:moveTo>
                      <a:pt x="70" y="16"/>
                    </a:moveTo>
                    <a:lnTo>
                      <a:pt x="43" y="20"/>
                    </a:lnTo>
                    <a:lnTo>
                      <a:pt x="44" y="24"/>
                    </a:lnTo>
                    <a:lnTo>
                      <a:pt x="47" y="27"/>
                    </a:lnTo>
                    <a:lnTo>
                      <a:pt x="38" y="29"/>
                    </a:lnTo>
                    <a:lnTo>
                      <a:pt x="34" y="26"/>
                    </a:lnTo>
                    <a:lnTo>
                      <a:pt x="33" y="20"/>
                    </a:lnTo>
                    <a:cubicBezTo>
                      <a:pt x="33" y="20"/>
                      <a:pt x="28" y="20"/>
                      <a:pt x="25" y="18"/>
                    </a:cubicBezTo>
                    <a:cubicBezTo>
                      <a:pt x="22" y="15"/>
                      <a:pt x="19" y="9"/>
                      <a:pt x="18" y="9"/>
                    </a:cubicBezTo>
                    <a:cubicBezTo>
                      <a:pt x="17" y="9"/>
                      <a:pt x="0" y="4"/>
                      <a:pt x="0" y="4"/>
                    </a:cubicBezTo>
                    <a:lnTo>
                      <a:pt x="20" y="3"/>
                    </a:lnTo>
                    <a:cubicBezTo>
                      <a:pt x="20" y="3"/>
                      <a:pt x="26" y="10"/>
                      <a:pt x="28" y="11"/>
                    </a:cubicBezTo>
                    <a:cubicBezTo>
                      <a:pt x="29" y="11"/>
                      <a:pt x="33" y="11"/>
                      <a:pt x="33" y="11"/>
                    </a:cubicBezTo>
                    <a:lnTo>
                      <a:pt x="33" y="5"/>
                    </a:lnTo>
                    <a:lnTo>
                      <a:pt x="36" y="1"/>
                    </a:lnTo>
                    <a:lnTo>
                      <a:pt x="45" y="0"/>
                    </a:lnTo>
                    <a:lnTo>
                      <a:pt x="42" y="5"/>
                    </a:lnTo>
                    <a:lnTo>
                      <a:pt x="42" y="11"/>
                    </a:lnTo>
                    <a:lnTo>
                      <a:pt x="65" y="5"/>
                    </a:lnTo>
                    <a:lnTo>
                      <a:pt x="70" y="16"/>
                    </a:lnTo>
                    <a:close/>
                    <a:moveTo>
                      <a:pt x="66" y="15"/>
                    </a:moveTo>
                    <a:lnTo>
                      <a:pt x="63" y="8"/>
                    </a:lnTo>
                    <a:moveTo>
                      <a:pt x="63" y="15"/>
                    </a:moveTo>
                    <a:lnTo>
                      <a:pt x="50" y="15"/>
                    </a:lnTo>
                    <a:moveTo>
                      <a:pt x="62" y="12"/>
                    </a:moveTo>
                    <a:lnTo>
                      <a:pt x="50" y="14"/>
                    </a:lnTo>
                    <a:moveTo>
                      <a:pt x="61" y="8"/>
                    </a:moveTo>
                    <a:lnTo>
                      <a:pt x="49" y="13"/>
                    </a:lnTo>
                    <a:moveTo>
                      <a:pt x="42" y="18"/>
                    </a:moveTo>
                    <a:lnTo>
                      <a:pt x="33" y="18"/>
                    </a:lnTo>
                    <a:moveTo>
                      <a:pt x="42" y="15"/>
                    </a:moveTo>
                    <a:lnTo>
                      <a:pt x="33" y="15"/>
                    </a:lnTo>
                    <a:moveTo>
                      <a:pt x="42" y="14"/>
                    </a:moveTo>
                    <a:lnTo>
                      <a:pt x="33" y="14"/>
                    </a:lnTo>
                    <a:moveTo>
                      <a:pt x="29" y="15"/>
                    </a:moveTo>
                    <a:lnTo>
                      <a:pt x="22" y="8"/>
                    </a:lnTo>
                    <a:moveTo>
                      <a:pt x="13" y="6"/>
                    </a:moveTo>
                    <a:lnTo>
                      <a:pt x="1" y="4"/>
                    </a:lnTo>
                    <a:moveTo>
                      <a:pt x="42" y="26"/>
                    </a:moveTo>
                    <a:lnTo>
                      <a:pt x="38" y="26"/>
                    </a:lnTo>
                    <a:moveTo>
                      <a:pt x="40" y="21"/>
                    </a:moveTo>
                    <a:lnTo>
                      <a:pt x="40" y="24"/>
                    </a:lnTo>
                    <a:moveTo>
                      <a:pt x="36" y="22"/>
                    </a:moveTo>
                    <a:lnTo>
                      <a:pt x="36" y="25"/>
                    </a:lnTo>
                    <a:moveTo>
                      <a:pt x="40" y="2"/>
                    </a:moveTo>
                    <a:lnTo>
                      <a:pt x="39" y="5"/>
                    </a:lnTo>
                    <a:moveTo>
                      <a:pt x="37" y="2"/>
                    </a:moveTo>
                    <a:lnTo>
                      <a:pt x="36" y="4"/>
                    </a:lnTo>
                    <a:moveTo>
                      <a:pt x="39" y="7"/>
                    </a:moveTo>
                    <a:lnTo>
                      <a:pt x="39" y="11"/>
                    </a:lnTo>
                    <a:moveTo>
                      <a:pt x="36" y="7"/>
                    </a:moveTo>
                    <a:lnTo>
                      <a:pt x="36" y="11"/>
                    </a:lnTo>
                    <a:moveTo>
                      <a:pt x="19" y="6"/>
                    </a:moveTo>
                    <a:cubicBezTo>
                      <a:pt x="19" y="7"/>
                      <a:pt x="19" y="7"/>
                      <a:pt x="18" y="7"/>
                    </a:cubicBezTo>
                    <a:cubicBezTo>
                      <a:pt x="17" y="7"/>
                      <a:pt x="17" y="7"/>
                      <a:pt x="17" y="6"/>
                    </a:cubicBezTo>
                    <a:cubicBezTo>
                      <a:pt x="17" y="5"/>
                      <a:pt x="17" y="5"/>
                      <a:pt x="18" y="5"/>
                    </a:cubicBezTo>
                    <a:cubicBezTo>
                      <a:pt x="19" y="5"/>
                      <a:pt x="19" y="5"/>
                      <a:pt x="19" y="6"/>
                    </a:cubicBez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03" name="Freeform 58"/>
              <p:cNvSpPr>
                <a:spLocks noEditPoints="1"/>
              </p:cNvSpPr>
              <p:nvPr/>
            </p:nvSpPr>
            <p:spPr bwMode="auto">
              <a:xfrm>
                <a:off x="3429" y="2628"/>
                <a:ext cx="196" cy="159"/>
              </a:xfrm>
              <a:custGeom>
                <a:avLst/>
                <a:gdLst>
                  <a:gd name="T0" fmla="*/ 347718 w 56"/>
                  <a:gd name="T1" fmla="*/ 271365 h 46"/>
                  <a:gd name="T2" fmla="*/ 193281 w 56"/>
                  <a:gd name="T3" fmla="*/ 211688 h 46"/>
                  <a:gd name="T4" fmla="*/ 180247 w 56"/>
                  <a:gd name="T5" fmla="*/ 230398 h 46"/>
                  <a:gd name="T6" fmla="*/ 187586 w 56"/>
                  <a:gd name="T7" fmla="*/ 259094 h 46"/>
                  <a:gd name="T8" fmla="*/ 136087 w 56"/>
                  <a:gd name="T9" fmla="*/ 235389 h 46"/>
                  <a:gd name="T10" fmla="*/ 115556 w 56"/>
                  <a:gd name="T11" fmla="*/ 211688 h 46"/>
                  <a:gd name="T12" fmla="*/ 128625 w 56"/>
                  <a:gd name="T13" fmla="*/ 182570 h 46"/>
                  <a:gd name="T14" fmla="*/ 97720 w 56"/>
                  <a:gd name="T15" fmla="*/ 141603 h 46"/>
                  <a:gd name="T16" fmla="*/ 84637 w 56"/>
                  <a:gd name="T17" fmla="*/ 81937 h 46"/>
                  <a:gd name="T18" fmla="*/ 0 w 56"/>
                  <a:gd name="T19" fmla="*/ 0 h 46"/>
                  <a:gd name="T20" fmla="*/ 115556 w 56"/>
                  <a:gd name="T21" fmla="*/ 59677 h 46"/>
                  <a:gd name="T22" fmla="*/ 136087 w 56"/>
                  <a:gd name="T23" fmla="*/ 112499 h 46"/>
                  <a:gd name="T24" fmla="*/ 167643 w 56"/>
                  <a:gd name="T25" fmla="*/ 136609 h 46"/>
                  <a:gd name="T26" fmla="*/ 180247 w 56"/>
                  <a:gd name="T27" fmla="*/ 105642 h 46"/>
                  <a:gd name="T28" fmla="*/ 213262 w 56"/>
                  <a:gd name="T29" fmla="*/ 88795 h 46"/>
                  <a:gd name="T30" fmla="*/ 264712 w 56"/>
                  <a:gd name="T31" fmla="*/ 112499 h 46"/>
                  <a:gd name="T32" fmla="*/ 231697 w 56"/>
                  <a:gd name="T33" fmla="*/ 129751 h 46"/>
                  <a:gd name="T34" fmla="*/ 213262 w 56"/>
                  <a:gd name="T35" fmla="*/ 158461 h 46"/>
                  <a:gd name="T36" fmla="*/ 360322 w 56"/>
                  <a:gd name="T37" fmla="*/ 194422 h 46"/>
                  <a:gd name="T38" fmla="*/ 347718 w 56"/>
                  <a:gd name="T39" fmla="*/ 271365 h 46"/>
                  <a:gd name="T40" fmla="*/ 334635 w 56"/>
                  <a:gd name="T41" fmla="*/ 254099 h 46"/>
                  <a:gd name="T42" fmla="*/ 342010 w 56"/>
                  <a:gd name="T43" fmla="*/ 206275 h 46"/>
                  <a:gd name="T44" fmla="*/ 316197 w 56"/>
                  <a:gd name="T45" fmla="*/ 242247 h 46"/>
                  <a:gd name="T46" fmla="*/ 238900 w 56"/>
                  <a:gd name="T47" fmla="*/ 206275 h 46"/>
                  <a:gd name="T48" fmla="*/ 322028 w 56"/>
                  <a:gd name="T49" fmla="*/ 223540 h 46"/>
                  <a:gd name="T50" fmla="*/ 244780 w 56"/>
                  <a:gd name="T51" fmla="*/ 194422 h 46"/>
                  <a:gd name="T52" fmla="*/ 322028 w 56"/>
                  <a:gd name="T53" fmla="*/ 201280 h 46"/>
                  <a:gd name="T54" fmla="*/ 244780 w 56"/>
                  <a:gd name="T55" fmla="*/ 189428 h 46"/>
                  <a:gd name="T56" fmla="*/ 193281 w 56"/>
                  <a:gd name="T57" fmla="*/ 194422 h 46"/>
                  <a:gd name="T58" fmla="*/ 141796 w 56"/>
                  <a:gd name="T59" fmla="*/ 165305 h 46"/>
                  <a:gd name="T60" fmla="*/ 200655 w 56"/>
                  <a:gd name="T61" fmla="*/ 182570 h 46"/>
                  <a:gd name="T62" fmla="*/ 149170 w 56"/>
                  <a:gd name="T63" fmla="*/ 158461 h 46"/>
                  <a:gd name="T64" fmla="*/ 205888 w 56"/>
                  <a:gd name="T65" fmla="*/ 170718 h 46"/>
                  <a:gd name="T66" fmla="*/ 154438 w 56"/>
                  <a:gd name="T67" fmla="*/ 146608 h 46"/>
                  <a:gd name="T68" fmla="*/ 123358 w 56"/>
                  <a:gd name="T69" fmla="*/ 141603 h 46"/>
                  <a:gd name="T70" fmla="*/ 110324 w 56"/>
                  <a:gd name="T71" fmla="*/ 81937 h 46"/>
                  <a:gd name="T72" fmla="*/ 72030 w 56"/>
                  <a:gd name="T73" fmla="*/ 47824 h 46"/>
                  <a:gd name="T74" fmla="*/ 7375 w 56"/>
                  <a:gd name="T75" fmla="*/ 4995 h 46"/>
                  <a:gd name="T76" fmla="*/ 161763 w 56"/>
                  <a:gd name="T77" fmla="*/ 235389 h 46"/>
                  <a:gd name="T78" fmla="*/ 141796 w 56"/>
                  <a:gd name="T79" fmla="*/ 223540 h 46"/>
                  <a:gd name="T80" fmla="*/ 174969 w 56"/>
                  <a:gd name="T81" fmla="*/ 206275 h 46"/>
                  <a:gd name="T82" fmla="*/ 161763 w 56"/>
                  <a:gd name="T83" fmla="*/ 223540 h 46"/>
                  <a:gd name="T84" fmla="*/ 141796 w 56"/>
                  <a:gd name="T85" fmla="*/ 194422 h 46"/>
                  <a:gd name="T86" fmla="*/ 136087 w 56"/>
                  <a:gd name="T87" fmla="*/ 211688 h 46"/>
                  <a:gd name="T88" fmla="*/ 231697 w 56"/>
                  <a:gd name="T89" fmla="*/ 112499 h 46"/>
                  <a:gd name="T90" fmla="*/ 218491 w 56"/>
                  <a:gd name="T91" fmla="*/ 117899 h 46"/>
                  <a:gd name="T92" fmla="*/ 213262 w 56"/>
                  <a:gd name="T93" fmla="*/ 100647 h 46"/>
                  <a:gd name="T94" fmla="*/ 200655 w 56"/>
                  <a:gd name="T95" fmla="*/ 105642 h 46"/>
                  <a:gd name="T96" fmla="*/ 213262 w 56"/>
                  <a:gd name="T97" fmla="*/ 129751 h 46"/>
                  <a:gd name="T98" fmla="*/ 200655 w 56"/>
                  <a:gd name="T99" fmla="*/ 146608 h 46"/>
                  <a:gd name="T100" fmla="*/ 193281 w 56"/>
                  <a:gd name="T101" fmla="*/ 124348 h 46"/>
                  <a:gd name="T102" fmla="*/ 180247 w 56"/>
                  <a:gd name="T103" fmla="*/ 141603 h 46"/>
                  <a:gd name="T104" fmla="*/ 102949 w 56"/>
                  <a:gd name="T105" fmla="*/ 64672 h 46"/>
                  <a:gd name="T106" fmla="*/ 90346 w 56"/>
                  <a:gd name="T107" fmla="*/ 70084 h 46"/>
                  <a:gd name="T108" fmla="*/ 90346 w 56"/>
                  <a:gd name="T109" fmla="*/ 59677 h 46"/>
                  <a:gd name="T110" fmla="*/ 97720 w 56"/>
                  <a:gd name="T111" fmla="*/ 59677 h 46"/>
                  <a:gd name="T112" fmla="*/ 102949 w 56"/>
                  <a:gd name="T113" fmla="*/ 64672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46"/>
                  <a:gd name="T173" fmla="*/ 56 w 56"/>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46">
                    <a:moveTo>
                      <a:pt x="54" y="46"/>
                    </a:moveTo>
                    <a:lnTo>
                      <a:pt x="30" y="36"/>
                    </a:lnTo>
                    <a:lnTo>
                      <a:pt x="28" y="39"/>
                    </a:lnTo>
                    <a:lnTo>
                      <a:pt x="29" y="44"/>
                    </a:lnTo>
                    <a:lnTo>
                      <a:pt x="21" y="40"/>
                    </a:lnTo>
                    <a:lnTo>
                      <a:pt x="18" y="36"/>
                    </a:lnTo>
                    <a:lnTo>
                      <a:pt x="20" y="31"/>
                    </a:lnTo>
                    <a:cubicBezTo>
                      <a:pt x="20" y="31"/>
                      <a:pt x="16" y="28"/>
                      <a:pt x="15" y="24"/>
                    </a:cubicBezTo>
                    <a:cubicBezTo>
                      <a:pt x="14" y="21"/>
                      <a:pt x="14" y="14"/>
                      <a:pt x="13" y="14"/>
                    </a:cubicBezTo>
                    <a:cubicBezTo>
                      <a:pt x="12" y="13"/>
                      <a:pt x="0" y="0"/>
                      <a:pt x="0" y="0"/>
                    </a:cubicBezTo>
                    <a:lnTo>
                      <a:pt x="18" y="10"/>
                    </a:lnTo>
                    <a:cubicBezTo>
                      <a:pt x="18" y="10"/>
                      <a:pt x="20" y="18"/>
                      <a:pt x="21" y="19"/>
                    </a:cubicBezTo>
                    <a:cubicBezTo>
                      <a:pt x="22" y="21"/>
                      <a:pt x="26" y="23"/>
                      <a:pt x="26" y="23"/>
                    </a:cubicBezTo>
                    <a:lnTo>
                      <a:pt x="28" y="18"/>
                    </a:lnTo>
                    <a:lnTo>
                      <a:pt x="33" y="15"/>
                    </a:lnTo>
                    <a:lnTo>
                      <a:pt x="41" y="19"/>
                    </a:lnTo>
                    <a:lnTo>
                      <a:pt x="36" y="22"/>
                    </a:lnTo>
                    <a:lnTo>
                      <a:pt x="33" y="27"/>
                    </a:lnTo>
                    <a:lnTo>
                      <a:pt x="56" y="33"/>
                    </a:lnTo>
                    <a:lnTo>
                      <a:pt x="54" y="46"/>
                    </a:lnTo>
                    <a:close/>
                    <a:moveTo>
                      <a:pt x="52" y="43"/>
                    </a:moveTo>
                    <a:lnTo>
                      <a:pt x="53" y="35"/>
                    </a:lnTo>
                    <a:moveTo>
                      <a:pt x="49" y="41"/>
                    </a:moveTo>
                    <a:lnTo>
                      <a:pt x="37" y="35"/>
                    </a:lnTo>
                    <a:moveTo>
                      <a:pt x="50" y="38"/>
                    </a:moveTo>
                    <a:lnTo>
                      <a:pt x="38" y="33"/>
                    </a:lnTo>
                    <a:moveTo>
                      <a:pt x="50" y="34"/>
                    </a:moveTo>
                    <a:lnTo>
                      <a:pt x="38" y="32"/>
                    </a:lnTo>
                    <a:moveTo>
                      <a:pt x="30" y="33"/>
                    </a:moveTo>
                    <a:lnTo>
                      <a:pt x="22" y="28"/>
                    </a:lnTo>
                    <a:moveTo>
                      <a:pt x="31" y="31"/>
                    </a:moveTo>
                    <a:lnTo>
                      <a:pt x="23" y="27"/>
                    </a:lnTo>
                    <a:moveTo>
                      <a:pt x="32" y="29"/>
                    </a:moveTo>
                    <a:lnTo>
                      <a:pt x="24" y="25"/>
                    </a:lnTo>
                    <a:moveTo>
                      <a:pt x="19" y="24"/>
                    </a:moveTo>
                    <a:lnTo>
                      <a:pt x="17" y="14"/>
                    </a:lnTo>
                    <a:moveTo>
                      <a:pt x="11" y="8"/>
                    </a:moveTo>
                    <a:lnTo>
                      <a:pt x="1" y="1"/>
                    </a:lnTo>
                    <a:moveTo>
                      <a:pt x="25" y="40"/>
                    </a:moveTo>
                    <a:lnTo>
                      <a:pt x="22" y="38"/>
                    </a:lnTo>
                    <a:moveTo>
                      <a:pt x="27" y="35"/>
                    </a:moveTo>
                    <a:lnTo>
                      <a:pt x="25" y="38"/>
                    </a:lnTo>
                    <a:moveTo>
                      <a:pt x="22" y="33"/>
                    </a:moveTo>
                    <a:lnTo>
                      <a:pt x="21" y="36"/>
                    </a:lnTo>
                    <a:moveTo>
                      <a:pt x="36" y="19"/>
                    </a:moveTo>
                    <a:lnTo>
                      <a:pt x="34" y="20"/>
                    </a:lnTo>
                    <a:moveTo>
                      <a:pt x="33" y="17"/>
                    </a:moveTo>
                    <a:lnTo>
                      <a:pt x="31" y="18"/>
                    </a:lnTo>
                    <a:moveTo>
                      <a:pt x="33" y="22"/>
                    </a:moveTo>
                    <a:lnTo>
                      <a:pt x="31" y="25"/>
                    </a:lnTo>
                    <a:moveTo>
                      <a:pt x="30" y="21"/>
                    </a:moveTo>
                    <a:lnTo>
                      <a:pt x="28" y="24"/>
                    </a:lnTo>
                    <a:moveTo>
                      <a:pt x="16" y="11"/>
                    </a:moveTo>
                    <a:cubicBezTo>
                      <a:pt x="15" y="12"/>
                      <a:pt x="15" y="12"/>
                      <a:pt x="14" y="12"/>
                    </a:cubicBezTo>
                    <a:cubicBezTo>
                      <a:pt x="14" y="11"/>
                      <a:pt x="13" y="11"/>
                      <a:pt x="14" y="10"/>
                    </a:cubicBezTo>
                    <a:cubicBezTo>
                      <a:pt x="14" y="10"/>
                      <a:pt x="15" y="9"/>
                      <a:pt x="15" y="10"/>
                    </a:cubicBezTo>
                    <a:cubicBezTo>
                      <a:pt x="16" y="10"/>
                      <a:pt x="16" y="11"/>
                      <a:pt x="16" y="11"/>
                    </a:cubicBez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04" name="Freeform 59"/>
              <p:cNvSpPr>
                <a:spLocks noEditPoints="1"/>
              </p:cNvSpPr>
              <p:nvPr/>
            </p:nvSpPr>
            <p:spPr bwMode="auto">
              <a:xfrm>
                <a:off x="3311" y="2427"/>
                <a:ext cx="118" cy="232"/>
              </a:xfrm>
              <a:custGeom>
                <a:avLst/>
                <a:gdLst>
                  <a:gd name="T0" fmla="*/ 157138 w 34"/>
                  <a:gd name="T1" fmla="*/ 399826 h 67"/>
                  <a:gd name="T2" fmla="*/ 60947 w 34"/>
                  <a:gd name="T3" fmla="*/ 274311 h 67"/>
                  <a:gd name="T4" fmla="*/ 36701 w 34"/>
                  <a:gd name="T5" fmla="*/ 286229 h 67"/>
                  <a:gd name="T6" fmla="*/ 36701 w 34"/>
                  <a:gd name="T7" fmla="*/ 310101 h 67"/>
                  <a:gd name="T8" fmla="*/ 0 w 34"/>
                  <a:gd name="T9" fmla="*/ 268833 h 67"/>
                  <a:gd name="T10" fmla="*/ 0 w 34"/>
                  <a:gd name="T11" fmla="*/ 244961 h 67"/>
                  <a:gd name="T12" fmla="*/ 24669 w 34"/>
                  <a:gd name="T13" fmla="*/ 220549 h 67"/>
                  <a:gd name="T14" fmla="*/ 17561 w 34"/>
                  <a:gd name="T15" fmla="*/ 172217 h 67"/>
                  <a:gd name="T16" fmla="*/ 36701 w 34"/>
                  <a:gd name="T17" fmla="*/ 106952 h 67"/>
                  <a:gd name="T18" fmla="*/ 12046 w 34"/>
                  <a:gd name="T19" fmla="*/ 0 h 67"/>
                  <a:gd name="T20" fmla="*/ 78508 w 34"/>
                  <a:gd name="T21" fmla="*/ 106952 h 67"/>
                  <a:gd name="T22" fmla="*/ 60947 w 34"/>
                  <a:gd name="T23" fmla="*/ 160298 h 67"/>
                  <a:gd name="T24" fmla="*/ 78508 w 34"/>
                  <a:gd name="T25" fmla="*/ 191196 h 67"/>
                  <a:gd name="T26" fmla="*/ 103167 w 34"/>
                  <a:gd name="T27" fmla="*/ 179277 h 67"/>
                  <a:gd name="T28" fmla="*/ 140000 w 34"/>
                  <a:gd name="T29" fmla="*/ 179277 h 67"/>
                  <a:gd name="T30" fmla="*/ 169760 w 34"/>
                  <a:gd name="T31" fmla="*/ 220549 h 67"/>
                  <a:gd name="T32" fmla="*/ 132892 w 34"/>
                  <a:gd name="T33" fmla="*/ 220549 h 67"/>
                  <a:gd name="T34" fmla="*/ 103167 w 34"/>
                  <a:gd name="T35" fmla="*/ 239517 h 67"/>
                  <a:gd name="T36" fmla="*/ 206462 w 34"/>
                  <a:gd name="T37" fmla="*/ 339575 h 67"/>
                  <a:gd name="T38" fmla="*/ 157138 w 34"/>
                  <a:gd name="T39" fmla="*/ 399826 h 67"/>
                  <a:gd name="T40" fmla="*/ 152043 w 34"/>
                  <a:gd name="T41" fmla="*/ 375785 h 67"/>
                  <a:gd name="T42" fmla="*/ 181807 w 34"/>
                  <a:gd name="T43" fmla="*/ 339575 h 67"/>
                  <a:gd name="T44" fmla="*/ 145095 w 34"/>
                  <a:gd name="T45" fmla="*/ 358388 h 67"/>
                  <a:gd name="T46" fmla="*/ 103167 w 34"/>
                  <a:gd name="T47" fmla="*/ 293279 h 67"/>
                  <a:gd name="T48" fmla="*/ 157138 w 34"/>
                  <a:gd name="T49" fmla="*/ 346469 h 67"/>
                  <a:gd name="T50" fmla="*/ 108223 w 34"/>
                  <a:gd name="T51" fmla="*/ 286229 h 67"/>
                  <a:gd name="T52" fmla="*/ 169760 w 34"/>
                  <a:gd name="T53" fmla="*/ 327501 h 67"/>
                  <a:gd name="T54" fmla="*/ 115331 w 34"/>
                  <a:gd name="T55" fmla="*/ 280786 h 67"/>
                  <a:gd name="T56" fmla="*/ 66465 w 34"/>
                  <a:gd name="T57" fmla="*/ 256914 h 67"/>
                  <a:gd name="T58" fmla="*/ 41807 w 34"/>
                  <a:gd name="T59" fmla="*/ 215525 h 67"/>
                  <a:gd name="T60" fmla="*/ 78508 w 34"/>
                  <a:gd name="T61" fmla="*/ 249850 h 67"/>
                  <a:gd name="T62" fmla="*/ 54384 w 34"/>
                  <a:gd name="T63" fmla="*/ 208592 h 67"/>
                  <a:gd name="T64" fmla="*/ 90676 w 34"/>
                  <a:gd name="T65" fmla="*/ 244961 h 67"/>
                  <a:gd name="T66" fmla="*/ 60947 w 34"/>
                  <a:gd name="T67" fmla="*/ 203568 h 67"/>
                  <a:gd name="T68" fmla="*/ 41807 w 34"/>
                  <a:gd name="T69" fmla="*/ 184759 h 67"/>
                  <a:gd name="T70" fmla="*/ 54384 w 34"/>
                  <a:gd name="T71" fmla="*/ 125921 h 67"/>
                  <a:gd name="T72" fmla="*/ 41807 w 34"/>
                  <a:gd name="T73" fmla="*/ 77637 h 67"/>
                  <a:gd name="T74" fmla="*/ 17561 w 34"/>
                  <a:gd name="T75" fmla="*/ 5024 h 67"/>
                  <a:gd name="T76" fmla="*/ 24669 w 34"/>
                  <a:gd name="T77" fmla="*/ 280786 h 67"/>
                  <a:gd name="T78" fmla="*/ 5060 w 34"/>
                  <a:gd name="T79" fmla="*/ 261817 h 67"/>
                  <a:gd name="T80" fmla="*/ 48914 w 34"/>
                  <a:gd name="T81" fmla="*/ 256914 h 67"/>
                  <a:gd name="T82" fmla="*/ 29726 w 34"/>
                  <a:gd name="T83" fmla="*/ 268833 h 67"/>
                  <a:gd name="T84" fmla="*/ 29726 w 34"/>
                  <a:gd name="T85" fmla="*/ 239517 h 67"/>
                  <a:gd name="T86" fmla="*/ 12046 w 34"/>
                  <a:gd name="T87" fmla="*/ 249850 h 67"/>
                  <a:gd name="T88" fmla="*/ 145095 w 34"/>
                  <a:gd name="T89" fmla="*/ 203568 h 67"/>
                  <a:gd name="T90" fmla="*/ 127374 w 34"/>
                  <a:gd name="T91" fmla="*/ 203568 h 67"/>
                  <a:gd name="T92" fmla="*/ 132892 w 34"/>
                  <a:gd name="T93" fmla="*/ 191196 h 67"/>
                  <a:gd name="T94" fmla="*/ 120270 w 34"/>
                  <a:gd name="T95" fmla="*/ 191196 h 67"/>
                  <a:gd name="T96" fmla="*/ 115331 w 34"/>
                  <a:gd name="T97" fmla="*/ 215525 h 67"/>
                  <a:gd name="T98" fmla="*/ 97648 w 34"/>
                  <a:gd name="T99" fmla="*/ 227443 h 67"/>
                  <a:gd name="T100" fmla="*/ 108223 w 34"/>
                  <a:gd name="T101" fmla="*/ 196674 h 67"/>
                  <a:gd name="T102" fmla="*/ 85616 w 34"/>
                  <a:gd name="T103" fmla="*/ 208592 h 67"/>
                  <a:gd name="T104" fmla="*/ 60947 w 34"/>
                  <a:gd name="T105" fmla="*/ 106952 h 67"/>
                  <a:gd name="T106" fmla="*/ 48914 w 34"/>
                  <a:gd name="T107" fmla="*/ 101509 h 67"/>
                  <a:gd name="T108" fmla="*/ 54384 w 34"/>
                  <a:gd name="T109" fmla="*/ 94580 h 67"/>
                  <a:gd name="T110" fmla="*/ 60947 w 34"/>
                  <a:gd name="T111" fmla="*/ 94580 h 67"/>
                  <a:gd name="T112" fmla="*/ 60947 w 34"/>
                  <a:gd name="T113" fmla="*/ 106952 h 6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
                  <a:gd name="T172" fmla="*/ 0 h 67"/>
                  <a:gd name="T173" fmla="*/ 34 w 34"/>
                  <a:gd name="T174" fmla="*/ 67 h 6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 h="67">
                    <a:moveTo>
                      <a:pt x="26" y="67"/>
                    </a:moveTo>
                    <a:lnTo>
                      <a:pt x="10" y="46"/>
                    </a:lnTo>
                    <a:lnTo>
                      <a:pt x="6" y="48"/>
                    </a:lnTo>
                    <a:lnTo>
                      <a:pt x="6" y="52"/>
                    </a:lnTo>
                    <a:lnTo>
                      <a:pt x="0" y="45"/>
                    </a:lnTo>
                    <a:lnTo>
                      <a:pt x="0" y="41"/>
                    </a:lnTo>
                    <a:lnTo>
                      <a:pt x="4" y="37"/>
                    </a:lnTo>
                    <a:cubicBezTo>
                      <a:pt x="4" y="37"/>
                      <a:pt x="2" y="32"/>
                      <a:pt x="3" y="29"/>
                    </a:cubicBezTo>
                    <a:cubicBezTo>
                      <a:pt x="3" y="25"/>
                      <a:pt x="7" y="20"/>
                      <a:pt x="6" y="18"/>
                    </a:cubicBezTo>
                    <a:cubicBezTo>
                      <a:pt x="6" y="17"/>
                      <a:pt x="2" y="0"/>
                      <a:pt x="2" y="0"/>
                    </a:cubicBezTo>
                    <a:lnTo>
                      <a:pt x="13" y="18"/>
                    </a:lnTo>
                    <a:cubicBezTo>
                      <a:pt x="13" y="18"/>
                      <a:pt x="10" y="26"/>
                      <a:pt x="10" y="27"/>
                    </a:cubicBezTo>
                    <a:cubicBezTo>
                      <a:pt x="11" y="29"/>
                      <a:pt x="13" y="32"/>
                      <a:pt x="13" y="32"/>
                    </a:cubicBezTo>
                    <a:lnTo>
                      <a:pt x="17" y="30"/>
                    </a:lnTo>
                    <a:lnTo>
                      <a:pt x="23" y="30"/>
                    </a:lnTo>
                    <a:lnTo>
                      <a:pt x="28" y="37"/>
                    </a:lnTo>
                    <a:lnTo>
                      <a:pt x="22" y="37"/>
                    </a:lnTo>
                    <a:lnTo>
                      <a:pt x="17" y="40"/>
                    </a:lnTo>
                    <a:lnTo>
                      <a:pt x="34" y="57"/>
                    </a:lnTo>
                    <a:lnTo>
                      <a:pt x="26" y="67"/>
                    </a:lnTo>
                    <a:close/>
                    <a:moveTo>
                      <a:pt x="25" y="63"/>
                    </a:moveTo>
                    <a:lnTo>
                      <a:pt x="30" y="57"/>
                    </a:lnTo>
                    <a:moveTo>
                      <a:pt x="24" y="60"/>
                    </a:moveTo>
                    <a:lnTo>
                      <a:pt x="17" y="49"/>
                    </a:lnTo>
                    <a:moveTo>
                      <a:pt x="26" y="58"/>
                    </a:moveTo>
                    <a:lnTo>
                      <a:pt x="18" y="48"/>
                    </a:lnTo>
                    <a:moveTo>
                      <a:pt x="28" y="55"/>
                    </a:moveTo>
                    <a:lnTo>
                      <a:pt x="19" y="47"/>
                    </a:lnTo>
                    <a:moveTo>
                      <a:pt x="11" y="43"/>
                    </a:moveTo>
                    <a:lnTo>
                      <a:pt x="7" y="36"/>
                    </a:lnTo>
                    <a:moveTo>
                      <a:pt x="13" y="42"/>
                    </a:moveTo>
                    <a:lnTo>
                      <a:pt x="9" y="35"/>
                    </a:lnTo>
                    <a:moveTo>
                      <a:pt x="15" y="41"/>
                    </a:moveTo>
                    <a:lnTo>
                      <a:pt x="10" y="34"/>
                    </a:lnTo>
                    <a:moveTo>
                      <a:pt x="7" y="31"/>
                    </a:moveTo>
                    <a:lnTo>
                      <a:pt x="9" y="21"/>
                    </a:lnTo>
                    <a:moveTo>
                      <a:pt x="7" y="13"/>
                    </a:moveTo>
                    <a:lnTo>
                      <a:pt x="3" y="1"/>
                    </a:lnTo>
                    <a:moveTo>
                      <a:pt x="4" y="47"/>
                    </a:moveTo>
                    <a:lnTo>
                      <a:pt x="1" y="44"/>
                    </a:lnTo>
                    <a:moveTo>
                      <a:pt x="8" y="43"/>
                    </a:moveTo>
                    <a:lnTo>
                      <a:pt x="5" y="45"/>
                    </a:lnTo>
                    <a:moveTo>
                      <a:pt x="5" y="40"/>
                    </a:moveTo>
                    <a:lnTo>
                      <a:pt x="2" y="42"/>
                    </a:lnTo>
                    <a:moveTo>
                      <a:pt x="24" y="34"/>
                    </a:moveTo>
                    <a:lnTo>
                      <a:pt x="21" y="34"/>
                    </a:lnTo>
                    <a:moveTo>
                      <a:pt x="22" y="32"/>
                    </a:moveTo>
                    <a:lnTo>
                      <a:pt x="20" y="32"/>
                    </a:lnTo>
                    <a:moveTo>
                      <a:pt x="19" y="36"/>
                    </a:moveTo>
                    <a:lnTo>
                      <a:pt x="16" y="38"/>
                    </a:lnTo>
                    <a:moveTo>
                      <a:pt x="18" y="33"/>
                    </a:moveTo>
                    <a:lnTo>
                      <a:pt x="14" y="35"/>
                    </a:lnTo>
                    <a:moveTo>
                      <a:pt x="10" y="18"/>
                    </a:moveTo>
                    <a:cubicBezTo>
                      <a:pt x="9" y="18"/>
                      <a:pt x="9" y="18"/>
                      <a:pt x="8" y="17"/>
                    </a:cubicBezTo>
                    <a:cubicBezTo>
                      <a:pt x="8" y="17"/>
                      <a:pt x="8" y="16"/>
                      <a:pt x="9" y="16"/>
                    </a:cubicBezTo>
                    <a:cubicBezTo>
                      <a:pt x="9" y="15"/>
                      <a:pt x="10" y="16"/>
                      <a:pt x="10" y="16"/>
                    </a:cubicBezTo>
                    <a:cubicBezTo>
                      <a:pt x="11" y="17"/>
                      <a:pt x="10" y="17"/>
                      <a:pt x="10" y="18"/>
                    </a:cubicBez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05" name="Freeform 60"/>
              <p:cNvSpPr>
                <a:spLocks noEditPoints="1"/>
              </p:cNvSpPr>
              <p:nvPr/>
            </p:nvSpPr>
            <p:spPr bwMode="auto">
              <a:xfrm>
                <a:off x="3234" y="2200"/>
                <a:ext cx="102" cy="242"/>
              </a:xfrm>
              <a:custGeom>
                <a:avLst/>
                <a:gdLst>
                  <a:gd name="T0" fmla="*/ 87242 w 29"/>
                  <a:gd name="T1" fmla="*/ 413402 h 70"/>
                  <a:gd name="T2" fmla="*/ 60743 w 29"/>
                  <a:gd name="T3" fmla="*/ 254276 h 70"/>
                  <a:gd name="T4" fmla="*/ 33984 w 29"/>
                  <a:gd name="T5" fmla="*/ 259282 h 70"/>
                  <a:gd name="T6" fmla="*/ 13485 w 29"/>
                  <a:gd name="T7" fmla="*/ 276554 h 70"/>
                  <a:gd name="T8" fmla="*/ 0 w 29"/>
                  <a:gd name="T9" fmla="*/ 223701 h 70"/>
                  <a:gd name="T10" fmla="*/ 20970 w 29"/>
                  <a:gd name="T11" fmla="*/ 201555 h 70"/>
                  <a:gd name="T12" fmla="*/ 60743 w 29"/>
                  <a:gd name="T13" fmla="*/ 194575 h 70"/>
                  <a:gd name="T14" fmla="*/ 73757 w 29"/>
                  <a:gd name="T15" fmla="*/ 146687 h 70"/>
                  <a:gd name="T16" fmla="*/ 132357 w 29"/>
                  <a:gd name="T17" fmla="*/ 105692 h 70"/>
                  <a:gd name="T18" fmla="*/ 166823 w 29"/>
                  <a:gd name="T19" fmla="*/ 0 h 70"/>
                  <a:gd name="T20" fmla="*/ 172303 w 29"/>
                  <a:gd name="T21" fmla="*/ 118013 h 70"/>
                  <a:gd name="T22" fmla="*/ 119530 w 29"/>
                  <a:gd name="T23" fmla="*/ 165400 h 70"/>
                  <a:gd name="T24" fmla="*/ 119530 w 29"/>
                  <a:gd name="T25" fmla="*/ 194575 h 70"/>
                  <a:gd name="T26" fmla="*/ 158856 w 29"/>
                  <a:gd name="T27" fmla="*/ 194575 h 70"/>
                  <a:gd name="T28" fmla="*/ 185626 w 29"/>
                  <a:gd name="T29" fmla="*/ 211847 h 70"/>
                  <a:gd name="T30" fmla="*/ 193283 w 29"/>
                  <a:gd name="T31" fmla="*/ 266131 h 70"/>
                  <a:gd name="T32" fmla="*/ 158856 w 29"/>
                  <a:gd name="T33" fmla="*/ 247414 h 70"/>
                  <a:gd name="T34" fmla="*/ 119530 w 29"/>
                  <a:gd name="T35" fmla="*/ 247414 h 70"/>
                  <a:gd name="T36" fmla="*/ 158856 w 29"/>
                  <a:gd name="T37" fmla="*/ 384265 h 70"/>
                  <a:gd name="T38" fmla="*/ 87242 w 29"/>
                  <a:gd name="T39" fmla="*/ 413402 h 70"/>
                  <a:gd name="T40" fmla="*/ 92598 w 29"/>
                  <a:gd name="T41" fmla="*/ 389105 h 70"/>
                  <a:gd name="T42" fmla="*/ 139891 w 29"/>
                  <a:gd name="T43" fmla="*/ 372407 h 70"/>
                  <a:gd name="T44" fmla="*/ 92598 w 29"/>
                  <a:gd name="T45" fmla="*/ 372407 h 70"/>
                  <a:gd name="T46" fmla="*/ 92598 w 29"/>
                  <a:gd name="T47" fmla="*/ 295271 h 70"/>
                  <a:gd name="T48" fmla="*/ 113565 w 29"/>
                  <a:gd name="T49" fmla="*/ 365392 h 70"/>
                  <a:gd name="T50" fmla="*/ 100080 w 29"/>
                  <a:gd name="T51" fmla="*/ 295271 h 70"/>
                  <a:gd name="T52" fmla="*/ 139891 w 29"/>
                  <a:gd name="T53" fmla="*/ 359978 h 70"/>
                  <a:gd name="T54" fmla="*/ 106045 w 29"/>
                  <a:gd name="T55" fmla="*/ 288409 h 70"/>
                  <a:gd name="T56" fmla="*/ 73757 w 29"/>
                  <a:gd name="T57" fmla="*/ 247414 h 70"/>
                  <a:gd name="T58" fmla="*/ 73757 w 29"/>
                  <a:gd name="T59" fmla="*/ 194575 h 70"/>
                  <a:gd name="T60" fmla="*/ 92598 w 29"/>
                  <a:gd name="T61" fmla="*/ 247414 h 70"/>
                  <a:gd name="T62" fmla="*/ 92598 w 29"/>
                  <a:gd name="T63" fmla="*/ 194575 h 70"/>
                  <a:gd name="T64" fmla="*/ 100080 w 29"/>
                  <a:gd name="T65" fmla="*/ 247414 h 70"/>
                  <a:gd name="T66" fmla="*/ 100080 w 29"/>
                  <a:gd name="T67" fmla="*/ 194575 h 70"/>
                  <a:gd name="T68" fmla="*/ 92598 w 29"/>
                  <a:gd name="T69" fmla="*/ 170852 h 70"/>
                  <a:gd name="T70" fmla="*/ 139891 w 29"/>
                  <a:gd name="T71" fmla="*/ 129868 h 70"/>
                  <a:gd name="T72" fmla="*/ 153338 w 29"/>
                  <a:gd name="T73" fmla="*/ 76980 h 70"/>
                  <a:gd name="T74" fmla="*/ 166823 w 29"/>
                  <a:gd name="T75" fmla="*/ 4996 h 70"/>
                  <a:gd name="T76" fmla="*/ 20970 w 29"/>
                  <a:gd name="T77" fmla="*/ 247414 h 70"/>
                  <a:gd name="T78" fmla="*/ 20970 w 29"/>
                  <a:gd name="T79" fmla="*/ 223701 h 70"/>
                  <a:gd name="T80" fmla="*/ 52776 w 29"/>
                  <a:gd name="T81" fmla="*/ 235559 h 70"/>
                  <a:gd name="T82" fmla="*/ 33984 w 29"/>
                  <a:gd name="T83" fmla="*/ 235559 h 70"/>
                  <a:gd name="T84" fmla="*/ 47430 w 29"/>
                  <a:gd name="T85" fmla="*/ 211847 h 70"/>
                  <a:gd name="T86" fmla="*/ 26327 w 29"/>
                  <a:gd name="T87" fmla="*/ 211847 h 70"/>
                  <a:gd name="T88" fmla="*/ 179837 w 29"/>
                  <a:gd name="T89" fmla="*/ 235559 h 70"/>
                  <a:gd name="T90" fmla="*/ 158856 w 29"/>
                  <a:gd name="T91" fmla="*/ 230564 h 70"/>
                  <a:gd name="T92" fmla="*/ 179837 w 29"/>
                  <a:gd name="T93" fmla="*/ 218827 h 70"/>
                  <a:gd name="T94" fmla="*/ 166823 w 29"/>
                  <a:gd name="T95" fmla="*/ 211847 h 70"/>
                  <a:gd name="T96" fmla="*/ 145853 w 29"/>
                  <a:gd name="T97" fmla="*/ 230564 h 70"/>
                  <a:gd name="T98" fmla="*/ 119530 w 29"/>
                  <a:gd name="T99" fmla="*/ 230564 h 70"/>
                  <a:gd name="T100" fmla="*/ 145853 w 29"/>
                  <a:gd name="T101" fmla="*/ 211847 h 70"/>
                  <a:gd name="T102" fmla="*/ 119530 w 29"/>
                  <a:gd name="T103" fmla="*/ 211847 h 70"/>
                  <a:gd name="T104" fmla="*/ 153338 w 29"/>
                  <a:gd name="T105" fmla="*/ 112551 h 70"/>
                  <a:gd name="T106" fmla="*/ 145853 w 29"/>
                  <a:gd name="T107" fmla="*/ 105692 h 70"/>
                  <a:gd name="T108" fmla="*/ 153338 w 29"/>
                  <a:gd name="T109" fmla="*/ 100693 h 70"/>
                  <a:gd name="T110" fmla="*/ 158856 w 29"/>
                  <a:gd name="T111" fmla="*/ 105692 h 70"/>
                  <a:gd name="T112" fmla="*/ 153338 w 29"/>
                  <a:gd name="T113" fmla="*/ 112551 h 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
                  <a:gd name="T172" fmla="*/ 0 h 70"/>
                  <a:gd name="T173" fmla="*/ 29 w 29"/>
                  <a:gd name="T174" fmla="*/ 70 h 7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 h="70">
                    <a:moveTo>
                      <a:pt x="13" y="70"/>
                    </a:moveTo>
                    <a:lnTo>
                      <a:pt x="9" y="43"/>
                    </a:lnTo>
                    <a:lnTo>
                      <a:pt x="5" y="44"/>
                    </a:lnTo>
                    <a:lnTo>
                      <a:pt x="2" y="47"/>
                    </a:lnTo>
                    <a:lnTo>
                      <a:pt x="0" y="38"/>
                    </a:lnTo>
                    <a:lnTo>
                      <a:pt x="3" y="34"/>
                    </a:lnTo>
                    <a:lnTo>
                      <a:pt x="9" y="33"/>
                    </a:lnTo>
                    <a:cubicBezTo>
                      <a:pt x="9" y="33"/>
                      <a:pt x="9" y="28"/>
                      <a:pt x="11" y="25"/>
                    </a:cubicBezTo>
                    <a:cubicBezTo>
                      <a:pt x="14" y="22"/>
                      <a:pt x="20" y="19"/>
                      <a:pt x="20" y="18"/>
                    </a:cubicBezTo>
                    <a:cubicBezTo>
                      <a:pt x="20" y="17"/>
                      <a:pt x="25" y="0"/>
                      <a:pt x="25" y="0"/>
                    </a:cubicBezTo>
                    <a:lnTo>
                      <a:pt x="26" y="20"/>
                    </a:lnTo>
                    <a:cubicBezTo>
                      <a:pt x="26" y="20"/>
                      <a:pt x="19" y="26"/>
                      <a:pt x="18" y="28"/>
                    </a:cubicBezTo>
                    <a:cubicBezTo>
                      <a:pt x="18" y="29"/>
                      <a:pt x="18" y="33"/>
                      <a:pt x="18" y="33"/>
                    </a:cubicBezTo>
                    <a:lnTo>
                      <a:pt x="24" y="33"/>
                    </a:lnTo>
                    <a:lnTo>
                      <a:pt x="28" y="36"/>
                    </a:lnTo>
                    <a:lnTo>
                      <a:pt x="29" y="45"/>
                    </a:lnTo>
                    <a:lnTo>
                      <a:pt x="24" y="42"/>
                    </a:lnTo>
                    <a:lnTo>
                      <a:pt x="18" y="42"/>
                    </a:lnTo>
                    <a:lnTo>
                      <a:pt x="24" y="65"/>
                    </a:lnTo>
                    <a:lnTo>
                      <a:pt x="13" y="70"/>
                    </a:lnTo>
                    <a:close/>
                    <a:moveTo>
                      <a:pt x="14" y="66"/>
                    </a:moveTo>
                    <a:lnTo>
                      <a:pt x="21" y="63"/>
                    </a:lnTo>
                    <a:moveTo>
                      <a:pt x="14" y="63"/>
                    </a:moveTo>
                    <a:lnTo>
                      <a:pt x="14" y="50"/>
                    </a:lnTo>
                    <a:moveTo>
                      <a:pt x="17" y="62"/>
                    </a:moveTo>
                    <a:lnTo>
                      <a:pt x="15" y="50"/>
                    </a:lnTo>
                    <a:moveTo>
                      <a:pt x="21" y="61"/>
                    </a:moveTo>
                    <a:lnTo>
                      <a:pt x="16" y="49"/>
                    </a:lnTo>
                    <a:moveTo>
                      <a:pt x="11" y="42"/>
                    </a:moveTo>
                    <a:lnTo>
                      <a:pt x="11" y="33"/>
                    </a:lnTo>
                    <a:moveTo>
                      <a:pt x="14" y="42"/>
                    </a:moveTo>
                    <a:lnTo>
                      <a:pt x="14" y="33"/>
                    </a:lnTo>
                    <a:moveTo>
                      <a:pt x="15" y="42"/>
                    </a:moveTo>
                    <a:lnTo>
                      <a:pt x="15" y="33"/>
                    </a:lnTo>
                    <a:moveTo>
                      <a:pt x="14" y="29"/>
                    </a:moveTo>
                    <a:lnTo>
                      <a:pt x="21" y="22"/>
                    </a:lnTo>
                    <a:moveTo>
                      <a:pt x="23" y="13"/>
                    </a:moveTo>
                    <a:lnTo>
                      <a:pt x="25" y="1"/>
                    </a:lnTo>
                    <a:moveTo>
                      <a:pt x="3" y="42"/>
                    </a:moveTo>
                    <a:lnTo>
                      <a:pt x="3" y="38"/>
                    </a:lnTo>
                    <a:moveTo>
                      <a:pt x="8" y="40"/>
                    </a:moveTo>
                    <a:lnTo>
                      <a:pt x="5" y="40"/>
                    </a:lnTo>
                    <a:moveTo>
                      <a:pt x="7" y="36"/>
                    </a:moveTo>
                    <a:lnTo>
                      <a:pt x="4" y="36"/>
                    </a:lnTo>
                    <a:moveTo>
                      <a:pt x="27" y="40"/>
                    </a:moveTo>
                    <a:lnTo>
                      <a:pt x="24" y="39"/>
                    </a:lnTo>
                    <a:moveTo>
                      <a:pt x="27" y="37"/>
                    </a:moveTo>
                    <a:lnTo>
                      <a:pt x="25" y="36"/>
                    </a:lnTo>
                    <a:moveTo>
                      <a:pt x="22" y="39"/>
                    </a:moveTo>
                    <a:lnTo>
                      <a:pt x="18" y="39"/>
                    </a:lnTo>
                    <a:moveTo>
                      <a:pt x="22" y="36"/>
                    </a:moveTo>
                    <a:lnTo>
                      <a:pt x="18" y="36"/>
                    </a:lnTo>
                    <a:moveTo>
                      <a:pt x="23" y="19"/>
                    </a:moveTo>
                    <a:cubicBezTo>
                      <a:pt x="22" y="19"/>
                      <a:pt x="22" y="19"/>
                      <a:pt x="22" y="18"/>
                    </a:cubicBezTo>
                    <a:cubicBezTo>
                      <a:pt x="22" y="17"/>
                      <a:pt x="22" y="17"/>
                      <a:pt x="23" y="17"/>
                    </a:cubicBezTo>
                    <a:cubicBezTo>
                      <a:pt x="24" y="17"/>
                      <a:pt x="24" y="17"/>
                      <a:pt x="24" y="18"/>
                    </a:cubicBezTo>
                    <a:cubicBezTo>
                      <a:pt x="24" y="19"/>
                      <a:pt x="24" y="19"/>
                      <a:pt x="23" y="19"/>
                    </a:cubicBez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06" name="Freeform 61"/>
              <p:cNvSpPr>
                <a:spLocks noEditPoints="1"/>
              </p:cNvSpPr>
              <p:nvPr/>
            </p:nvSpPr>
            <p:spPr bwMode="auto">
              <a:xfrm>
                <a:off x="3280" y="2004"/>
                <a:ext cx="160" cy="193"/>
              </a:xfrm>
              <a:custGeom>
                <a:avLst/>
                <a:gdLst>
                  <a:gd name="T0" fmla="*/ 0 w 46"/>
                  <a:gd name="T1" fmla="*/ 311650 h 56"/>
                  <a:gd name="T2" fmla="*/ 62063 w 46"/>
                  <a:gd name="T3" fmla="*/ 172549 h 56"/>
                  <a:gd name="T4" fmla="*/ 42296 w 46"/>
                  <a:gd name="T5" fmla="*/ 162396 h 56"/>
                  <a:gd name="T6" fmla="*/ 12160 w 46"/>
                  <a:gd name="T7" fmla="*/ 167751 h 56"/>
                  <a:gd name="T8" fmla="*/ 37155 w 46"/>
                  <a:gd name="T9" fmla="*/ 120642 h 56"/>
                  <a:gd name="T10" fmla="*/ 62063 w 46"/>
                  <a:gd name="T11" fmla="*/ 104099 h 56"/>
                  <a:gd name="T12" fmla="*/ 92202 w 46"/>
                  <a:gd name="T13" fmla="*/ 115690 h 56"/>
                  <a:gd name="T14" fmla="*/ 136431 w 46"/>
                  <a:gd name="T15" fmla="*/ 87029 h 56"/>
                  <a:gd name="T16" fmla="*/ 196560 w 46"/>
                  <a:gd name="T17" fmla="*/ 75318 h 56"/>
                  <a:gd name="T18" fmla="*/ 283499 w 46"/>
                  <a:gd name="T19" fmla="*/ 0 h 56"/>
                  <a:gd name="T20" fmla="*/ 221471 w 46"/>
                  <a:gd name="T21" fmla="*/ 104099 h 56"/>
                  <a:gd name="T22" fmla="*/ 166435 w 46"/>
                  <a:gd name="T23" fmla="*/ 120642 h 56"/>
                  <a:gd name="T24" fmla="*/ 141513 w 46"/>
                  <a:gd name="T25" fmla="*/ 150681 h 56"/>
                  <a:gd name="T26" fmla="*/ 171565 w 46"/>
                  <a:gd name="T27" fmla="*/ 162396 h 56"/>
                  <a:gd name="T28" fmla="*/ 191468 w 46"/>
                  <a:gd name="T29" fmla="*/ 191008 h 56"/>
                  <a:gd name="T30" fmla="*/ 166435 w 46"/>
                  <a:gd name="T31" fmla="*/ 236322 h 56"/>
                  <a:gd name="T32" fmla="*/ 147117 w 46"/>
                  <a:gd name="T33" fmla="*/ 207671 h 56"/>
                  <a:gd name="T34" fmla="*/ 117113 w 46"/>
                  <a:gd name="T35" fmla="*/ 191008 h 56"/>
                  <a:gd name="T36" fmla="*/ 79910 w 46"/>
                  <a:gd name="T37" fmla="*/ 323351 h 56"/>
                  <a:gd name="T38" fmla="*/ 0 w 46"/>
                  <a:gd name="T39" fmla="*/ 311650 h 56"/>
                  <a:gd name="T40" fmla="*/ 17843 w 46"/>
                  <a:gd name="T41" fmla="*/ 299939 h 56"/>
                  <a:gd name="T42" fmla="*/ 67207 w 46"/>
                  <a:gd name="T43" fmla="*/ 306853 h 56"/>
                  <a:gd name="T44" fmla="*/ 30003 w 46"/>
                  <a:gd name="T45" fmla="*/ 283038 h 56"/>
                  <a:gd name="T46" fmla="*/ 67207 w 46"/>
                  <a:gd name="T47" fmla="*/ 214468 h 56"/>
                  <a:gd name="T48" fmla="*/ 49325 w 46"/>
                  <a:gd name="T49" fmla="*/ 288359 h 56"/>
                  <a:gd name="T50" fmla="*/ 79910 w 46"/>
                  <a:gd name="T51" fmla="*/ 219255 h 56"/>
                  <a:gd name="T52" fmla="*/ 74355 w 46"/>
                  <a:gd name="T53" fmla="*/ 288359 h 56"/>
                  <a:gd name="T54" fmla="*/ 86515 w 46"/>
                  <a:gd name="T55" fmla="*/ 219255 h 56"/>
                  <a:gd name="T56" fmla="*/ 79910 w 46"/>
                  <a:gd name="T57" fmla="*/ 172549 h 56"/>
                  <a:gd name="T58" fmla="*/ 111510 w 46"/>
                  <a:gd name="T59" fmla="*/ 127390 h 56"/>
                  <a:gd name="T60" fmla="*/ 92202 w 46"/>
                  <a:gd name="T61" fmla="*/ 179462 h 56"/>
                  <a:gd name="T62" fmla="*/ 117113 w 46"/>
                  <a:gd name="T63" fmla="*/ 132188 h 56"/>
                  <a:gd name="T64" fmla="*/ 104358 w 46"/>
                  <a:gd name="T65" fmla="*/ 184250 h 56"/>
                  <a:gd name="T66" fmla="*/ 129235 w 46"/>
                  <a:gd name="T67" fmla="*/ 139101 h 56"/>
                  <a:gd name="T68" fmla="*/ 136431 w 46"/>
                  <a:gd name="T69" fmla="*/ 108931 h 56"/>
                  <a:gd name="T70" fmla="*/ 196560 w 46"/>
                  <a:gd name="T71" fmla="*/ 98778 h 56"/>
                  <a:gd name="T72" fmla="*/ 233763 w 46"/>
                  <a:gd name="T73" fmla="*/ 63618 h 56"/>
                  <a:gd name="T74" fmla="*/ 277948 w 46"/>
                  <a:gd name="T75" fmla="*/ 4787 h 56"/>
                  <a:gd name="T76" fmla="*/ 37155 w 46"/>
                  <a:gd name="T77" fmla="*/ 143888 h 56"/>
                  <a:gd name="T78" fmla="*/ 49325 w 46"/>
                  <a:gd name="T79" fmla="*/ 127390 h 56"/>
                  <a:gd name="T80" fmla="*/ 67207 w 46"/>
                  <a:gd name="T81" fmla="*/ 156051 h 56"/>
                  <a:gd name="T82" fmla="*/ 49325 w 46"/>
                  <a:gd name="T83" fmla="*/ 143888 h 56"/>
                  <a:gd name="T84" fmla="*/ 79910 w 46"/>
                  <a:gd name="T85" fmla="*/ 127390 h 56"/>
                  <a:gd name="T86" fmla="*/ 62063 w 46"/>
                  <a:gd name="T87" fmla="*/ 120642 h 56"/>
                  <a:gd name="T88" fmla="*/ 166435 w 46"/>
                  <a:gd name="T89" fmla="*/ 207671 h 56"/>
                  <a:gd name="T90" fmla="*/ 159409 w 46"/>
                  <a:gd name="T91" fmla="*/ 195960 h 56"/>
                  <a:gd name="T92" fmla="*/ 178717 w 46"/>
                  <a:gd name="T93" fmla="*/ 191008 h 56"/>
                  <a:gd name="T94" fmla="*/ 171565 w 46"/>
                  <a:gd name="T95" fmla="*/ 179462 h 56"/>
                  <a:gd name="T96" fmla="*/ 147117 w 46"/>
                  <a:gd name="T97" fmla="*/ 191008 h 56"/>
                  <a:gd name="T98" fmla="*/ 129235 w 46"/>
                  <a:gd name="T99" fmla="*/ 179462 h 56"/>
                  <a:gd name="T100" fmla="*/ 154264 w 46"/>
                  <a:gd name="T101" fmla="*/ 172549 h 56"/>
                  <a:gd name="T102" fmla="*/ 136431 w 46"/>
                  <a:gd name="T103" fmla="*/ 162396 h 56"/>
                  <a:gd name="T104" fmla="*/ 215871 w 46"/>
                  <a:gd name="T105" fmla="*/ 92399 h 56"/>
                  <a:gd name="T106" fmla="*/ 208720 w 46"/>
                  <a:gd name="T107" fmla="*/ 80271 h 56"/>
                  <a:gd name="T108" fmla="*/ 221471 w 46"/>
                  <a:gd name="T109" fmla="*/ 80271 h 56"/>
                  <a:gd name="T110" fmla="*/ 221471 w 46"/>
                  <a:gd name="T111" fmla="*/ 87029 h 56"/>
                  <a:gd name="T112" fmla="*/ 215871 w 46"/>
                  <a:gd name="T113" fmla="*/ 92399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6"/>
                  <a:gd name="T172" fmla="*/ 0 h 56"/>
                  <a:gd name="T173" fmla="*/ 46 w 46"/>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6" h="56">
                    <a:moveTo>
                      <a:pt x="0" y="54"/>
                    </a:moveTo>
                    <a:lnTo>
                      <a:pt x="10" y="30"/>
                    </a:lnTo>
                    <a:lnTo>
                      <a:pt x="7" y="28"/>
                    </a:lnTo>
                    <a:lnTo>
                      <a:pt x="2" y="29"/>
                    </a:lnTo>
                    <a:lnTo>
                      <a:pt x="6" y="21"/>
                    </a:lnTo>
                    <a:lnTo>
                      <a:pt x="10" y="18"/>
                    </a:lnTo>
                    <a:lnTo>
                      <a:pt x="15" y="20"/>
                    </a:lnTo>
                    <a:cubicBezTo>
                      <a:pt x="15" y="20"/>
                      <a:pt x="18" y="16"/>
                      <a:pt x="22" y="15"/>
                    </a:cubicBezTo>
                    <a:cubicBezTo>
                      <a:pt x="25" y="14"/>
                      <a:pt x="32" y="14"/>
                      <a:pt x="32" y="13"/>
                    </a:cubicBezTo>
                    <a:cubicBezTo>
                      <a:pt x="33" y="12"/>
                      <a:pt x="46" y="0"/>
                      <a:pt x="46" y="0"/>
                    </a:cubicBezTo>
                    <a:lnTo>
                      <a:pt x="36" y="18"/>
                    </a:lnTo>
                    <a:cubicBezTo>
                      <a:pt x="36" y="18"/>
                      <a:pt x="28" y="20"/>
                      <a:pt x="27" y="21"/>
                    </a:cubicBezTo>
                    <a:cubicBezTo>
                      <a:pt x="25" y="22"/>
                      <a:pt x="23" y="26"/>
                      <a:pt x="23" y="26"/>
                    </a:cubicBezTo>
                    <a:lnTo>
                      <a:pt x="28" y="28"/>
                    </a:lnTo>
                    <a:lnTo>
                      <a:pt x="31" y="33"/>
                    </a:lnTo>
                    <a:lnTo>
                      <a:pt x="27" y="41"/>
                    </a:lnTo>
                    <a:lnTo>
                      <a:pt x="24" y="36"/>
                    </a:lnTo>
                    <a:lnTo>
                      <a:pt x="19" y="33"/>
                    </a:lnTo>
                    <a:lnTo>
                      <a:pt x="13" y="56"/>
                    </a:lnTo>
                    <a:lnTo>
                      <a:pt x="0" y="54"/>
                    </a:lnTo>
                    <a:close/>
                    <a:moveTo>
                      <a:pt x="3" y="52"/>
                    </a:moveTo>
                    <a:lnTo>
                      <a:pt x="11" y="53"/>
                    </a:lnTo>
                    <a:moveTo>
                      <a:pt x="5" y="49"/>
                    </a:moveTo>
                    <a:lnTo>
                      <a:pt x="11" y="37"/>
                    </a:lnTo>
                    <a:moveTo>
                      <a:pt x="8" y="50"/>
                    </a:moveTo>
                    <a:lnTo>
                      <a:pt x="13" y="38"/>
                    </a:lnTo>
                    <a:moveTo>
                      <a:pt x="12" y="50"/>
                    </a:moveTo>
                    <a:lnTo>
                      <a:pt x="14" y="38"/>
                    </a:lnTo>
                    <a:moveTo>
                      <a:pt x="13" y="30"/>
                    </a:moveTo>
                    <a:lnTo>
                      <a:pt x="18" y="22"/>
                    </a:lnTo>
                    <a:moveTo>
                      <a:pt x="15" y="31"/>
                    </a:moveTo>
                    <a:lnTo>
                      <a:pt x="19" y="23"/>
                    </a:lnTo>
                    <a:moveTo>
                      <a:pt x="17" y="32"/>
                    </a:moveTo>
                    <a:lnTo>
                      <a:pt x="21" y="24"/>
                    </a:lnTo>
                    <a:moveTo>
                      <a:pt x="22" y="19"/>
                    </a:moveTo>
                    <a:lnTo>
                      <a:pt x="32" y="17"/>
                    </a:lnTo>
                    <a:moveTo>
                      <a:pt x="38" y="11"/>
                    </a:moveTo>
                    <a:lnTo>
                      <a:pt x="45" y="1"/>
                    </a:lnTo>
                    <a:moveTo>
                      <a:pt x="6" y="25"/>
                    </a:moveTo>
                    <a:lnTo>
                      <a:pt x="8" y="22"/>
                    </a:lnTo>
                    <a:moveTo>
                      <a:pt x="11" y="27"/>
                    </a:moveTo>
                    <a:lnTo>
                      <a:pt x="8" y="25"/>
                    </a:lnTo>
                    <a:moveTo>
                      <a:pt x="13" y="22"/>
                    </a:moveTo>
                    <a:lnTo>
                      <a:pt x="10" y="21"/>
                    </a:lnTo>
                    <a:moveTo>
                      <a:pt x="27" y="36"/>
                    </a:moveTo>
                    <a:lnTo>
                      <a:pt x="26" y="34"/>
                    </a:lnTo>
                    <a:moveTo>
                      <a:pt x="29" y="33"/>
                    </a:moveTo>
                    <a:lnTo>
                      <a:pt x="28" y="31"/>
                    </a:lnTo>
                    <a:moveTo>
                      <a:pt x="24" y="33"/>
                    </a:moveTo>
                    <a:lnTo>
                      <a:pt x="21" y="31"/>
                    </a:lnTo>
                    <a:moveTo>
                      <a:pt x="25" y="30"/>
                    </a:moveTo>
                    <a:lnTo>
                      <a:pt x="22" y="28"/>
                    </a:lnTo>
                    <a:moveTo>
                      <a:pt x="35" y="16"/>
                    </a:moveTo>
                    <a:cubicBezTo>
                      <a:pt x="34" y="15"/>
                      <a:pt x="34" y="15"/>
                      <a:pt x="34" y="14"/>
                    </a:cubicBezTo>
                    <a:cubicBezTo>
                      <a:pt x="35" y="14"/>
                      <a:pt x="35" y="13"/>
                      <a:pt x="36" y="14"/>
                    </a:cubicBezTo>
                    <a:cubicBezTo>
                      <a:pt x="36" y="14"/>
                      <a:pt x="37" y="15"/>
                      <a:pt x="36" y="15"/>
                    </a:cubicBezTo>
                    <a:cubicBezTo>
                      <a:pt x="36" y="16"/>
                      <a:pt x="35" y="16"/>
                      <a:pt x="35" y="16"/>
                    </a:cubicBez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07" name="Freeform 62"/>
              <p:cNvSpPr>
                <a:spLocks noEditPoints="1"/>
              </p:cNvSpPr>
              <p:nvPr/>
            </p:nvSpPr>
            <p:spPr bwMode="auto">
              <a:xfrm>
                <a:off x="3409" y="1886"/>
                <a:ext cx="234" cy="118"/>
              </a:xfrm>
              <a:custGeom>
                <a:avLst/>
                <a:gdLst>
                  <a:gd name="T0" fmla="*/ 0 w 67"/>
                  <a:gd name="T1" fmla="*/ 157138 h 34"/>
                  <a:gd name="T2" fmla="*/ 132577 w 67"/>
                  <a:gd name="T3" fmla="*/ 60947 h 34"/>
                  <a:gd name="T4" fmla="*/ 120052 w 67"/>
                  <a:gd name="T5" fmla="*/ 36701 h 34"/>
                  <a:gd name="T6" fmla="*/ 94620 w 67"/>
                  <a:gd name="T7" fmla="*/ 36701 h 34"/>
                  <a:gd name="T8" fmla="*/ 139691 w 67"/>
                  <a:gd name="T9" fmla="*/ 0 h 34"/>
                  <a:gd name="T10" fmla="*/ 165291 w 67"/>
                  <a:gd name="T11" fmla="*/ 0 h 34"/>
                  <a:gd name="T12" fmla="*/ 190724 w 67"/>
                  <a:gd name="T13" fmla="*/ 24669 h 34"/>
                  <a:gd name="T14" fmla="*/ 241638 w 67"/>
                  <a:gd name="T15" fmla="*/ 17561 h 34"/>
                  <a:gd name="T16" fmla="*/ 310228 w 67"/>
                  <a:gd name="T17" fmla="*/ 36701 h 34"/>
                  <a:gd name="T18" fmla="*/ 424483 w 67"/>
                  <a:gd name="T19" fmla="*/ 12046 h 34"/>
                  <a:gd name="T20" fmla="*/ 310228 w 67"/>
                  <a:gd name="T21" fmla="*/ 78508 h 34"/>
                  <a:gd name="T22" fmla="*/ 254117 w 67"/>
                  <a:gd name="T23" fmla="*/ 60947 h 34"/>
                  <a:gd name="T24" fmla="*/ 221402 w 67"/>
                  <a:gd name="T25" fmla="*/ 78508 h 34"/>
                  <a:gd name="T26" fmla="*/ 234346 w 67"/>
                  <a:gd name="T27" fmla="*/ 103167 h 34"/>
                  <a:gd name="T28" fmla="*/ 234346 w 67"/>
                  <a:gd name="T29" fmla="*/ 140000 h 34"/>
                  <a:gd name="T30" fmla="*/ 190724 w 67"/>
                  <a:gd name="T31" fmla="*/ 169760 h 34"/>
                  <a:gd name="T32" fmla="*/ 190724 w 67"/>
                  <a:gd name="T33" fmla="*/ 132892 h 34"/>
                  <a:gd name="T34" fmla="*/ 170488 w 67"/>
                  <a:gd name="T35" fmla="*/ 103167 h 34"/>
                  <a:gd name="T36" fmla="*/ 63393 w 67"/>
                  <a:gd name="T37" fmla="*/ 206462 h 34"/>
                  <a:gd name="T38" fmla="*/ 0 w 67"/>
                  <a:gd name="T39" fmla="*/ 157138 h 34"/>
                  <a:gd name="T40" fmla="*/ 25433 w 67"/>
                  <a:gd name="T41" fmla="*/ 152043 h 34"/>
                  <a:gd name="T42" fmla="*/ 63393 w 67"/>
                  <a:gd name="T43" fmla="*/ 181807 h 34"/>
                  <a:gd name="T44" fmla="*/ 43583 w 67"/>
                  <a:gd name="T45" fmla="*/ 145095 h 34"/>
                  <a:gd name="T46" fmla="*/ 114258 w 67"/>
                  <a:gd name="T47" fmla="*/ 103167 h 34"/>
                  <a:gd name="T48" fmla="*/ 56111 w 67"/>
                  <a:gd name="T49" fmla="*/ 157138 h 34"/>
                  <a:gd name="T50" fmla="*/ 120052 w 67"/>
                  <a:gd name="T51" fmla="*/ 108223 h 34"/>
                  <a:gd name="T52" fmla="*/ 76347 w 67"/>
                  <a:gd name="T53" fmla="*/ 169760 h 34"/>
                  <a:gd name="T54" fmla="*/ 126783 w 67"/>
                  <a:gd name="T55" fmla="*/ 115331 h 34"/>
                  <a:gd name="T56" fmla="*/ 152215 w 67"/>
                  <a:gd name="T57" fmla="*/ 66465 h 34"/>
                  <a:gd name="T58" fmla="*/ 195970 w 67"/>
                  <a:gd name="T59" fmla="*/ 41807 h 34"/>
                  <a:gd name="T60" fmla="*/ 158009 w 67"/>
                  <a:gd name="T61" fmla="*/ 78508 h 34"/>
                  <a:gd name="T62" fmla="*/ 203252 w 67"/>
                  <a:gd name="T63" fmla="*/ 54384 h 34"/>
                  <a:gd name="T64" fmla="*/ 165291 w 67"/>
                  <a:gd name="T65" fmla="*/ 90676 h 34"/>
                  <a:gd name="T66" fmla="*/ 208913 w 67"/>
                  <a:gd name="T67" fmla="*/ 60947 h 34"/>
                  <a:gd name="T68" fmla="*/ 228684 w 67"/>
                  <a:gd name="T69" fmla="*/ 41807 h 34"/>
                  <a:gd name="T70" fmla="*/ 292077 w 67"/>
                  <a:gd name="T71" fmla="*/ 54384 h 34"/>
                  <a:gd name="T72" fmla="*/ 342943 w 67"/>
                  <a:gd name="T73" fmla="*/ 41807 h 34"/>
                  <a:gd name="T74" fmla="*/ 419286 w 67"/>
                  <a:gd name="T75" fmla="*/ 17561 h 34"/>
                  <a:gd name="T76" fmla="*/ 126783 w 67"/>
                  <a:gd name="T77" fmla="*/ 24669 h 34"/>
                  <a:gd name="T78" fmla="*/ 144933 w 67"/>
                  <a:gd name="T79" fmla="*/ 5060 h 34"/>
                  <a:gd name="T80" fmla="*/ 152215 w 67"/>
                  <a:gd name="T81" fmla="*/ 48914 h 34"/>
                  <a:gd name="T82" fmla="*/ 139691 w 67"/>
                  <a:gd name="T83" fmla="*/ 29726 h 34"/>
                  <a:gd name="T84" fmla="*/ 170488 w 67"/>
                  <a:gd name="T85" fmla="*/ 29726 h 34"/>
                  <a:gd name="T86" fmla="*/ 158009 w 67"/>
                  <a:gd name="T87" fmla="*/ 12046 h 34"/>
                  <a:gd name="T88" fmla="*/ 208913 w 67"/>
                  <a:gd name="T89" fmla="*/ 145095 h 34"/>
                  <a:gd name="T90" fmla="*/ 208913 w 67"/>
                  <a:gd name="T91" fmla="*/ 127374 h 34"/>
                  <a:gd name="T92" fmla="*/ 221402 w 67"/>
                  <a:gd name="T93" fmla="*/ 132892 h 34"/>
                  <a:gd name="T94" fmla="*/ 221402 w 67"/>
                  <a:gd name="T95" fmla="*/ 120270 h 34"/>
                  <a:gd name="T96" fmla="*/ 195970 w 67"/>
                  <a:gd name="T97" fmla="*/ 115331 h 34"/>
                  <a:gd name="T98" fmla="*/ 183442 w 67"/>
                  <a:gd name="T99" fmla="*/ 97648 h 34"/>
                  <a:gd name="T100" fmla="*/ 216206 w 67"/>
                  <a:gd name="T101" fmla="*/ 108223 h 34"/>
                  <a:gd name="T102" fmla="*/ 203252 w 67"/>
                  <a:gd name="T103" fmla="*/ 85616 h 34"/>
                  <a:gd name="T104" fmla="*/ 310228 w 67"/>
                  <a:gd name="T105" fmla="*/ 60947 h 34"/>
                  <a:gd name="T106" fmla="*/ 317510 w 67"/>
                  <a:gd name="T107" fmla="*/ 48914 h 34"/>
                  <a:gd name="T108" fmla="*/ 323168 w 67"/>
                  <a:gd name="T109" fmla="*/ 54384 h 34"/>
                  <a:gd name="T110" fmla="*/ 323168 w 67"/>
                  <a:gd name="T111" fmla="*/ 60947 h 34"/>
                  <a:gd name="T112" fmla="*/ 310228 w 67"/>
                  <a:gd name="T113" fmla="*/ 60947 h 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7"/>
                  <a:gd name="T172" fmla="*/ 0 h 34"/>
                  <a:gd name="T173" fmla="*/ 67 w 67"/>
                  <a:gd name="T174" fmla="*/ 34 h 3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7" h="34">
                    <a:moveTo>
                      <a:pt x="0" y="26"/>
                    </a:moveTo>
                    <a:lnTo>
                      <a:pt x="21" y="10"/>
                    </a:lnTo>
                    <a:lnTo>
                      <a:pt x="19" y="6"/>
                    </a:lnTo>
                    <a:lnTo>
                      <a:pt x="15" y="6"/>
                    </a:lnTo>
                    <a:lnTo>
                      <a:pt x="22" y="0"/>
                    </a:lnTo>
                    <a:lnTo>
                      <a:pt x="26" y="0"/>
                    </a:lnTo>
                    <a:lnTo>
                      <a:pt x="30" y="4"/>
                    </a:lnTo>
                    <a:cubicBezTo>
                      <a:pt x="30" y="4"/>
                      <a:pt x="35" y="2"/>
                      <a:pt x="38" y="3"/>
                    </a:cubicBezTo>
                    <a:cubicBezTo>
                      <a:pt x="42" y="3"/>
                      <a:pt x="47" y="7"/>
                      <a:pt x="49" y="6"/>
                    </a:cubicBezTo>
                    <a:cubicBezTo>
                      <a:pt x="50" y="6"/>
                      <a:pt x="67" y="2"/>
                      <a:pt x="67" y="2"/>
                    </a:cubicBezTo>
                    <a:lnTo>
                      <a:pt x="49" y="13"/>
                    </a:lnTo>
                    <a:cubicBezTo>
                      <a:pt x="49" y="13"/>
                      <a:pt x="41" y="10"/>
                      <a:pt x="40" y="10"/>
                    </a:cubicBezTo>
                    <a:cubicBezTo>
                      <a:pt x="38" y="11"/>
                      <a:pt x="35" y="13"/>
                      <a:pt x="35" y="13"/>
                    </a:cubicBezTo>
                    <a:lnTo>
                      <a:pt x="37" y="17"/>
                    </a:lnTo>
                    <a:lnTo>
                      <a:pt x="37" y="23"/>
                    </a:lnTo>
                    <a:lnTo>
                      <a:pt x="30" y="28"/>
                    </a:lnTo>
                    <a:lnTo>
                      <a:pt x="30" y="22"/>
                    </a:lnTo>
                    <a:lnTo>
                      <a:pt x="27" y="17"/>
                    </a:lnTo>
                    <a:lnTo>
                      <a:pt x="10" y="34"/>
                    </a:lnTo>
                    <a:lnTo>
                      <a:pt x="0" y="26"/>
                    </a:lnTo>
                    <a:close/>
                    <a:moveTo>
                      <a:pt x="4" y="25"/>
                    </a:moveTo>
                    <a:lnTo>
                      <a:pt x="10" y="30"/>
                    </a:lnTo>
                    <a:moveTo>
                      <a:pt x="7" y="24"/>
                    </a:moveTo>
                    <a:lnTo>
                      <a:pt x="18" y="17"/>
                    </a:lnTo>
                    <a:moveTo>
                      <a:pt x="9" y="26"/>
                    </a:moveTo>
                    <a:lnTo>
                      <a:pt x="19" y="18"/>
                    </a:lnTo>
                    <a:moveTo>
                      <a:pt x="12" y="28"/>
                    </a:moveTo>
                    <a:lnTo>
                      <a:pt x="20" y="19"/>
                    </a:lnTo>
                    <a:moveTo>
                      <a:pt x="24" y="11"/>
                    </a:moveTo>
                    <a:lnTo>
                      <a:pt x="31" y="7"/>
                    </a:lnTo>
                    <a:moveTo>
                      <a:pt x="25" y="13"/>
                    </a:moveTo>
                    <a:lnTo>
                      <a:pt x="32" y="9"/>
                    </a:lnTo>
                    <a:moveTo>
                      <a:pt x="26" y="15"/>
                    </a:moveTo>
                    <a:lnTo>
                      <a:pt x="33" y="10"/>
                    </a:lnTo>
                    <a:moveTo>
                      <a:pt x="36" y="7"/>
                    </a:moveTo>
                    <a:lnTo>
                      <a:pt x="46" y="9"/>
                    </a:lnTo>
                    <a:moveTo>
                      <a:pt x="54" y="7"/>
                    </a:moveTo>
                    <a:lnTo>
                      <a:pt x="66" y="3"/>
                    </a:lnTo>
                    <a:moveTo>
                      <a:pt x="20" y="4"/>
                    </a:moveTo>
                    <a:lnTo>
                      <a:pt x="23" y="1"/>
                    </a:lnTo>
                    <a:moveTo>
                      <a:pt x="24" y="8"/>
                    </a:moveTo>
                    <a:lnTo>
                      <a:pt x="22" y="5"/>
                    </a:lnTo>
                    <a:moveTo>
                      <a:pt x="27" y="5"/>
                    </a:moveTo>
                    <a:lnTo>
                      <a:pt x="25" y="2"/>
                    </a:lnTo>
                    <a:moveTo>
                      <a:pt x="33" y="24"/>
                    </a:moveTo>
                    <a:lnTo>
                      <a:pt x="33" y="21"/>
                    </a:lnTo>
                    <a:moveTo>
                      <a:pt x="35" y="22"/>
                    </a:moveTo>
                    <a:lnTo>
                      <a:pt x="35" y="20"/>
                    </a:lnTo>
                    <a:moveTo>
                      <a:pt x="31" y="19"/>
                    </a:moveTo>
                    <a:lnTo>
                      <a:pt x="29" y="16"/>
                    </a:lnTo>
                    <a:moveTo>
                      <a:pt x="34" y="18"/>
                    </a:moveTo>
                    <a:lnTo>
                      <a:pt x="32" y="14"/>
                    </a:lnTo>
                    <a:moveTo>
                      <a:pt x="49" y="10"/>
                    </a:moveTo>
                    <a:cubicBezTo>
                      <a:pt x="49" y="9"/>
                      <a:pt x="49" y="9"/>
                      <a:pt x="50" y="8"/>
                    </a:cubicBezTo>
                    <a:cubicBezTo>
                      <a:pt x="50" y="8"/>
                      <a:pt x="51" y="8"/>
                      <a:pt x="51" y="9"/>
                    </a:cubicBezTo>
                    <a:cubicBezTo>
                      <a:pt x="52" y="9"/>
                      <a:pt x="51" y="10"/>
                      <a:pt x="51" y="10"/>
                    </a:cubicBezTo>
                    <a:cubicBezTo>
                      <a:pt x="50" y="11"/>
                      <a:pt x="50" y="10"/>
                      <a:pt x="49" y="10"/>
                    </a:cubicBez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08" name="Freeform 63"/>
              <p:cNvSpPr>
                <a:spLocks noEditPoints="1"/>
              </p:cNvSpPr>
              <p:nvPr/>
            </p:nvSpPr>
            <p:spPr bwMode="auto">
              <a:xfrm>
                <a:off x="3102" y="1679"/>
                <a:ext cx="1297" cy="1284"/>
              </a:xfrm>
              <a:custGeom>
                <a:avLst/>
                <a:gdLst>
                  <a:gd name="T0" fmla="*/ 0 w 372"/>
                  <a:gd name="T1" fmla="*/ 1085643 h 372"/>
                  <a:gd name="T2" fmla="*/ 12423 w 372"/>
                  <a:gd name="T3" fmla="*/ 1085643 h 372"/>
                  <a:gd name="T4" fmla="*/ 0 w 372"/>
                  <a:gd name="T5" fmla="*/ 1085643 h 372"/>
                  <a:gd name="T6" fmla="*/ 350375 w 372"/>
                  <a:gd name="T7" fmla="*/ 326302 h 372"/>
                  <a:gd name="T8" fmla="*/ 0 w 372"/>
                  <a:gd name="T9" fmla="*/ 1085643 h 372"/>
                  <a:gd name="T10" fmla="*/ 1165916 w 372"/>
                  <a:gd name="T11" fmla="*/ 0 h 372"/>
                  <a:gd name="T12" fmla="*/ 350375 w 372"/>
                  <a:gd name="T13" fmla="*/ 326302 h 372"/>
                  <a:gd name="T14" fmla="*/ 1165916 w 372"/>
                  <a:gd name="T15" fmla="*/ 0 h 372"/>
                  <a:gd name="T16" fmla="*/ 1165916 w 372"/>
                  <a:gd name="T17" fmla="*/ 11760 h 372"/>
                  <a:gd name="T18" fmla="*/ 1165916 w 372"/>
                  <a:gd name="T19" fmla="*/ 0 h 372"/>
                  <a:gd name="T20" fmla="*/ 1165916 w 372"/>
                  <a:gd name="T21" fmla="*/ 0 h 372"/>
                  <a:gd name="T22" fmla="*/ 1165916 w 372"/>
                  <a:gd name="T23" fmla="*/ 11760 h 372"/>
                  <a:gd name="T24" fmla="*/ 1165916 w 372"/>
                  <a:gd name="T25" fmla="*/ 0 h 372"/>
                  <a:gd name="T26" fmla="*/ 1979365 w 372"/>
                  <a:gd name="T27" fmla="*/ 326302 h 372"/>
                  <a:gd name="T28" fmla="*/ 1165916 w 372"/>
                  <a:gd name="T29" fmla="*/ 0 h 372"/>
                  <a:gd name="T30" fmla="*/ 2329754 w 372"/>
                  <a:gd name="T31" fmla="*/ 1085643 h 372"/>
                  <a:gd name="T32" fmla="*/ 1979365 w 372"/>
                  <a:gd name="T33" fmla="*/ 326302 h 372"/>
                  <a:gd name="T34" fmla="*/ 2329754 w 372"/>
                  <a:gd name="T35" fmla="*/ 1085643 h 372"/>
                  <a:gd name="T36" fmla="*/ 2317498 w 372"/>
                  <a:gd name="T37" fmla="*/ 1085643 h 372"/>
                  <a:gd name="T38" fmla="*/ 2329754 w 372"/>
                  <a:gd name="T39" fmla="*/ 1085643 h 372"/>
                  <a:gd name="T40" fmla="*/ 2329754 w 372"/>
                  <a:gd name="T41" fmla="*/ 1085643 h 372"/>
                  <a:gd name="T42" fmla="*/ 2317498 w 372"/>
                  <a:gd name="T43" fmla="*/ 1085643 h 372"/>
                  <a:gd name="T44" fmla="*/ 2329754 w 372"/>
                  <a:gd name="T45" fmla="*/ 1085643 h 372"/>
                  <a:gd name="T46" fmla="*/ 1979365 w 372"/>
                  <a:gd name="T47" fmla="*/ 1845029 h 372"/>
                  <a:gd name="T48" fmla="*/ 2329754 w 372"/>
                  <a:gd name="T49" fmla="*/ 1085643 h 372"/>
                  <a:gd name="T50" fmla="*/ 1165916 w 372"/>
                  <a:gd name="T51" fmla="*/ 2171330 h 372"/>
                  <a:gd name="T52" fmla="*/ 1979365 w 372"/>
                  <a:gd name="T53" fmla="*/ 1845029 h 372"/>
                  <a:gd name="T54" fmla="*/ 1165916 w 372"/>
                  <a:gd name="T55" fmla="*/ 2171330 h 372"/>
                  <a:gd name="T56" fmla="*/ 1165916 w 372"/>
                  <a:gd name="T57" fmla="*/ 2159526 h 372"/>
                  <a:gd name="T58" fmla="*/ 1165916 w 372"/>
                  <a:gd name="T59" fmla="*/ 2171330 h 372"/>
                  <a:gd name="T60" fmla="*/ 1165916 w 372"/>
                  <a:gd name="T61" fmla="*/ 2171330 h 372"/>
                  <a:gd name="T62" fmla="*/ 1165916 w 372"/>
                  <a:gd name="T63" fmla="*/ 2159526 h 372"/>
                  <a:gd name="T64" fmla="*/ 1165916 w 372"/>
                  <a:gd name="T65" fmla="*/ 2171330 h 372"/>
                  <a:gd name="T66" fmla="*/ 350375 w 372"/>
                  <a:gd name="T67" fmla="*/ 1845029 h 372"/>
                  <a:gd name="T68" fmla="*/ 1165916 w 372"/>
                  <a:gd name="T69" fmla="*/ 2171330 h 372"/>
                  <a:gd name="T70" fmla="*/ 0 w 372"/>
                  <a:gd name="T71" fmla="*/ 1085643 h 372"/>
                  <a:gd name="T72" fmla="*/ 350375 w 372"/>
                  <a:gd name="T73" fmla="*/ 1845029 h 372"/>
                  <a:gd name="T74" fmla="*/ 0 w 372"/>
                  <a:gd name="T75" fmla="*/ 1085643 h 372"/>
                  <a:gd name="T76" fmla="*/ 12423 w 372"/>
                  <a:gd name="T77" fmla="*/ 1085643 h 372"/>
                  <a:gd name="T78" fmla="*/ 0 w 372"/>
                  <a:gd name="T79" fmla="*/ 1085643 h 37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72"/>
                  <a:gd name="T121" fmla="*/ 0 h 372"/>
                  <a:gd name="T122" fmla="*/ 372 w 372"/>
                  <a:gd name="T123" fmla="*/ 372 h 37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72" h="372">
                    <a:moveTo>
                      <a:pt x="0" y="186"/>
                    </a:moveTo>
                    <a:lnTo>
                      <a:pt x="0" y="186"/>
                    </a:lnTo>
                    <a:lnTo>
                      <a:pt x="2" y="186"/>
                    </a:lnTo>
                    <a:lnTo>
                      <a:pt x="0" y="186"/>
                    </a:lnTo>
                    <a:close/>
                    <a:moveTo>
                      <a:pt x="0" y="186"/>
                    </a:moveTo>
                    <a:cubicBezTo>
                      <a:pt x="0" y="135"/>
                      <a:pt x="21" y="88"/>
                      <a:pt x="54" y="54"/>
                    </a:cubicBezTo>
                    <a:lnTo>
                      <a:pt x="56" y="56"/>
                    </a:lnTo>
                    <a:cubicBezTo>
                      <a:pt x="23" y="89"/>
                      <a:pt x="2" y="135"/>
                      <a:pt x="2" y="186"/>
                    </a:cubicBezTo>
                    <a:lnTo>
                      <a:pt x="0" y="186"/>
                    </a:lnTo>
                    <a:close/>
                    <a:moveTo>
                      <a:pt x="54" y="54"/>
                    </a:moveTo>
                    <a:cubicBezTo>
                      <a:pt x="88" y="21"/>
                      <a:pt x="135" y="0"/>
                      <a:pt x="186" y="0"/>
                    </a:cubicBezTo>
                    <a:lnTo>
                      <a:pt x="186" y="2"/>
                    </a:lnTo>
                    <a:cubicBezTo>
                      <a:pt x="135" y="2"/>
                      <a:pt x="89" y="23"/>
                      <a:pt x="56" y="56"/>
                    </a:cubicBezTo>
                    <a:lnTo>
                      <a:pt x="54" y="54"/>
                    </a:lnTo>
                    <a:close/>
                    <a:moveTo>
                      <a:pt x="186" y="0"/>
                    </a:moveTo>
                    <a:lnTo>
                      <a:pt x="186" y="0"/>
                    </a:lnTo>
                    <a:lnTo>
                      <a:pt x="186" y="2"/>
                    </a:lnTo>
                    <a:lnTo>
                      <a:pt x="186" y="0"/>
                    </a:lnTo>
                    <a:close/>
                    <a:moveTo>
                      <a:pt x="186" y="0"/>
                    </a:moveTo>
                    <a:lnTo>
                      <a:pt x="186" y="0"/>
                    </a:lnTo>
                    <a:lnTo>
                      <a:pt x="186" y="2"/>
                    </a:lnTo>
                    <a:lnTo>
                      <a:pt x="186" y="0"/>
                    </a:lnTo>
                    <a:close/>
                    <a:moveTo>
                      <a:pt x="186" y="0"/>
                    </a:moveTo>
                    <a:cubicBezTo>
                      <a:pt x="237" y="0"/>
                      <a:pt x="284" y="21"/>
                      <a:pt x="318" y="54"/>
                    </a:cubicBezTo>
                    <a:lnTo>
                      <a:pt x="316" y="56"/>
                    </a:lnTo>
                    <a:cubicBezTo>
                      <a:pt x="283" y="23"/>
                      <a:pt x="237" y="2"/>
                      <a:pt x="186" y="2"/>
                    </a:cubicBezTo>
                    <a:lnTo>
                      <a:pt x="186" y="0"/>
                    </a:lnTo>
                    <a:close/>
                    <a:moveTo>
                      <a:pt x="318" y="54"/>
                    </a:moveTo>
                    <a:cubicBezTo>
                      <a:pt x="351" y="88"/>
                      <a:pt x="372" y="135"/>
                      <a:pt x="372" y="186"/>
                    </a:cubicBezTo>
                    <a:lnTo>
                      <a:pt x="370" y="186"/>
                    </a:lnTo>
                    <a:cubicBezTo>
                      <a:pt x="370" y="135"/>
                      <a:pt x="349" y="89"/>
                      <a:pt x="316" y="56"/>
                    </a:cubicBezTo>
                    <a:lnTo>
                      <a:pt x="318" y="54"/>
                    </a:lnTo>
                    <a:close/>
                    <a:moveTo>
                      <a:pt x="372" y="186"/>
                    </a:moveTo>
                    <a:lnTo>
                      <a:pt x="372" y="186"/>
                    </a:lnTo>
                    <a:lnTo>
                      <a:pt x="370" y="186"/>
                    </a:lnTo>
                    <a:lnTo>
                      <a:pt x="372" y="186"/>
                    </a:lnTo>
                    <a:close/>
                    <a:moveTo>
                      <a:pt x="372" y="186"/>
                    </a:moveTo>
                    <a:lnTo>
                      <a:pt x="372" y="186"/>
                    </a:lnTo>
                    <a:lnTo>
                      <a:pt x="370" y="186"/>
                    </a:lnTo>
                    <a:lnTo>
                      <a:pt x="372" y="186"/>
                    </a:lnTo>
                    <a:close/>
                    <a:moveTo>
                      <a:pt x="372" y="186"/>
                    </a:moveTo>
                    <a:cubicBezTo>
                      <a:pt x="372" y="237"/>
                      <a:pt x="351" y="284"/>
                      <a:pt x="318" y="318"/>
                    </a:cubicBezTo>
                    <a:lnTo>
                      <a:pt x="316" y="316"/>
                    </a:lnTo>
                    <a:cubicBezTo>
                      <a:pt x="349" y="283"/>
                      <a:pt x="370" y="237"/>
                      <a:pt x="370" y="186"/>
                    </a:cubicBezTo>
                    <a:lnTo>
                      <a:pt x="372" y="186"/>
                    </a:lnTo>
                    <a:close/>
                    <a:moveTo>
                      <a:pt x="318" y="318"/>
                    </a:moveTo>
                    <a:cubicBezTo>
                      <a:pt x="284" y="351"/>
                      <a:pt x="237" y="372"/>
                      <a:pt x="186" y="372"/>
                    </a:cubicBezTo>
                    <a:lnTo>
                      <a:pt x="186" y="370"/>
                    </a:lnTo>
                    <a:cubicBezTo>
                      <a:pt x="237" y="370"/>
                      <a:pt x="283" y="349"/>
                      <a:pt x="316" y="316"/>
                    </a:cubicBezTo>
                    <a:lnTo>
                      <a:pt x="318" y="318"/>
                    </a:lnTo>
                    <a:close/>
                    <a:moveTo>
                      <a:pt x="186" y="372"/>
                    </a:moveTo>
                    <a:lnTo>
                      <a:pt x="186" y="372"/>
                    </a:lnTo>
                    <a:lnTo>
                      <a:pt x="186" y="370"/>
                    </a:lnTo>
                    <a:lnTo>
                      <a:pt x="186" y="372"/>
                    </a:lnTo>
                    <a:close/>
                    <a:moveTo>
                      <a:pt x="186" y="372"/>
                    </a:moveTo>
                    <a:lnTo>
                      <a:pt x="186" y="372"/>
                    </a:lnTo>
                    <a:lnTo>
                      <a:pt x="186" y="370"/>
                    </a:lnTo>
                    <a:lnTo>
                      <a:pt x="186" y="372"/>
                    </a:lnTo>
                    <a:close/>
                    <a:moveTo>
                      <a:pt x="186" y="372"/>
                    </a:moveTo>
                    <a:cubicBezTo>
                      <a:pt x="135" y="372"/>
                      <a:pt x="88" y="351"/>
                      <a:pt x="54" y="318"/>
                    </a:cubicBezTo>
                    <a:lnTo>
                      <a:pt x="56" y="316"/>
                    </a:lnTo>
                    <a:cubicBezTo>
                      <a:pt x="89" y="349"/>
                      <a:pt x="135" y="370"/>
                      <a:pt x="186" y="370"/>
                    </a:cubicBezTo>
                    <a:lnTo>
                      <a:pt x="186" y="372"/>
                    </a:lnTo>
                    <a:close/>
                    <a:moveTo>
                      <a:pt x="54" y="318"/>
                    </a:moveTo>
                    <a:cubicBezTo>
                      <a:pt x="21" y="284"/>
                      <a:pt x="0" y="237"/>
                      <a:pt x="0" y="186"/>
                    </a:cubicBezTo>
                    <a:lnTo>
                      <a:pt x="2" y="186"/>
                    </a:lnTo>
                    <a:cubicBezTo>
                      <a:pt x="2" y="237"/>
                      <a:pt x="23" y="283"/>
                      <a:pt x="56" y="316"/>
                    </a:cubicBezTo>
                    <a:lnTo>
                      <a:pt x="54" y="318"/>
                    </a:lnTo>
                    <a:close/>
                    <a:moveTo>
                      <a:pt x="0" y="186"/>
                    </a:moveTo>
                    <a:lnTo>
                      <a:pt x="0" y="186"/>
                    </a:lnTo>
                    <a:lnTo>
                      <a:pt x="2" y="186"/>
                    </a:lnTo>
                    <a:lnTo>
                      <a:pt x="0" y="186"/>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09" name="Oval 64"/>
              <p:cNvSpPr>
                <a:spLocks noChangeArrowheads="1"/>
              </p:cNvSpPr>
              <p:nvPr/>
            </p:nvSpPr>
            <p:spPr bwMode="auto">
              <a:xfrm>
                <a:off x="3464" y="2037"/>
                <a:ext cx="573" cy="567"/>
              </a:xfrm>
              <a:prstGeom prst="ellipse">
                <a:avLst/>
              </a:pr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sz="1800"/>
              </a:p>
            </p:txBody>
          </p:sp>
          <p:sp>
            <p:nvSpPr>
              <p:cNvPr id="10310" name="Freeform 65"/>
              <p:cNvSpPr>
                <a:spLocks noEditPoints="1"/>
              </p:cNvSpPr>
              <p:nvPr/>
            </p:nvSpPr>
            <p:spPr bwMode="auto">
              <a:xfrm>
                <a:off x="3046" y="1624"/>
                <a:ext cx="1409" cy="1394"/>
              </a:xfrm>
              <a:custGeom>
                <a:avLst/>
                <a:gdLst>
                  <a:gd name="T0" fmla="*/ 1430843 w 404"/>
                  <a:gd name="T1" fmla="*/ 40550 h 404"/>
                  <a:gd name="T2" fmla="*/ 1670233 w 404"/>
                  <a:gd name="T3" fmla="*/ 121357 h 404"/>
                  <a:gd name="T4" fmla="*/ 1907664 w 404"/>
                  <a:gd name="T5" fmla="*/ 175623 h 404"/>
                  <a:gd name="T6" fmla="*/ 2139842 w 404"/>
                  <a:gd name="T7" fmla="*/ 360905 h 404"/>
                  <a:gd name="T8" fmla="*/ 2291034 w 404"/>
                  <a:gd name="T9" fmla="*/ 582043 h 404"/>
                  <a:gd name="T10" fmla="*/ 2434965 w 404"/>
                  <a:gd name="T11" fmla="*/ 821746 h 404"/>
                  <a:gd name="T12" fmla="*/ 2510308 w 404"/>
                  <a:gd name="T13" fmla="*/ 1012527 h 404"/>
                  <a:gd name="T14" fmla="*/ 2492232 w 404"/>
                  <a:gd name="T15" fmla="*/ 1276028 h 404"/>
                  <a:gd name="T16" fmla="*/ 2434965 w 404"/>
                  <a:gd name="T17" fmla="*/ 1561259 h 404"/>
                  <a:gd name="T18" fmla="*/ 2296206 w 404"/>
                  <a:gd name="T19" fmla="*/ 1758410 h 404"/>
                  <a:gd name="T20" fmla="*/ 2189809 w 404"/>
                  <a:gd name="T21" fmla="*/ 1967631 h 404"/>
                  <a:gd name="T22" fmla="*/ 1945250 w 404"/>
                  <a:gd name="T23" fmla="*/ 2136471 h 404"/>
                  <a:gd name="T24" fmla="*/ 1675402 w 404"/>
                  <a:gd name="T25" fmla="*/ 2231287 h 404"/>
                  <a:gd name="T26" fmla="*/ 1399925 w 404"/>
                  <a:gd name="T27" fmla="*/ 2311973 h 404"/>
                  <a:gd name="T28" fmla="*/ 1180641 w 404"/>
                  <a:gd name="T29" fmla="*/ 2335478 h 404"/>
                  <a:gd name="T30" fmla="*/ 910793 w 404"/>
                  <a:gd name="T31" fmla="*/ 2265019 h 404"/>
                  <a:gd name="T32" fmla="*/ 620801 w 404"/>
                  <a:gd name="T33" fmla="*/ 2155041 h 404"/>
                  <a:gd name="T34" fmla="*/ 439102 w 404"/>
                  <a:gd name="T35" fmla="*/ 1991584 h 404"/>
                  <a:gd name="T36" fmla="*/ 244559 w 404"/>
                  <a:gd name="T37" fmla="*/ 1851249 h 404"/>
                  <a:gd name="T38" fmla="*/ 113473 w 404"/>
                  <a:gd name="T39" fmla="*/ 1594978 h 404"/>
                  <a:gd name="T40" fmla="*/ 75305 w 404"/>
                  <a:gd name="T41" fmla="*/ 1328485 h 404"/>
                  <a:gd name="T42" fmla="*/ 43351 w 404"/>
                  <a:gd name="T43" fmla="*/ 1059854 h 404"/>
                  <a:gd name="T44" fmla="*/ 62875 w 404"/>
                  <a:gd name="T45" fmla="*/ 855474 h 404"/>
                  <a:gd name="T46" fmla="*/ 194543 w 404"/>
                  <a:gd name="T47" fmla="*/ 622583 h 404"/>
                  <a:gd name="T48" fmla="*/ 370466 w 404"/>
                  <a:gd name="T49" fmla="*/ 385013 h 404"/>
                  <a:gd name="T50" fmla="*/ 583082 w 404"/>
                  <a:gd name="T51" fmla="*/ 256261 h 404"/>
                  <a:gd name="T52" fmla="*/ 771860 w 404"/>
                  <a:gd name="T53" fmla="*/ 104595 h 404"/>
                  <a:gd name="T54" fmla="*/ 1067032 w 404"/>
                  <a:gd name="T55" fmla="*/ 40550 h 404"/>
                  <a:gd name="T56" fmla="*/ 1155352 w 404"/>
                  <a:gd name="T57" fmla="*/ 152087 h 404"/>
                  <a:gd name="T58" fmla="*/ 1387492 w 404"/>
                  <a:gd name="T59" fmla="*/ 104595 h 404"/>
                  <a:gd name="T60" fmla="*/ 1650079 w 404"/>
                  <a:gd name="T61" fmla="*/ 163874 h 404"/>
                  <a:gd name="T62" fmla="*/ 1889640 w 404"/>
                  <a:gd name="T63" fmla="*/ 261692 h 404"/>
                  <a:gd name="T64" fmla="*/ 2096480 w 404"/>
                  <a:gd name="T65" fmla="*/ 430363 h 404"/>
                  <a:gd name="T66" fmla="*/ 1970574 w 404"/>
                  <a:gd name="T67" fmla="*/ 506205 h 404"/>
                  <a:gd name="T68" fmla="*/ 2159474 w 404"/>
                  <a:gd name="T69" fmla="*/ 739096 h 404"/>
                  <a:gd name="T70" fmla="*/ 2404047 w 404"/>
                  <a:gd name="T71" fmla="*/ 955259 h 404"/>
                  <a:gd name="T72" fmla="*/ 2422109 w 404"/>
                  <a:gd name="T73" fmla="*/ 1152862 h 404"/>
                  <a:gd name="T74" fmla="*/ 2409679 w 404"/>
                  <a:gd name="T75" fmla="*/ 1362214 h 404"/>
                  <a:gd name="T76" fmla="*/ 2354066 w 404"/>
                  <a:gd name="T77" fmla="*/ 1549459 h 404"/>
                  <a:gd name="T78" fmla="*/ 2228163 w 404"/>
                  <a:gd name="T79" fmla="*/ 1577808 h 404"/>
                  <a:gd name="T80" fmla="*/ 2228163 w 404"/>
                  <a:gd name="T81" fmla="*/ 1577808 h 404"/>
                  <a:gd name="T82" fmla="*/ 2038753 w 404"/>
                  <a:gd name="T83" fmla="*/ 1782398 h 404"/>
                  <a:gd name="T84" fmla="*/ 1857100 w 404"/>
                  <a:gd name="T85" fmla="*/ 1933902 h 404"/>
                  <a:gd name="T86" fmla="*/ 1687836 w 404"/>
                  <a:gd name="T87" fmla="*/ 2055663 h 404"/>
                  <a:gd name="T88" fmla="*/ 1488110 w 404"/>
                  <a:gd name="T89" fmla="*/ 2148220 h 404"/>
                  <a:gd name="T90" fmla="*/ 1268836 w 404"/>
                  <a:gd name="T91" fmla="*/ 2200522 h 404"/>
                  <a:gd name="T92" fmla="*/ 1192938 w 404"/>
                  <a:gd name="T93" fmla="*/ 2108132 h 404"/>
                  <a:gd name="T94" fmla="*/ 923052 w 404"/>
                  <a:gd name="T95" fmla="*/ 2155041 h 404"/>
                  <a:gd name="T96" fmla="*/ 923052 w 404"/>
                  <a:gd name="T97" fmla="*/ 2155041 h 404"/>
                  <a:gd name="T98" fmla="*/ 683675 w 404"/>
                  <a:gd name="T99" fmla="*/ 2108132 h 404"/>
                  <a:gd name="T100" fmla="*/ 476859 w 404"/>
                  <a:gd name="T101" fmla="*/ 1962821 h 404"/>
                  <a:gd name="T102" fmla="*/ 300340 w 404"/>
                  <a:gd name="T103" fmla="*/ 1775411 h 404"/>
                  <a:gd name="T104" fmla="*/ 181688 w 404"/>
                  <a:gd name="T105" fmla="*/ 1542685 h 404"/>
                  <a:gd name="T106" fmla="*/ 332880 w 404"/>
                  <a:gd name="T107" fmla="*/ 1525516 h 404"/>
                  <a:gd name="T108" fmla="*/ 262636 w 404"/>
                  <a:gd name="T109" fmla="*/ 1240322 h 404"/>
                  <a:gd name="T110" fmla="*/ 131511 w 404"/>
                  <a:gd name="T111" fmla="*/ 948448 h 404"/>
                  <a:gd name="T112" fmla="*/ 201804 w 404"/>
                  <a:gd name="T113" fmla="*/ 763049 h 404"/>
                  <a:gd name="T114" fmla="*/ 307605 w 404"/>
                  <a:gd name="T115" fmla="*/ 577188 h 404"/>
                  <a:gd name="T116" fmla="*/ 439102 w 404"/>
                  <a:gd name="T117" fmla="*/ 425519 h 404"/>
                  <a:gd name="T118" fmla="*/ 565019 w 404"/>
                  <a:gd name="T119" fmla="*/ 449054 h 404"/>
                  <a:gd name="T120" fmla="*/ 565019 w 404"/>
                  <a:gd name="T121" fmla="*/ 449054 h 404"/>
                  <a:gd name="T122" fmla="*/ 827655 w 404"/>
                  <a:gd name="T123" fmla="*/ 332555 h 404"/>
                  <a:gd name="T124" fmla="*/ 1059906 w 404"/>
                  <a:gd name="T125" fmla="*/ 261692 h 4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04"/>
                  <a:gd name="T190" fmla="*/ 0 h 404"/>
                  <a:gd name="T191" fmla="*/ 404 w 404"/>
                  <a:gd name="T192" fmla="*/ 404 h 40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04" h="404">
                    <a:moveTo>
                      <a:pt x="187" y="5"/>
                    </a:moveTo>
                    <a:cubicBezTo>
                      <a:pt x="189" y="5"/>
                      <a:pt x="190" y="10"/>
                      <a:pt x="187" y="10"/>
                    </a:cubicBezTo>
                    <a:cubicBezTo>
                      <a:pt x="182" y="12"/>
                      <a:pt x="180" y="5"/>
                      <a:pt x="184" y="3"/>
                    </a:cubicBezTo>
                    <a:cubicBezTo>
                      <a:pt x="187" y="0"/>
                      <a:pt x="189" y="3"/>
                      <a:pt x="191" y="5"/>
                    </a:cubicBezTo>
                    <a:cubicBezTo>
                      <a:pt x="192" y="7"/>
                      <a:pt x="194" y="10"/>
                      <a:pt x="196" y="10"/>
                    </a:cubicBezTo>
                    <a:cubicBezTo>
                      <a:pt x="197" y="10"/>
                      <a:pt x="201" y="10"/>
                      <a:pt x="202" y="6"/>
                    </a:cubicBezTo>
                    <a:cubicBezTo>
                      <a:pt x="202" y="2"/>
                      <a:pt x="197" y="0"/>
                      <a:pt x="195" y="2"/>
                    </a:cubicBezTo>
                    <a:cubicBezTo>
                      <a:pt x="193" y="5"/>
                      <a:pt x="196" y="8"/>
                      <a:pt x="199" y="7"/>
                    </a:cubicBezTo>
                    <a:moveTo>
                      <a:pt x="207" y="5"/>
                    </a:moveTo>
                    <a:cubicBezTo>
                      <a:pt x="209" y="5"/>
                      <a:pt x="210" y="9"/>
                      <a:pt x="207" y="10"/>
                    </a:cubicBezTo>
                    <a:cubicBezTo>
                      <a:pt x="202" y="11"/>
                      <a:pt x="201" y="4"/>
                      <a:pt x="205" y="2"/>
                    </a:cubicBezTo>
                    <a:cubicBezTo>
                      <a:pt x="208" y="0"/>
                      <a:pt x="210" y="3"/>
                      <a:pt x="211" y="5"/>
                    </a:cubicBezTo>
                    <a:cubicBezTo>
                      <a:pt x="213" y="7"/>
                      <a:pt x="214" y="10"/>
                      <a:pt x="216" y="10"/>
                    </a:cubicBezTo>
                    <a:cubicBezTo>
                      <a:pt x="217" y="11"/>
                      <a:pt x="221" y="11"/>
                      <a:pt x="222" y="7"/>
                    </a:cubicBezTo>
                    <a:cubicBezTo>
                      <a:pt x="223" y="3"/>
                      <a:pt x="218" y="0"/>
                      <a:pt x="216" y="3"/>
                    </a:cubicBezTo>
                    <a:cubicBezTo>
                      <a:pt x="214" y="5"/>
                      <a:pt x="217" y="8"/>
                      <a:pt x="219" y="7"/>
                    </a:cubicBezTo>
                    <a:moveTo>
                      <a:pt x="228" y="7"/>
                    </a:moveTo>
                    <a:cubicBezTo>
                      <a:pt x="230" y="7"/>
                      <a:pt x="230" y="11"/>
                      <a:pt x="227" y="11"/>
                    </a:cubicBezTo>
                    <a:cubicBezTo>
                      <a:pt x="222" y="12"/>
                      <a:pt x="222" y="5"/>
                      <a:pt x="225" y="3"/>
                    </a:cubicBezTo>
                    <a:cubicBezTo>
                      <a:pt x="229" y="2"/>
                      <a:pt x="231" y="5"/>
                      <a:pt x="232" y="7"/>
                    </a:cubicBezTo>
                    <a:cubicBezTo>
                      <a:pt x="233" y="9"/>
                      <a:pt x="234" y="12"/>
                      <a:pt x="236" y="13"/>
                    </a:cubicBezTo>
                    <a:cubicBezTo>
                      <a:pt x="237" y="13"/>
                      <a:pt x="241" y="14"/>
                      <a:pt x="242" y="10"/>
                    </a:cubicBezTo>
                    <a:cubicBezTo>
                      <a:pt x="244" y="6"/>
                      <a:pt x="239" y="3"/>
                      <a:pt x="237" y="5"/>
                    </a:cubicBezTo>
                    <a:cubicBezTo>
                      <a:pt x="234" y="7"/>
                      <a:pt x="237" y="11"/>
                      <a:pt x="239" y="10"/>
                    </a:cubicBezTo>
                    <a:moveTo>
                      <a:pt x="248" y="10"/>
                    </a:moveTo>
                    <a:cubicBezTo>
                      <a:pt x="250" y="11"/>
                      <a:pt x="250" y="15"/>
                      <a:pt x="246" y="15"/>
                    </a:cubicBezTo>
                    <a:cubicBezTo>
                      <a:pt x="242" y="15"/>
                      <a:pt x="242" y="8"/>
                      <a:pt x="246" y="7"/>
                    </a:cubicBezTo>
                    <a:cubicBezTo>
                      <a:pt x="250" y="6"/>
                      <a:pt x="251" y="9"/>
                      <a:pt x="252" y="11"/>
                    </a:cubicBezTo>
                    <a:cubicBezTo>
                      <a:pt x="253" y="13"/>
                      <a:pt x="254" y="17"/>
                      <a:pt x="255" y="17"/>
                    </a:cubicBezTo>
                    <a:cubicBezTo>
                      <a:pt x="257" y="18"/>
                      <a:pt x="260" y="19"/>
                      <a:pt x="262" y="16"/>
                    </a:cubicBezTo>
                    <a:cubicBezTo>
                      <a:pt x="264" y="12"/>
                      <a:pt x="260" y="8"/>
                      <a:pt x="257" y="10"/>
                    </a:cubicBezTo>
                    <a:cubicBezTo>
                      <a:pt x="254" y="12"/>
                      <a:pt x="256" y="16"/>
                      <a:pt x="259" y="15"/>
                    </a:cubicBezTo>
                    <a:moveTo>
                      <a:pt x="268" y="16"/>
                    </a:moveTo>
                    <a:cubicBezTo>
                      <a:pt x="270" y="17"/>
                      <a:pt x="269" y="21"/>
                      <a:pt x="266" y="21"/>
                    </a:cubicBezTo>
                    <a:cubicBezTo>
                      <a:pt x="261" y="20"/>
                      <a:pt x="262" y="13"/>
                      <a:pt x="266" y="12"/>
                    </a:cubicBezTo>
                    <a:cubicBezTo>
                      <a:pt x="270" y="12"/>
                      <a:pt x="271" y="15"/>
                      <a:pt x="272" y="17"/>
                    </a:cubicBezTo>
                    <a:cubicBezTo>
                      <a:pt x="273" y="20"/>
                      <a:pt x="273" y="23"/>
                      <a:pt x="274" y="24"/>
                    </a:cubicBezTo>
                    <a:cubicBezTo>
                      <a:pt x="276" y="25"/>
                      <a:pt x="279" y="26"/>
                      <a:pt x="281" y="23"/>
                    </a:cubicBezTo>
                    <a:cubicBezTo>
                      <a:pt x="284" y="19"/>
                      <a:pt x="280" y="15"/>
                      <a:pt x="277" y="17"/>
                    </a:cubicBezTo>
                    <a:cubicBezTo>
                      <a:pt x="274" y="18"/>
                      <a:pt x="276" y="22"/>
                      <a:pt x="278" y="22"/>
                    </a:cubicBezTo>
                    <a:moveTo>
                      <a:pt x="287" y="24"/>
                    </a:moveTo>
                    <a:cubicBezTo>
                      <a:pt x="289" y="25"/>
                      <a:pt x="288" y="29"/>
                      <a:pt x="284" y="28"/>
                    </a:cubicBezTo>
                    <a:cubicBezTo>
                      <a:pt x="280" y="27"/>
                      <a:pt x="282" y="21"/>
                      <a:pt x="286" y="20"/>
                    </a:cubicBezTo>
                    <a:cubicBezTo>
                      <a:pt x="290" y="20"/>
                      <a:pt x="291" y="23"/>
                      <a:pt x="291" y="26"/>
                    </a:cubicBezTo>
                    <a:cubicBezTo>
                      <a:pt x="291" y="28"/>
                      <a:pt x="291" y="31"/>
                      <a:pt x="293" y="32"/>
                    </a:cubicBezTo>
                    <a:cubicBezTo>
                      <a:pt x="294" y="33"/>
                      <a:pt x="297" y="35"/>
                      <a:pt x="300" y="32"/>
                    </a:cubicBezTo>
                    <a:cubicBezTo>
                      <a:pt x="303" y="29"/>
                      <a:pt x="299" y="24"/>
                      <a:pt x="296" y="26"/>
                    </a:cubicBezTo>
                    <a:cubicBezTo>
                      <a:pt x="293" y="27"/>
                      <a:pt x="294" y="31"/>
                      <a:pt x="297" y="31"/>
                    </a:cubicBezTo>
                    <a:moveTo>
                      <a:pt x="305" y="34"/>
                    </a:moveTo>
                    <a:cubicBezTo>
                      <a:pt x="307" y="35"/>
                      <a:pt x="305" y="39"/>
                      <a:pt x="302" y="38"/>
                    </a:cubicBezTo>
                    <a:cubicBezTo>
                      <a:pt x="298" y="36"/>
                      <a:pt x="300" y="30"/>
                      <a:pt x="304" y="30"/>
                    </a:cubicBezTo>
                    <a:cubicBezTo>
                      <a:pt x="308" y="30"/>
                      <a:pt x="309" y="34"/>
                      <a:pt x="309" y="36"/>
                    </a:cubicBezTo>
                    <a:cubicBezTo>
                      <a:pt x="309" y="38"/>
                      <a:pt x="309" y="42"/>
                      <a:pt x="310" y="43"/>
                    </a:cubicBezTo>
                    <a:cubicBezTo>
                      <a:pt x="311" y="44"/>
                      <a:pt x="314" y="46"/>
                      <a:pt x="317" y="43"/>
                    </a:cubicBezTo>
                    <a:cubicBezTo>
                      <a:pt x="320" y="40"/>
                      <a:pt x="317" y="35"/>
                      <a:pt x="314" y="36"/>
                    </a:cubicBezTo>
                    <a:cubicBezTo>
                      <a:pt x="311" y="37"/>
                      <a:pt x="311" y="42"/>
                      <a:pt x="314" y="42"/>
                    </a:cubicBezTo>
                    <a:moveTo>
                      <a:pt x="322" y="46"/>
                    </a:moveTo>
                    <a:cubicBezTo>
                      <a:pt x="324" y="47"/>
                      <a:pt x="322" y="51"/>
                      <a:pt x="319" y="49"/>
                    </a:cubicBezTo>
                    <a:cubicBezTo>
                      <a:pt x="314" y="47"/>
                      <a:pt x="318" y="41"/>
                      <a:pt x="322" y="42"/>
                    </a:cubicBezTo>
                    <a:cubicBezTo>
                      <a:pt x="326" y="42"/>
                      <a:pt x="326" y="46"/>
                      <a:pt x="326" y="48"/>
                    </a:cubicBezTo>
                    <a:cubicBezTo>
                      <a:pt x="325" y="50"/>
                      <a:pt x="325" y="54"/>
                      <a:pt x="326" y="55"/>
                    </a:cubicBezTo>
                    <a:cubicBezTo>
                      <a:pt x="327" y="56"/>
                      <a:pt x="329" y="59"/>
                      <a:pt x="333" y="56"/>
                    </a:cubicBezTo>
                    <a:cubicBezTo>
                      <a:pt x="336" y="53"/>
                      <a:pt x="334" y="48"/>
                      <a:pt x="330" y="49"/>
                    </a:cubicBezTo>
                    <a:cubicBezTo>
                      <a:pt x="327" y="50"/>
                      <a:pt x="328" y="54"/>
                      <a:pt x="330" y="55"/>
                    </a:cubicBezTo>
                    <a:moveTo>
                      <a:pt x="338" y="59"/>
                    </a:moveTo>
                    <a:cubicBezTo>
                      <a:pt x="339" y="60"/>
                      <a:pt x="337" y="64"/>
                      <a:pt x="334" y="62"/>
                    </a:cubicBezTo>
                    <a:cubicBezTo>
                      <a:pt x="330" y="60"/>
                      <a:pt x="334" y="54"/>
                      <a:pt x="338" y="55"/>
                    </a:cubicBezTo>
                    <a:cubicBezTo>
                      <a:pt x="342" y="56"/>
                      <a:pt x="341" y="60"/>
                      <a:pt x="341" y="62"/>
                    </a:cubicBezTo>
                    <a:cubicBezTo>
                      <a:pt x="341" y="64"/>
                      <a:pt x="340" y="67"/>
                      <a:pt x="341" y="69"/>
                    </a:cubicBezTo>
                    <a:cubicBezTo>
                      <a:pt x="342" y="70"/>
                      <a:pt x="344" y="73"/>
                      <a:pt x="347" y="71"/>
                    </a:cubicBezTo>
                    <a:cubicBezTo>
                      <a:pt x="351" y="68"/>
                      <a:pt x="349" y="63"/>
                      <a:pt x="346" y="63"/>
                    </a:cubicBezTo>
                    <a:cubicBezTo>
                      <a:pt x="342" y="64"/>
                      <a:pt x="342" y="68"/>
                      <a:pt x="345" y="69"/>
                    </a:cubicBezTo>
                    <a:moveTo>
                      <a:pt x="352" y="74"/>
                    </a:moveTo>
                    <a:cubicBezTo>
                      <a:pt x="353" y="76"/>
                      <a:pt x="350" y="79"/>
                      <a:pt x="348" y="77"/>
                    </a:cubicBezTo>
                    <a:cubicBezTo>
                      <a:pt x="344" y="74"/>
                      <a:pt x="349" y="69"/>
                      <a:pt x="352" y="70"/>
                    </a:cubicBezTo>
                    <a:cubicBezTo>
                      <a:pt x="356" y="71"/>
                      <a:pt x="355" y="75"/>
                      <a:pt x="355" y="77"/>
                    </a:cubicBezTo>
                    <a:cubicBezTo>
                      <a:pt x="354" y="79"/>
                      <a:pt x="353" y="83"/>
                      <a:pt x="354" y="84"/>
                    </a:cubicBezTo>
                    <a:cubicBezTo>
                      <a:pt x="355" y="85"/>
                      <a:pt x="356" y="88"/>
                      <a:pt x="360" y="87"/>
                    </a:cubicBezTo>
                    <a:cubicBezTo>
                      <a:pt x="364" y="85"/>
                      <a:pt x="363" y="79"/>
                      <a:pt x="359" y="79"/>
                    </a:cubicBezTo>
                    <a:cubicBezTo>
                      <a:pt x="356" y="79"/>
                      <a:pt x="356" y="83"/>
                      <a:pt x="358" y="84"/>
                    </a:cubicBezTo>
                    <a:moveTo>
                      <a:pt x="365" y="91"/>
                    </a:moveTo>
                    <a:cubicBezTo>
                      <a:pt x="366" y="92"/>
                      <a:pt x="363" y="95"/>
                      <a:pt x="360" y="93"/>
                    </a:cubicBezTo>
                    <a:cubicBezTo>
                      <a:pt x="357" y="89"/>
                      <a:pt x="362" y="85"/>
                      <a:pt x="365" y="86"/>
                    </a:cubicBezTo>
                    <a:cubicBezTo>
                      <a:pt x="369" y="88"/>
                      <a:pt x="368" y="92"/>
                      <a:pt x="367" y="94"/>
                    </a:cubicBezTo>
                    <a:cubicBezTo>
                      <a:pt x="366" y="96"/>
                      <a:pt x="365" y="99"/>
                      <a:pt x="365" y="100"/>
                    </a:cubicBezTo>
                    <a:cubicBezTo>
                      <a:pt x="366" y="102"/>
                      <a:pt x="367" y="105"/>
                      <a:pt x="372" y="104"/>
                    </a:cubicBezTo>
                    <a:cubicBezTo>
                      <a:pt x="376" y="102"/>
                      <a:pt x="375" y="96"/>
                      <a:pt x="371" y="96"/>
                    </a:cubicBezTo>
                    <a:cubicBezTo>
                      <a:pt x="368" y="96"/>
                      <a:pt x="367" y="100"/>
                      <a:pt x="370" y="101"/>
                    </a:cubicBezTo>
                    <a:moveTo>
                      <a:pt x="375" y="108"/>
                    </a:moveTo>
                    <a:cubicBezTo>
                      <a:pt x="376" y="110"/>
                      <a:pt x="373" y="113"/>
                      <a:pt x="371" y="110"/>
                    </a:cubicBezTo>
                    <a:cubicBezTo>
                      <a:pt x="368" y="106"/>
                      <a:pt x="373" y="102"/>
                      <a:pt x="377" y="104"/>
                    </a:cubicBezTo>
                    <a:cubicBezTo>
                      <a:pt x="380" y="106"/>
                      <a:pt x="379" y="110"/>
                      <a:pt x="377" y="112"/>
                    </a:cubicBezTo>
                    <a:cubicBezTo>
                      <a:pt x="376" y="114"/>
                      <a:pt x="374" y="117"/>
                      <a:pt x="375" y="118"/>
                    </a:cubicBezTo>
                    <a:cubicBezTo>
                      <a:pt x="375" y="120"/>
                      <a:pt x="377" y="123"/>
                      <a:pt x="381" y="122"/>
                    </a:cubicBezTo>
                    <a:cubicBezTo>
                      <a:pt x="385" y="121"/>
                      <a:pt x="385" y="115"/>
                      <a:pt x="382" y="114"/>
                    </a:cubicBezTo>
                    <a:cubicBezTo>
                      <a:pt x="378" y="114"/>
                      <a:pt x="377" y="118"/>
                      <a:pt x="379" y="120"/>
                    </a:cubicBezTo>
                    <a:moveTo>
                      <a:pt x="384" y="127"/>
                    </a:moveTo>
                    <a:cubicBezTo>
                      <a:pt x="385" y="129"/>
                      <a:pt x="381" y="131"/>
                      <a:pt x="379" y="128"/>
                    </a:cubicBezTo>
                    <a:cubicBezTo>
                      <a:pt x="377" y="124"/>
                      <a:pt x="383" y="121"/>
                      <a:pt x="386" y="123"/>
                    </a:cubicBezTo>
                    <a:cubicBezTo>
                      <a:pt x="389" y="125"/>
                      <a:pt x="387" y="129"/>
                      <a:pt x="386" y="130"/>
                    </a:cubicBezTo>
                    <a:cubicBezTo>
                      <a:pt x="385" y="132"/>
                      <a:pt x="382" y="135"/>
                      <a:pt x="383" y="137"/>
                    </a:cubicBezTo>
                    <a:cubicBezTo>
                      <a:pt x="383" y="138"/>
                      <a:pt x="384" y="142"/>
                      <a:pt x="388" y="141"/>
                    </a:cubicBezTo>
                    <a:cubicBezTo>
                      <a:pt x="393" y="141"/>
                      <a:pt x="393" y="135"/>
                      <a:pt x="390" y="134"/>
                    </a:cubicBezTo>
                    <a:cubicBezTo>
                      <a:pt x="387" y="133"/>
                      <a:pt x="385" y="137"/>
                      <a:pt x="387" y="138"/>
                    </a:cubicBezTo>
                    <a:moveTo>
                      <a:pt x="391" y="146"/>
                    </a:moveTo>
                    <a:cubicBezTo>
                      <a:pt x="392" y="148"/>
                      <a:pt x="388" y="150"/>
                      <a:pt x="386" y="147"/>
                    </a:cubicBezTo>
                    <a:cubicBezTo>
                      <a:pt x="384" y="143"/>
                      <a:pt x="390" y="140"/>
                      <a:pt x="393" y="143"/>
                    </a:cubicBezTo>
                    <a:cubicBezTo>
                      <a:pt x="396" y="145"/>
                      <a:pt x="394" y="148"/>
                      <a:pt x="392" y="150"/>
                    </a:cubicBezTo>
                    <a:cubicBezTo>
                      <a:pt x="391" y="152"/>
                      <a:pt x="388" y="154"/>
                      <a:pt x="389" y="156"/>
                    </a:cubicBezTo>
                    <a:cubicBezTo>
                      <a:pt x="389" y="158"/>
                      <a:pt x="389" y="161"/>
                      <a:pt x="394" y="161"/>
                    </a:cubicBezTo>
                    <a:cubicBezTo>
                      <a:pt x="398" y="161"/>
                      <a:pt x="399" y="155"/>
                      <a:pt x="396" y="154"/>
                    </a:cubicBezTo>
                    <a:cubicBezTo>
                      <a:pt x="393" y="152"/>
                      <a:pt x="391" y="156"/>
                      <a:pt x="392" y="158"/>
                    </a:cubicBezTo>
                    <a:moveTo>
                      <a:pt x="396" y="166"/>
                    </a:moveTo>
                    <a:cubicBezTo>
                      <a:pt x="396" y="168"/>
                      <a:pt x="392" y="170"/>
                      <a:pt x="391" y="167"/>
                    </a:cubicBezTo>
                    <a:cubicBezTo>
                      <a:pt x="389" y="162"/>
                      <a:pt x="396" y="160"/>
                      <a:pt x="398" y="163"/>
                    </a:cubicBezTo>
                    <a:cubicBezTo>
                      <a:pt x="401" y="166"/>
                      <a:pt x="398" y="169"/>
                      <a:pt x="397" y="170"/>
                    </a:cubicBezTo>
                    <a:cubicBezTo>
                      <a:pt x="395" y="172"/>
                      <a:pt x="392" y="174"/>
                      <a:pt x="392" y="176"/>
                    </a:cubicBezTo>
                    <a:cubicBezTo>
                      <a:pt x="392" y="177"/>
                      <a:pt x="393" y="181"/>
                      <a:pt x="397" y="181"/>
                    </a:cubicBezTo>
                    <a:cubicBezTo>
                      <a:pt x="401" y="182"/>
                      <a:pt x="403" y="176"/>
                      <a:pt x="400" y="174"/>
                    </a:cubicBezTo>
                    <a:cubicBezTo>
                      <a:pt x="397" y="172"/>
                      <a:pt x="394" y="176"/>
                      <a:pt x="396" y="178"/>
                    </a:cubicBezTo>
                    <a:moveTo>
                      <a:pt x="399" y="187"/>
                    </a:moveTo>
                    <a:cubicBezTo>
                      <a:pt x="399" y="189"/>
                      <a:pt x="394" y="190"/>
                      <a:pt x="394" y="187"/>
                    </a:cubicBezTo>
                    <a:cubicBezTo>
                      <a:pt x="392" y="182"/>
                      <a:pt x="399" y="180"/>
                      <a:pt x="401" y="184"/>
                    </a:cubicBezTo>
                    <a:cubicBezTo>
                      <a:pt x="404" y="187"/>
                      <a:pt x="401" y="189"/>
                      <a:pt x="399" y="191"/>
                    </a:cubicBezTo>
                    <a:cubicBezTo>
                      <a:pt x="397" y="192"/>
                      <a:pt x="394" y="194"/>
                      <a:pt x="394" y="196"/>
                    </a:cubicBezTo>
                    <a:cubicBezTo>
                      <a:pt x="394" y="197"/>
                      <a:pt x="394" y="201"/>
                      <a:pt x="398" y="202"/>
                    </a:cubicBezTo>
                    <a:cubicBezTo>
                      <a:pt x="402" y="202"/>
                      <a:pt x="404" y="197"/>
                      <a:pt x="402" y="195"/>
                    </a:cubicBezTo>
                    <a:cubicBezTo>
                      <a:pt x="399" y="193"/>
                      <a:pt x="396" y="196"/>
                      <a:pt x="397" y="199"/>
                    </a:cubicBezTo>
                    <a:moveTo>
                      <a:pt x="399" y="207"/>
                    </a:moveTo>
                    <a:cubicBezTo>
                      <a:pt x="399" y="209"/>
                      <a:pt x="395" y="210"/>
                      <a:pt x="394" y="207"/>
                    </a:cubicBezTo>
                    <a:cubicBezTo>
                      <a:pt x="393" y="202"/>
                      <a:pt x="400" y="201"/>
                      <a:pt x="402" y="205"/>
                    </a:cubicBezTo>
                    <a:cubicBezTo>
                      <a:pt x="404" y="208"/>
                      <a:pt x="401" y="210"/>
                      <a:pt x="399" y="211"/>
                    </a:cubicBezTo>
                    <a:cubicBezTo>
                      <a:pt x="397" y="213"/>
                      <a:pt x="394" y="214"/>
                      <a:pt x="394" y="216"/>
                    </a:cubicBezTo>
                    <a:cubicBezTo>
                      <a:pt x="393" y="217"/>
                      <a:pt x="393" y="221"/>
                      <a:pt x="397" y="222"/>
                    </a:cubicBezTo>
                    <a:cubicBezTo>
                      <a:pt x="401" y="223"/>
                      <a:pt x="404" y="218"/>
                      <a:pt x="401" y="216"/>
                    </a:cubicBezTo>
                    <a:cubicBezTo>
                      <a:pt x="399" y="214"/>
                      <a:pt x="396" y="217"/>
                      <a:pt x="397" y="219"/>
                    </a:cubicBezTo>
                    <a:moveTo>
                      <a:pt x="397" y="228"/>
                    </a:moveTo>
                    <a:cubicBezTo>
                      <a:pt x="397" y="230"/>
                      <a:pt x="393" y="230"/>
                      <a:pt x="393" y="227"/>
                    </a:cubicBezTo>
                    <a:cubicBezTo>
                      <a:pt x="392" y="222"/>
                      <a:pt x="399" y="222"/>
                      <a:pt x="401" y="225"/>
                    </a:cubicBezTo>
                    <a:cubicBezTo>
                      <a:pt x="402" y="229"/>
                      <a:pt x="399" y="231"/>
                      <a:pt x="397" y="232"/>
                    </a:cubicBezTo>
                    <a:cubicBezTo>
                      <a:pt x="395" y="233"/>
                      <a:pt x="392" y="234"/>
                      <a:pt x="391" y="236"/>
                    </a:cubicBezTo>
                    <a:cubicBezTo>
                      <a:pt x="391" y="237"/>
                      <a:pt x="390" y="241"/>
                      <a:pt x="394" y="242"/>
                    </a:cubicBezTo>
                    <a:cubicBezTo>
                      <a:pt x="398" y="244"/>
                      <a:pt x="401" y="239"/>
                      <a:pt x="399" y="237"/>
                    </a:cubicBezTo>
                    <a:cubicBezTo>
                      <a:pt x="397" y="234"/>
                      <a:pt x="393" y="237"/>
                      <a:pt x="394" y="239"/>
                    </a:cubicBezTo>
                    <a:moveTo>
                      <a:pt x="394" y="248"/>
                    </a:moveTo>
                    <a:cubicBezTo>
                      <a:pt x="393" y="250"/>
                      <a:pt x="389" y="250"/>
                      <a:pt x="389" y="246"/>
                    </a:cubicBezTo>
                    <a:cubicBezTo>
                      <a:pt x="389" y="242"/>
                      <a:pt x="396" y="242"/>
                      <a:pt x="397" y="246"/>
                    </a:cubicBezTo>
                    <a:cubicBezTo>
                      <a:pt x="398" y="250"/>
                      <a:pt x="395" y="251"/>
                      <a:pt x="393" y="252"/>
                    </a:cubicBezTo>
                    <a:cubicBezTo>
                      <a:pt x="391" y="253"/>
                      <a:pt x="387" y="254"/>
                      <a:pt x="387" y="255"/>
                    </a:cubicBezTo>
                    <a:cubicBezTo>
                      <a:pt x="386" y="257"/>
                      <a:pt x="385" y="260"/>
                      <a:pt x="388" y="262"/>
                    </a:cubicBezTo>
                    <a:cubicBezTo>
                      <a:pt x="392" y="264"/>
                      <a:pt x="396" y="260"/>
                      <a:pt x="394" y="257"/>
                    </a:cubicBezTo>
                    <a:cubicBezTo>
                      <a:pt x="392" y="254"/>
                      <a:pt x="388" y="256"/>
                      <a:pt x="389" y="259"/>
                    </a:cubicBezTo>
                    <a:moveTo>
                      <a:pt x="388" y="268"/>
                    </a:moveTo>
                    <a:cubicBezTo>
                      <a:pt x="387" y="270"/>
                      <a:pt x="383" y="269"/>
                      <a:pt x="383" y="266"/>
                    </a:cubicBezTo>
                    <a:cubicBezTo>
                      <a:pt x="384" y="261"/>
                      <a:pt x="391" y="262"/>
                      <a:pt x="392" y="266"/>
                    </a:cubicBezTo>
                    <a:cubicBezTo>
                      <a:pt x="392" y="270"/>
                      <a:pt x="389" y="271"/>
                      <a:pt x="387" y="272"/>
                    </a:cubicBezTo>
                    <a:cubicBezTo>
                      <a:pt x="384" y="273"/>
                      <a:pt x="381" y="273"/>
                      <a:pt x="380" y="274"/>
                    </a:cubicBezTo>
                    <a:cubicBezTo>
                      <a:pt x="379" y="276"/>
                      <a:pt x="378" y="279"/>
                      <a:pt x="381" y="281"/>
                    </a:cubicBezTo>
                    <a:cubicBezTo>
                      <a:pt x="385" y="284"/>
                      <a:pt x="389" y="280"/>
                      <a:pt x="387" y="277"/>
                    </a:cubicBezTo>
                    <a:cubicBezTo>
                      <a:pt x="386" y="274"/>
                      <a:pt x="382" y="276"/>
                      <a:pt x="382" y="278"/>
                    </a:cubicBezTo>
                    <a:moveTo>
                      <a:pt x="380" y="287"/>
                    </a:moveTo>
                    <a:cubicBezTo>
                      <a:pt x="379" y="289"/>
                      <a:pt x="375" y="288"/>
                      <a:pt x="376" y="284"/>
                    </a:cubicBezTo>
                    <a:cubicBezTo>
                      <a:pt x="377" y="280"/>
                      <a:pt x="383" y="282"/>
                      <a:pt x="384" y="286"/>
                    </a:cubicBezTo>
                    <a:cubicBezTo>
                      <a:pt x="384" y="290"/>
                      <a:pt x="381" y="291"/>
                      <a:pt x="378" y="291"/>
                    </a:cubicBezTo>
                    <a:cubicBezTo>
                      <a:pt x="376" y="291"/>
                      <a:pt x="373" y="291"/>
                      <a:pt x="372" y="293"/>
                    </a:cubicBezTo>
                    <a:cubicBezTo>
                      <a:pt x="371" y="294"/>
                      <a:pt x="369" y="297"/>
                      <a:pt x="372" y="300"/>
                    </a:cubicBezTo>
                    <a:cubicBezTo>
                      <a:pt x="375" y="303"/>
                      <a:pt x="380" y="299"/>
                      <a:pt x="378" y="296"/>
                    </a:cubicBezTo>
                    <a:cubicBezTo>
                      <a:pt x="377" y="293"/>
                      <a:pt x="373" y="294"/>
                      <a:pt x="373" y="297"/>
                    </a:cubicBezTo>
                    <a:moveTo>
                      <a:pt x="370" y="305"/>
                    </a:moveTo>
                    <a:cubicBezTo>
                      <a:pt x="369" y="307"/>
                      <a:pt x="365" y="305"/>
                      <a:pt x="366" y="302"/>
                    </a:cubicBezTo>
                    <a:cubicBezTo>
                      <a:pt x="368" y="298"/>
                      <a:pt x="374" y="300"/>
                      <a:pt x="374" y="304"/>
                    </a:cubicBezTo>
                    <a:cubicBezTo>
                      <a:pt x="374" y="308"/>
                      <a:pt x="370" y="309"/>
                      <a:pt x="368" y="309"/>
                    </a:cubicBezTo>
                    <a:cubicBezTo>
                      <a:pt x="366" y="309"/>
                      <a:pt x="362" y="309"/>
                      <a:pt x="361" y="310"/>
                    </a:cubicBezTo>
                    <a:cubicBezTo>
                      <a:pt x="360" y="311"/>
                      <a:pt x="358" y="314"/>
                      <a:pt x="361" y="317"/>
                    </a:cubicBezTo>
                    <a:cubicBezTo>
                      <a:pt x="364" y="320"/>
                      <a:pt x="369" y="317"/>
                      <a:pt x="368" y="314"/>
                    </a:cubicBezTo>
                    <a:cubicBezTo>
                      <a:pt x="367" y="311"/>
                      <a:pt x="362" y="311"/>
                      <a:pt x="362" y="314"/>
                    </a:cubicBezTo>
                    <a:moveTo>
                      <a:pt x="358" y="322"/>
                    </a:moveTo>
                    <a:cubicBezTo>
                      <a:pt x="357" y="324"/>
                      <a:pt x="353" y="322"/>
                      <a:pt x="355" y="319"/>
                    </a:cubicBezTo>
                    <a:cubicBezTo>
                      <a:pt x="357" y="314"/>
                      <a:pt x="363" y="318"/>
                      <a:pt x="362" y="322"/>
                    </a:cubicBezTo>
                    <a:cubicBezTo>
                      <a:pt x="362" y="326"/>
                      <a:pt x="358" y="326"/>
                      <a:pt x="356" y="326"/>
                    </a:cubicBezTo>
                    <a:cubicBezTo>
                      <a:pt x="354" y="325"/>
                      <a:pt x="350" y="325"/>
                      <a:pt x="349" y="326"/>
                    </a:cubicBezTo>
                    <a:cubicBezTo>
                      <a:pt x="348" y="327"/>
                      <a:pt x="345" y="329"/>
                      <a:pt x="348" y="333"/>
                    </a:cubicBezTo>
                    <a:cubicBezTo>
                      <a:pt x="351" y="336"/>
                      <a:pt x="356" y="334"/>
                      <a:pt x="355" y="330"/>
                    </a:cubicBezTo>
                    <a:cubicBezTo>
                      <a:pt x="354" y="327"/>
                      <a:pt x="350" y="328"/>
                      <a:pt x="349" y="330"/>
                    </a:cubicBezTo>
                    <a:moveTo>
                      <a:pt x="345" y="338"/>
                    </a:moveTo>
                    <a:cubicBezTo>
                      <a:pt x="344" y="339"/>
                      <a:pt x="340" y="337"/>
                      <a:pt x="342" y="334"/>
                    </a:cubicBezTo>
                    <a:cubicBezTo>
                      <a:pt x="344" y="330"/>
                      <a:pt x="350" y="334"/>
                      <a:pt x="349" y="338"/>
                    </a:cubicBezTo>
                    <a:cubicBezTo>
                      <a:pt x="348" y="342"/>
                      <a:pt x="344" y="341"/>
                      <a:pt x="342" y="341"/>
                    </a:cubicBezTo>
                    <a:cubicBezTo>
                      <a:pt x="340" y="341"/>
                      <a:pt x="337" y="340"/>
                      <a:pt x="335" y="341"/>
                    </a:cubicBezTo>
                    <a:cubicBezTo>
                      <a:pt x="334" y="342"/>
                      <a:pt x="331" y="344"/>
                      <a:pt x="333" y="347"/>
                    </a:cubicBezTo>
                    <a:cubicBezTo>
                      <a:pt x="336" y="351"/>
                      <a:pt x="341" y="349"/>
                      <a:pt x="341" y="346"/>
                    </a:cubicBezTo>
                    <a:cubicBezTo>
                      <a:pt x="340" y="342"/>
                      <a:pt x="336" y="342"/>
                      <a:pt x="335" y="345"/>
                    </a:cubicBezTo>
                    <a:moveTo>
                      <a:pt x="330" y="352"/>
                    </a:moveTo>
                    <a:cubicBezTo>
                      <a:pt x="328" y="353"/>
                      <a:pt x="325" y="350"/>
                      <a:pt x="327" y="348"/>
                    </a:cubicBezTo>
                    <a:cubicBezTo>
                      <a:pt x="330" y="344"/>
                      <a:pt x="335" y="349"/>
                      <a:pt x="334" y="352"/>
                    </a:cubicBezTo>
                    <a:cubicBezTo>
                      <a:pt x="333" y="356"/>
                      <a:pt x="329" y="355"/>
                      <a:pt x="327" y="355"/>
                    </a:cubicBezTo>
                    <a:cubicBezTo>
                      <a:pt x="325" y="354"/>
                      <a:pt x="321" y="353"/>
                      <a:pt x="320" y="354"/>
                    </a:cubicBezTo>
                    <a:cubicBezTo>
                      <a:pt x="319" y="355"/>
                      <a:pt x="316" y="356"/>
                      <a:pt x="317" y="360"/>
                    </a:cubicBezTo>
                    <a:cubicBezTo>
                      <a:pt x="319" y="364"/>
                      <a:pt x="325" y="363"/>
                      <a:pt x="325" y="359"/>
                    </a:cubicBezTo>
                    <a:cubicBezTo>
                      <a:pt x="325" y="356"/>
                      <a:pt x="321" y="356"/>
                      <a:pt x="320" y="358"/>
                    </a:cubicBezTo>
                    <a:moveTo>
                      <a:pt x="313" y="365"/>
                    </a:moveTo>
                    <a:cubicBezTo>
                      <a:pt x="312" y="366"/>
                      <a:pt x="309" y="363"/>
                      <a:pt x="311" y="360"/>
                    </a:cubicBezTo>
                    <a:cubicBezTo>
                      <a:pt x="315" y="357"/>
                      <a:pt x="319" y="362"/>
                      <a:pt x="318" y="365"/>
                    </a:cubicBezTo>
                    <a:cubicBezTo>
                      <a:pt x="316" y="369"/>
                      <a:pt x="312" y="368"/>
                      <a:pt x="310" y="367"/>
                    </a:cubicBezTo>
                    <a:cubicBezTo>
                      <a:pt x="308" y="366"/>
                      <a:pt x="305" y="365"/>
                      <a:pt x="304" y="365"/>
                    </a:cubicBezTo>
                    <a:cubicBezTo>
                      <a:pt x="302" y="366"/>
                      <a:pt x="299" y="367"/>
                      <a:pt x="300" y="372"/>
                    </a:cubicBezTo>
                    <a:cubicBezTo>
                      <a:pt x="302" y="376"/>
                      <a:pt x="308" y="375"/>
                      <a:pt x="308" y="371"/>
                    </a:cubicBezTo>
                    <a:cubicBezTo>
                      <a:pt x="308" y="368"/>
                      <a:pt x="304" y="367"/>
                      <a:pt x="303" y="370"/>
                    </a:cubicBezTo>
                    <a:moveTo>
                      <a:pt x="296" y="375"/>
                    </a:moveTo>
                    <a:cubicBezTo>
                      <a:pt x="294" y="376"/>
                      <a:pt x="291" y="373"/>
                      <a:pt x="294" y="371"/>
                    </a:cubicBezTo>
                    <a:cubicBezTo>
                      <a:pt x="298" y="368"/>
                      <a:pt x="302" y="373"/>
                      <a:pt x="300" y="377"/>
                    </a:cubicBezTo>
                    <a:cubicBezTo>
                      <a:pt x="298" y="380"/>
                      <a:pt x="294" y="379"/>
                      <a:pt x="292" y="377"/>
                    </a:cubicBezTo>
                    <a:cubicBezTo>
                      <a:pt x="290" y="376"/>
                      <a:pt x="287" y="374"/>
                      <a:pt x="286" y="375"/>
                    </a:cubicBezTo>
                    <a:cubicBezTo>
                      <a:pt x="284" y="375"/>
                      <a:pt x="281" y="377"/>
                      <a:pt x="282" y="381"/>
                    </a:cubicBezTo>
                    <a:cubicBezTo>
                      <a:pt x="283" y="385"/>
                      <a:pt x="289" y="385"/>
                      <a:pt x="290" y="382"/>
                    </a:cubicBezTo>
                    <a:cubicBezTo>
                      <a:pt x="290" y="378"/>
                      <a:pt x="286" y="377"/>
                      <a:pt x="284" y="379"/>
                    </a:cubicBezTo>
                    <a:moveTo>
                      <a:pt x="277" y="384"/>
                    </a:moveTo>
                    <a:cubicBezTo>
                      <a:pt x="275" y="385"/>
                      <a:pt x="273" y="381"/>
                      <a:pt x="276" y="379"/>
                    </a:cubicBezTo>
                    <a:cubicBezTo>
                      <a:pt x="280" y="377"/>
                      <a:pt x="283" y="383"/>
                      <a:pt x="281" y="386"/>
                    </a:cubicBezTo>
                    <a:cubicBezTo>
                      <a:pt x="279" y="389"/>
                      <a:pt x="275" y="387"/>
                      <a:pt x="274" y="386"/>
                    </a:cubicBezTo>
                    <a:cubicBezTo>
                      <a:pt x="272" y="385"/>
                      <a:pt x="269" y="382"/>
                      <a:pt x="267" y="383"/>
                    </a:cubicBezTo>
                    <a:cubicBezTo>
                      <a:pt x="266" y="383"/>
                      <a:pt x="262" y="384"/>
                      <a:pt x="263" y="388"/>
                    </a:cubicBezTo>
                    <a:cubicBezTo>
                      <a:pt x="263" y="393"/>
                      <a:pt x="269" y="393"/>
                      <a:pt x="270" y="390"/>
                    </a:cubicBezTo>
                    <a:cubicBezTo>
                      <a:pt x="271" y="387"/>
                      <a:pt x="267" y="385"/>
                      <a:pt x="266" y="387"/>
                    </a:cubicBezTo>
                    <a:moveTo>
                      <a:pt x="258" y="391"/>
                    </a:moveTo>
                    <a:cubicBezTo>
                      <a:pt x="256" y="392"/>
                      <a:pt x="254" y="388"/>
                      <a:pt x="257" y="386"/>
                    </a:cubicBezTo>
                    <a:cubicBezTo>
                      <a:pt x="261" y="384"/>
                      <a:pt x="264" y="390"/>
                      <a:pt x="261" y="393"/>
                    </a:cubicBezTo>
                    <a:cubicBezTo>
                      <a:pt x="259" y="396"/>
                      <a:pt x="256" y="394"/>
                      <a:pt x="254" y="392"/>
                    </a:cubicBezTo>
                    <a:cubicBezTo>
                      <a:pt x="252" y="391"/>
                      <a:pt x="250" y="388"/>
                      <a:pt x="248" y="389"/>
                    </a:cubicBezTo>
                    <a:cubicBezTo>
                      <a:pt x="246" y="389"/>
                      <a:pt x="243" y="389"/>
                      <a:pt x="243" y="394"/>
                    </a:cubicBezTo>
                    <a:cubicBezTo>
                      <a:pt x="243" y="398"/>
                      <a:pt x="249" y="399"/>
                      <a:pt x="250" y="396"/>
                    </a:cubicBezTo>
                    <a:cubicBezTo>
                      <a:pt x="252" y="393"/>
                      <a:pt x="248" y="391"/>
                      <a:pt x="246" y="392"/>
                    </a:cubicBezTo>
                    <a:moveTo>
                      <a:pt x="238" y="396"/>
                    </a:moveTo>
                    <a:cubicBezTo>
                      <a:pt x="236" y="396"/>
                      <a:pt x="234" y="392"/>
                      <a:pt x="237" y="391"/>
                    </a:cubicBezTo>
                    <a:cubicBezTo>
                      <a:pt x="242" y="389"/>
                      <a:pt x="244" y="396"/>
                      <a:pt x="241" y="398"/>
                    </a:cubicBezTo>
                    <a:cubicBezTo>
                      <a:pt x="238" y="401"/>
                      <a:pt x="235" y="398"/>
                      <a:pt x="234" y="397"/>
                    </a:cubicBezTo>
                    <a:cubicBezTo>
                      <a:pt x="232" y="395"/>
                      <a:pt x="230" y="392"/>
                      <a:pt x="228" y="392"/>
                    </a:cubicBezTo>
                    <a:cubicBezTo>
                      <a:pt x="227" y="392"/>
                      <a:pt x="223" y="393"/>
                      <a:pt x="223" y="397"/>
                    </a:cubicBezTo>
                    <a:cubicBezTo>
                      <a:pt x="222" y="401"/>
                      <a:pt x="228" y="403"/>
                      <a:pt x="230" y="400"/>
                    </a:cubicBezTo>
                    <a:cubicBezTo>
                      <a:pt x="232" y="397"/>
                      <a:pt x="228" y="394"/>
                      <a:pt x="226" y="396"/>
                    </a:cubicBezTo>
                    <a:moveTo>
                      <a:pt x="217" y="399"/>
                    </a:moveTo>
                    <a:cubicBezTo>
                      <a:pt x="215" y="399"/>
                      <a:pt x="214" y="394"/>
                      <a:pt x="217" y="394"/>
                    </a:cubicBezTo>
                    <a:cubicBezTo>
                      <a:pt x="222" y="392"/>
                      <a:pt x="224" y="399"/>
                      <a:pt x="220" y="401"/>
                    </a:cubicBezTo>
                    <a:cubicBezTo>
                      <a:pt x="217" y="404"/>
                      <a:pt x="215" y="401"/>
                      <a:pt x="213" y="399"/>
                    </a:cubicBezTo>
                    <a:cubicBezTo>
                      <a:pt x="212" y="397"/>
                      <a:pt x="210" y="394"/>
                      <a:pt x="208" y="394"/>
                    </a:cubicBezTo>
                    <a:cubicBezTo>
                      <a:pt x="207" y="394"/>
                      <a:pt x="203" y="394"/>
                      <a:pt x="202" y="398"/>
                    </a:cubicBezTo>
                    <a:cubicBezTo>
                      <a:pt x="202" y="402"/>
                      <a:pt x="207" y="404"/>
                      <a:pt x="209" y="402"/>
                    </a:cubicBezTo>
                    <a:cubicBezTo>
                      <a:pt x="211" y="399"/>
                      <a:pt x="208" y="396"/>
                      <a:pt x="205" y="397"/>
                    </a:cubicBezTo>
                    <a:moveTo>
                      <a:pt x="197" y="399"/>
                    </a:moveTo>
                    <a:cubicBezTo>
                      <a:pt x="195" y="399"/>
                      <a:pt x="194" y="395"/>
                      <a:pt x="197" y="394"/>
                    </a:cubicBezTo>
                    <a:cubicBezTo>
                      <a:pt x="202" y="393"/>
                      <a:pt x="203" y="400"/>
                      <a:pt x="199" y="402"/>
                    </a:cubicBezTo>
                    <a:cubicBezTo>
                      <a:pt x="196" y="404"/>
                      <a:pt x="194" y="401"/>
                      <a:pt x="193" y="399"/>
                    </a:cubicBezTo>
                    <a:cubicBezTo>
                      <a:pt x="191" y="397"/>
                      <a:pt x="190" y="394"/>
                      <a:pt x="188" y="394"/>
                    </a:cubicBezTo>
                    <a:cubicBezTo>
                      <a:pt x="187" y="393"/>
                      <a:pt x="183" y="393"/>
                      <a:pt x="182" y="397"/>
                    </a:cubicBezTo>
                    <a:cubicBezTo>
                      <a:pt x="181" y="401"/>
                      <a:pt x="186" y="404"/>
                      <a:pt x="188" y="401"/>
                    </a:cubicBezTo>
                    <a:cubicBezTo>
                      <a:pt x="190" y="399"/>
                      <a:pt x="187" y="396"/>
                      <a:pt x="185" y="397"/>
                    </a:cubicBezTo>
                    <a:moveTo>
                      <a:pt x="176" y="397"/>
                    </a:moveTo>
                    <a:cubicBezTo>
                      <a:pt x="174" y="397"/>
                      <a:pt x="174" y="393"/>
                      <a:pt x="177" y="393"/>
                    </a:cubicBezTo>
                    <a:cubicBezTo>
                      <a:pt x="182" y="392"/>
                      <a:pt x="182" y="399"/>
                      <a:pt x="179" y="401"/>
                    </a:cubicBezTo>
                    <a:cubicBezTo>
                      <a:pt x="175" y="402"/>
                      <a:pt x="173" y="399"/>
                      <a:pt x="172" y="397"/>
                    </a:cubicBezTo>
                    <a:cubicBezTo>
                      <a:pt x="171" y="395"/>
                      <a:pt x="170" y="392"/>
                      <a:pt x="168" y="391"/>
                    </a:cubicBezTo>
                    <a:cubicBezTo>
                      <a:pt x="167" y="391"/>
                      <a:pt x="163" y="390"/>
                      <a:pt x="162" y="394"/>
                    </a:cubicBezTo>
                    <a:cubicBezTo>
                      <a:pt x="160" y="398"/>
                      <a:pt x="165" y="401"/>
                      <a:pt x="167" y="399"/>
                    </a:cubicBezTo>
                    <a:cubicBezTo>
                      <a:pt x="170" y="397"/>
                      <a:pt x="167" y="393"/>
                      <a:pt x="165" y="394"/>
                    </a:cubicBezTo>
                    <a:moveTo>
                      <a:pt x="156" y="394"/>
                    </a:moveTo>
                    <a:cubicBezTo>
                      <a:pt x="154" y="393"/>
                      <a:pt x="154" y="389"/>
                      <a:pt x="158" y="389"/>
                    </a:cubicBezTo>
                    <a:cubicBezTo>
                      <a:pt x="162" y="389"/>
                      <a:pt x="162" y="396"/>
                      <a:pt x="158" y="397"/>
                    </a:cubicBezTo>
                    <a:cubicBezTo>
                      <a:pt x="154" y="398"/>
                      <a:pt x="153" y="395"/>
                      <a:pt x="152" y="393"/>
                    </a:cubicBezTo>
                    <a:cubicBezTo>
                      <a:pt x="151" y="391"/>
                      <a:pt x="150" y="387"/>
                      <a:pt x="149" y="387"/>
                    </a:cubicBezTo>
                    <a:cubicBezTo>
                      <a:pt x="147" y="386"/>
                      <a:pt x="144" y="385"/>
                      <a:pt x="142" y="388"/>
                    </a:cubicBezTo>
                    <a:cubicBezTo>
                      <a:pt x="140" y="392"/>
                      <a:pt x="144" y="396"/>
                      <a:pt x="147" y="394"/>
                    </a:cubicBezTo>
                    <a:cubicBezTo>
                      <a:pt x="150" y="392"/>
                      <a:pt x="148" y="388"/>
                      <a:pt x="145" y="389"/>
                    </a:cubicBezTo>
                    <a:moveTo>
                      <a:pt x="136" y="388"/>
                    </a:moveTo>
                    <a:cubicBezTo>
                      <a:pt x="134" y="387"/>
                      <a:pt x="135" y="383"/>
                      <a:pt x="138" y="383"/>
                    </a:cubicBezTo>
                    <a:cubicBezTo>
                      <a:pt x="143" y="384"/>
                      <a:pt x="142" y="391"/>
                      <a:pt x="138" y="392"/>
                    </a:cubicBezTo>
                    <a:cubicBezTo>
                      <a:pt x="134" y="392"/>
                      <a:pt x="133" y="389"/>
                      <a:pt x="132" y="387"/>
                    </a:cubicBezTo>
                    <a:cubicBezTo>
                      <a:pt x="131" y="384"/>
                      <a:pt x="131" y="381"/>
                      <a:pt x="130" y="380"/>
                    </a:cubicBezTo>
                    <a:cubicBezTo>
                      <a:pt x="128" y="379"/>
                      <a:pt x="125" y="378"/>
                      <a:pt x="123" y="381"/>
                    </a:cubicBezTo>
                    <a:cubicBezTo>
                      <a:pt x="120" y="385"/>
                      <a:pt x="124" y="389"/>
                      <a:pt x="127" y="387"/>
                    </a:cubicBezTo>
                    <a:cubicBezTo>
                      <a:pt x="130" y="386"/>
                      <a:pt x="128" y="382"/>
                      <a:pt x="126" y="382"/>
                    </a:cubicBezTo>
                    <a:moveTo>
                      <a:pt x="117" y="380"/>
                    </a:moveTo>
                    <a:cubicBezTo>
                      <a:pt x="115" y="379"/>
                      <a:pt x="116" y="375"/>
                      <a:pt x="120" y="376"/>
                    </a:cubicBezTo>
                    <a:cubicBezTo>
                      <a:pt x="124" y="377"/>
                      <a:pt x="122" y="383"/>
                      <a:pt x="118" y="384"/>
                    </a:cubicBezTo>
                    <a:cubicBezTo>
                      <a:pt x="114" y="384"/>
                      <a:pt x="113" y="381"/>
                      <a:pt x="113" y="378"/>
                    </a:cubicBezTo>
                    <a:cubicBezTo>
                      <a:pt x="113" y="376"/>
                      <a:pt x="113" y="373"/>
                      <a:pt x="111" y="372"/>
                    </a:cubicBezTo>
                    <a:cubicBezTo>
                      <a:pt x="110" y="371"/>
                      <a:pt x="107" y="369"/>
                      <a:pt x="104" y="372"/>
                    </a:cubicBezTo>
                    <a:cubicBezTo>
                      <a:pt x="101" y="375"/>
                      <a:pt x="105" y="380"/>
                      <a:pt x="108" y="378"/>
                    </a:cubicBezTo>
                    <a:cubicBezTo>
                      <a:pt x="111" y="377"/>
                      <a:pt x="110" y="373"/>
                      <a:pt x="107" y="373"/>
                    </a:cubicBezTo>
                    <a:moveTo>
                      <a:pt x="99" y="370"/>
                    </a:moveTo>
                    <a:cubicBezTo>
                      <a:pt x="97" y="369"/>
                      <a:pt x="99" y="365"/>
                      <a:pt x="102" y="366"/>
                    </a:cubicBezTo>
                    <a:cubicBezTo>
                      <a:pt x="106" y="368"/>
                      <a:pt x="104" y="374"/>
                      <a:pt x="100" y="374"/>
                    </a:cubicBezTo>
                    <a:cubicBezTo>
                      <a:pt x="96" y="374"/>
                      <a:pt x="95" y="370"/>
                      <a:pt x="95" y="368"/>
                    </a:cubicBezTo>
                    <a:cubicBezTo>
                      <a:pt x="95" y="366"/>
                      <a:pt x="95" y="362"/>
                      <a:pt x="94" y="361"/>
                    </a:cubicBezTo>
                    <a:cubicBezTo>
                      <a:pt x="93" y="360"/>
                      <a:pt x="90" y="358"/>
                      <a:pt x="87" y="361"/>
                    </a:cubicBezTo>
                    <a:cubicBezTo>
                      <a:pt x="84" y="364"/>
                      <a:pt x="87" y="369"/>
                      <a:pt x="90" y="368"/>
                    </a:cubicBezTo>
                    <a:cubicBezTo>
                      <a:pt x="93" y="367"/>
                      <a:pt x="93" y="362"/>
                      <a:pt x="90" y="362"/>
                    </a:cubicBezTo>
                    <a:moveTo>
                      <a:pt x="82" y="358"/>
                    </a:moveTo>
                    <a:cubicBezTo>
                      <a:pt x="80" y="357"/>
                      <a:pt x="82" y="353"/>
                      <a:pt x="85" y="355"/>
                    </a:cubicBezTo>
                    <a:cubicBezTo>
                      <a:pt x="90" y="357"/>
                      <a:pt x="86" y="363"/>
                      <a:pt x="82" y="362"/>
                    </a:cubicBezTo>
                    <a:cubicBezTo>
                      <a:pt x="78" y="362"/>
                      <a:pt x="78" y="358"/>
                      <a:pt x="78" y="356"/>
                    </a:cubicBezTo>
                    <a:cubicBezTo>
                      <a:pt x="79" y="354"/>
                      <a:pt x="79" y="350"/>
                      <a:pt x="78" y="349"/>
                    </a:cubicBezTo>
                    <a:cubicBezTo>
                      <a:pt x="77" y="348"/>
                      <a:pt x="75" y="345"/>
                      <a:pt x="71" y="348"/>
                    </a:cubicBezTo>
                    <a:cubicBezTo>
                      <a:pt x="68" y="351"/>
                      <a:pt x="70" y="356"/>
                      <a:pt x="74" y="355"/>
                    </a:cubicBezTo>
                    <a:cubicBezTo>
                      <a:pt x="77" y="354"/>
                      <a:pt x="76" y="350"/>
                      <a:pt x="74" y="349"/>
                    </a:cubicBezTo>
                    <a:moveTo>
                      <a:pt x="66" y="345"/>
                    </a:moveTo>
                    <a:cubicBezTo>
                      <a:pt x="65" y="344"/>
                      <a:pt x="67" y="340"/>
                      <a:pt x="70" y="342"/>
                    </a:cubicBezTo>
                    <a:cubicBezTo>
                      <a:pt x="74" y="344"/>
                      <a:pt x="70" y="350"/>
                      <a:pt x="66" y="349"/>
                    </a:cubicBezTo>
                    <a:cubicBezTo>
                      <a:pt x="62" y="348"/>
                      <a:pt x="63" y="344"/>
                      <a:pt x="63" y="342"/>
                    </a:cubicBezTo>
                    <a:cubicBezTo>
                      <a:pt x="63" y="340"/>
                      <a:pt x="64" y="337"/>
                      <a:pt x="63" y="335"/>
                    </a:cubicBezTo>
                    <a:cubicBezTo>
                      <a:pt x="62" y="334"/>
                      <a:pt x="60" y="331"/>
                      <a:pt x="57" y="333"/>
                    </a:cubicBezTo>
                    <a:cubicBezTo>
                      <a:pt x="53" y="336"/>
                      <a:pt x="55" y="341"/>
                      <a:pt x="58" y="341"/>
                    </a:cubicBezTo>
                    <a:cubicBezTo>
                      <a:pt x="62" y="340"/>
                      <a:pt x="62" y="336"/>
                      <a:pt x="59" y="335"/>
                    </a:cubicBezTo>
                    <a:moveTo>
                      <a:pt x="52" y="330"/>
                    </a:moveTo>
                    <a:cubicBezTo>
                      <a:pt x="51" y="328"/>
                      <a:pt x="54" y="325"/>
                      <a:pt x="56" y="327"/>
                    </a:cubicBezTo>
                    <a:cubicBezTo>
                      <a:pt x="60" y="330"/>
                      <a:pt x="55" y="335"/>
                      <a:pt x="52" y="334"/>
                    </a:cubicBezTo>
                    <a:cubicBezTo>
                      <a:pt x="48" y="333"/>
                      <a:pt x="49" y="329"/>
                      <a:pt x="49" y="327"/>
                    </a:cubicBezTo>
                    <a:cubicBezTo>
                      <a:pt x="50" y="325"/>
                      <a:pt x="51" y="321"/>
                      <a:pt x="50" y="320"/>
                    </a:cubicBezTo>
                    <a:cubicBezTo>
                      <a:pt x="49" y="319"/>
                      <a:pt x="48" y="316"/>
                      <a:pt x="44" y="317"/>
                    </a:cubicBezTo>
                    <a:cubicBezTo>
                      <a:pt x="40" y="319"/>
                      <a:pt x="41" y="325"/>
                      <a:pt x="45" y="325"/>
                    </a:cubicBezTo>
                    <a:cubicBezTo>
                      <a:pt x="48" y="325"/>
                      <a:pt x="48" y="321"/>
                      <a:pt x="46" y="320"/>
                    </a:cubicBezTo>
                    <a:moveTo>
                      <a:pt x="39" y="313"/>
                    </a:moveTo>
                    <a:cubicBezTo>
                      <a:pt x="38" y="312"/>
                      <a:pt x="41" y="309"/>
                      <a:pt x="44" y="311"/>
                    </a:cubicBezTo>
                    <a:cubicBezTo>
                      <a:pt x="47" y="315"/>
                      <a:pt x="42" y="319"/>
                      <a:pt x="39" y="318"/>
                    </a:cubicBezTo>
                    <a:cubicBezTo>
                      <a:pt x="35" y="316"/>
                      <a:pt x="36" y="312"/>
                      <a:pt x="37" y="310"/>
                    </a:cubicBezTo>
                    <a:cubicBezTo>
                      <a:pt x="38" y="308"/>
                      <a:pt x="39" y="305"/>
                      <a:pt x="39" y="304"/>
                    </a:cubicBezTo>
                    <a:cubicBezTo>
                      <a:pt x="38" y="302"/>
                      <a:pt x="37" y="299"/>
                      <a:pt x="32" y="300"/>
                    </a:cubicBezTo>
                    <a:cubicBezTo>
                      <a:pt x="28" y="302"/>
                      <a:pt x="29" y="308"/>
                      <a:pt x="33" y="308"/>
                    </a:cubicBezTo>
                    <a:cubicBezTo>
                      <a:pt x="36" y="308"/>
                      <a:pt x="37" y="304"/>
                      <a:pt x="34" y="303"/>
                    </a:cubicBezTo>
                    <a:moveTo>
                      <a:pt x="29" y="296"/>
                    </a:moveTo>
                    <a:cubicBezTo>
                      <a:pt x="28" y="294"/>
                      <a:pt x="31" y="291"/>
                      <a:pt x="33" y="294"/>
                    </a:cubicBezTo>
                    <a:cubicBezTo>
                      <a:pt x="36" y="298"/>
                      <a:pt x="31" y="302"/>
                      <a:pt x="27" y="300"/>
                    </a:cubicBezTo>
                    <a:cubicBezTo>
                      <a:pt x="24" y="298"/>
                      <a:pt x="25" y="294"/>
                      <a:pt x="27" y="292"/>
                    </a:cubicBezTo>
                    <a:cubicBezTo>
                      <a:pt x="28" y="290"/>
                      <a:pt x="30" y="287"/>
                      <a:pt x="29" y="286"/>
                    </a:cubicBezTo>
                    <a:cubicBezTo>
                      <a:pt x="29" y="284"/>
                      <a:pt x="27" y="281"/>
                      <a:pt x="23" y="282"/>
                    </a:cubicBezTo>
                    <a:cubicBezTo>
                      <a:pt x="19" y="283"/>
                      <a:pt x="19" y="289"/>
                      <a:pt x="22" y="290"/>
                    </a:cubicBezTo>
                    <a:cubicBezTo>
                      <a:pt x="26" y="290"/>
                      <a:pt x="27" y="286"/>
                      <a:pt x="25" y="284"/>
                    </a:cubicBezTo>
                    <a:moveTo>
                      <a:pt x="20" y="277"/>
                    </a:moveTo>
                    <a:cubicBezTo>
                      <a:pt x="19" y="275"/>
                      <a:pt x="23" y="273"/>
                      <a:pt x="25" y="276"/>
                    </a:cubicBezTo>
                    <a:cubicBezTo>
                      <a:pt x="27" y="280"/>
                      <a:pt x="21" y="283"/>
                      <a:pt x="18" y="281"/>
                    </a:cubicBezTo>
                    <a:cubicBezTo>
                      <a:pt x="15" y="279"/>
                      <a:pt x="17" y="275"/>
                      <a:pt x="18" y="274"/>
                    </a:cubicBezTo>
                    <a:cubicBezTo>
                      <a:pt x="19" y="272"/>
                      <a:pt x="22" y="269"/>
                      <a:pt x="21" y="267"/>
                    </a:cubicBezTo>
                    <a:cubicBezTo>
                      <a:pt x="21" y="266"/>
                      <a:pt x="20" y="262"/>
                      <a:pt x="16" y="263"/>
                    </a:cubicBezTo>
                    <a:cubicBezTo>
                      <a:pt x="11" y="263"/>
                      <a:pt x="11" y="269"/>
                      <a:pt x="14" y="270"/>
                    </a:cubicBezTo>
                    <a:cubicBezTo>
                      <a:pt x="17" y="271"/>
                      <a:pt x="19" y="267"/>
                      <a:pt x="17" y="266"/>
                    </a:cubicBezTo>
                    <a:moveTo>
                      <a:pt x="13" y="258"/>
                    </a:moveTo>
                    <a:cubicBezTo>
                      <a:pt x="12" y="256"/>
                      <a:pt x="16" y="254"/>
                      <a:pt x="18" y="257"/>
                    </a:cubicBezTo>
                    <a:cubicBezTo>
                      <a:pt x="20" y="261"/>
                      <a:pt x="14" y="264"/>
                      <a:pt x="11" y="261"/>
                    </a:cubicBezTo>
                    <a:cubicBezTo>
                      <a:pt x="8" y="259"/>
                      <a:pt x="10" y="256"/>
                      <a:pt x="12" y="254"/>
                    </a:cubicBezTo>
                    <a:cubicBezTo>
                      <a:pt x="13" y="252"/>
                      <a:pt x="16" y="250"/>
                      <a:pt x="15" y="248"/>
                    </a:cubicBezTo>
                    <a:cubicBezTo>
                      <a:pt x="15" y="246"/>
                      <a:pt x="15" y="243"/>
                      <a:pt x="10" y="243"/>
                    </a:cubicBezTo>
                    <a:cubicBezTo>
                      <a:pt x="6" y="243"/>
                      <a:pt x="5" y="249"/>
                      <a:pt x="8" y="250"/>
                    </a:cubicBezTo>
                    <a:cubicBezTo>
                      <a:pt x="11" y="252"/>
                      <a:pt x="13" y="248"/>
                      <a:pt x="12" y="246"/>
                    </a:cubicBezTo>
                    <a:moveTo>
                      <a:pt x="8" y="238"/>
                    </a:moveTo>
                    <a:cubicBezTo>
                      <a:pt x="8" y="236"/>
                      <a:pt x="12" y="234"/>
                      <a:pt x="13" y="237"/>
                    </a:cubicBezTo>
                    <a:cubicBezTo>
                      <a:pt x="15" y="242"/>
                      <a:pt x="8" y="244"/>
                      <a:pt x="6" y="241"/>
                    </a:cubicBezTo>
                    <a:cubicBezTo>
                      <a:pt x="3" y="238"/>
                      <a:pt x="6" y="235"/>
                      <a:pt x="7" y="234"/>
                    </a:cubicBezTo>
                    <a:cubicBezTo>
                      <a:pt x="9" y="232"/>
                      <a:pt x="12" y="230"/>
                      <a:pt x="12" y="228"/>
                    </a:cubicBezTo>
                    <a:cubicBezTo>
                      <a:pt x="12" y="227"/>
                      <a:pt x="11" y="223"/>
                      <a:pt x="7" y="223"/>
                    </a:cubicBezTo>
                    <a:cubicBezTo>
                      <a:pt x="3" y="222"/>
                      <a:pt x="1" y="228"/>
                      <a:pt x="4" y="230"/>
                    </a:cubicBezTo>
                    <a:cubicBezTo>
                      <a:pt x="7" y="232"/>
                      <a:pt x="10" y="228"/>
                      <a:pt x="8" y="226"/>
                    </a:cubicBezTo>
                    <a:moveTo>
                      <a:pt x="5" y="217"/>
                    </a:moveTo>
                    <a:cubicBezTo>
                      <a:pt x="5" y="215"/>
                      <a:pt x="10" y="214"/>
                      <a:pt x="10" y="217"/>
                    </a:cubicBezTo>
                    <a:cubicBezTo>
                      <a:pt x="12" y="222"/>
                      <a:pt x="5" y="224"/>
                      <a:pt x="3" y="220"/>
                    </a:cubicBezTo>
                    <a:cubicBezTo>
                      <a:pt x="0" y="217"/>
                      <a:pt x="3" y="215"/>
                      <a:pt x="5" y="213"/>
                    </a:cubicBezTo>
                    <a:cubicBezTo>
                      <a:pt x="7" y="212"/>
                      <a:pt x="10" y="210"/>
                      <a:pt x="10" y="208"/>
                    </a:cubicBezTo>
                    <a:cubicBezTo>
                      <a:pt x="10" y="207"/>
                      <a:pt x="10" y="203"/>
                      <a:pt x="6" y="202"/>
                    </a:cubicBezTo>
                    <a:cubicBezTo>
                      <a:pt x="2" y="202"/>
                      <a:pt x="0" y="207"/>
                      <a:pt x="2" y="209"/>
                    </a:cubicBezTo>
                    <a:cubicBezTo>
                      <a:pt x="5" y="211"/>
                      <a:pt x="8" y="208"/>
                      <a:pt x="7" y="205"/>
                    </a:cubicBezTo>
                    <a:moveTo>
                      <a:pt x="5" y="197"/>
                    </a:moveTo>
                    <a:cubicBezTo>
                      <a:pt x="5" y="195"/>
                      <a:pt x="9" y="194"/>
                      <a:pt x="10" y="197"/>
                    </a:cubicBezTo>
                    <a:cubicBezTo>
                      <a:pt x="11" y="202"/>
                      <a:pt x="4" y="203"/>
                      <a:pt x="2" y="199"/>
                    </a:cubicBezTo>
                    <a:cubicBezTo>
                      <a:pt x="0" y="196"/>
                      <a:pt x="3" y="194"/>
                      <a:pt x="5" y="193"/>
                    </a:cubicBezTo>
                    <a:cubicBezTo>
                      <a:pt x="7" y="191"/>
                      <a:pt x="10" y="190"/>
                      <a:pt x="10" y="188"/>
                    </a:cubicBezTo>
                    <a:cubicBezTo>
                      <a:pt x="11" y="187"/>
                      <a:pt x="11" y="183"/>
                      <a:pt x="7" y="182"/>
                    </a:cubicBezTo>
                    <a:cubicBezTo>
                      <a:pt x="3" y="181"/>
                      <a:pt x="0" y="186"/>
                      <a:pt x="3" y="188"/>
                    </a:cubicBezTo>
                    <a:cubicBezTo>
                      <a:pt x="5" y="190"/>
                      <a:pt x="8" y="187"/>
                      <a:pt x="7" y="185"/>
                    </a:cubicBezTo>
                    <a:moveTo>
                      <a:pt x="7" y="176"/>
                    </a:moveTo>
                    <a:cubicBezTo>
                      <a:pt x="7" y="174"/>
                      <a:pt x="11" y="174"/>
                      <a:pt x="11" y="177"/>
                    </a:cubicBezTo>
                    <a:cubicBezTo>
                      <a:pt x="12" y="182"/>
                      <a:pt x="5" y="182"/>
                      <a:pt x="3" y="179"/>
                    </a:cubicBezTo>
                    <a:cubicBezTo>
                      <a:pt x="2" y="175"/>
                      <a:pt x="5" y="173"/>
                      <a:pt x="7" y="172"/>
                    </a:cubicBezTo>
                    <a:cubicBezTo>
                      <a:pt x="9" y="171"/>
                      <a:pt x="12" y="170"/>
                      <a:pt x="13" y="168"/>
                    </a:cubicBezTo>
                    <a:cubicBezTo>
                      <a:pt x="13" y="167"/>
                      <a:pt x="14" y="163"/>
                      <a:pt x="10" y="162"/>
                    </a:cubicBezTo>
                    <a:cubicBezTo>
                      <a:pt x="6" y="160"/>
                      <a:pt x="3" y="165"/>
                      <a:pt x="5" y="167"/>
                    </a:cubicBezTo>
                    <a:cubicBezTo>
                      <a:pt x="7" y="170"/>
                      <a:pt x="11" y="167"/>
                      <a:pt x="10" y="165"/>
                    </a:cubicBezTo>
                    <a:moveTo>
                      <a:pt x="10" y="156"/>
                    </a:moveTo>
                    <a:cubicBezTo>
                      <a:pt x="11" y="154"/>
                      <a:pt x="15" y="154"/>
                      <a:pt x="15" y="158"/>
                    </a:cubicBezTo>
                    <a:cubicBezTo>
                      <a:pt x="15" y="162"/>
                      <a:pt x="8" y="162"/>
                      <a:pt x="7" y="158"/>
                    </a:cubicBezTo>
                    <a:cubicBezTo>
                      <a:pt x="6" y="154"/>
                      <a:pt x="9" y="153"/>
                      <a:pt x="11" y="152"/>
                    </a:cubicBezTo>
                    <a:cubicBezTo>
                      <a:pt x="13" y="151"/>
                      <a:pt x="17" y="150"/>
                      <a:pt x="17" y="149"/>
                    </a:cubicBezTo>
                    <a:cubicBezTo>
                      <a:pt x="18" y="147"/>
                      <a:pt x="19" y="144"/>
                      <a:pt x="16" y="142"/>
                    </a:cubicBezTo>
                    <a:cubicBezTo>
                      <a:pt x="12" y="140"/>
                      <a:pt x="8" y="144"/>
                      <a:pt x="10" y="147"/>
                    </a:cubicBezTo>
                    <a:cubicBezTo>
                      <a:pt x="12" y="150"/>
                      <a:pt x="16" y="148"/>
                      <a:pt x="15" y="145"/>
                    </a:cubicBezTo>
                    <a:moveTo>
                      <a:pt x="16" y="136"/>
                    </a:moveTo>
                    <a:cubicBezTo>
                      <a:pt x="17" y="134"/>
                      <a:pt x="21" y="135"/>
                      <a:pt x="21" y="138"/>
                    </a:cubicBezTo>
                    <a:cubicBezTo>
                      <a:pt x="20" y="143"/>
                      <a:pt x="13" y="142"/>
                      <a:pt x="12" y="138"/>
                    </a:cubicBezTo>
                    <a:cubicBezTo>
                      <a:pt x="12" y="134"/>
                      <a:pt x="15" y="133"/>
                      <a:pt x="17" y="132"/>
                    </a:cubicBezTo>
                    <a:cubicBezTo>
                      <a:pt x="20" y="131"/>
                      <a:pt x="23" y="131"/>
                      <a:pt x="24" y="130"/>
                    </a:cubicBezTo>
                    <a:cubicBezTo>
                      <a:pt x="25" y="128"/>
                      <a:pt x="26" y="125"/>
                      <a:pt x="23" y="123"/>
                    </a:cubicBezTo>
                    <a:cubicBezTo>
                      <a:pt x="19" y="120"/>
                      <a:pt x="15" y="124"/>
                      <a:pt x="17" y="127"/>
                    </a:cubicBezTo>
                    <a:cubicBezTo>
                      <a:pt x="18" y="130"/>
                      <a:pt x="22" y="128"/>
                      <a:pt x="22" y="126"/>
                    </a:cubicBezTo>
                    <a:moveTo>
                      <a:pt x="24" y="117"/>
                    </a:moveTo>
                    <a:cubicBezTo>
                      <a:pt x="25" y="115"/>
                      <a:pt x="29" y="116"/>
                      <a:pt x="28" y="120"/>
                    </a:cubicBezTo>
                    <a:cubicBezTo>
                      <a:pt x="27" y="124"/>
                      <a:pt x="21" y="122"/>
                      <a:pt x="20" y="118"/>
                    </a:cubicBezTo>
                    <a:cubicBezTo>
                      <a:pt x="20" y="114"/>
                      <a:pt x="23" y="113"/>
                      <a:pt x="26" y="113"/>
                    </a:cubicBezTo>
                    <a:cubicBezTo>
                      <a:pt x="28" y="113"/>
                      <a:pt x="31" y="113"/>
                      <a:pt x="32" y="111"/>
                    </a:cubicBezTo>
                    <a:cubicBezTo>
                      <a:pt x="33" y="110"/>
                      <a:pt x="35" y="107"/>
                      <a:pt x="32" y="104"/>
                    </a:cubicBezTo>
                    <a:cubicBezTo>
                      <a:pt x="29" y="101"/>
                      <a:pt x="24" y="105"/>
                      <a:pt x="26" y="108"/>
                    </a:cubicBezTo>
                    <a:cubicBezTo>
                      <a:pt x="27" y="111"/>
                      <a:pt x="31" y="110"/>
                      <a:pt x="31" y="107"/>
                    </a:cubicBezTo>
                    <a:moveTo>
                      <a:pt x="34" y="99"/>
                    </a:moveTo>
                    <a:cubicBezTo>
                      <a:pt x="35" y="97"/>
                      <a:pt x="39" y="99"/>
                      <a:pt x="38" y="102"/>
                    </a:cubicBezTo>
                    <a:cubicBezTo>
                      <a:pt x="36" y="106"/>
                      <a:pt x="30" y="104"/>
                      <a:pt x="30" y="100"/>
                    </a:cubicBezTo>
                    <a:cubicBezTo>
                      <a:pt x="30" y="96"/>
                      <a:pt x="34" y="95"/>
                      <a:pt x="36" y="95"/>
                    </a:cubicBezTo>
                    <a:cubicBezTo>
                      <a:pt x="38" y="95"/>
                      <a:pt x="42" y="95"/>
                      <a:pt x="43" y="94"/>
                    </a:cubicBezTo>
                    <a:cubicBezTo>
                      <a:pt x="44" y="93"/>
                      <a:pt x="46" y="90"/>
                      <a:pt x="43" y="87"/>
                    </a:cubicBezTo>
                    <a:cubicBezTo>
                      <a:pt x="40" y="84"/>
                      <a:pt x="35" y="87"/>
                      <a:pt x="36" y="90"/>
                    </a:cubicBezTo>
                    <a:cubicBezTo>
                      <a:pt x="37" y="93"/>
                      <a:pt x="42" y="93"/>
                      <a:pt x="42" y="90"/>
                    </a:cubicBezTo>
                    <a:moveTo>
                      <a:pt x="46" y="82"/>
                    </a:moveTo>
                    <a:cubicBezTo>
                      <a:pt x="47" y="80"/>
                      <a:pt x="51" y="82"/>
                      <a:pt x="49" y="85"/>
                    </a:cubicBezTo>
                    <a:cubicBezTo>
                      <a:pt x="47" y="90"/>
                      <a:pt x="41" y="86"/>
                      <a:pt x="42" y="82"/>
                    </a:cubicBezTo>
                    <a:cubicBezTo>
                      <a:pt x="42" y="78"/>
                      <a:pt x="46" y="78"/>
                      <a:pt x="48" y="78"/>
                    </a:cubicBezTo>
                    <a:cubicBezTo>
                      <a:pt x="50" y="79"/>
                      <a:pt x="54" y="79"/>
                      <a:pt x="55" y="78"/>
                    </a:cubicBezTo>
                    <a:cubicBezTo>
                      <a:pt x="56" y="77"/>
                      <a:pt x="59" y="75"/>
                      <a:pt x="56" y="71"/>
                    </a:cubicBezTo>
                    <a:cubicBezTo>
                      <a:pt x="53" y="68"/>
                      <a:pt x="48" y="70"/>
                      <a:pt x="49" y="74"/>
                    </a:cubicBezTo>
                    <a:cubicBezTo>
                      <a:pt x="50" y="77"/>
                      <a:pt x="54" y="76"/>
                      <a:pt x="55" y="74"/>
                    </a:cubicBezTo>
                    <a:moveTo>
                      <a:pt x="59" y="66"/>
                    </a:moveTo>
                    <a:cubicBezTo>
                      <a:pt x="60" y="65"/>
                      <a:pt x="64" y="67"/>
                      <a:pt x="62" y="70"/>
                    </a:cubicBezTo>
                    <a:cubicBezTo>
                      <a:pt x="60" y="74"/>
                      <a:pt x="54" y="70"/>
                      <a:pt x="55" y="66"/>
                    </a:cubicBezTo>
                    <a:cubicBezTo>
                      <a:pt x="56" y="62"/>
                      <a:pt x="60" y="63"/>
                      <a:pt x="62" y="63"/>
                    </a:cubicBezTo>
                    <a:cubicBezTo>
                      <a:pt x="64" y="63"/>
                      <a:pt x="67" y="64"/>
                      <a:pt x="69" y="63"/>
                    </a:cubicBezTo>
                    <a:cubicBezTo>
                      <a:pt x="70" y="62"/>
                      <a:pt x="73" y="60"/>
                      <a:pt x="71" y="57"/>
                    </a:cubicBezTo>
                    <a:cubicBezTo>
                      <a:pt x="68" y="53"/>
                      <a:pt x="63" y="55"/>
                      <a:pt x="63" y="58"/>
                    </a:cubicBezTo>
                    <a:cubicBezTo>
                      <a:pt x="64" y="62"/>
                      <a:pt x="68" y="62"/>
                      <a:pt x="69" y="59"/>
                    </a:cubicBezTo>
                    <a:moveTo>
                      <a:pt x="74" y="52"/>
                    </a:moveTo>
                    <a:cubicBezTo>
                      <a:pt x="76" y="51"/>
                      <a:pt x="79" y="54"/>
                      <a:pt x="77" y="56"/>
                    </a:cubicBezTo>
                    <a:cubicBezTo>
                      <a:pt x="74" y="60"/>
                      <a:pt x="69" y="55"/>
                      <a:pt x="70" y="52"/>
                    </a:cubicBezTo>
                    <a:cubicBezTo>
                      <a:pt x="71" y="48"/>
                      <a:pt x="75" y="49"/>
                      <a:pt x="77" y="49"/>
                    </a:cubicBezTo>
                    <a:cubicBezTo>
                      <a:pt x="79" y="50"/>
                      <a:pt x="83" y="51"/>
                      <a:pt x="84" y="50"/>
                    </a:cubicBezTo>
                    <a:cubicBezTo>
                      <a:pt x="85" y="49"/>
                      <a:pt x="88" y="48"/>
                      <a:pt x="87" y="44"/>
                    </a:cubicBezTo>
                    <a:cubicBezTo>
                      <a:pt x="85" y="40"/>
                      <a:pt x="79" y="41"/>
                      <a:pt x="79" y="45"/>
                    </a:cubicBezTo>
                    <a:cubicBezTo>
                      <a:pt x="79" y="48"/>
                      <a:pt x="83" y="48"/>
                      <a:pt x="84" y="46"/>
                    </a:cubicBezTo>
                    <a:moveTo>
                      <a:pt x="91" y="39"/>
                    </a:moveTo>
                    <a:cubicBezTo>
                      <a:pt x="92" y="38"/>
                      <a:pt x="95" y="41"/>
                      <a:pt x="93" y="44"/>
                    </a:cubicBezTo>
                    <a:cubicBezTo>
                      <a:pt x="89" y="47"/>
                      <a:pt x="85" y="42"/>
                      <a:pt x="86" y="39"/>
                    </a:cubicBezTo>
                    <a:cubicBezTo>
                      <a:pt x="88" y="35"/>
                      <a:pt x="92" y="36"/>
                      <a:pt x="94" y="37"/>
                    </a:cubicBezTo>
                    <a:cubicBezTo>
                      <a:pt x="96" y="38"/>
                      <a:pt x="99" y="39"/>
                      <a:pt x="100" y="39"/>
                    </a:cubicBezTo>
                    <a:cubicBezTo>
                      <a:pt x="102" y="38"/>
                      <a:pt x="105" y="37"/>
                      <a:pt x="104" y="32"/>
                    </a:cubicBezTo>
                    <a:cubicBezTo>
                      <a:pt x="102" y="28"/>
                      <a:pt x="96" y="29"/>
                      <a:pt x="96" y="33"/>
                    </a:cubicBezTo>
                    <a:cubicBezTo>
                      <a:pt x="96" y="36"/>
                      <a:pt x="100" y="37"/>
                      <a:pt x="101" y="34"/>
                    </a:cubicBezTo>
                    <a:moveTo>
                      <a:pt x="108" y="29"/>
                    </a:moveTo>
                    <a:cubicBezTo>
                      <a:pt x="110" y="28"/>
                      <a:pt x="113" y="31"/>
                      <a:pt x="110" y="33"/>
                    </a:cubicBezTo>
                    <a:cubicBezTo>
                      <a:pt x="106" y="36"/>
                      <a:pt x="102" y="31"/>
                      <a:pt x="104" y="27"/>
                    </a:cubicBezTo>
                    <a:cubicBezTo>
                      <a:pt x="106" y="24"/>
                      <a:pt x="110" y="25"/>
                      <a:pt x="112" y="27"/>
                    </a:cubicBezTo>
                    <a:cubicBezTo>
                      <a:pt x="114" y="28"/>
                      <a:pt x="117" y="30"/>
                      <a:pt x="118" y="29"/>
                    </a:cubicBezTo>
                    <a:cubicBezTo>
                      <a:pt x="120" y="29"/>
                      <a:pt x="123" y="27"/>
                      <a:pt x="122" y="23"/>
                    </a:cubicBezTo>
                    <a:cubicBezTo>
                      <a:pt x="121" y="19"/>
                      <a:pt x="115" y="19"/>
                      <a:pt x="114" y="22"/>
                    </a:cubicBezTo>
                    <a:cubicBezTo>
                      <a:pt x="114" y="26"/>
                      <a:pt x="118" y="27"/>
                      <a:pt x="120" y="25"/>
                    </a:cubicBezTo>
                    <a:moveTo>
                      <a:pt x="127" y="20"/>
                    </a:moveTo>
                    <a:cubicBezTo>
                      <a:pt x="129" y="19"/>
                      <a:pt x="131" y="23"/>
                      <a:pt x="128" y="25"/>
                    </a:cubicBezTo>
                    <a:cubicBezTo>
                      <a:pt x="124" y="27"/>
                      <a:pt x="121" y="21"/>
                      <a:pt x="123" y="18"/>
                    </a:cubicBezTo>
                    <a:cubicBezTo>
                      <a:pt x="125" y="15"/>
                      <a:pt x="129" y="17"/>
                      <a:pt x="130" y="18"/>
                    </a:cubicBezTo>
                    <a:cubicBezTo>
                      <a:pt x="132" y="19"/>
                      <a:pt x="135" y="22"/>
                      <a:pt x="137" y="21"/>
                    </a:cubicBezTo>
                    <a:cubicBezTo>
                      <a:pt x="138" y="21"/>
                      <a:pt x="142" y="20"/>
                      <a:pt x="141" y="16"/>
                    </a:cubicBezTo>
                    <a:cubicBezTo>
                      <a:pt x="141" y="11"/>
                      <a:pt x="135" y="11"/>
                      <a:pt x="134" y="14"/>
                    </a:cubicBezTo>
                    <a:cubicBezTo>
                      <a:pt x="133" y="17"/>
                      <a:pt x="137" y="19"/>
                      <a:pt x="138" y="17"/>
                    </a:cubicBezTo>
                    <a:moveTo>
                      <a:pt x="146" y="13"/>
                    </a:moveTo>
                    <a:cubicBezTo>
                      <a:pt x="148" y="12"/>
                      <a:pt x="150" y="16"/>
                      <a:pt x="147" y="18"/>
                    </a:cubicBezTo>
                    <a:cubicBezTo>
                      <a:pt x="143" y="20"/>
                      <a:pt x="140" y="14"/>
                      <a:pt x="143" y="11"/>
                    </a:cubicBezTo>
                    <a:cubicBezTo>
                      <a:pt x="145" y="8"/>
                      <a:pt x="148" y="10"/>
                      <a:pt x="150" y="12"/>
                    </a:cubicBezTo>
                    <a:cubicBezTo>
                      <a:pt x="152" y="13"/>
                      <a:pt x="154" y="16"/>
                      <a:pt x="156" y="15"/>
                    </a:cubicBezTo>
                    <a:cubicBezTo>
                      <a:pt x="158" y="15"/>
                      <a:pt x="161" y="15"/>
                      <a:pt x="161" y="10"/>
                    </a:cubicBezTo>
                    <a:cubicBezTo>
                      <a:pt x="161" y="6"/>
                      <a:pt x="155" y="5"/>
                      <a:pt x="154" y="8"/>
                    </a:cubicBezTo>
                    <a:cubicBezTo>
                      <a:pt x="152" y="11"/>
                      <a:pt x="156" y="13"/>
                      <a:pt x="158" y="12"/>
                    </a:cubicBezTo>
                    <a:moveTo>
                      <a:pt x="166" y="8"/>
                    </a:moveTo>
                    <a:cubicBezTo>
                      <a:pt x="168" y="8"/>
                      <a:pt x="170" y="12"/>
                      <a:pt x="167" y="13"/>
                    </a:cubicBezTo>
                    <a:cubicBezTo>
                      <a:pt x="162" y="15"/>
                      <a:pt x="160" y="8"/>
                      <a:pt x="163" y="6"/>
                    </a:cubicBezTo>
                    <a:cubicBezTo>
                      <a:pt x="166" y="3"/>
                      <a:pt x="169" y="6"/>
                      <a:pt x="170" y="7"/>
                    </a:cubicBezTo>
                    <a:cubicBezTo>
                      <a:pt x="172" y="9"/>
                      <a:pt x="174" y="12"/>
                      <a:pt x="176" y="12"/>
                    </a:cubicBezTo>
                    <a:cubicBezTo>
                      <a:pt x="177" y="12"/>
                      <a:pt x="181" y="11"/>
                      <a:pt x="181" y="7"/>
                    </a:cubicBezTo>
                    <a:cubicBezTo>
                      <a:pt x="182" y="3"/>
                      <a:pt x="176" y="1"/>
                      <a:pt x="174" y="4"/>
                    </a:cubicBezTo>
                    <a:cubicBezTo>
                      <a:pt x="172" y="7"/>
                      <a:pt x="176" y="10"/>
                      <a:pt x="178" y="8"/>
                    </a:cubicBezTo>
                    <a:moveTo>
                      <a:pt x="195" y="18"/>
                    </a:moveTo>
                    <a:lnTo>
                      <a:pt x="202" y="25"/>
                    </a:lnTo>
                    <a:lnTo>
                      <a:pt x="209" y="18"/>
                    </a:lnTo>
                    <a:moveTo>
                      <a:pt x="190" y="17"/>
                    </a:moveTo>
                    <a:lnTo>
                      <a:pt x="202" y="31"/>
                    </a:lnTo>
                    <a:lnTo>
                      <a:pt x="215" y="18"/>
                    </a:lnTo>
                    <a:moveTo>
                      <a:pt x="186" y="18"/>
                    </a:moveTo>
                    <a:lnTo>
                      <a:pt x="202" y="37"/>
                    </a:lnTo>
                    <a:lnTo>
                      <a:pt x="217" y="19"/>
                    </a:lnTo>
                    <a:moveTo>
                      <a:pt x="183" y="18"/>
                    </a:moveTo>
                    <a:lnTo>
                      <a:pt x="203" y="42"/>
                    </a:lnTo>
                    <a:lnTo>
                      <a:pt x="222" y="18"/>
                    </a:lnTo>
                    <a:moveTo>
                      <a:pt x="184" y="26"/>
                    </a:moveTo>
                    <a:lnTo>
                      <a:pt x="197" y="41"/>
                    </a:lnTo>
                    <a:moveTo>
                      <a:pt x="208" y="42"/>
                    </a:moveTo>
                    <a:lnTo>
                      <a:pt x="221" y="26"/>
                    </a:lnTo>
                    <a:moveTo>
                      <a:pt x="185" y="35"/>
                    </a:moveTo>
                    <a:lnTo>
                      <a:pt x="191" y="42"/>
                    </a:lnTo>
                    <a:moveTo>
                      <a:pt x="214" y="42"/>
                    </a:moveTo>
                    <a:lnTo>
                      <a:pt x="220" y="35"/>
                    </a:lnTo>
                    <a:moveTo>
                      <a:pt x="234" y="21"/>
                    </a:moveTo>
                    <a:lnTo>
                      <a:pt x="239" y="29"/>
                    </a:lnTo>
                    <a:lnTo>
                      <a:pt x="247" y="23"/>
                    </a:lnTo>
                    <a:moveTo>
                      <a:pt x="229" y="19"/>
                    </a:moveTo>
                    <a:lnTo>
                      <a:pt x="238" y="35"/>
                    </a:lnTo>
                    <a:lnTo>
                      <a:pt x="253" y="24"/>
                    </a:lnTo>
                    <a:moveTo>
                      <a:pt x="225" y="19"/>
                    </a:moveTo>
                    <a:lnTo>
                      <a:pt x="237" y="40"/>
                    </a:lnTo>
                    <a:lnTo>
                      <a:pt x="255" y="26"/>
                    </a:lnTo>
                    <a:moveTo>
                      <a:pt x="221" y="18"/>
                    </a:moveTo>
                    <a:lnTo>
                      <a:pt x="236" y="45"/>
                    </a:lnTo>
                    <a:lnTo>
                      <a:pt x="259" y="26"/>
                    </a:lnTo>
                    <a:moveTo>
                      <a:pt x="221" y="26"/>
                    </a:moveTo>
                    <a:lnTo>
                      <a:pt x="231" y="44"/>
                    </a:lnTo>
                    <a:moveTo>
                      <a:pt x="241" y="47"/>
                    </a:moveTo>
                    <a:lnTo>
                      <a:pt x="257" y="34"/>
                    </a:lnTo>
                    <a:moveTo>
                      <a:pt x="220" y="35"/>
                    </a:moveTo>
                    <a:lnTo>
                      <a:pt x="225" y="43"/>
                    </a:lnTo>
                    <a:moveTo>
                      <a:pt x="247" y="48"/>
                    </a:moveTo>
                    <a:lnTo>
                      <a:pt x="255" y="42"/>
                    </a:lnTo>
                    <a:moveTo>
                      <a:pt x="271" y="31"/>
                    </a:moveTo>
                    <a:lnTo>
                      <a:pt x="274" y="41"/>
                    </a:lnTo>
                    <a:lnTo>
                      <a:pt x="283" y="37"/>
                    </a:lnTo>
                    <a:moveTo>
                      <a:pt x="266" y="28"/>
                    </a:moveTo>
                    <a:lnTo>
                      <a:pt x="272" y="46"/>
                    </a:lnTo>
                    <a:lnTo>
                      <a:pt x="289" y="39"/>
                    </a:lnTo>
                    <a:moveTo>
                      <a:pt x="263" y="28"/>
                    </a:moveTo>
                    <a:lnTo>
                      <a:pt x="270" y="51"/>
                    </a:lnTo>
                    <a:lnTo>
                      <a:pt x="291" y="41"/>
                    </a:lnTo>
                    <a:moveTo>
                      <a:pt x="259" y="26"/>
                    </a:moveTo>
                    <a:lnTo>
                      <a:pt x="268" y="56"/>
                    </a:lnTo>
                    <a:lnTo>
                      <a:pt x="295" y="42"/>
                    </a:lnTo>
                    <a:moveTo>
                      <a:pt x="257" y="34"/>
                    </a:moveTo>
                    <a:lnTo>
                      <a:pt x="263" y="53"/>
                    </a:lnTo>
                    <a:moveTo>
                      <a:pt x="273" y="58"/>
                    </a:moveTo>
                    <a:lnTo>
                      <a:pt x="291" y="49"/>
                    </a:lnTo>
                    <a:moveTo>
                      <a:pt x="255" y="42"/>
                    </a:moveTo>
                    <a:lnTo>
                      <a:pt x="257" y="51"/>
                    </a:lnTo>
                    <a:moveTo>
                      <a:pt x="278" y="61"/>
                    </a:moveTo>
                    <a:lnTo>
                      <a:pt x="287" y="57"/>
                    </a:lnTo>
                    <a:moveTo>
                      <a:pt x="305" y="49"/>
                    </a:moveTo>
                    <a:lnTo>
                      <a:pt x="306" y="59"/>
                    </a:lnTo>
                    <a:lnTo>
                      <a:pt x="316" y="57"/>
                    </a:lnTo>
                    <a:moveTo>
                      <a:pt x="301" y="45"/>
                    </a:moveTo>
                    <a:lnTo>
                      <a:pt x="303" y="64"/>
                    </a:lnTo>
                    <a:lnTo>
                      <a:pt x="321" y="60"/>
                    </a:lnTo>
                    <a:moveTo>
                      <a:pt x="297" y="44"/>
                    </a:moveTo>
                    <a:lnTo>
                      <a:pt x="300" y="68"/>
                    </a:lnTo>
                    <a:lnTo>
                      <a:pt x="322" y="63"/>
                    </a:lnTo>
                    <a:moveTo>
                      <a:pt x="295" y="42"/>
                    </a:moveTo>
                    <a:lnTo>
                      <a:pt x="297" y="73"/>
                    </a:lnTo>
                    <a:lnTo>
                      <a:pt x="326" y="65"/>
                    </a:lnTo>
                    <a:moveTo>
                      <a:pt x="291" y="49"/>
                    </a:moveTo>
                    <a:lnTo>
                      <a:pt x="292" y="69"/>
                    </a:lnTo>
                    <a:moveTo>
                      <a:pt x="301" y="76"/>
                    </a:moveTo>
                    <a:lnTo>
                      <a:pt x="321" y="71"/>
                    </a:lnTo>
                    <a:moveTo>
                      <a:pt x="287" y="57"/>
                    </a:moveTo>
                    <a:lnTo>
                      <a:pt x="287" y="66"/>
                    </a:lnTo>
                    <a:moveTo>
                      <a:pt x="306" y="80"/>
                    </a:moveTo>
                    <a:lnTo>
                      <a:pt x="315" y="78"/>
                    </a:lnTo>
                    <a:moveTo>
                      <a:pt x="334" y="74"/>
                    </a:moveTo>
                    <a:lnTo>
                      <a:pt x="333" y="84"/>
                    </a:lnTo>
                    <a:lnTo>
                      <a:pt x="344" y="84"/>
                    </a:lnTo>
                    <a:moveTo>
                      <a:pt x="331" y="69"/>
                    </a:moveTo>
                    <a:lnTo>
                      <a:pt x="329" y="88"/>
                    </a:lnTo>
                    <a:lnTo>
                      <a:pt x="348" y="88"/>
                    </a:lnTo>
                    <a:moveTo>
                      <a:pt x="328" y="67"/>
                    </a:moveTo>
                    <a:lnTo>
                      <a:pt x="325" y="92"/>
                    </a:lnTo>
                    <a:lnTo>
                      <a:pt x="349" y="91"/>
                    </a:lnTo>
                    <a:moveTo>
                      <a:pt x="326" y="65"/>
                    </a:moveTo>
                    <a:lnTo>
                      <a:pt x="321" y="95"/>
                    </a:lnTo>
                    <a:lnTo>
                      <a:pt x="352" y="94"/>
                    </a:lnTo>
                    <a:moveTo>
                      <a:pt x="321" y="71"/>
                    </a:moveTo>
                    <a:lnTo>
                      <a:pt x="318" y="91"/>
                    </a:lnTo>
                    <a:moveTo>
                      <a:pt x="325" y="99"/>
                    </a:moveTo>
                    <a:lnTo>
                      <a:pt x="346" y="98"/>
                    </a:lnTo>
                    <a:moveTo>
                      <a:pt x="315" y="78"/>
                    </a:moveTo>
                    <a:lnTo>
                      <a:pt x="314" y="87"/>
                    </a:lnTo>
                    <a:moveTo>
                      <a:pt x="329" y="104"/>
                    </a:moveTo>
                    <a:lnTo>
                      <a:pt x="338" y="104"/>
                    </a:lnTo>
                    <a:moveTo>
                      <a:pt x="358" y="104"/>
                    </a:moveTo>
                    <a:lnTo>
                      <a:pt x="355" y="114"/>
                    </a:lnTo>
                    <a:lnTo>
                      <a:pt x="365" y="116"/>
                    </a:lnTo>
                    <a:moveTo>
                      <a:pt x="356" y="99"/>
                    </a:moveTo>
                    <a:lnTo>
                      <a:pt x="350" y="117"/>
                    </a:lnTo>
                    <a:lnTo>
                      <a:pt x="368" y="121"/>
                    </a:lnTo>
                    <a:moveTo>
                      <a:pt x="353" y="97"/>
                    </a:moveTo>
                    <a:lnTo>
                      <a:pt x="345" y="120"/>
                    </a:lnTo>
                    <a:lnTo>
                      <a:pt x="368" y="124"/>
                    </a:lnTo>
                    <a:moveTo>
                      <a:pt x="352" y="93"/>
                    </a:moveTo>
                    <a:lnTo>
                      <a:pt x="341" y="122"/>
                    </a:lnTo>
                    <a:lnTo>
                      <a:pt x="371" y="127"/>
                    </a:lnTo>
                    <a:moveTo>
                      <a:pt x="345" y="99"/>
                    </a:moveTo>
                    <a:lnTo>
                      <a:pt x="339" y="118"/>
                    </a:lnTo>
                    <a:moveTo>
                      <a:pt x="344" y="127"/>
                    </a:moveTo>
                    <a:lnTo>
                      <a:pt x="364" y="130"/>
                    </a:lnTo>
                    <a:moveTo>
                      <a:pt x="338" y="104"/>
                    </a:moveTo>
                    <a:lnTo>
                      <a:pt x="335" y="113"/>
                    </a:lnTo>
                    <a:moveTo>
                      <a:pt x="347" y="132"/>
                    </a:moveTo>
                    <a:lnTo>
                      <a:pt x="356" y="134"/>
                    </a:lnTo>
                    <a:moveTo>
                      <a:pt x="375" y="139"/>
                    </a:moveTo>
                    <a:lnTo>
                      <a:pt x="370" y="148"/>
                    </a:lnTo>
                    <a:lnTo>
                      <a:pt x="379" y="152"/>
                    </a:lnTo>
                    <a:moveTo>
                      <a:pt x="374" y="133"/>
                    </a:moveTo>
                    <a:lnTo>
                      <a:pt x="365" y="149"/>
                    </a:lnTo>
                    <a:lnTo>
                      <a:pt x="381" y="157"/>
                    </a:lnTo>
                    <a:moveTo>
                      <a:pt x="372" y="130"/>
                    </a:moveTo>
                    <a:lnTo>
                      <a:pt x="360" y="151"/>
                    </a:lnTo>
                    <a:lnTo>
                      <a:pt x="381" y="160"/>
                    </a:lnTo>
                    <a:moveTo>
                      <a:pt x="371" y="127"/>
                    </a:moveTo>
                    <a:lnTo>
                      <a:pt x="355" y="153"/>
                    </a:lnTo>
                    <a:lnTo>
                      <a:pt x="383" y="164"/>
                    </a:lnTo>
                    <a:moveTo>
                      <a:pt x="364" y="131"/>
                    </a:moveTo>
                    <a:lnTo>
                      <a:pt x="353" y="148"/>
                    </a:lnTo>
                    <a:moveTo>
                      <a:pt x="356" y="158"/>
                    </a:moveTo>
                    <a:lnTo>
                      <a:pt x="375" y="166"/>
                    </a:lnTo>
                    <a:moveTo>
                      <a:pt x="356" y="134"/>
                    </a:moveTo>
                    <a:lnTo>
                      <a:pt x="351" y="142"/>
                    </a:lnTo>
                    <a:moveTo>
                      <a:pt x="358" y="164"/>
                    </a:moveTo>
                    <a:lnTo>
                      <a:pt x="367" y="168"/>
                    </a:lnTo>
                    <a:moveTo>
                      <a:pt x="384" y="176"/>
                    </a:moveTo>
                    <a:lnTo>
                      <a:pt x="378" y="184"/>
                    </a:lnTo>
                    <a:lnTo>
                      <a:pt x="386" y="190"/>
                    </a:lnTo>
                    <a:moveTo>
                      <a:pt x="385" y="171"/>
                    </a:moveTo>
                    <a:lnTo>
                      <a:pt x="372" y="184"/>
                    </a:lnTo>
                    <a:lnTo>
                      <a:pt x="387" y="195"/>
                    </a:lnTo>
                    <a:moveTo>
                      <a:pt x="383" y="167"/>
                    </a:moveTo>
                    <a:lnTo>
                      <a:pt x="367" y="185"/>
                    </a:lnTo>
                    <a:lnTo>
                      <a:pt x="386" y="198"/>
                    </a:lnTo>
                    <a:moveTo>
                      <a:pt x="383" y="164"/>
                    </a:moveTo>
                    <a:lnTo>
                      <a:pt x="361" y="186"/>
                    </a:lnTo>
                    <a:lnTo>
                      <a:pt x="387" y="202"/>
                    </a:lnTo>
                    <a:moveTo>
                      <a:pt x="375" y="166"/>
                    </a:moveTo>
                    <a:lnTo>
                      <a:pt x="361" y="180"/>
                    </a:lnTo>
                    <a:moveTo>
                      <a:pt x="362" y="191"/>
                    </a:moveTo>
                    <a:lnTo>
                      <a:pt x="379" y="203"/>
                    </a:lnTo>
                    <a:moveTo>
                      <a:pt x="367" y="168"/>
                    </a:moveTo>
                    <a:lnTo>
                      <a:pt x="360" y="175"/>
                    </a:lnTo>
                    <a:moveTo>
                      <a:pt x="362" y="197"/>
                    </a:moveTo>
                    <a:lnTo>
                      <a:pt x="370" y="203"/>
                    </a:lnTo>
                    <a:moveTo>
                      <a:pt x="386" y="215"/>
                    </a:moveTo>
                    <a:lnTo>
                      <a:pt x="378" y="221"/>
                    </a:lnTo>
                    <a:lnTo>
                      <a:pt x="384" y="228"/>
                    </a:lnTo>
                    <a:moveTo>
                      <a:pt x="387" y="209"/>
                    </a:moveTo>
                    <a:lnTo>
                      <a:pt x="372" y="220"/>
                    </a:lnTo>
                    <a:lnTo>
                      <a:pt x="384" y="234"/>
                    </a:lnTo>
                    <a:moveTo>
                      <a:pt x="387" y="206"/>
                    </a:moveTo>
                    <a:lnTo>
                      <a:pt x="367" y="220"/>
                    </a:lnTo>
                    <a:lnTo>
                      <a:pt x="383" y="236"/>
                    </a:lnTo>
                    <a:moveTo>
                      <a:pt x="387" y="202"/>
                    </a:moveTo>
                    <a:lnTo>
                      <a:pt x="361" y="219"/>
                    </a:lnTo>
                    <a:lnTo>
                      <a:pt x="383" y="241"/>
                    </a:lnTo>
                    <a:moveTo>
                      <a:pt x="379" y="203"/>
                    </a:moveTo>
                    <a:lnTo>
                      <a:pt x="362" y="214"/>
                    </a:lnTo>
                    <a:moveTo>
                      <a:pt x="361" y="225"/>
                    </a:moveTo>
                    <a:lnTo>
                      <a:pt x="375" y="239"/>
                    </a:lnTo>
                    <a:moveTo>
                      <a:pt x="370" y="203"/>
                    </a:moveTo>
                    <a:lnTo>
                      <a:pt x="362" y="208"/>
                    </a:lnTo>
                    <a:moveTo>
                      <a:pt x="360" y="231"/>
                    </a:moveTo>
                    <a:lnTo>
                      <a:pt x="366" y="238"/>
                    </a:lnTo>
                    <a:moveTo>
                      <a:pt x="379" y="253"/>
                    </a:moveTo>
                    <a:lnTo>
                      <a:pt x="370" y="257"/>
                    </a:lnTo>
                    <a:lnTo>
                      <a:pt x="375" y="266"/>
                    </a:lnTo>
                    <a:moveTo>
                      <a:pt x="382" y="247"/>
                    </a:moveTo>
                    <a:lnTo>
                      <a:pt x="365" y="255"/>
                    </a:lnTo>
                    <a:lnTo>
                      <a:pt x="373" y="271"/>
                    </a:lnTo>
                    <a:moveTo>
                      <a:pt x="382" y="244"/>
                    </a:moveTo>
                    <a:lnTo>
                      <a:pt x="359" y="253"/>
                    </a:lnTo>
                    <a:lnTo>
                      <a:pt x="372" y="273"/>
                    </a:lnTo>
                    <a:moveTo>
                      <a:pt x="383" y="240"/>
                    </a:moveTo>
                    <a:lnTo>
                      <a:pt x="354" y="252"/>
                    </a:lnTo>
                    <a:lnTo>
                      <a:pt x="371" y="277"/>
                    </a:lnTo>
                    <a:moveTo>
                      <a:pt x="375" y="239"/>
                    </a:moveTo>
                    <a:lnTo>
                      <a:pt x="356" y="247"/>
                    </a:lnTo>
                    <a:moveTo>
                      <a:pt x="352" y="257"/>
                    </a:moveTo>
                    <a:lnTo>
                      <a:pt x="364" y="274"/>
                    </a:lnTo>
                    <a:moveTo>
                      <a:pt x="366" y="238"/>
                    </a:moveTo>
                    <a:lnTo>
                      <a:pt x="358" y="241"/>
                    </a:lnTo>
                    <a:moveTo>
                      <a:pt x="350" y="263"/>
                    </a:moveTo>
                    <a:lnTo>
                      <a:pt x="355" y="271"/>
                    </a:lnTo>
                    <a:moveTo>
                      <a:pt x="365" y="288"/>
                    </a:moveTo>
                    <a:lnTo>
                      <a:pt x="355" y="290"/>
                    </a:lnTo>
                    <a:lnTo>
                      <a:pt x="358" y="300"/>
                    </a:lnTo>
                    <a:moveTo>
                      <a:pt x="368" y="284"/>
                    </a:moveTo>
                    <a:lnTo>
                      <a:pt x="350" y="288"/>
                    </a:lnTo>
                    <a:lnTo>
                      <a:pt x="355" y="305"/>
                    </a:lnTo>
                    <a:moveTo>
                      <a:pt x="369" y="280"/>
                    </a:moveTo>
                    <a:lnTo>
                      <a:pt x="345" y="285"/>
                    </a:lnTo>
                    <a:lnTo>
                      <a:pt x="353" y="307"/>
                    </a:lnTo>
                    <a:moveTo>
                      <a:pt x="371" y="277"/>
                    </a:moveTo>
                    <a:lnTo>
                      <a:pt x="341" y="283"/>
                    </a:lnTo>
                    <a:lnTo>
                      <a:pt x="351" y="311"/>
                    </a:lnTo>
                    <a:moveTo>
                      <a:pt x="363" y="274"/>
                    </a:moveTo>
                    <a:lnTo>
                      <a:pt x="343" y="278"/>
                    </a:lnTo>
                    <a:moveTo>
                      <a:pt x="338" y="287"/>
                    </a:moveTo>
                    <a:lnTo>
                      <a:pt x="345" y="306"/>
                    </a:lnTo>
                    <a:moveTo>
                      <a:pt x="355" y="271"/>
                    </a:moveTo>
                    <a:lnTo>
                      <a:pt x="346" y="273"/>
                    </a:lnTo>
                    <a:moveTo>
                      <a:pt x="335" y="292"/>
                    </a:moveTo>
                    <a:lnTo>
                      <a:pt x="338" y="301"/>
                    </a:lnTo>
                    <a:moveTo>
                      <a:pt x="343" y="320"/>
                    </a:moveTo>
                    <a:lnTo>
                      <a:pt x="333" y="320"/>
                    </a:lnTo>
                    <a:lnTo>
                      <a:pt x="334" y="330"/>
                    </a:lnTo>
                    <a:moveTo>
                      <a:pt x="348" y="317"/>
                    </a:moveTo>
                    <a:lnTo>
                      <a:pt x="329" y="317"/>
                    </a:lnTo>
                    <a:lnTo>
                      <a:pt x="330" y="335"/>
                    </a:lnTo>
                    <a:moveTo>
                      <a:pt x="349" y="313"/>
                    </a:moveTo>
                    <a:lnTo>
                      <a:pt x="325" y="313"/>
                    </a:lnTo>
                    <a:lnTo>
                      <a:pt x="328" y="336"/>
                    </a:lnTo>
                    <a:moveTo>
                      <a:pt x="352" y="311"/>
                    </a:moveTo>
                    <a:lnTo>
                      <a:pt x="321" y="310"/>
                    </a:lnTo>
                    <a:lnTo>
                      <a:pt x="325" y="339"/>
                    </a:lnTo>
                    <a:moveTo>
                      <a:pt x="345" y="306"/>
                    </a:moveTo>
                    <a:lnTo>
                      <a:pt x="325" y="306"/>
                    </a:lnTo>
                    <a:moveTo>
                      <a:pt x="317" y="313"/>
                    </a:moveTo>
                    <a:lnTo>
                      <a:pt x="320" y="334"/>
                    </a:lnTo>
                    <a:moveTo>
                      <a:pt x="337" y="301"/>
                    </a:moveTo>
                    <a:lnTo>
                      <a:pt x="328" y="301"/>
                    </a:lnTo>
                    <a:moveTo>
                      <a:pt x="313" y="318"/>
                    </a:moveTo>
                    <a:lnTo>
                      <a:pt x="314" y="327"/>
                    </a:lnTo>
                    <a:moveTo>
                      <a:pt x="315" y="347"/>
                    </a:moveTo>
                    <a:lnTo>
                      <a:pt x="305" y="345"/>
                    </a:lnTo>
                    <a:lnTo>
                      <a:pt x="304" y="355"/>
                    </a:lnTo>
                    <a:moveTo>
                      <a:pt x="320" y="344"/>
                    </a:moveTo>
                    <a:lnTo>
                      <a:pt x="302" y="340"/>
                    </a:lnTo>
                    <a:lnTo>
                      <a:pt x="300" y="359"/>
                    </a:lnTo>
                    <a:moveTo>
                      <a:pt x="323" y="341"/>
                    </a:moveTo>
                    <a:lnTo>
                      <a:pt x="299" y="336"/>
                    </a:lnTo>
                    <a:lnTo>
                      <a:pt x="297" y="359"/>
                    </a:lnTo>
                    <a:moveTo>
                      <a:pt x="326" y="339"/>
                    </a:moveTo>
                    <a:lnTo>
                      <a:pt x="296" y="332"/>
                    </a:lnTo>
                    <a:lnTo>
                      <a:pt x="294" y="362"/>
                    </a:lnTo>
                    <a:moveTo>
                      <a:pt x="320" y="334"/>
                    </a:moveTo>
                    <a:lnTo>
                      <a:pt x="300" y="329"/>
                    </a:lnTo>
                    <a:moveTo>
                      <a:pt x="291" y="335"/>
                    </a:moveTo>
                    <a:lnTo>
                      <a:pt x="290" y="356"/>
                    </a:lnTo>
                    <a:moveTo>
                      <a:pt x="314" y="327"/>
                    </a:moveTo>
                    <a:lnTo>
                      <a:pt x="305" y="325"/>
                    </a:lnTo>
                    <a:moveTo>
                      <a:pt x="286" y="338"/>
                    </a:moveTo>
                    <a:lnTo>
                      <a:pt x="285" y="348"/>
                    </a:lnTo>
                    <a:moveTo>
                      <a:pt x="283" y="367"/>
                    </a:moveTo>
                    <a:lnTo>
                      <a:pt x="274" y="363"/>
                    </a:lnTo>
                    <a:lnTo>
                      <a:pt x="270" y="373"/>
                    </a:lnTo>
                    <a:moveTo>
                      <a:pt x="288" y="366"/>
                    </a:moveTo>
                    <a:lnTo>
                      <a:pt x="271" y="358"/>
                    </a:lnTo>
                    <a:lnTo>
                      <a:pt x="265" y="376"/>
                    </a:lnTo>
                    <a:moveTo>
                      <a:pt x="291" y="364"/>
                    </a:moveTo>
                    <a:lnTo>
                      <a:pt x="269" y="353"/>
                    </a:lnTo>
                    <a:lnTo>
                      <a:pt x="263" y="376"/>
                    </a:lnTo>
                    <a:moveTo>
                      <a:pt x="294" y="362"/>
                    </a:moveTo>
                    <a:lnTo>
                      <a:pt x="267" y="349"/>
                    </a:lnTo>
                    <a:lnTo>
                      <a:pt x="259" y="378"/>
                    </a:lnTo>
                    <a:moveTo>
                      <a:pt x="290" y="355"/>
                    </a:moveTo>
                    <a:lnTo>
                      <a:pt x="272" y="347"/>
                    </a:lnTo>
                    <a:moveTo>
                      <a:pt x="262" y="351"/>
                    </a:moveTo>
                    <a:lnTo>
                      <a:pt x="256" y="371"/>
                    </a:lnTo>
                    <a:moveTo>
                      <a:pt x="285" y="348"/>
                    </a:moveTo>
                    <a:lnTo>
                      <a:pt x="277" y="344"/>
                    </a:lnTo>
                    <a:moveTo>
                      <a:pt x="256" y="353"/>
                    </a:moveTo>
                    <a:lnTo>
                      <a:pt x="253" y="362"/>
                    </a:lnTo>
                    <a:moveTo>
                      <a:pt x="247" y="381"/>
                    </a:moveTo>
                    <a:lnTo>
                      <a:pt x="238" y="375"/>
                    </a:lnTo>
                    <a:lnTo>
                      <a:pt x="233" y="383"/>
                    </a:lnTo>
                    <a:moveTo>
                      <a:pt x="252" y="380"/>
                    </a:moveTo>
                    <a:lnTo>
                      <a:pt x="237" y="369"/>
                    </a:lnTo>
                    <a:lnTo>
                      <a:pt x="228" y="385"/>
                    </a:lnTo>
                    <a:moveTo>
                      <a:pt x="255" y="379"/>
                    </a:moveTo>
                    <a:lnTo>
                      <a:pt x="236" y="364"/>
                    </a:lnTo>
                    <a:lnTo>
                      <a:pt x="225" y="384"/>
                    </a:lnTo>
                    <a:moveTo>
                      <a:pt x="259" y="378"/>
                    </a:moveTo>
                    <a:lnTo>
                      <a:pt x="235" y="359"/>
                    </a:lnTo>
                    <a:lnTo>
                      <a:pt x="221" y="386"/>
                    </a:lnTo>
                    <a:moveTo>
                      <a:pt x="256" y="370"/>
                    </a:moveTo>
                    <a:lnTo>
                      <a:pt x="240" y="358"/>
                    </a:lnTo>
                    <a:moveTo>
                      <a:pt x="229" y="360"/>
                    </a:moveTo>
                    <a:lnTo>
                      <a:pt x="220" y="378"/>
                    </a:lnTo>
                    <a:moveTo>
                      <a:pt x="253" y="362"/>
                    </a:moveTo>
                    <a:lnTo>
                      <a:pt x="246" y="356"/>
                    </a:lnTo>
                    <a:moveTo>
                      <a:pt x="224" y="361"/>
                    </a:moveTo>
                    <a:lnTo>
                      <a:pt x="219" y="369"/>
                    </a:lnTo>
                    <a:moveTo>
                      <a:pt x="209" y="386"/>
                    </a:moveTo>
                    <a:lnTo>
                      <a:pt x="202" y="378"/>
                    </a:lnTo>
                    <a:lnTo>
                      <a:pt x="195" y="386"/>
                    </a:lnTo>
                    <a:moveTo>
                      <a:pt x="214" y="387"/>
                    </a:moveTo>
                    <a:lnTo>
                      <a:pt x="202" y="373"/>
                    </a:lnTo>
                    <a:lnTo>
                      <a:pt x="189" y="386"/>
                    </a:lnTo>
                    <a:moveTo>
                      <a:pt x="218" y="386"/>
                    </a:moveTo>
                    <a:lnTo>
                      <a:pt x="202" y="367"/>
                    </a:lnTo>
                    <a:lnTo>
                      <a:pt x="187" y="385"/>
                    </a:lnTo>
                    <a:moveTo>
                      <a:pt x="221" y="386"/>
                    </a:moveTo>
                    <a:lnTo>
                      <a:pt x="201" y="362"/>
                    </a:lnTo>
                    <a:lnTo>
                      <a:pt x="182" y="386"/>
                    </a:lnTo>
                    <a:moveTo>
                      <a:pt x="220" y="378"/>
                    </a:moveTo>
                    <a:lnTo>
                      <a:pt x="207" y="362"/>
                    </a:lnTo>
                    <a:moveTo>
                      <a:pt x="196" y="362"/>
                    </a:moveTo>
                    <a:lnTo>
                      <a:pt x="183" y="378"/>
                    </a:lnTo>
                    <a:moveTo>
                      <a:pt x="219" y="369"/>
                    </a:moveTo>
                    <a:lnTo>
                      <a:pt x="213" y="362"/>
                    </a:lnTo>
                    <a:moveTo>
                      <a:pt x="190" y="362"/>
                    </a:moveTo>
                    <a:lnTo>
                      <a:pt x="184" y="369"/>
                    </a:lnTo>
                    <a:moveTo>
                      <a:pt x="170" y="383"/>
                    </a:moveTo>
                    <a:lnTo>
                      <a:pt x="165" y="374"/>
                    </a:lnTo>
                    <a:lnTo>
                      <a:pt x="157" y="380"/>
                    </a:lnTo>
                    <a:moveTo>
                      <a:pt x="175" y="385"/>
                    </a:moveTo>
                    <a:lnTo>
                      <a:pt x="166" y="369"/>
                    </a:lnTo>
                    <a:lnTo>
                      <a:pt x="151" y="380"/>
                    </a:lnTo>
                    <a:moveTo>
                      <a:pt x="179" y="385"/>
                    </a:moveTo>
                    <a:lnTo>
                      <a:pt x="167" y="364"/>
                    </a:lnTo>
                    <a:lnTo>
                      <a:pt x="149" y="378"/>
                    </a:lnTo>
                    <a:moveTo>
                      <a:pt x="183" y="386"/>
                    </a:moveTo>
                    <a:lnTo>
                      <a:pt x="168" y="359"/>
                    </a:lnTo>
                    <a:lnTo>
                      <a:pt x="145" y="378"/>
                    </a:lnTo>
                    <a:moveTo>
                      <a:pt x="183" y="378"/>
                    </a:moveTo>
                    <a:lnTo>
                      <a:pt x="173" y="360"/>
                    </a:lnTo>
                    <a:moveTo>
                      <a:pt x="163" y="357"/>
                    </a:moveTo>
                    <a:lnTo>
                      <a:pt x="147" y="370"/>
                    </a:lnTo>
                    <a:moveTo>
                      <a:pt x="184" y="369"/>
                    </a:moveTo>
                    <a:lnTo>
                      <a:pt x="179" y="361"/>
                    </a:lnTo>
                    <a:moveTo>
                      <a:pt x="157" y="356"/>
                    </a:moveTo>
                    <a:lnTo>
                      <a:pt x="149" y="361"/>
                    </a:lnTo>
                    <a:moveTo>
                      <a:pt x="133" y="373"/>
                    </a:moveTo>
                    <a:lnTo>
                      <a:pt x="130" y="363"/>
                    </a:lnTo>
                    <a:lnTo>
                      <a:pt x="121" y="367"/>
                    </a:lnTo>
                    <a:moveTo>
                      <a:pt x="138" y="376"/>
                    </a:moveTo>
                    <a:lnTo>
                      <a:pt x="132" y="358"/>
                    </a:lnTo>
                    <a:lnTo>
                      <a:pt x="115" y="365"/>
                    </a:lnTo>
                    <a:moveTo>
                      <a:pt x="141" y="376"/>
                    </a:moveTo>
                    <a:lnTo>
                      <a:pt x="134" y="353"/>
                    </a:lnTo>
                    <a:lnTo>
                      <a:pt x="113" y="363"/>
                    </a:lnTo>
                    <a:moveTo>
                      <a:pt x="145" y="378"/>
                    </a:moveTo>
                    <a:lnTo>
                      <a:pt x="136" y="348"/>
                    </a:lnTo>
                    <a:lnTo>
                      <a:pt x="109" y="362"/>
                    </a:lnTo>
                    <a:moveTo>
                      <a:pt x="147" y="370"/>
                    </a:moveTo>
                    <a:lnTo>
                      <a:pt x="141" y="351"/>
                    </a:lnTo>
                    <a:moveTo>
                      <a:pt x="131" y="346"/>
                    </a:moveTo>
                    <a:lnTo>
                      <a:pt x="113" y="355"/>
                    </a:lnTo>
                    <a:moveTo>
                      <a:pt x="149" y="361"/>
                    </a:moveTo>
                    <a:lnTo>
                      <a:pt x="147" y="352"/>
                    </a:lnTo>
                    <a:moveTo>
                      <a:pt x="126" y="343"/>
                    </a:moveTo>
                    <a:lnTo>
                      <a:pt x="117" y="347"/>
                    </a:lnTo>
                    <a:moveTo>
                      <a:pt x="99" y="355"/>
                    </a:moveTo>
                    <a:lnTo>
                      <a:pt x="98" y="344"/>
                    </a:lnTo>
                    <a:lnTo>
                      <a:pt x="88" y="347"/>
                    </a:lnTo>
                    <a:moveTo>
                      <a:pt x="103" y="359"/>
                    </a:moveTo>
                    <a:lnTo>
                      <a:pt x="101" y="340"/>
                    </a:lnTo>
                    <a:lnTo>
                      <a:pt x="83" y="344"/>
                    </a:lnTo>
                    <a:moveTo>
                      <a:pt x="107" y="360"/>
                    </a:moveTo>
                    <a:lnTo>
                      <a:pt x="104" y="336"/>
                    </a:lnTo>
                    <a:lnTo>
                      <a:pt x="82" y="341"/>
                    </a:lnTo>
                    <a:moveTo>
                      <a:pt x="109" y="362"/>
                    </a:moveTo>
                    <a:lnTo>
                      <a:pt x="107" y="331"/>
                    </a:lnTo>
                    <a:lnTo>
                      <a:pt x="78" y="339"/>
                    </a:lnTo>
                    <a:moveTo>
                      <a:pt x="113" y="355"/>
                    </a:moveTo>
                    <a:lnTo>
                      <a:pt x="112" y="335"/>
                    </a:lnTo>
                    <a:moveTo>
                      <a:pt x="103" y="328"/>
                    </a:moveTo>
                    <a:lnTo>
                      <a:pt x="83" y="333"/>
                    </a:lnTo>
                    <a:moveTo>
                      <a:pt x="117" y="347"/>
                    </a:moveTo>
                    <a:lnTo>
                      <a:pt x="117" y="338"/>
                    </a:lnTo>
                    <a:moveTo>
                      <a:pt x="98" y="324"/>
                    </a:moveTo>
                    <a:lnTo>
                      <a:pt x="89" y="326"/>
                    </a:lnTo>
                    <a:moveTo>
                      <a:pt x="70" y="330"/>
                    </a:moveTo>
                    <a:lnTo>
                      <a:pt x="71" y="320"/>
                    </a:lnTo>
                    <a:lnTo>
                      <a:pt x="60" y="320"/>
                    </a:lnTo>
                    <a:moveTo>
                      <a:pt x="73" y="335"/>
                    </a:moveTo>
                    <a:lnTo>
                      <a:pt x="75" y="316"/>
                    </a:lnTo>
                    <a:lnTo>
                      <a:pt x="56" y="316"/>
                    </a:lnTo>
                    <a:moveTo>
                      <a:pt x="76" y="337"/>
                    </a:moveTo>
                    <a:lnTo>
                      <a:pt x="79" y="312"/>
                    </a:lnTo>
                    <a:lnTo>
                      <a:pt x="55" y="313"/>
                    </a:lnTo>
                    <a:moveTo>
                      <a:pt x="78" y="339"/>
                    </a:moveTo>
                    <a:lnTo>
                      <a:pt x="83" y="309"/>
                    </a:lnTo>
                    <a:lnTo>
                      <a:pt x="52" y="310"/>
                    </a:lnTo>
                    <a:moveTo>
                      <a:pt x="83" y="333"/>
                    </a:moveTo>
                    <a:lnTo>
                      <a:pt x="86" y="313"/>
                    </a:lnTo>
                    <a:moveTo>
                      <a:pt x="79" y="305"/>
                    </a:moveTo>
                    <a:lnTo>
                      <a:pt x="58" y="306"/>
                    </a:lnTo>
                    <a:moveTo>
                      <a:pt x="89" y="326"/>
                    </a:moveTo>
                    <a:lnTo>
                      <a:pt x="90" y="317"/>
                    </a:lnTo>
                    <a:moveTo>
                      <a:pt x="75" y="300"/>
                    </a:moveTo>
                    <a:lnTo>
                      <a:pt x="66" y="300"/>
                    </a:lnTo>
                    <a:moveTo>
                      <a:pt x="46" y="300"/>
                    </a:moveTo>
                    <a:lnTo>
                      <a:pt x="49" y="290"/>
                    </a:lnTo>
                    <a:lnTo>
                      <a:pt x="39" y="288"/>
                    </a:lnTo>
                    <a:moveTo>
                      <a:pt x="48" y="305"/>
                    </a:moveTo>
                    <a:lnTo>
                      <a:pt x="54" y="287"/>
                    </a:lnTo>
                    <a:lnTo>
                      <a:pt x="36" y="283"/>
                    </a:lnTo>
                    <a:moveTo>
                      <a:pt x="51" y="307"/>
                    </a:moveTo>
                    <a:lnTo>
                      <a:pt x="59" y="284"/>
                    </a:lnTo>
                    <a:lnTo>
                      <a:pt x="36" y="280"/>
                    </a:lnTo>
                    <a:moveTo>
                      <a:pt x="52" y="311"/>
                    </a:moveTo>
                    <a:lnTo>
                      <a:pt x="63" y="282"/>
                    </a:lnTo>
                    <a:lnTo>
                      <a:pt x="33" y="277"/>
                    </a:lnTo>
                    <a:moveTo>
                      <a:pt x="59" y="305"/>
                    </a:moveTo>
                    <a:lnTo>
                      <a:pt x="65" y="286"/>
                    </a:lnTo>
                    <a:moveTo>
                      <a:pt x="60" y="277"/>
                    </a:moveTo>
                    <a:lnTo>
                      <a:pt x="40" y="273"/>
                    </a:lnTo>
                    <a:moveTo>
                      <a:pt x="66" y="300"/>
                    </a:moveTo>
                    <a:lnTo>
                      <a:pt x="69" y="291"/>
                    </a:lnTo>
                    <a:moveTo>
                      <a:pt x="57" y="271"/>
                    </a:moveTo>
                    <a:lnTo>
                      <a:pt x="48" y="270"/>
                    </a:lnTo>
                    <a:moveTo>
                      <a:pt x="29" y="265"/>
                    </a:moveTo>
                    <a:lnTo>
                      <a:pt x="34" y="256"/>
                    </a:lnTo>
                    <a:lnTo>
                      <a:pt x="25" y="252"/>
                    </a:lnTo>
                    <a:moveTo>
                      <a:pt x="30" y="271"/>
                    </a:moveTo>
                    <a:lnTo>
                      <a:pt x="39" y="254"/>
                    </a:lnTo>
                    <a:lnTo>
                      <a:pt x="23" y="247"/>
                    </a:lnTo>
                    <a:moveTo>
                      <a:pt x="32" y="274"/>
                    </a:moveTo>
                    <a:lnTo>
                      <a:pt x="45" y="253"/>
                    </a:lnTo>
                    <a:lnTo>
                      <a:pt x="23" y="244"/>
                    </a:lnTo>
                    <a:moveTo>
                      <a:pt x="33" y="277"/>
                    </a:moveTo>
                    <a:lnTo>
                      <a:pt x="49" y="251"/>
                    </a:lnTo>
                    <a:lnTo>
                      <a:pt x="21" y="240"/>
                    </a:lnTo>
                    <a:moveTo>
                      <a:pt x="40" y="273"/>
                    </a:moveTo>
                    <a:lnTo>
                      <a:pt x="51" y="256"/>
                    </a:lnTo>
                    <a:moveTo>
                      <a:pt x="48" y="246"/>
                    </a:moveTo>
                    <a:lnTo>
                      <a:pt x="29" y="238"/>
                    </a:lnTo>
                    <a:moveTo>
                      <a:pt x="48" y="269"/>
                    </a:moveTo>
                    <a:lnTo>
                      <a:pt x="53" y="262"/>
                    </a:lnTo>
                    <a:moveTo>
                      <a:pt x="46" y="240"/>
                    </a:moveTo>
                    <a:lnTo>
                      <a:pt x="37" y="236"/>
                    </a:lnTo>
                    <a:moveTo>
                      <a:pt x="20" y="228"/>
                    </a:moveTo>
                    <a:lnTo>
                      <a:pt x="26" y="220"/>
                    </a:lnTo>
                    <a:lnTo>
                      <a:pt x="18" y="214"/>
                    </a:lnTo>
                    <a:moveTo>
                      <a:pt x="19" y="233"/>
                    </a:moveTo>
                    <a:lnTo>
                      <a:pt x="32" y="219"/>
                    </a:lnTo>
                    <a:lnTo>
                      <a:pt x="17" y="208"/>
                    </a:lnTo>
                    <a:moveTo>
                      <a:pt x="21" y="237"/>
                    </a:moveTo>
                    <a:lnTo>
                      <a:pt x="37" y="219"/>
                    </a:lnTo>
                    <a:lnTo>
                      <a:pt x="18" y="206"/>
                    </a:lnTo>
                    <a:moveTo>
                      <a:pt x="21" y="240"/>
                    </a:moveTo>
                    <a:lnTo>
                      <a:pt x="43" y="218"/>
                    </a:lnTo>
                    <a:lnTo>
                      <a:pt x="17" y="201"/>
                    </a:lnTo>
                    <a:moveTo>
                      <a:pt x="29" y="238"/>
                    </a:moveTo>
                    <a:lnTo>
                      <a:pt x="43" y="224"/>
                    </a:lnTo>
                    <a:moveTo>
                      <a:pt x="42" y="213"/>
                    </a:moveTo>
                    <a:lnTo>
                      <a:pt x="25" y="201"/>
                    </a:lnTo>
                    <a:moveTo>
                      <a:pt x="37" y="236"/>
                    </a:moveTo>
                    <a:lnTo>
                      <a:pt x="44" y="229"/>
                    </a:lnTo>
                    <a:moveTo>
                      <a:pt x="42" y="207"/>
                    </a:moveTo>
                    <a:lnTo>
                      <a:pt x="34" y="201"/>
                    </a:lnTo>
                    <a:moveTo>
                      <a:pt x="18" y="189"/>
                    </a:moveTo>
                    <a:lnTo>
                      <a:pt x="26" y="183"/>
                    </a:lnTo>
                    <a:lnTo>
                      <a:pt x="20" y="176"/>
                    </a:lnTo>
                    <a:moveTo>
                      <a:pt x="17" y="195"/>
                    </a:moveTo>
                    <a:lnTo>
                      <a:pt x="32" y="184"/>
                    </a:lnTo>
                    <a:lnTo>
                      <a:pt x="20" y="170"/>
                    </a:lnTo>
                    <a:moveTo>
                      <a:pt x="17" y="198"/>
                    </a:moveTo>
                    <a:lnTo>
                      <a:pt x="37" y="184"/>
                    </a:lnTo>
                    <a:lnTo>
                      <a:pt x="21" y="167"/>
                    </a:lnTo>
                    <a:moveTo>
                      <a:pt x="17" y="202"/>
                    </a:moveTo>
                    <a:lnTo>
                      <a:pt x="43" y="185"/>
                    </a:lnTo>
                    <a:lnTo>
                      <a:pt x="21" y="163"/>
                    </a:lnTo>
                    <a:moveTo>
                      <a:pt x="25" y="201"/>
                    </a:moveTo>
                    <a:lnTo>
                      <a:pt x="42" y="190"/>
                    </a:lnTo>
                    <a:moveTo>
                      <a:pt x="43" y="179"/>
                    </a:moveTo>
                    <a:lnTo>
                      <a:pt x="29" y="165"/>
                    </a:lnTo>
                    <a:moveTo>
                      <a:pt x="34" y="201"/>
                    </a:moveTo>
                    <a:lnTo>
                      <a:pt x="42" y="196"/>
                    </a:lnTo>
                    <a:moveTo>
                      <a:pt x="44" y="173"/>
                    </a:moveTo>
                    <a:lnTo>
                      <a:pt x="38" y="166"/>
                    </a:lnTo>
                    <a:moveTo>
                      <a:pt x="25" y="151"/>
                    </a:moveTo>
                    <a:lnTo>
                      <a:pt x="34" y="147"/>
                    </a:lnTo>
                    <a:lnTo>
                      <a:pt x="29" y="138"/>
                    </a:lnTo>
                    <a:moveTo>
                      <a:pt x="22" y="156"/>
                    </a:moveTo>
                    <a:lnTo>
                      <a:pt x="39" y="149"/>
                    </a:lnTo>
                    <a:lnTo>
                      <a:pt x="31" y="133"/>
                    </a:lnTo>
                    <a:moveTo>
                      <a:pt x="22" y="160"/>
                    </a:moveTo>
                    <a:lnTo>
                      <a:pt x="45" y="151"/>
                    </a:lnTo>
                    <a:lnTo>
                      <a:pt x="32" y="131"/>
                    </a:lnTo>
                    <a:moveTo>
                      <a:pt x="21" y="163"/>
                    </a:moveTo>
                    <a:lnTo>
                      <a:pt x="50" y="152"/>
                    </a:lnTo>
                    <a:lnTo>
                      <a:pt x="33" y="126"/>
                    </a:lnTo>
                    <a:moveTo>
                      <a:pt x="29" y="165"/>
                    </a:moveTo>
                    <a:lnTo>
                      <a:pt x="48" y="157"/>
                    </a:lnTo>
                    <a:moveTo>
                      <a:pt x="52" y="147"/>
                    </a:moveTo>
                    <a:lnTo>
                      <a:pt x="40" y="129"/>
                    </a:lnTo>
                    <a:moveTo>
                      <a:pt x="38" y="166"/>
                    </a:moveTo>
                    <a:lnTo>
                      <a:pt x="46" y="163"/>
                    </a:lnTo>
                    <a:moveTo>
                      <a:pt x="54" y="141"/>
                    </a:moveTo>
                    <a:lnTo>
                      <a:pt x="49" y="133"/>
                    </a:lnTo>
                    <a:moveTo>
                      <a:pt x="39" y="116"/>
                    </a:moveTo>
                    <a:lnTo>
                      <a:pt x="49" y="113"/>
                    </a:lnTo>
                    <a:lnTo>
                      <a:pt x="46" y="104"/>
                    </a:lnTo>
                    <a:moveTo>
                      <a:pt x="36" y="120"/>
                    </a:moveTo>
                    <a:lnTo>
                      <a:pt x="54" y="116"/>
                    </a:lnTo>
                    <a:lnTo>
                      <a:pt x="49" y="99"/>
                    </a:lnTo>
                    <a:moveTo>
                      <a:pt x="35" y="124"/>
                    </a:moveTo>
                    <a:lnTo>
                      <a:pt x="59" y="119"/>
                    </a:lnTo>
                    <a:lnTo>
                      <a:pt x="51" y="97"/>
                    </a:lnTo>
                    <a:moveTo>
                      <a:pt x="33" y="127"/>
                    </a:moveTo>
                    <a:lnTo>
                      <a:pt x="63" y="121"/>
                    </a:lnTo>
                    <a:lnTo>
                      <a:pt x="53" y="93"/>
                    </a:lnTo>
                    <a:moveTo>
                      <a:pt x="41" y="129"/>
                    </a:moveTo>
                    <a:lnTo>
                      <a:pt x="61" y="126"/>
                    </a:lnTo>
                    <a:moveTo>
                      <a:pt x="66" y="117"/>
                    </a:moveTo>
                    <a:lnTo>
                      <a:pt x="59" y="97"/>
                    </a:lnTo>
                    <a:moveTo>
                      <a:pt x="49" y="133"/>
                    </a:moveTo>
                    <a:lnTo>
                      <a:pt x="58" y="131"/>
                    </a:lnTo>
                    <a:moveTo>
                      <a:pt x="69" y="112"/>
                    </a:moveTo>
                    <a:lnTo>
                      <a:pt x="66" y="103"/>
                    </a:lnTo>
                    <a:moveTo>
                      <a:pt x="61" y="84"/>
                    </a:moveTo>
                    <a:lnTo>
                      <a:pt x="71" y="84"/>
                    </a:lnTo>
                    <a:lnTo>
                      <a:pt x="70" y="73"/>
                    </a:lnTo>
                    <a:moveTo>
                      <a:pt x="57" y="87"/>
                    </a:moveTo>
                    <a:lnTo>
                      <a:pt x="75" y="87"/>
                    </a:lnTo>
                    <a:lnTo>
                      <a:pt x="74" y="69"/>
                    </a:lnTo>
                    <a:moveTo>
                      <a:pt x="55" y="91"/>
                    </a:moveTo>
                    <a:lnTo>
                      <a:pt x="79" y="91"/>
                    </a:lnTo>
                    <a:lnTo>
                      <a:pt x="76" y="68"/>
                    </a:lnTo>
                    <a:moveTo>
                      <a:pt x="52" y="93"/>
                    </a:moveTo>
                    <a:lnTo>
                      <a:pt x="83" y="94"/>
                    </a:lnTo>
                    <a:lnTo>
                      <a:pt x="79" y="64"/>
                    </a:lnTo>
                    <a:moveTo>
                      <a:pt x="59" y="98"/>
                    </a:moveTo>
                    <a:lnTo>
                      <a:pt x="79" y="98"/>
                    </a:lnTo>
                    <a:moveTo>
                      <a:pt x="87" y="90"/>
                    </a:moveTo>
                    <a:lnTo>
                      <a:pt x="84" y="70"/>
                    </a:lnTo>
                    <a:moveTo>
                      <a:pt x="67" y="102"/>
                    </a:moveTo>
                    <a:lnTo>
                      <a:pt x="76" y="103"/>
                    </a:lnTo>
                    <a:moveTo>
                      <a:pt x="91" y="86"/>
                    </a:moveTo>
                    <a:lnTo>
                      <a:pt x="90" y="77"/>
                    </a:lnTo>
                    <a:moveTo>
                      <a:pt x="89" y="57"/>
                    </a:moveTo>
                    <a:lnTo>
                      <a:pt x="99" y="59"/>
                    </a:lnTo>
                    <a:lnTo>
                      <a:pt x="100" y="49"/>
                    </a:lnTo>
                    <a:moveTo>
                      <a:pt x="84" y="60"/>
                    </a:moveTo>
                    <a:lnTo>
                      <a:pt x="102" y="63"/>
                    </a:lnTo>
                    <a:lnTo>
                      <a:pt x="104" y="45"/>
                    </a:lnTo>
                    <a:moveTo>
                      <a:pt x="81" y="62"/>
                    </a:moveTo>
                    <a:lnTo>
                      <a:pt x="105" y="68"/>
                    </a:lnTo>
                    <a:lnTo>
                      <a:pt x="107" y="45"/>
                    </a:lnTo>
                    <a:moveTo>
                      <a:pt x="78" y="64"/>
                    </a:moveTo>
                    <a:lnTo>
                      <a:pt x="108" y="72"/>
                    </a:lnTo>
                    <a:lnTo>
                      <a:pt x="110" y="42"/>
                    </a:lnTo>
                    <a:moveTo>
                      <a:pt x="84" y="70"/>
                    </a:moveTo>
                    <a:lnTo>
                      <a:pt x="104" y="75"/>
                    </a:lnTo>
                    <a:moveTo>
                      <a:pt x="113" y="69"/>
                    </a:moveTo>
                    <a:lnTo>
                      <a:pt x="114" y="48"/>
                    </a:lnTo>
                    <a:moveTo>
                      <a:pt x="90" y="77"/>
                    </a:moveTo>
                    <a:lnTo>
                      <a:pt x="99" y="79"/>
                    </a:lnTo>
                    <a:moveTo>
                      <a:pt x="118" y="66"/>
                    </a:moveTo>
                    <a:lnTo>
                      <a:pt x="119" y="56"/>
                    </a:lnTo>
                    <a:moveTo>
                      <a:pt x="121" y="37"/>
                    </a:moveTo>
                    <a:lnTo>
                      <a:pt x="131" y="41"/>
                    </a:lnTo>
                    <a:lnTo>
                      <a:pt x="134" y="31"/>
                    </a:lnTo>
                    <a:moveTo>
                      <a:pt x="116" y="38"/>
                    </a:moveTo>
                    <a:lnTo>
                      <a:pt x="133" y="46"/>
                    </a:lnTo>
                    <a:lnTo>
                      <a:pt x="139" y="28"/>
                    </a:lnTo>
                    <a:moveTo>
                      <a:pt x="113" y="40"/>
                    </a:moveTo>
                    <a:lnTo>
                      <a:pt x="135" y="51"/>
                    </a:lnTo>
                    <a:lnTo>
                      <a:pt x="141" y="28"/>
                    </a:lnTo>
                    <a:moveTo>
                      <a:pt x="110" y="42"/>
                    </a:moveTo>
                    <a:lnTo>
                      <a:pt x="137" y="55"/>
                    </a:lnTo>
                    <a:lnTo>
                      <a:pt x="145" y="26"/>
                    </a:lnTo>
                    <a:moveTo>
                      <a:pt x="114" y="49"/>
                    </a:moveTo>
                    <a:lnTo>
                      <a:pt x="132" y="57"/>
                    </a:lnTo>
                    <a:moveTo>
                      <a:pt x="142" y="53"/>
                    </a:moveTo>
                    <a:lnTo>
                      <a:pt x="148" y="33"/>
                    </a:lnTo>
                    <a:moveTo>
                      <a:pt x="119" y="56"/>
                    </a:moveTo>
                    <a:lnTo>
                      <a:pt x="127" y="60"/>
                    </a:lnTo>
                    <a:moveTo>
                      <a:pt x="148" y="51"/>
                    </a:moveTo>
                    <a:lnTo>
                      <a:pt x="151" y="42"/>
                    </a:lnTo>
                    <a:moveTo>
                      <a:pt x="157" y="23"/>
                    </a:moveTo>
                    <a:lnTo>
                      <a:pt x="166" y="29"/>
                    </a:lnTo>
                    <a:lnTo>
                      <a:pt x="171" y="20"/>
                    </a:lnTo>
                    <a:moveTo>
                      <a:pt x="152" y="24"/>
                    </a:moveTo>
                    <a:lnTo>
                      <a:pt x="167" y="35"/>
                    </a:lnTo>
                    <a:lnTo>
                      <a:pt x="176" y="19"/>
                    </a:lnTo>
                    <a:moveTo>
                      <a:pt x="149" y="25"/>
                    </a:moveTo>
                    <a:lnTo>
                      <a:pt x="168" y="40"/>
                    </a:lnTo>
                    <a:lnTo>
                      <a:pt x="179" y="19"/>
                    </a:lnTo>
                    <a:moveTo>
                      <a:pt x="145" y="26"/>
                    </a:moveTo>
                    <a:lnTo>
                      <a:pt x="169" y="45"/>
                    </a:lnTo>
                    <a:lnTo>
                      <a:pt x="183" y="18"/>
                    </a:lnTo>
                    <a:moveTo>
                      <a:pt x="148" y="34"/>
                    </a:moveTo>
                    <a:lnTo>
                      <a:pt x="164" y="46"/>
                    </a:lnTo>
                    <a:moveTo>
                      <a:pt x="175" y="44"/>
                    </a:moveTo>
                    <a:lnTo>
                      <a:pt x="184" y="26"/>
                    </a:lnTo>
                    <a:moveTo>
                      <a:pt x="151" y="42"/>
                    </a:moveTo>
                    <a:lnTo>
                      <a:pt x="158" y="48"/>
                    </a:lnTo>
                    <a:moveTo>
                      <a:pt x="180" y="43"/>
                    </a:moveTo>
                    <a:lnTo>
                      <a:pt x="185" y="35"/>
                    </a:lnTo>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11" name="Oval 66"/>
              <p:cNvSpPr>
                <a:spLocks noChangeArrowheads="1"/>
              </p:cNvSpPr>
              <p:nvPr/>
            </p:nvSpPr>
            <p:spPr bwMode="auto">
              <a:xfrm>
                <a:off x="3445" y="2019"/>
                <a:ext cx="611" cy="605"/>
              </a:xfrm>
              <a:prstGeom prst="ellipse">
                <a:avLst/>
              </a:pr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sz="1800"/>
              </a:p>
            </p:txBody>
          </p:sp>
          <p:pic>
            <p:nvPicPr>
              <p:cNvPr id="10312" name="Picture 67" descr="Untitled-2 csd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6" y="1960"/>
                <a:ext cx="624" cy="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0250" name="Picture 68" descr="Picture4 cop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1981200"/>
            <a:ext cx="1930400" cy="3733800"/>
          </a:xfrm>
          <a:prstGeom prst="rect">
            <a:avLst/>
          </a:prstGeom>
          <a:noFill/>
          <a:ln>
            <a:noFill/>
          </a:ln>
          <a:effectLst>
            <a:prstShdw prst="shdw17" dist="17961" dir="2700000">
              <a:srgbClr val="999999"/>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77" name="WordArt 69" descr="Weave"/>
          <p:cNvSpPr>
            <a:spLocks noChangeArrowheads="1" noChangeShapeType="1" noTextEdit="1"/>
          </p:cNvSpPr>
          <p:nvPr/>
        </p:nvSpPr>
        <p:spPr bwMode="auto">
          <a:xfrm>
            <a:off x="2952749" y="5870579"/>
            <a:ext cx="7715251" cy="987421"/>
          </a:xfrm>
          <a:prstGeom prst="rect">
            <a:avLst/>
          </a:prstGeom>
        </p:spPr>
        <p:txBody>
          <a:bodyPr wrap="none" fromWordArt="1">
            <a:prstTxWarp prst="textPlain">
              <a:avLst>
                <a:gd name="adj" fmla="val 50000"/>
              </a:avLst>
            </a:prstTxWarp>
          </a:bodyPr>
          <a:lstStyle/>
          <a:p>
            <a:r>
              <a:rPr lang="en-US" sz="3600" b="1" kern="10" dirty="0" err="1" smtClean="0">
                <a:ln w="19050">
                  <a:solidFill>
                    <a:srgbClr val="FF0000"/>
                  </a:solidFill>
                  <a:round/>
                  <a:headEnd/>
                  <a:tailEnd/>
                </a:ln>
                <a:solidFill>
                  <a:srgbClr val="002060"/>
                </a:solidFill>
                <a:effectLst>
                  <a:outerShdw dist="35921" dir="2700000" algn="ctr" rotWithShape="0">
                    <a:srgbClr val="990000"/>
                  </a:outerShdw>
                </a:effectLst>
              </a:rPr>
              <a:t>Chào</a:t>
            </a:r>
            <a:r>
              <a:rPr lang="en-US" sz="3600" b="1" kern="10" dirty="0" smtClean="0">
                <a:ln w="19050">
                  <a:solidFill>
                    <a:srgbClr val="FF0000"/>
                  </a:solidFill>
                  <a:round/>
                  <a:headEnd/>
                  <a:tailEnd/>
                </a:ln>
                <a:solidFill>
                  <a:srgbClr val="002060"/>
                </a:solidFill>
                <a:effectLst>
                  <a:outerShdw dist="35921" dir="2700000" algn="ctr" rotWithShape="0">
                    <a:srgbClr val="990000"/>
                  </a:outerShdw>
                </a:effectLst>
              </a:rPr>
              <a:t> </a:t>
            </a:r>
            <a:r>
              <a:rPr lang="en-US" sz="3600" b="1" kern="10" dirty="0" err="1" smtClean="0">
                <a:ln w="19050">
                  <a:solidFill>
                    <a:srgbClr val="FF0000"/>
                  </a:solidFill>
                  <a:round/>
                  <a:headEnd/>
                  <a:tailEnd/>
                </a:ln>
                <a:solidFill>
                  <a:srgbClr val="002060"/>
                </a:solidFill>
                <a:effectLst>
                  <a:outerShdw dist="35921" dir="2700000" algn="ctr" rotWithShape="0">
                    <a:srgbClr val="990000"/>
                  </a:outerShdw>
                </a:effectLst>
              </a:rPr>
              <a:t>mừng</a:t>
            </a:r>
            <a:r>
              <a:rPr lang="en-US" sz="3600" b="1" kern="10" dirty="0" smtClean="0">
                <a:ln w="19050">
                  <a:solidFill>
                    <a:srgbClr val="FF0000"/>
                  </a:solidFill>
                  <a:round/>
                  <a:headEnd/>
                  <a:tailEnd/>
                </a:ln>
                <a:solidFill>
                  <a:srgbClr val="002060"/>
                </a:solidFill>
                <a:effectLst>
                  <a:outerShdw dist="35921" dir="2700000" algn="ctr" rotWithShape="0">
                    <a:srgbClr val="990000"/>
                  </a:outerShdw>
                </a:effectLst>
              </a:rPr>
              <a:t> </a:t>
            </a:r>
            <a:r>
              <a:rPr lang="en-US" sz="3600" b="1" kern="10" dirty="0" err="1" smtClean="0">
                <a:ln w="19050">
                  <a:solidFill>
                    <a:srgbClr val="FF0000"/>
                  </a:solidFill>
                  <a:round/>
                  <a:headEnd/>
                  <a:tailEnd/>
                </a:ln>
                <a:solidFill>
                  <a:srgbClr val="002060"/>
                </a:solidFill>
                <a:effectLst>
                  <a:outerShdw dist="35921" dir="2700000" algn="ctr" rotWithShape="0">
                    <a:srgbClr val="990000"/>
                  </a:outerShdw>
                </a:effectLst>
              </a:rPr>
              <a:t>quý</a:t>
            </a:r>
            <a:r>
              <a:rPr lang="en-US" sz="3600" b="1" kern="10" dirty="0" smtClean="0">
                <a:ln w="19050">
                  <a:solidFill>
                    <a:srgbClr val="FF0000"/>
                  </a:solidFill>
                  <a:round/>
                  <a:headEnd/>
                  <a:tailEnd/>
                </a:ln>
                <a:solidFill>
                  <a:srgbClr val="002060"/>
                </a:solidFill>
                <a:effectLst>
                  <a:outerShdw dist="35921" dir="2700000" algn="ctr" rotWithShape="0">
                    <a:srgbClr val="990000"/>
                  </a:outerShdw>
                </a:effectLst>
              </a:rPr>
              <a:t> </a:t>
            </a:r>
            <a:r>
              <a:rPr lang="en-US" sz="3600" b="1" kern="10" dirty="0" err="1" smtClean="0">
                <a:ln w="19050">
                  <a:solidFill>
                    <a:srgbClr val="FF0000"/>
                  </a:solidFill>
                  <a:round/>
                  <a:headEnd/>
                  <a:tailEnd/>
                </a:ln>
                <a:solidFill>
                  <a:srgbClr val="002060"/>
                </a:solidFill>
                <a:effectLst>
                  <a:outerShdw dist="35921" dir="2700000" algn="ctr" rotWithShape="0">
                    <a:srgbClr val="990000"/>
                  </a:outerShdw>
                </a:effectLst>
              </a:rPr>
              <a:t>thầy</a:t>
            </a:r>
            <a:r>
              <a:rPr lang="en-US" sz="3600" b="1" kern="10" dirty="0" smtClean="0">
                <a:ln w="19050">
                  <a:solidFill>
                    <a:srgbClr val="FF0000"/>
                  </a:solidFill>
                  <a:round/>
                  <a:headEnd/>
                  <a:tailEnd/>
                </a:ln>
                <a:solidFill>
                  <a:srgbClr val="002060"/>
                </a:solidFill>
                <a:effectLst>
                  <a:outerShdw dist="35921" dir="2700000" algn="ctr" rotWithShape="0">
                    <a:srgbClr val="990000"/>
                  </a:outerShdw>
                </a:effectLst>
              </a:rPr>
              <a:t> </a:t>
            </a:r>
            <a:r>
              <a:rPr lang="en-US" sz="3600" b="1" kern="10" dirty="0" err="1" smtClean="0">
                <a:ln w="19050">
                  <a:solidFill>
                    <a:srgbClr val="FF0000"/>
                  </a:solidFill>
                  <a:round/>
                  <a:headEnd/>
                  <a:tailEnd/>
                </a:ln>
                <a:solidFill>
                  <a:srgbClr val="002060"/>
                </a:solidFill>
                <a:effectLst>
                  <a:outerShdw dist="35921" dir="2700000" algn="ctr" rotWithShape="0">
                    <a:srgbClr val="990000"/>
                  </a:outerShdw>
                </a:effectLst>
              </a:rPr>
              <a:t>cô</a:t>
            </a:r>
            <a:r>
              <a:rPr lang="en-US" sz="3600" b="1" kern="10" dirty="0" smtClean="0">
                <a:ln w="19050">
                  <a:solidFill>
                    <a:srgbClr val="FF0000"/>
                  </a:solidFill>
                  <a:round/>
                  <a:headEnd/>
                  <a:tailEnd/>
                </a:ln>
                <a:solidFill>
                  <a:srgbClr val="002060"/>
                </a:solidFill>
                <a:effectLst>
                  <a:outerShdw dist="35921" dir="2700000" algn="ctr" rotWithShape="0">
                    <a:srgbClr val="990000"/>
                  </a:outerShdw>
                </a:effectLst>
              </a:rPr>
              <a:t> </a:t>
            </a:r>
            <a:r>
              <a:rPr lang="en-US" sz="3600" b="1" kern="10" dirty="0" err="1" smtClean="0">
                <a:ln w="19050">
                  <a:solidFill>
                    <a:srgbClr val="FF0000"/>
                  </a:solidFill>
                  <a:round/>
                  <a:headEnd/>
                  <a:tailEnd/>
                </a:ln>
                <a:solidFill>
                  <a:srgbClr val="002060"/>
                </a:solidFill>
                <a:effectLst>
                  <a:outerShdw dist="35921" dir="2700000" algn="ctr" rotWithShape="0">
                    <a:srgbClr val="990000"/>
                  </a:outerShdw>
                </a:effectLst>
              </a:rPr>
              <a:t>về</a:t>
            </a:r>
            <a:r>
              <a:rPr lang="en-US" sz="3600" b="1" kern="10" dirty="0" smtClean="0">
                <a:ln w="19050">
                  <a:solidFill>
                    <a:srgbClr val="FF0000"/>
                  </a:solidFill>
                  <a:round/>
                  <a:headEnd/>
                  <a:tailEnd/>
                </a:ln>
                <a:solidFill>
                  <a:srgbClr val="002060"/>
                </a:solidFill>
                <a:effectLst>
                  <a:outerShdw dist="35921" dir="2700000" algn="ctr" rotWithShape="0">
                    <a:srgbClr val="990000"/>
                  </a:outerShdw>
                </a:effectLst>
              </a:rPr>
              <a:t> </a:t>
            </a:r>
            <a:r>
              <a:rPr lang="en-US" sz="3600" b="1" kern="10" dirty="0" err="1" smtClean="0">
                <a:ln w="19050">
                  <a:solidFill>
                    <a:srgbClr val="FF0000"/>
                  </a:solidFill>
                  <a:round/>
                  <a:headEnd/>
                  <a:tailEnd/>
                </a:ln>
                <a:solidFill>
                  <a:srgbClr val="002060"/>
                </a:solidFill>
                <a:effectLst>
                  <a:outerShdw dist="35921" dir="2700000" algn="ctr" rotWithShape="0">
                    <a:srgbClr val="990000"/>
                  </a:outerShdw>
                </a:effectLst>
              </a:rPr>
              <a:t>dự</a:t>
            </a:r>
            <a:r>
              <a:rPr lang="en-US" sz="3600" b="1" kern="10" dirty="0" smtClean="0">
                <a:ln w="19050">
                  <a:solidFill>
                    <a:srgbClr val="FF0000"/>
                  </a:solidFill>
                  <a:round/>
                  <a:headEnd/>
                  <a:tailEnd/>
                </a:ln>
                <a:solidFill>
                  <a:srgbClr val="002060"/>
                </a:solidFill>
                <a:effectLst>
                  <a:outerShdw dist="35921" dir="2700000" algn="ctr" rotWithShape="0">
                    <a:srgbClr val="990000"/>
                  </a:outerShdw>
                </a:effectLst>
              </a:rPr>
              <a:t> </a:t>
            </a:r>
            <a:r>
              <a:rPr lang="en-US" sz="3600" b="1" kern="10" dirty="0" err="1" smtClean="0">
                <a:ln w="19050">
                  <a:solidFill>
                    <a:srgbClr val="FF0000"/>
                  </a:solidFill>
                  <a:round/>
                  <a:headEnd/>
                  <a:tailEnd/>
                </a:ln>
                <a:solidFill>
                  <a:srgbClr val="002060"/>
                </a:solidFill>
                <a:effectLst>
                  <a:outerShdw dist="35921" dir="2700000" algn="ctr" rotWithShape="0">
                    <a:srgbClr val="990000"/>
                  </a:outerShdw>
                </a:effectLst>
              </a:rPr>
              <a:t>thao</a:t>
            </a:r>
            <a:r>
              <a:rPr lang="en-US" sz="3600" b="1" kern="10" dirty="0" smtClean="0">
                <a:ln w="19050">
                  <a:solidFill>
                    <a:srgbClr val="FF0000"/>
                  </a:solidFill>
                  <a:round/>
                  <a:headEnd/>
                  <a:tailEnd/>
                </a:ln>
                <a:solidFill>
                  <a:srgbClr val="002060"/>
                </a:solidFill>
                <a:effectLst>
                  <a:outerShdw dist="35921" dir="2700000" algn="ctr" rotWithShape="0">
                    <a:srgbClr val="990000"/>
                  </a:outerShdw>
                </a:effectLst>
              </a:rPr>
              <a:t> </a:t>
            </a:r>
            <a:r>
              <a:rPr lang="en-US" sz="3600" b="1" kern="10" dirty="0" err="1" smtClean="0">
                <a:ln w="19050">
                  <a:solidFill>
                    <a:srgbClr val="FF0000"/>
                  </a:solidFill>
                  <a:round/>
                  <a:headEnd/>
                  <a:tailEnd/>
                </a:ln>
                <a:solidFill>
                  <a:srgbClr val="002060"/>
                </a:solidFill>
                <a:effectLst>
                  <a:outerShdw dist="35921" dir="2700000" algn="ctr" rotWithShape="0">
                    <a:srgbClr val="990000"/>
                  </a:outerShdw>
                </a:effectLst>
              </a:rPr>
              <a:t>giảng</a:t>
            </a:r>
            <a:endParaRPr lang="en-US" sz="3600" b="1" kern="10" dirty="0">
              <a:ln w="19050">
                <a:solidFill>
                  <a:srgbClr val="FF0000"/>
                </a:solidFill>
                <a:round/>
                <a:headEnd/>
                <a:tailEnd/>
              </a:ln>
              <a:solidFill>
                <a:srgbClr val="002060"/>
              </a:solidFill>
              <a:effectLst>
                <a:outerShdw dist="35921" dir="2700000" algn="ctr" rotWithShape="0">
                  <a:srgbClr val="990000"/>
                </a:outerShdw>
              </a:effectLst>
            </a:endParaRPr>
          </a:p>
        </p:txBody>
      </p:sp>
      <p:sp>
        <p:nvSpPr>
          <p:cNvPr id="145480" name="AutoShape 72"/>
          <p:cNvSpPr>
            <a:spLocks noChangeArrowheads="1"/>
          </p:cNvSpPr>
          <p:nvPr/>
        </p:nvSpPr>
        <p:spPr bwMode="auto">
          <a:xfrm>
            <a:off x="7573963" y="2228850"/>
            <a:ext cx="228600" cy="228600"/>
          </a:xfrm>
          <a:prstGeom prst="star5">
            <a:avLst/>
          </a:prstGeom>
          <a:solidFill>
            <a:srgbClr val="FF3300"/>
          </a:solidFill>
          <a:ln w="9525">
            <a:solidFill>
              <a:srgbClr val="FF3300"/>
            </a:solidFill>
            <a:miter lim="800000"/>
            <a:headEnd/>
            <a:tailEnd/>
          </a:ln>
          <a:effectLst>
            <a:prstShdw prst="shdw17" dist="17961" dir="2700000">
              <a:srgbClr val="FF3300">
                <a:gamma/>
                <a:shade val="60000"/>
                <a:invGamma/>
              </a:srgbClr>
            </a:prstShdw>
          </a:effectLst>
        </p:spPr>
        <p:txBody>
          <a:bodyPr wrap="none" anchor="ctr"/>
          <a:lstStyle/>
          <a:p>
            <a:pPr>
              <a:defRPr/>
            </a:pPr>
            <a:endParaRPr lang="en-US"/>
          </a:p>
        </p:txBody>
      </p:sp>
      <p:pic>
        <p:nvPicPr>
          <p:cNvPr id="10253" name="Picture 81" descr="QuocHuy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001" y="209550"/>
            <a:ext cx="107156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4" name="WordArt 90"/>
          <p:cNvSpPr>
            <a:spLocks noChangeArrowheads="1" noChangeShapeType="1" noTextEdit="1"/>
          </p:cNvSpPr>
          <p:nvPr/>
        </p:nvSpPr>
        <p:spPr bwMode="auto">
          <a:xfrm>
            <a:off x="1585913" y="1447800"/>
            <a:ext cx="9144000" cy="990600"/>
          </a:xfrm>
          <a:prstGeom prst="rect">
            <a:avLst/>
          </a:prstGeom>
        </p:spPr>
        <p:txBody>
          <a:bodyPr wrap="none" fromWordArt="1">
            <a:prstTxWarp prst="textPlain">
              <a:avLst>
                <a:gd name="adj" fmla="val 50000"/>
              </a:avLst>
            </a:prstTxWarp>
          </a:bodyPr>
          <a:lstStyle/>
          <a:p>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prstShdw prst="shdw13" dist="53882" dir="13500000">
                    <a:srgbClr val="C0C0C0">
                      <a:alpha val="50000"/>
                    </a:srgbClr>
                  </a:prstShdw>
                </a:effectLst>
              </a:rPr>
              <a:t>GDQP – AN NINH</a:t>
            </a:r>
          </a:p>
        </p:txBody>
      </p:sp>
      <p:pic>
        <p:nvPicPr>
          <p:cNvPr id="74" name="Mong Uoc Ky Niem Xua - Phuong Vy.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12420600" y="4495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Picture 2" descr="C:\Users\Admin\Desktop\qđ.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2641600"/>
            <a:ext cx="518160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8" name="Picture 2" descr="Screen Clippi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528762" y="5486400"/>
            <a:ext cx="142398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23129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145477"/>
                                        </p:tgtEl>
                                        <p:attrNameLst>
                                          <p:attrName>style.visibility</p:attrName>
                                        </p:attrNameLst>
                                      </p:cBhvr>
                                      <p:to>
                                        <p:strVal val="visible"/>
                                      </p:to>
                                    </p:set>
                                    <p:anim calcmode="lin" valueType="num">
                                      <p:cBhvr additive="base">
                                        <p:cTn id="7" dur="30000" fill="hold"/>
                                        <p:tgtEl>
                                          <p:spTgt spid="145477"/>
                                        </p:tgtEl>
                                        <p:attrNameLst>
                                          <p:attrName>ppt_x</p:attrName>
                                        </p:attrNameLst>
                                      </p:cBhvr>
                                      <p:tavLst>
                                        <p:tav tm="0">
                                          <p:val>
                                            <p:strVal val="1+#ppt_w/2"/>
                                          </p:val>
                                        </p:tav>
                                        <p:tav tm="100000">
                                          <p:val>
                                            <p:strVal val="#ppt_x"/>
                                          </p:val>
                                        </p:tav>
                                      </p:tavLst>
                                    </p:anim>
                                    <p:anim calcmode="lin" valueType="num">
                                      <p:cBhvr additive="base">
                                        <p:cTn id="8" dur="30000" fill="hold"/>
                                        <p:tgtEl>
                                          <p:spTgt spid="145477"/>
                                        </p:tgtEl>
                                        <p:attrNameLst>
                                          <p:attrName>ppt_y</p:attrName>
                                        </p:attrNameLst>
                                      </p:cBhvr>
                                      <p:tavLst>
                                        <p:tav tm="0">
                                          <p:val>
                                            <p:strVal val="#ppt_y"/>
                                          </p:val>
                                        </p:tav>
                                        <p:tav tm="100000">
                                          <p:val>
                                            <p:strVal val="#ppt_y"/>
                                          </p:val>
                                        </p:tav>
                                      </p:tavLst>
                                    </p:anim>
                                  </p:childTnLst>
                                </p:cTn>
                              </p:par>
                              <p:par>
                                <p:cTn id="9" presetID="8" presetClass="emph" presetSubtype="0" repeatCount="indefinite" fill="remove" nodeType="withEffect">
                                  <p:stCondLst>
                                    <p:cond delay="0"/>
                                  </p:stCondLst>
                                  <p:childTnLst>
                                    <p:animRot by="-21600000">
                                      <p:cBhvr>
                                        <p:cTn id="10" dur="10000" fill="hold"/>
                                        <p:tgtEl>
                                          <p:spTgt spid="2"/>
                                        </p:tgtEl>
                                        <p:attrNameLst>
                                          <p:attrName>r</p:attrName>
                                        </p:attrNameLst>
                                      </p:cBhvr>
                                    </p:animRot>
                                  </p:childTnLst>
                                </p:cTn>
                              </p:par>
                              <p:par>
                                <p:cTn id="11" presetID="1" presetClass="mediacall" presetSubtype="0" fill="hold" nodeType="withEffect">
                                  <p:stCondLst>
                                    <p:cond delay="0"/>
                                  </p:stCondLst>
                                  <p:childTnLst>
                                    <p:cmd type="call" cmd="playFrom(0.0)">
                                      <p:cBhvr>
                                        <p:cTn id="12" dur="287091" fill="hold"/>
                                        <p:tgtEl>
                                          <p:spTgt spid="7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74"/>
                </p:tgtEl>
              </p:cMediaNode>
            </p:audio>
          </p:childTnLst>
        </p:cTn>
      </p:par>
    </p:tnLst>
    <p:bldLst>
      <p:bldP spid="14547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D8CB7DE-2A57-4844-AF18-072646ABF73A}"/>
              </a:ext>
            </a:extLst>
          </p:cNvPr>
          <p:cNvPicPr>
            <a:picLocks noChangeAspect="1"/>
          </p:cNvPicPr>
          <p:nvPr/>
        </p:nvPicPr>
        <p:blipFill>
          <a:blip r:embed="rId3"/>
          <a:stretch>
            <a:fillRect/>
          </a:stretch>
        </p:blipFill>
        <p:spPr>
          <a:xfrm>
            <a:off x="2489965" y="264162"/>
            <a:ext cx="9519155" cy="6329676"/>
          </a:xfrm>
          <a:prstGeom prst="rect">
            <a:avLst/>
          </a:prstGeom>
        </p:spPr>
      </p:pic>
      <p:sp>
        <p:nvSpPr>
          <p:cNvPr id="8" name="TextBox 7">
            <a:extLst>
              <a:ext uri="{FF2B5EF4-FFF2-40B4-BE49-F238E27FC236}">
                <a16:creationId xmlns:a16="http://schemas.microsoft.com/office/drawing/2014/main" xmlns="" id="{AE3A49A9-321D-413E-936C-B28B967397FF}"/>
              </a:ext>
            </a:extLst>
          </p:cNvPr>
          <p:cNvSpPr txBox="1"/>
          <p:nvPr/>
        </p:nvSpPr>
        <p:spPr>
          <a:xfrm>
            <a:off x="182880" y="3177518"/>
            <a:ext cx="2124891" cy="3416320"/>
          </a:xfrm>
          <a:prstGeom prst="rect">
            <a:avLst/>
          </a:prstGeom>
          <a:noFill/>
        </p:spPr>
        <p:txBody>
          <a:bodyPr wrap="square">
            <a:spAutoFit/>
          </a:bodyPr>
          <a:lstStyle/>
          <a:p>
            <a:pPr algn="r"/>
            <a:r>
              <a:rPr lang="vi-VN" dirty="0"/>
              <a:t>Khu Tưởng niệm Chiến sĩ Gạc Ma (Khánh Hoà) là biểu tượng tri ân </a:t>
            </a:r>
            <a:r>
              <a:rPr lang="vi-VN" dirty="0">
                <a:solidFill>
                  <a:srgbClr val="00A23A"/>
                </a:solidFill>
              </a:rPr>
              <a:t>64</a:t>
            </a:r>
            <a:r>
              <a:rPr lang="vi-VN" dirty="0"/>
              <a:t> cán bộ, chiến sĩ Hải quân nhân dân Việt Nam hi sinh trong cuộc chiến đấu ở đá Gạc Ma thuộc quần đảo Trường Sa ngày </a:t>
            </a:r>
            <a:r>
              <a:rPr lang="vi-VN" dirty="0">
                <a:solidFill>
                  <a:srgbClr val="00A23A"/>
                </a:solidFill>
              </a:rPr>
              <a:t>14-3-1988.</a:t>
            </a:r>
            <a:r>
              <a:rPr lang="vi-VN" dirty="0"/>
              <a:t> </a:t>
            </a:r>
            <a:endParaRPr lang="en-US" dirty="0"/>
          </a:p>
        </p:txBody>
      </p:sp>
    </p:spTree>
    <p:extLst>
      <p:ext uri="{BB962C8B-B14F-4D97-AF65-F5344CB8AC3E}">
        <p14:creationId xmlns:p14="http://schemas.microsoft.com/office/powerpoint/2010/main" val="399554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xmlns="" id="{74FD1943-89FF-4D82-A178-C089AA864FD2}"/>
              </a:ext>
            </a:extLst>
          </p:cNvPr>
          <p:cNvPicPr>
            <a:picLocks noChangeAspect="1"/>
          </p:cNvPicPr>
          <p:nvPr/>
        </p:nvPicPr>
        <p:blipFill>
          <a:blip r:embed="rId4"/>
          <a:stretch>
            <a:fillRect/>
          </a:stretch>
        </p:blipFill>
        <p:spPr>
          <a:xfrm>
            <a:off x="633639" y="5476682"/>
            <a:ext cx="11117226" cy="1381318"/>
          </a:xfrm>
          <a:prstGeom prst="rect">
            <a:avLst/>
          </a:prstGeom>
        </p:spPr>
      </p:pic>
      <p:pic>
        <p:nvPicPr>
          <p:cNvPr id="5" name="Picture 4">
            <a:extLst>
              <a:ext uri="{FF2B5EF4-FFF2-40B4-BE49-F238E27FC236}">
                <a16:creationId xmlns:a16="http://schemas.microsoft.com/office/drawing/2014/main" xmlns="" id="{78F12122-32E7-4A33-8019-A54DAEB526DA}"/>
              </a:ext>
            </a:extLst>
          </p:cNvPr>
          <p:cNvPicPr>
            <a:picLocks noChangeAspect="1"/>
          </p:cNvPicPr>
          <p:nvPr/>
        </p:nvPicPr>
        <p:blipFill>
          <a:blip r:embed="rId5"/>
          <a:stretch>
            <a:fillRect/>
          </a:stretch>
        </p:blipFill>
        <p:spPr>
          <a:xfrm>
            <a:off x="909655" y="1318918"/>
            <a:ext cx="323895" cy="4220164"/>
          </a:xfrm>
          <a:prstGeom prst="rect">
            <a:avLst/>
          </a:prstGeom>
        </p:spPr>
      </p:pic>
      <p:pic>
        <p:nvPicPr>
          <p:cNvPr id="7" name="Picture 6">
            <a:extLst>
              <a:ext uri="{FF2B5EF4-FFF2-40B4-BE49-F238E27FC236}">
                <a16:creationId xmlns:a16="http://schemas.microsoft.com/office/drawing/2014/main" xmlns="" id="{357C0E1D-F6E5-40EF-B233-CFE12CFC010F}"/>
              </a:ext>
            </a:extLst>
          </p:cNvPr>
          <p:cNvPicPr>
            <a:picLocks noChangeAspect="1"/>
          </p:cNvPicPr>
          <p:nvPr/>
        </p:nvPicPr>
        <p:blipFill>
          <a:blip r:embed="rId6"/>
          <a:stretch>
            <a:fillRect/>
          </a:stretch>
        </p:blipFill>
        <p:spPr>
          <a:xfrm>
            <a:off x="1222862" y="778660"/>
            <a:ext cx="10288436" cy="1200318"/>
          </a:xfrm>
          <a:prstGeom prst="rect">
            <a:avLst/>
          </a:prstGeom>
        </p:spPr>
      </p:pic>
      <p:pic>
        <p:nvPicPr>
          <p:cNvPr id="9" name="Picture 8">
            <a:extLst>
              <a:ext uri="{FF2B5EF4-FFF2-40B4-BE49-F238E27FC236}">
                <a16:creationId xmlns:a16="http://schemas.microsoft.com/office/drawing/2014/main" xmlns="" id="{9ED6B22F-EB52-49CF-A41A-DEEC5B09A281}"/>
              </a:ext>
            </a:extLst>
          </p:cNvPr>
          <p:cNvPicPr>
            <a:picLocks noChangeAspect="1"/>
          </p:cNvPicPr>
          <p:nvPr/>
        </p:nvPicPr>
        <p:blipFill>
          <a:blip r:embed="rId7"/>
          <a:stretch>
            <a:fillRect/>
          </a:stretch>
        </p:blipFill>
        <p:spPr>
          <a:xfrm>
            <a:off x="1204675" y="2125002"/>
            <a:ext cx="10336067" cy="1219370"/>
          </a:xfrm>
          <a:prstGeom prst="rect">
            <a:avLst/>
          </a:prstGeom>
        </p:spPr>
      </p:pic>
      <p:pic>
        <p:nvPicPr>
          <p:cNvPr id="11" name="Picture 10">
            <a:extLst>
              <a:ext uri="{FF2B5EF4-FFF2-40B4-BE49-F238E27FC236}">
                <a16:creationId xmlns:a16="http://schemas.microsoft.com/office/drawing/2014/main" xmlns="" id="{A67F7E6A-032F-4893-8361-C85149C0549E}"/>
              </a:ext>
            </a:extLst>
          </p:cNvPr>
          <p:cNvPicPr>
            <a:picLocks noChangeAspect="1"/>
          </p:cNvPicPr>
          <p:nvPr/>
        </p:nvPicPr>
        <p:blipFill>
          <a:blip r:embed="rId8"/>
          <a:stretch>
            <a:fillRect/>
          </a:stretch>
        </p:blipFill>
        <p:spPr>
          <a:xfrm>
            <a:off x="1233550" y="3485021"/>
            <a:ext cx="10326541" cy="866896"/>
          </a:xfrm>
          <a:prstGeom prst="rect">
            <a:avLst/>
          </a:prstGeom>
        </p:spPr>
      </p:pic>
      <p:pic>
        <p:nvPicPr>
          <p:cNvPr id="13" name="Picture 12">
            <a:extLst>
              <a:ext uri="{FF2B5EF4-FFF2-40B4-BE49-F238E27FC236}">
                <a16:creationId xmlns:a16="http://schemas.microsoft.com/office/drawing/2014/main" xmlns="" id="{73BC39FA-44B3-4A96-AE20-78EF17405ED0}"/>
              </a:ext>
            </a:extLst>
          </p:cNvPr>
          <p:cNvPicPr>
            <a:picLocks noChangeAspect="1"/>
          </p:cNvPicPr>
          <p:nvPr/>
        </p:nvPicPr>
        <p:blipFill>
          <a:blip r:embed="rId9"/>
          <a:stretch>
            <a:fillRect/>
          </a:stretch>
        </p:blipFill>
        <p:spPr>
          <a:xfrm>
            <a:off x="1203809" y="4517262"/>
            <a:ext cx="10326541" cy="876422"/>
          </a:xfrm>
          <a:prstGeom prst="rect">
            <a:avLst/>
          </a:prstGeom>
        </p:spPr>
      </p:pic>
    </p:spTree>
    <p:extLst>
      <p:ext uri="{BB962C8B-B14F-4D97-AF65-F5344CB8AC3E}">
        <p14:creationId xmlns:p14="http://schemas.microsoft.com/office/powerpoint/2010/main" val="89860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1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1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1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xmlns="" id="{DC0BBC41-00B7-4B19-B36F-D33D7541F2C5}"/>
              </a:ext>
            </a:extLst>
          </p:cNvPr>
          <p:cNvPicPr>
            <a:picLocks noChangeAspect="1"/>
          </p:cNvPicPr>
          <p:nvPr/>
        </p:nvPicPr>
        <p:blipFill>
          <a:blip r:embed="rId4"/>
          <a:stretch>
            <a:fillRect/>
          </a:stretch>
        </p:blipFill>
        <p:spPr>
          <a:xfrm>
            <a:off x="1645855" y="696070"/>
            <a:ext cx="8900290" cy="1409897"/>
          </a:xfrm>
          <a:prstGeom prst="rect">
            <a:avLst/>
          </a:prstGeom>
        </p:spPr>
      </p:pic>
      <p:pic>
        <p:nvPicPr>
          <p:cNvPr id="5" name="Picture 4">
            <a:extLst>
              <a:ext uri="{FF2B5EF4-FFF2-40B4-BE49-F238E27FC236}">
                <a16:creationId xmlns:a16="http://schemas.microsoft.com/office/drawing/2014/main" xmlns="" id="{BB146989-1893-4EC9-8954-AF6B1F2D3323}"/>
              </a:ext>
            </a:extLst>
          </p:cNvPr>
          <p:cNvPicPr>
            <a:picLocks noChangeAspect="1"/>
          </p:cNvPicPr>
          <p:nvPr/>
        </p:nvPicPr>
        <p:blipFill>
          <a:blip r:embed="rId5"/>
          <a:stretch>
            <a:fillRect/>
          </a:stretch>
        </p:blipFill>
        <p:spPr>
          <a:xfrm>
            <a:off x="1983228" y="2109881"/>
            <a:ext cx="390580" cy="3620005"/>
          </a:xfrm>
          <a:prstGeom prst="rect">
            <a:avLst/>
          </a:prstGeom>
        </p:spPr>
      </p:pic>
      <p:pic>
        <p:nvPicPr>
          <p:cNvPr id="8" name="Picture 7">
            <a:extLst>
              <a:ext uri="{FF2B5EF4-FFF2-40B4-BE49-F238E27FC236}">
                <a16:creationId xmlns:a16="http://schemas.microsoft.com/office/drawing/2014/main" xmlns="" id="{9C0617EF-01E8-4D03-A0EA-6BE8C474F9A5}"/>
              </a:ext>
            </a:extLst>
          </p:cNvPr>
          <p:cNvPicPr>
            <a:picLocks noChangeAspect="1"/>
          </p:cNvPicPr>
          <p:nvPr/>
        </p:nvPicPr>
        <p:blipFill>
          <a:blip r:embed="rId6"/>
          <a:stretch>
            <a:fillRect/>
          </a:stretch>
        </p:blipFill>
        <p:spPr>
          <a:xfrm>
            <a:off x="2373413" y="2276730"/>
            <a:ext cx="6020640" cy="533474"/>
          </a:xfrm>
          <a:prstGeom prst="rect">
            <a:avLst/>
          </a:prstGeom>
        </p:spPr>
      </p:pic>
      <p:pic>
        <p:nvPicPr>
          <p:cNvPr id="10" name="Picture 9">
            <a:extLst>
              <a:ext uri="{FF2B5EF4-FFF2-40B4-BE49-F238E27FC236}">
                <a16:creationId xmlns:a16="http://schemas.microsoft.com/office/drawing/2014/main" xmlns="" id="{497C0FA0-80CB-4C03-857B-813F868BD5A1}"/>
              </a:ext>
            </a:extLst>
          </p:cNvPr>
          <p:cNvPicPr>
            <a:picLocks noChangeAspect="1"/>
          </p:cNvPicPr>
          <p:nvPr/>
        </p:nvPicPr>
        <p:blipFill>
          <a:blip r:embed="rId7"/>
          <a:stretch>
            <a:fillRect/>
          </a:stretch>
        </p:blipFill>
        <p:spPr>
          <a:xfrm>
            <a:off x="2374091" y="2986678"/>
            <a:ext cx="7078063" cy="533474"/>
          </a:xfrm>
          <a:prstGeom prst="rect">
            <a:avLst/>
          </a:prstGeom>
        </p:spPr>
      </p:pic>
      <p:pic>
        <p:nvPicPr>
          <p:cNvPr id="12" name="Picture 11">
            <a:extLst>
              <a:ext uri="{FF2B5EF4-FFF2-40B4-BE49-F238E27FC236}">
                <a16:creationId xmlns:a16="http://schemas.microsoft.com/office/drawing/2014/main" xmlns="" id="{60B6084E-78AB-49D6-9D59-9A5E59E09808}"/>
              </a:ext>
            </a:extLst>
          </p:cNvPr>
          <p:cNvPicPr>
            <a:picLocks noChangeAspect="1"/>
          </p:cNvPicPr>
          <p:nvPr/>
        </p:nvPicPr>
        <p:blipFill>
          <a:blip r:embed="rId8"/>
          <a:stretch>
            <a:fillRect/>
          </a:stretch>
        </p:blipFill>
        <p:spPr>
          <a:xfrm>
            <a:off x="2379942" y="3669406"/>
            <a:ext cx="7278116" cy="885949"/>
          </a:xfrm>
          <a:prstGeom prst="rect">
            <a:avLst/>
          </a:prstGeom>
        </p:spPr>
      </p:pic>
      <p:pic>
        <p:nvPicPr>
          <p:cNvPr id="14" name="Picture 13">
            <a:extLst>
              <a:ext uri="{FF2B5EF4-FFF2-40B4-BE49-F238E27FC236}">
                <a16:creationId xmlns:a16="http://schemas.microsoft.com/office/drawing/2014/main" xmlns="" id="{AE9DE47D-BF96-44C9-91AA-39FF81EE9476}"/>
              </a:ext>
            </a:extLst>
          </p:cNvPr>
          <p:cNvPicPr>
            <a:picLocks noChangeAspect="1"/>
          </p:cNvPicPr>
          <p:nvPr/>
        </p:nvPicPr>
        <p:blipFill>
          <a:blip r:embed="rId9"/>
          <a:stretch>
            <a:fillRect/>
          </a:stretch>
        </p:blipFill>
        <p:spPr>
          <a:xfrm>
            <a:off x="2380139" y="4714234"/>
            <a:ext cx="7316221" cy="543001"/>
          </a:xfrm>
          <a:prstGeom prst="rect">
            <a:avLst/>
          </a:prstGeom>
        </p:spPr>
      </p:pic>
      <p:pic>
        <p:nvPicPr>
          <p:cNvPr id="16" name="Picture 15">
            <a:extLst>
              <a:ext uri="{FF2B5EF4-FFF2-40B4-BE49-F238E27FC236}">
                <a16:creationId xmlns:a16="http://schemas.microsoft.com/office/drawing/2014/main" xmlns="" id="{7CCB66EE-4083-4A00-B8C9-AAD3AB556057}"/>
              </a:ext>
            </a:extLst>
          </p:cNvPr>
          <p:cNvPicPr>
            <a:picLocks noChangeAspect="1"/>
          </p:cNvPicPr>
          <p:nvPr/>
        </p:nvPicPr>
        <p:blipFill>
          <a:blip r:embed="rId10"/>
          <a:stretch>
            <a:fillRect/>
          </a:stretch>
        </p:blipFill>
        <p:spPr>
          <a:xfrm>
            <a:off x="2372919" y="5416114"/>
            <a:ext cx="5887272" cy="552527"/>
          </a:xfrm>
          <a:prstGeom prst="rect">
            <a:avLst/>
          </a:prstGeom>
        </p:spPr>
      </p:pic>
    </p:spTree>
    <p:extLst>
      <p:ext uri="{BB962C8B-B14F-4D97-AF65-F5344CB8AC3E}">
        <p14:creationId xmlns:p14="http://schemas.microsoft.com/office/powerpoint/2010/main" val="70065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500" fill="hold"/>
                                        <p:tgtEl>
                                          <p:spTgt spid="5"/>
                                        </p:tgtEl>
                                        <p:attrNameLst>
                                          <p:attrName>ppt_x</p:attrName>
                                        </p:attrNameLst>
                                      </p:cBhvr>
                                      <p:tavLst>
                                        <p:tav tm="0">
                                          <p:val>
                                            <p:strVal val="#ppt_x"/>
                                          </p:val>
                                        </p:tav>
                                        <p:tav tm="100000">
                                          <p:val>
                                            <p:strVal val="#ppt_x"/>
                                          </p:val>
                                        </p:tav>
                                      </p:tavLst>
                                    </p:anim>
                                    <p:anim calcmode="lin" valueType="num">
                                      <p:cBhvr additive="base">
                                        <p:cTn id="13"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80">
                                          <p:stCondLst>
                                            <p:cond delay="0"/>
                                          </p:stCondLst>
                                        </p:cTn>
                                        <p:tgtEl>
                                          <p:spTgt spid="8"/>
                                        </p:tgtEl>
                                      </p:cBhvr>
                                    </p:animEffect>
                                    <p:anim calcmode="lin" valueType="num">
                                      <p:cBhvr>
                                        <p:cTn id="19"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4" dur="26">
                                          <p:stCondLst>
                                            <p:cond delay="650"/>
                                          </p:stCondLst>
                                        </p:cTn>
                                        <p:tgtEl>
                                          <p:spTgt spid="8"/>
                                        </p:tgtEl>
                                      </p:cBhvr>
                                      <p:to x="100000" y="60000"/>
                                    </p:animScale>
                                    <p:animScale>
                                      <p:cBhvr>
                                        <p:cTn id="25" dur="166" decel="50000">
                                          <p:stCondLst>
                                            <p:cond delay="676"/>
                                          </p:stCondLst>
                                        </p:cTn>
                                        <p:tgtEl>
                                          <p:spTgt spid="8"/>
                                        </p:tgtEl>
                                      </p:cBhvr>
                                      <p:to x="100000" y="100000"/>
                                    </p:animScale>
                                    <p:animScale>
                                      <p:cBhvr>
                                        <p:cTn id="26" dur="26">
                                          <p:stCondLst>
                                            <p:cond delay="1312"/>
                                          </p:stCondLst>
                                        </p:cTn>
                                        <p:tgtEl>
                                          <p:spTgt spid="8"/>
                                        </p:tgtEl>
                                      </p:cBhvr>
                                      <p:to x="100000" y="80000"/>
                                    </p:animScale>
                                    <p:animScale>
                                      <p:cBhvr>
                                        <p:cTn id="27" dur="166" decel="50000">
                                          <p:stCondLst>
                                            <p:cond delay="1338"/>
                                          </p:stCondLst>
                                        </p:cTn>
                                        <p:tgtEl>
                                          <p:spTgt spid="8"/>
                                        </p:tgtEl>
                                      </p:cBhvr>
                                      <p:to x="100000" y="100000"/>
                                    </p:animScale>
                                    <p:animScale>
                                      <p:cBhvr>
                                        <p:cTn id="28" dur="26">
                                          <p:stCondLst>
                                            <p:cond delay="1642"/>
                                          </p:stCondLst>
                                        </p:cTn>
                                        <p:tgtEl>
                                          <p:spTgt spid="8"/>
                                        </p:tgtEl>
                                      </p:cBhvr>
                                      <p:to x="100000" y="90000"/>
                                    </p:animScale>
                                    <p:animScale>
                                      <p:cBhvr>
                                        <p:cTn id="29" dur="166" decel="50000">
                                          <p:stCondLst>
                                            <p:cond delay="1668"/>
                                          </p:stCondLst>
                                        </p:cTn>
                                        <p:tgtEl>
                                          <p:spTgt spid="8"/>
                                        </p:tgtEl>
                                      </p:cBhvr>
                                      <p:to x="100000" y="100000"/>
                                    </p:animScale>
                                    <p:animScale>
                                      <p:cBhvr>
                                        <p:cTn id="30" dur="26">
                                          <p:stCondLst>
                                            <p:cond delay="1808"/>
                                          </p:stCondLst>
                                        </p:cTn>
                                        <p:tgtEl>
                                          <p:spTgt spid="8"/>
                                        </p:tgtEl>
                                      </p:cBhvr>
                                      <p:to x="100000" y="95000"/>
                                    </p:animScale>
                                    <p:animScale>
                                      <p:cBhvr>
                                        <p:cTn id="31" dur="166" decel="50000">
                                          <p:stCondLst>
                                            <p:cond delay="1834"/>
                                          </p:stCondLst>
                                        </p:cTn>
                                        <p:tgtEl>
                                          <p:spTgt spid="8"/>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80">
                                          <p:stCondLst>
                                            <p:cond delay="0"/>
                                          </p:stCondLst>
                                        </p:cTn>
                                        <p:tgtEl>
                                          <p:spTgt spid="10"/>
                                        </p:tgtEl>
                                      </p:cBhvr>
                                    </p:animEffect>
                                    <p:anim calcmode="lin" valueType="num">
                                      <p:cBhvr>
                                        <p:cTn id="37"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2" dur="26">
                                          <p:stCondLst>
                                            <p:cond delay="650"/>
                                          </p:stCondLst>
                                        </p:cTn>
                                        <p:tgtEl>
                                          <p:spTgt spid="10"/>
                                        </p:tgtEl>
                                      </p:cBhvr>
                                      <p:to x="100000" y="60000"/>
                                    </p:animScale>
                                    <p:animScale>
                                      <p:cBhvr>
                                        <p:cTn id="43" dur="166" decel="50000">
                                          <p:stCondLst>
                                            <p:cond delay="676"/>
                                          </p:stCondLst>
                                        </p:cTn>
                                        <p:tgtEl>
                                          <p:spTgt spid="10"/>
                                        </p:tgtEl>
                                      </p:cBhvr>
                                      <p:to x="100000" y="100000"/>
                                    </p:animScale>
                                    <p:animScale>
                                      <p:cBhvr>
                                        <p:cTn id="44" dur="26">
                                          <p:stCondLst>
                                            <p:cond delay="1312"/>
                                          </p:stCondLst>
                                        </p:cTn>
                                        <p:tgtEl>
                                          <p:spTgt spid="10"/>
                                        </p:tgtEl>
                                      </p:cBhvr>
                                      <p:to x="100000" y="80000"/>
                                    </p:animScale>
                                    <p:animScale>
                                      <p:cBhvr>
                                        <p:cTn id="45" dur="166" decel="50000">
                                          <p:stCondLst>
                                            <p:cond delay="1338"/>
                                          </p:stCondLst>
                                        </p:cTn>
                                        <p:tgtEl>
                                          <p:spTgt spid="10"/>
                                        </p:tgtEl>
                                      </p:cBhvr>
                                      <p:to x="100000" y="100000"/>
                                    </p:animScale>
                                    <p:animScale>
                                      <p:cBhvr>
                                        <p:cTn id="46" dur="26">
                                          <p:stCondLst>
                                            <p:cond delay="1642"/>
                                          </p:stCondLst>
                                        </p:cTn>
                                        <p:tgtEl>
                                          <p:spTgt spid="10"/>
                                        </p:tgtEl>
                                      </p:cBhvr>
                                      <p:to x="100000" y="90000"/>
                                    </p:animScale>
                                    <p:animScale>
                                      <p:cBhvr>
                                        <p:cTn id="47" dur="166" decel="50000">
                                          <p:stCondLst>
                                            <p:cond delay="1668"/>
                                          </p:stCondLst>
                                        </p:cTn>
                                        <p:tgtEl>
                                          <p:spTgt spid="10"/>
                                        </p:tgtEl>
                                      </p:cBhvr>
                                      <p:to x="100000" y="100000"/>
                                    </p:animScale>
                                    <p:animScale>
                                      <p:cBhvr>
                                        <p:cTn id="48" dur="26">
                                          <p:stCondLst>
                                            <p:cond delay="1808"/>
                                          </p:stCondLst>
                                        </p:cTn>
                                        <p:tgtEl>
                                          <p:spTgt spid="10"/>
                                        </p:tgtEl>
                                      </p:cBhvr>
                                      <p:to x="100000" y="95000"/>
                                    </p:animScale>
                                    <p:animScale>
                                      <p:cBhvr>
                                        <p:cTn id="49" dur="166" decel="50000">
                                          <p:stCondLst>
                                            <p:cond delay="1834"/>
                                          </p:stCondLst>
                                        </p:cTn>
                                        <p:tgtEl>
                                          <p:spTgt spid="10"/>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down)">
                                      <p:cBhvr>
                                        <p:cTn id="54" dur="580">
                                          <p:stCondLst>
                                            <p:cond delay="0"/>
                                          </p:stCondLst>
                                        </p:cTn>
                                        <p:tgtEl>
                                          <p:spTgt spid="12"/>
                                        </p:tgtEl>
                                      </p:cBhvr>
                                    </p:animEffect>
                                    <p:anim calcmode="lin" valueType="num">
                                      <p:cBhvr>
                                        <p:cTn id="5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60" dur="26">
                                          <p:stCondLst>
                                            <p:cond delay="650"/>
                                          </p:stCondLst>
                                        </p:cTn>
                                        <p:tgtEl>
                                          <p:spTgt spid="12"/>
                                        </p:tgtEl>
                                      </p:cBhvr>
                                      <p:to x="100000" y="60000"/>
                                    </p:animScale>
                                    <p:animScale>
                                      <p:cBhvr>
                                        <p:cTn id="61" dur="166" decel="50000">
                                          <p:stCondLst>
                                            <p:cond delay="676"/>
                                          </p:stCondLst>
                                        </p:cTn>
                                        <p:tgtEl>
                                          <p:spTgt spid="12"/>
                                        </p:tgtEl>
                                      </p:cBhvr>
                                      <p:to x="100000" y="100000"/>
                                    </p:animScale>
                                    <p:animScale>
                                      <p:cBhvr>
                                        <p:cTn id="62" dur="26">
                                          <p:stCondLst>
                                            <p:cond delay="1312"/>
                                          </p:stCondLst>
                                        </p:cTn>
                                        <p:tgtEl>
                                          <p:spTgt spid="12"/>
                                        </p:tgtEl>
                                      </p:cBhvr>
                                      <p:to x="100000" y="80000"/>
                                    </p:animScale>
                                    <p:animScale>
                                      <p:cBhvr>
                                        <p:cTn id="63" dur="166" decel="50000">
                                          <p:stCondLst>
                                            <p:cond delay="1338"/>
                                          </p:stCondLst>
                                        </p:cTn>
                                        <p:tgtEl>
                                          <p:spTgt spid="12"/>
                                        </p:tgtEl>
                                      </p:cBhvr>
                                      <p:to x="100000" y="100000"/>
                                    </p:animScale>
                                    <p:animScale>
                                      <p:cBhvr>
                                        <p:cTn id="64" dur="26">
                                          <p:stCondLst>
                                            <p:cond delay="1642"/>
                                          </p:stCondLst>
                                        </p:cTn>
                                        <p:tgtEl>
                                          <p:spTgt spid="12"/>
                                        </p:tgtEl>
                                      </p:cBhvr>
                                      <p:to x="100000" y="90000"/>
                                    </p:animScale>
                                    <p:animScale>
                                      <p:cBhvr>
                                        <p:cTn id="65" dur="166" decel="50000">
                                          <p:stCondLst>
                                            <p:cond delay="1668"/>
                                          </p:stCondLst>
                                        </p:cTn>
                                        <p:tgtEl>
                                          <p:spTgt spid="12"/>
                                        </p:tgtEl>
                                      </p:cBhvr>
                                      <p:to x="100000" y="100000"/>
                                    </p:animScale>
                                    <p:animScale>
                                      <p:cBhvr>
                                        <p:cTn id="66" dur="26">
                                          <p:stCondLst>
                                            <p:cond delay="1808"/>
                                          </p:stCondLst>
                                        </p:cTn>
                                        <p:tgtEl>
                                          <p:spTgt spid="12"/>
                                        </p:tgtEl>
                                      </p:cBhvr>
                                      <p:to x="100000" y="95000"/>
                                    </p:animScale>
                                    <p:animScale>
                                      <p:cBhvr>
                                        <p:cTn id="67" dur="166" decel="50000">
                                          <p:stCondLst>
                                            <p:cond delay="1834"/>
                                          </p:stCondLst>
                                        </p:cTn>
                                        <p:tgtEl>
                                          <p:spTgt spid="12"/>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26" presetClass="entr" presetSubtype="0" fill="hold"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wipe(down)">
                                      <p:cBhvr>
                                        <p:cTn id="72" dur="580">
                                          <p:stCondLst>
                                            <p:cond delay="0"/>
                                          </p:stCondLst>
                                        </p:cTn>
                                        <p:tgtEl>
                                          <p:spTgt spid="14"/>
                                        </p:tgtEl>
                                      </p:cBhvr>
                                    </p:animEffect>
                                    <p:anim calcmode="lin" valueType="num">
                                      <p:cBhvr>
                                        <p:cTn id="73"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78" dur="26">
                                          <p:stCondLst>
                                            <p:cond delay="650"/>
                                          </p:stCondLst>
                                        </p:cTn>
                                        <p:tgtEl>
                                          <p:spTgt spid="14"/>
                                        </p:tgtEl>
                                      </p:cBhvr>
                                      <p:to x="100000" y="60000"/>
                                    </p:animScale>
                                    <p:animScale>
                                      <p:cBhvr>
                                        <p:cTn id="79" dur="166" decel="50000">
                                          <p:stCondLst>
                                            <p:cond delay="676"/>
                                          </p:stCondLst>
                                        </p:cTn>
                                        <p:tgtEl>
                                          <p:spTgt spid="14"/>
                                        </p:tgtEl>
                                      </p:cBhvr>
                                      <p:to x="100000" y="100000"/>
                                    </p:animScale>
                                    <p:animScale>
                                      <p:cBhvr>
                                        <p:cTn id="80" dur="26">
                                          <p:stCondLst>
                                            <p:cond delay="1312"/>
                                          </p:stCondLst>
                                        </p:cTn>
                                        <p:tgtEl>
                                          <p:spTgt spid="14"/>
                                        </p:tgtEl>
                                      </p:cBhvr>
                                      <p:to x="100000" y="80000"/>
                                    </p:animScale>
                                    <p:animScale>
                                      <p:cBhvr>
                                        <p:cTn id="81" dur="166" decel="50000">
                                          <p:stCondLst>
                                            <p:cond delay="1338"/>
                                          </p:stCondLst>
                                        </p:cTn>
                                        <p:tgtEl>
                                          <p:spTgt spid="14"/>
                                        </p:tgtEl>
                                      </p:cBhvr>
                                      <p:to x="100000" y="100000"/>
                                    </p:animScale>
                                    <p:animScale>
                                      <p:cBhvr>
                                        <p:cTn id="82" dur="26">
                                          <p:stCondLst>
                                            <p:cond delay="1642"/>
                                          </p:stCondLst>
                                        </p:cTn>
                                        <p:tgtEl>
                                          <p:spTgt spid="14"/>
                                        </p:tgtEl>
                                      </p:cBhvr>
                                      <p:to x="100000" y="90000"/>
                                    </p:animScale>
                                    <p:animScale>
                                      <p:cBhvr>
                                        <p:cTn id="83" dur="166" decel="50000">
                                          <p:stCondLst>
                                            <p:cond delay="1668"/>
                                          </p:stCondLst>
                                        </p:cTn>
                                        <p:tgtEl>
                                          <p:spTgt spid="14"/>
                                        </p:tgtEl>
                                      </p:cBhvr>
                                      <p:to x="100000" y="100000"/>
                                    </p:animScale>
                                    <p:animScale>
                                      <p:cBhvr>
                                        <p:cTn id="84" dur="26">
                                          <p:stCondLst>
                                            <p:cond delay="1808"/>
                                          </p:stCondLst>
                                        </p:cTn>
                                        <p:tgtEl>
                                          <p:spTgt spid="14"/>
                                        </p:tgtEl>
                                      </p:cBhvr>
                                      <p:to x="100000" y="95000"/>
                                    </p:animScale>
                                    <p:animScale>
                                      <p:cBhvr>
                                        <p:cTn id="85" dur="166" decel="50000">
                                          <p:stCondLst>
                                            <p:cond delay="1834"/>
                                          </p:stCondLst>
                                        </p:cTn>
                                        <p:tgtEl>
                                          <p:spTgt spid="14"/>
                                        </p:tgtEl>
                                      </p:cBhvr>
                                      <p:to x="100000" y="100000"/>
                                    </p:animScale>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nodeType="clickEffect">
                                  <p:stCondLst>
                                    <p:cond delay="0"/>
                                  </p:stCondLst>
                                  <p:childTnLst>
                                    <p:set>
                                      <p:cBhvr>
                                        <p:cTn id="89" dur="1" fill="hold">
                                          <p:stCondLst>
                                            <p:cond delay="0"/>
                                          </p:stCondLst>
                                        </p:cTn>
                                        <p:tgtEl>
                                          <p:spTgt spid="16"/>
                                        </p:tgtEl>
                                        <p:attrNameLst>
                                          <p:attrName>style.visibility</p:attrName>
                                        </p:attrNameLst>
                                      </p:cBhvr>
                                      <p:to>
                                        <p:strVal val="visible"/>
                                      </p:to>
                                    </p:set>
                                    <p:anim calcmode="lin" valueType="num">
                                      <p:cBhvr>
                                        <p:cTn id="90" dur="1000" fill="hold"/>
                                        <p:tgtEl>
                                          <p:spTgt spid="16"/>
                                        </p:tgtEl>
                                        <p:attrNameLst>
                                          <p:attrName>ppt_w</p:attrName>
                                        </p:attrNameLst>
                                      </p:cBhvr>
                                      <p:tavLst>
                                        <p:tav tm="0">
                                          <p:val>
                                            <p:fltVal val="0"/>
                                          </p:val>
                                        </p:tav>
                                        <p:tav tm="100000">
                                          <p:val>
                                            <p:strVal val="#ppt_w"/>
                                          </p:val>
                                        </p:tav>
                                      </p:tavLst>
                                    </p:anim>
                                    <p:anim calcmode="lin" valueType="num">
                                      <p:cBhvr>
                                        <p:cTn id="91" dur="1000" fill="hold"/>
                                        <p:tgtEl>
                                          <p:spTgt spid="16"/>
                                        </p:tgtEl>
                                        <p:attrNameLst>
                                          <p:attrName>ppt_h</p:attrName>
                                        </p:attrNameLst>
                                      </p:cBhvr>
                                      <p:tavLst>
                                        <p:tav tm="0">
                                          <p:val>
                                            <p:fltVal val="0"/>
                                          </p:val>
                                        </p:tav>
                                        <p:tav tm="100000">
                                          <p:val>
                                            <p:strVal val="#ppt_h"/>
                                          </p:val>
                                        </p:tav>
                                      </p:tavLst>
                                    </p:anim>
                                    <p:animEffect transition="in" filter="fade">
                                      <p:cBhvr>
                                        <p:cTn id="9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xmlns="" id="{F289A8CA-60B8-47C2-A4A4-6118EA23C68E}"/>
              </a:ext>
            </a:extLst>
          </p:cNvPr>
          <p:cNvSpPr txBox="1"/>
          <p:nvPr/>
        </p:nvSpPr>
        <p:spPr>
          <a:xfrm>
            <a:off x="1870249" y="167994"/>
            <a:ext cx="10113203" cy="3785652"/>
          </a:xfrm>
          <a:prstGeom prst="rect">
            <a:avLst/>
          </a:prstGeom>
          <a:solidFill>
            <a:schemeClr val="accent2">
              <a:lumMod val="20000"/>
              <a:lumOff val="80000"/>
            </a:schemeClr>
          </a:solidFill>
          <a:ln>
            <a:solidFill>
              <a:srgbClr val="00B050"/>
            </a:solidFill>
          </a:ln>
        </p:spPr>
        <p:txBody>
          <a:bodyPr wrap="square">
            <a:spAutoFit/>
          </a:bodyPr>
          <a:lstStyle/>
          <a:p>
            <a:pPr>
              <a:lnSpc>
                <a:spcPts val="3000"/>
              </a:lnSpc>
              <a:spcBef>
                <a:spcPts val="600"/>
              </a:spcBef>
              <a:spcAft>
                <a:spcPts val="600"/>
              </a:spcAft>
            </a:pPr>
            <a:r>
              <a:rPr lang="en-US" sz="2400" dirty="0" err="1">
                <a:solidFill>
                  <a:srgbClr val="FF0000"/>
                </a:solidFill>
                <a:latin typeface="Times New Roman" panose="02020603050405020304" pitchFamily="18" charset="0"/>
                <a:cs typeface="Times New Roman" panose="02020603050405020304" pitchFamily="18" charset="0"/>
              </a:rPr>
              <a:t>Câu</a:t>
            </a:r>
            <a:r>
              <a:rPr lang="en-US" sz="2400" dirty="0">
                <a:solidFill>
                  <a:srgbClr val="FF0000"/>
                </a:solidFill>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a:t>
            </a:r>
          </a:p>
          <a:p>
            <a:pPr algn="just">
              <a:lnSpc>
                <a:spcPts val="3000"/>
              </a:lnSpc>
              <a:spcBef>
                <a:spcPts val="600"/>
              </a:spcBef>
              <a:spcAft>
                <a:spcPts val="600"/>
              </a:spcAft>
            </a:pPr>
            <a:r>
              <a:rPr lang="en-US" sz="2400" dirty="0" err="1">
                <a:solidFill>
                  <a:srgbClr val="FF0000"/>
                </a:solidFill>
                <a:latin typeface="Times New Roman" panose="02020603050405020304" pitchFamily="18" charset="0"/>
                <a:cs typeface="Times New Roman" panose="02020603050405020304" pitchFamily="18" charset="0"/>
              </a:rPr>
              <a:t>Câu</a:t>
            </a:r>
            <a:r>
              <a:rPr lang="en-US" sz="2400" dirty="0">
                <a:solidFill>
                  <a:srgbClr val="FF0000"/>
                </a:solidFill>
                <a:latin typeface="Times New Roman" panose="02020603050405020304" pitchFamily="18" charset="0"/>
                <a:cs typeface="Times New Roman" panose="02020603050405020304" pitchFamily="18" charset="0"/>
              </a:rPr>
              <a:t> 4. </a:t>
            </a:r>
            <a:r>
              <a:rPr lang="en-US" sz="2400" dirty="0">
                <a:latin typeface="Times New Roman" panose="02020603050405020304" pitchFamily="18" charset="0"/>
                <a:cs typeface="Times New Roman" panose="02020603050405020304" pitchFamily="18" charset="0"/>
              </a:rPr>
              <a:t>Theo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p>
          <a:p>
            <a:pPr algn="just">
              <a:lnSpc>
                <a:spcPts val="3000"/>
              </a:lnSpc>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a:t>
            </a:r>
          </a:p>
          <a:p>
            <a:pPr algn="just">
              <a:lnSpc>
                <a:spcPts val="3000"/>
              </a:lnSpc>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a:t>
            </a:r>
          </a:p>
          <a:p>
            <a:pPr algn="just">
              <a:lnSpc>
                <a:spcPts val="3000"/>
              </a:lnSpc>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1975 </a:t>
            </a:r>
            <a:r>
              <a:rPr lang="en-US" sz="2400" dirty="0" err="1">
                <a:solidFill>
                  <a:srgbClr val="FF0000"/>
                </a:solidFill>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xmlns="" id="{C38FC2BC-6C8F-4A00-8A78-04EC3F08638A}"/>
              </a:ext>
            </a:extLst>
          </p:cNvPr>
          <p:cNvSpPr txBox="1"/>
          <p:nvPr/>
        </p:nvSpPr>
        <p:spPr>
          <a:xfrm>
            <a:off x="1870249" y="4058900"/>
            <a:ext cx="10113203" cy="2503249"/>
          </a:xfrm>
          <a:prstGeom prst="rect">
            <a:avLst/>
          </a:prstGeom>
          <a:noFill/>
          <a:ln>
            <a:solidFill>
              <a:srgbClr val="00B050"/>
            </a:solidFill>
          </a:ln>
        </p:spPr>
        <p:txBody>
          <a:bodyPr wrap="square">
            <a:spAutoFit/>
          </a:bodyPr>
          <a:lstStyle/>
          <a:p>
            <a:pPr algn="ctr">
              <a:lnSpc>
                <a:spcPts val="2800"/>
              </a:lnSpc>
              <a:spcBef>
                <a:spcPts val="600"/>
              </a:spcBef>
              <a:spcAft>
                <a:spcPts val="600"/>
              </a:spcAft>
            </a:pPr>
            <a:r>
              <a:rPr lang="vi-VN" sz="2400" b="1" dirty="0">
                <a:solidFill>
                  <a:srgbClr val="FF0000"/>
                </a:solidFill>
                <a:latin typeface="Times New Roman" panose="02020603050405020304" pitchFamily="18" charset="0"/>
                <a:cs typeface="Times New Roman" panose="02020603050405020304" pitchFamily="18" charset="0"/>
              </a:rPr>
              <a:t>P</a:t>
            </a:r>
            <a:r>
              <a:rPr lang="en-US" sz="2400" b="1" dirty="0">
                <a:solidFill>
                  <a:srgbClr val="FF0000"/>
                </a:solidFill>
                <a:latin typeface="Times New Roman" panose="02020603050405020304" pitchFamily="18" charset="0"/>
                <a:cs typeface="Times New Roman" panose="02020603050405020304" pitchFamily="18" charset="0"/>
              </a:rPr>
              <a:t>HIẾU HỌC TẬP </a:t>
            </a:r>
            <a:r>
              <a:rPr lang="vi-VN" sz="2400" b="1" dirty="0">
                <a:solidFill>
                  <a:srgbClr val="FF0000"/>
                </a:solidFill>
                <a:latin typeface="Times New Roman" panose="02020603050405020304" pitchFamily="18" charset="0"/>
                <a:cs typeface="Times New Roman" panose="02020603050405020304" pitchFamily="18" charset="0"/>
              </a:rPr>
              <a:t>1.</a:t>
            </a:r>
            <a:r>
              <a:rPr lang="en-US" sz="2400" b="1" dirty="0">
                <a:solidFill>
                  <a:srgbClr val="FF0000"/>
                </a:solidFill>
                <a:latin typeface="Times New Roman" panose="02020603050405020304" pitchFamily="18" charset="0"/>
                <a:cs typeface="Times New Roman" panose="02020603050405020304" pitchFamily="18" charset="0"/>
              </a:rPr>
              <a:t>9</a:t>
            </a:r>
          </a:p>
          <a:p>
            <a:pPr marL="285750" indent="-285750">
              <a:lnSpc>
                <a:spcPts val="2800"/>
              </a:lnSpc>
              <a:spcBef>
                <a:spcPts val="600"/>
              </a:spcBef>
              <a:spcAft>
                <a:spcPts val="600"/>
              </a:spcAft>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Nhiệm vụ </a:t>
            </a:r>
            <a:r>
              <a:rPr lang="en-US" sz="2400" dirty="0">
                <a:solidFill>
                  <a:srgbClr val="00B050"/>
                </a:solidFill>
                <a:latin typeface="Times New Roman" panose="02020603050405020304" pitchFamily="18" charset="0"/>
                <a:cs typeface="Times New Roman" panose="02020603050405020304" pitchFamily="18" charset="0"/>
              </a:rPr>
              <a:t>(HS </a:t>
            </a:r>
            <a:r>
              <a:rPr lang="en-US" sz="2400" dirty="0" err="1">
                <a:solidFill>
                  <a:srgbClr val="00B050"/>
                </a:solidFill>
                <a:latin typeface="Times New Roman" panose="02020603050405020304" pitchFamily="18" charset="0"/>
                <a:cs typeface="Times New Roman" panose="02020603050405020304" pitchFamily="18" charset="0"/>
              </a:rPr>
              <a:t>làm</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việc</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theo</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cặp</a:t>
            </a:r>
            <a:r>
              <a:rPr lang="en-US" sz="2400" dirty="0">
                <a:solidFill>
                  <a:srgbClr val="00B050"/>
                </a:solidFill>
                <a:latin typeface="Times New Roman" panose="02020603050405020304" pitchFamily="18" charset="0"/>
                <a:cs typeface="Times New Roman" panose="02020603050405020304" pitchFamily="18" charset="0"/>
              </a:rPr>
              <a:t>):</a:t>
            </a:r>
          </a:p>
          <a:p>
            <a:pPr algn="just">
              <a:lnSpc>
                <a:spcPts val="2800"/>
              </a:lnSpc>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79 SGK)</a:t>
            </a:r>
          </a:p>
          <a:p>
            <a:pPr algn="just">
              <a:lnSpc>
                <a:spcPts val="2800"/>
              </a:lnSpc>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khổ</a:t>
            </a:r>
            <a:r>
              <a:rPr lang="en-US" sz="2400" dirty="0">
                <a:latin typeface="Times New Roman" panose="02020603050405020304" pitchFamily="18" charset="0"/>
                <a:cs typeface="Times New Roman" panose="02020603050405020304" pitchFamily="18" charset="0"/>
              </a:rPr>
              <a:t> A4) LĐTD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4.</a:t>
            </a:r>
          </a:p>
          <a:p>
            <a:pPr marL="342900" indent="-342900" algn="just">
              <a:lnSpc>
                <a:spcPts val="2800"/>
              </a:lnSpc>
              <a:spcBef>
                <a:spcPts val="600"/>
              </a:spcBef>
              <a:spcAft>
                <a:spcPts val="600"/>
              </a:spcAft>
              <a:buFont typeface="Wingdings" panose="05000000000000000000" pitchFamily="2" charset="2"/>
              <a:buChar char="v"/>
            </a:pPr>
            <a:r>
              <a:rPr lang="vi-VN" sz="2400" dirty="0">
                <a:latin typeface="Times New Roman" panose="02020603050405020304" pitchFamily="18" charset="0"/>
                <a:cs typeface="Times New Roman" panose="02020603050405020304" pitchFamily="18" charset="0"/>
              </a:rPr>
              <a:t>Thời gian thực hiện: </a:t>
            </a:r>
            <a:r>
              <a:rPr lang="vi-VN" sz="2400" dirty="0">
                <a:solidFill>
                  <a:srgbClr val="00A23A"/>
                </a:solidFill>
                <a:latin typeface="Times New Roman" panose="02020603050405020304" pitchFamily="18" charset="0"/>
                <a:cs typeface="Times New Roman" panose="02020603050405020304" pitchFamily="18" charset="0"/>
              </a:rPr>
              <a:t>0</a:t>
            </a:r>
            <a:r>
              <a:rPr lang="en-US" sz="2400" dirty="0">
                <a:solidFill>
                  <a:srgbClr val="00A23A"/>
                </a:solidFill>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 phút.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414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1000"/>
                                        <p:tgtEl>
                                          <p:spTgt spid="6">
                                            <p:txEl>
                                              <p:pRg st="0" end="0"/>
                                            </p:txEl>
                                          </p:spTgt>
                                        </p:tgtEl>
                                      </p:cBhvr>
                                    </p:animEffect>
                                    <p:anim calcmode="lin" valueType="num">
                                      <p:cBhvr>
                                        <p:cTn id="1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1000"/>
                                        <p:tgtEl>
                                          <p:spTgt spid="6">
                                            <p:txEl>
                                              <p:pRg st="1" end="1"/>
                                            </p:txEl>
                                          </p:spTgt>
                                        </p:tgtEl>
                                      </p:cBhvr>
                                    </p:animEffect>
                                    <p:anim calcmode="lin" valueType="num">
                                      <p:cBhvr>
                                        <p:cTn id="2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1000"/>
                                        <p:tgtEl>
                                          <p:spTgt spid="6">
                                            <p:txEl>
                                              <p:pRg st="2" end="2"/>
                                            </p:txEl>
                                          </p:spTgt>
                                        </p:tgtEl>
                                      </p:cBhvr>
                                    </p:animEffect>
                                    <p:anim calcmode="lin" valueType="num">
                                      <p:cBhvr>
                                        <p:cTn id="2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1000"/>
                                        <p:tgtEl>
                                          <p:spTgt spid="6">
                                            <p:txEl>
                                              <p:pRg st="3" end="3"/>
                                            </p:txEl>
                                          </p:spTgt>
                                        </p:tgtEl>
                                      </p:cBhvr>
                                    </p:animEffect>
                                    <p:anim calcmode="lin" valueType="num">
                                      <p:cBhvr>
                                        <p:cTn id="3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6">
                                            <p:txEl>
                                              <p:pRg st="3" end="3"/>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fade">
                                      <p:cBhvr>
                                        <p:cTn id="37" dur="1000"/>
                                        <p:tgtEl>
                                          <p:spTgt spid="6">
                                            <p:txEl>
                                              <p:pRg st="4" end="4"/>
                                            </p:txEl>
                                          </p:spTgt>
                                        </p:tgtEl>
                                      </p:cBhvr>
                                    </p:animEffect>
                                    <p:anim calcmode="lin" valueType="num">
                                      <p:cBhvr>
                                        <p:cTn id="3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5" name="Picture 4">
            <a:extLst>
              <a:ext uri="{FF2B5EF4-FFF2-40B4-BE49-F238E27FC236}">
                <a16:creationId xmlns:a16="http://schemas.microsoft.com/office/drawing/2014/main" xmlns="" id="{B80A70BF-EFD6-46A4-A4ED-9423086198DF}"/>
              </a:ext>
            </a:extLst>
          </p:cNvPr>
          <p:cNvPicPr>
            <a:picLocks noChangeAspect="1"/>
          </p:cNvPicPr>
          <p:nvPr/>
        </p:nvPicPr>
        <p:blipFill>
          <a:blip r:embed="rId4"/>
          <a:stretch>
            <a:fillRect/>
          </a:stretch>
        </p:blipFill>
        <p:spPr>
          <a:xfrm>
            <a:off x="961791" y="1616277"/>
            <a:ext cx="371527" cy="4467849"/>
          </a:xfrm>
          <a:prstGeom prst="rect">
            <a:avLst/>
          </a:prstGeom>
        </p:spPr>
      </p:pic>
      <p:pic>
        <p:nvPicPr>
          <p:cNvPr id="7" name="Picture 6">
            <a:extLst>
              <a:ext uri="{FF2B5EF4-FFF2-40B4-BE49-F238E27FC236}">
                <a16:creationId xmlns:a16="http://schemas.microsoft.com/office/drawing/2014/main" xmlns="" id="{B464E6B2-C556-4CE5-A9B9-0650BE87A9F3}"/>
              </a:ext>
            </a:extLst>
          </p:cNvPr>
          <p:cNvPicPr>
            <a:picLocks noChangeAspect="1"/>
          </p:cNvPicPr>
          <p:nvPr/>
        </p:nvPicPr>
        <p:blipFill>
          <a:blip r:embed="rId5"/>
          <a:stretch>
            <a:fillRect/>
          </a:stretch>
        </p:blipFill>
        <p:spPr>
          <a:xfrm>
            <a:off x="1333318" y="1235618"/>
            <a:ext cx="1438476" cy="838317"/>
          </a:xfrm>
          <a:prstGeom prst="rect">
            <a:avLst/>
          </a:prstGeom>
        </p:spPr>
      </p:pic>
      <p:pic>
        <p:nvPicPr>
          <p:cNvPr id="9" name="Picture 8">
            <a:extLst>
              <a:ext uri="{FF2B5EF4-FFF2-40B4-BE49-F238E27FC236}">
                <a16:creationId xmlns:a16="http://schemas.microsoft.com/office/drawing/2014/main" xmlns="" id="{CA60A65D-B5B5-4F77-81A0-81D93A167E36}"/>
              </a:ext>
            </a:extLst>
          </p:cNvPr>
          <p:cNvPicPr>
            <a:picLocks noChangeAspect="1"/>
          </p:cNvPicPr>
          <p:nvPr/>
        </p:nvPicPr>
        <p:blipFill>
          <a:blip r:embed="rId6"/>
          <a:stretch>
            <a:fillRect/>
          </a:stretch>
        </p:blipFill>
        <p:spPr>
          <a:xfrm>
            <a:off x="2767570" y="497228"/>
            <a:ext cx="5001323" cy="2295845"/>
          </a:xfrm>
          <a:prstGeom prst="rect">
            <a:avLst/>
          </a:prstGeom>
        </p:spPr>
      </p:pic>
      <p:pic>
        <p:nvPicPr>
          <p:cNvPr id="11" name="Picture 10">
            <a:extLst>
              <a:ext uri="{FF2B5EF4-FFF2-40B4-BE49-F238E27FC236}">
                <a16:creationId xmlns:a16="http://schemas.microsoft.com/office/drawing/2014/main" xmlns="" id="{91674B2C-271A-4236-B8FA-ABCEFCEF8337}"/>
              </a:ext>
            </a:extLst>
          </p:cNvPr>
          <p:cNvPicPr>
            <a:picLocks noChangeAspect="1"/>
          </p:cNvPicPr>
          <p:nvPr/>
        </p:nvPicPr>
        <p:blipFill>
          <a:blip r:embed="rId7"/>
          <a:stretch>
            <a:fillRect/>
          </a:stretch>
        </p:blipFill>
        <p:spPr>
          <a:xfrm>
            <a:off x="7826593" y="497228"/>
            <a:ext cx="3934374" cy="2343477"/>
          </a:xfrm>
          <a:prstGeom prst="rect">
            <a:avLst/>
          </a:prstGeom>
        </p:spPr>
      </p:pic>
      <p:pic>
        <p:nvPicPr>
          <p:cNvPr id="13" name="Picture 12">
            <a:extLst>
              <a:ext uri="{FF2B5EF4-FFF2-40B4-BE49-F238E27FC236}">
                <a16:creationId xmlns:a16="http://schemas.microsoft.com/office/drawing/2014/main" xmlns="" id="{D9BF8F81-9494-4889-A68D-4D33F539885F}"/>
              </a:ext>
            </a:extLst>
          </p:cNvPr>
          <p:cNvPicPr>
            <a:picLocks noChangeAspect="1"/>
          </p:cNvPicPr>
          <p:nvPr/>
        </p:nvPicPr>
        <p:blipFill>
          <a:blip r:embed="rId8"/>
          <a:stretch>
            <a:fillRect/>
          </a:stretch>
        </p:blipFill>
        <p:spPr>
          <a:xfrm>
            <a:off x="1338423" y="3240713"/>
            <a:ext cx="1409897" cy="838317"/>
          </a:xfrm>
          <a:prstGeom prst="rect">
            <a:avLst/>
          </a:prstGeom>
        </p:spPr>
      </p:pic>
      <p:pic>
        <p:nvPicPr>
          <p:cNvPr id="15" name="Picture 14">
            <a:extLst>
              <a:ext uri="{FF2B5EF4-FFF2-40B4-BE49-F238E27FC236}">
                <a16:creationId xmlns:a16="http://schemas.microsoft.com/office/drawing/2014/main" xmlns="" id="{E578093C-0A62-4E6C-9313-B3979E3EABC1}"/>
              </a:ext>
            </a:extLst>
          </p:cNvPr>
          <p:cNvPicPr>
            <a:picLocks noChangeAspect="1"/>
          </p:cNvPicPr>
          <p:nvPr/>
        </p:nvPicPr>
        <p:blipFill>
          <a:blip r:embed="rId9"/>
          <a:stretch>
            <a:fillRect/>
          </a:stretch>
        </p:blipFill>
        <p:spPr>
          <a:xfrm>
            <a:off x="2754972" y="3145449"/>
            <a:ext cx="3515216" cy="1028844"/>
          </a:xfrm>
          <a:prstGeom prst="rect">
            <a:avLst/>
          </a:prstGeom>
        </p:spPr>
      </p:pic>
      <p:pic>
        <p:nvPicPr>
          <p:cNvPr id="17" name="Picture 16">
            <a:extLst>
              <a:ext uri="{FF2B5EF4-FFF2-40B4-BE49-F238E27FC236}">
                <a16:creationId xmlns:a16="http://schemas.microsoft.com/office/drawing/2014/main" xmlns="" id="{0C3B9890-3C55-40F3-9938-CCD4DDE07C48}"/>
              </a:ext>
            </a:extLst>
          </p:cNvPr>
          <p:cNvPicPr>
            <a:picLocks noChangeAspect="1"/>
          </p:cNvPicPr>
          <p:nvPr/>
        </p:nvPicPr>
        <p:blipFill>
          <a:blip r:embed="rId10"/>
          <a:stretch>
            <a:fillRect/>
          </a:stretch>
        </p:blipFill>
        <p:spPr>
          <a:xfrm>
            <a:off x="6308688" y="3021607"/>
            <a:ext cx="5344271" cy="1276528"/>
          </a:xfrm>
          <a:prstGeom prst="rect">
            <a:avLst/>
          </a:prstGeom>
        </p:spPr>
      </p:pic>
      <p:pic>
        <p:nvPicPr>
          <p:cNvPr id="19" name="Picture 18">
            <a:extLst>
              <a:ext uri="{FF2B5EF4-FFF2-40B4-BE49-F238E27FC236}">
                <a16:creationId xmlns:a16="http://schemas.microsoft.com/office/drawing/2014/main" xmlns="" id="{EEC47A74-7DF4-48F5-9EDD-BDBE3176F3E1}"/>
              </a:ext>
            </a:extLst>
          </p:cNvPr>
          <p:cNvPicPr>
            <a:picLocks noChangeAspect="1"/>
          </p:cNvPicPr>
          <p:nvPr/>
        </p:nvPicPr>
        <p:blipFill>
          <a:blip r:embed="rId11"/>
          <a:stretch>
            <a:fillRect/>
          </a:stretch>
        </p:blipFill>
        <p:spPr>
          <a:xfrm>
            <a:off x="1312627" y="4822368"/>
            <a:ext cx="1343212" cy="819264"/>
          </a:xfrm>
          <a:prstGeom prst="rect">
            <a:avLst/>
          </a:prstGeom>
        </p:spPr>
      </p:pic>
      <p:pic>
        <p:nvPicPr>
          <p:cNvPr id="21" name="Picture 20">
            <a:extLst>
              <a:ext uri="{FF2B5EF4-FFF2-40B4-BE49-F238E27FC236}">
                <a16:creationId xmlns:a16="http://schemas.microsoft.com/office/drawing/2014/main" xmlns="" id="{37C04DC0-BE66-429C-A9CF-524191CAC640}"/>
              </a:ext>
            </a:extLst>
          </p:cNvPr>
          <p:cNvPicPr>
            <a:picLocks noChangeAspect="1"/>
          </p:cNvPicPr>
          <p:nvPr/>
        </p:nvPicPr>
        <p:blipFill>
          <a:blip r:embed="rId12"/>
          <a:stretch>
            <a:fillRect/>
          </a:stretch>
        </p:blipFill>
        <p:spPr>
          <a:xfrm>
            <a:off x="2655839" y="4707471"/>
            <a:ext cx="2924583" cy="1057423"/>
          </a:xfrm>
          <a:prstGeom prst="rect">
            <a:avLst/>
          </a:prstGeom>
        </p:spPr>
      </p:pic>
      <p:pic>
        <p:nvPicPr>
          <p:cNvPr id="23" name="Picture 22">
            <a:extLst>
              <a:ext uri="{FF2B5EF4-FFF2-40B4-BE49-F238E27FC236}">
                <a16:creationId xmlns:a16="http://schemas.microsoft.com/office/drawing/2014/main" xmlns="" id="{6EB4244C-6A08-4BAA-A255-D0B4CF95B65C}"/>
              </a:ext>
            </a:extLst>
          </p:cNvPr>
          <p:cNvPicPr>
            <a:picLocks noChangeAspect="1"/>
          </p:cNvPicPr>
          <p:nvPr/>
        </p:nvPicPr>
        <p:blipFill>
          <a:blip r:embed="rId13"/>
          <a:stretch>
            <a:fillRect/>
          </a:stretch>
        </p:blipFill>
        <p:spPr>
          <a:xfrm>
            <a:off x="5580422" y="4547666"/>
            <a:ext cx="6001588" cy="1305107"/>
          </a:xfrm>
          <a:prstGeom prst="rect">
            <a:avLst/>
          </a:prstGeom>
        </p:spPr>
      </p:pic>
      <p:pic>
        <p:nvPicPr>
          <p:cNvPr id="4" name="Picture 3">
            <a:extLst>
              <a:ext uri="{FF2B5EF4-FFF2-40B4-BE49-F238E27FC236}">
                <a16:creationId xmlns:a16="http://schemas.microsoft.com/office/drawing/2014/main" xmlns="" id="{7A974643-FD22-4679-A132-A0C4DA268241}"/>
              </a:ext>
            </a:extLst>
          </p:cNvPr>
          <p:cNvPicPr>
            <a:picLocks noChangeAspect="1"/>
          </p:cNvPicPr>
          <p:nvPr/>
        </p:nvPicPr>
        <p:blipFill>
          <a:blip r:embed="rId14"/>
          <a:stretch>
            <a:fillRect/>
          </a:stretch>
        </p:blipFill>
        <p:spPr>
          <a:xfrm>
            <a:off x="683390" y="6074302"/>
            <a:ext cx="11250595" cy="638264"/>
          </a:xfrm>
          <a:prstGeom prst="rect">
            <a:avLst/>
          </a:prstGeom>
        </p:spPr>
      </p:pic>
    </p:spTree>
    <p:extLst>
      <p:ext uri="{BB962C8B-B14F-4D97-AF65-F5344CB8AC3E}">
        <p14:creationId xmlns:p14="http://schemas.microsoft.com/office/powerpoint/2010/main" val="5686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500" fill="hold"/>
                                        <p:tgtEl>
                                          <p:spTgt spid="5"/>
                                        </p:tgtEl>
                                        <p:attrNameLst>
                                          <p:attrName>ppt_x</p:attrName>
                                        </p:attrNameLst>
                                      </p:cBhvr>
                                      <p:tavLst>
                                        <p:tav tm="0">
                                          <p:val>
                                            <p:strVal val="#ppt_x"/>
                                          </p:val>
                                        </p:tav>
                                        <p:tav tm="100000">
                                          <p:val>
                                            <p:strVal val="#ppt_x"/>
                                          </p:val>
                                        </p:tav>
                                      </p:tavLst>
                                    </p:anim>
                                    <p:anim calcmode="lin" valueType="num">
                                      <p:cBhvr additive="base">
                                        <p:cTn id="13"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1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heel(1)">
                                      <p:cBhvr>
                                        <p:cTn id="36" dur="20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1000" fill="hold"/>
                                        <p:tgtEl>
                                          <p:spTgt spid="15"/>
                                        </p:tgtEl>
                                        <p:attrNameLst>
                                          <p:attrName>ppt_w</p:attrName>
                                        </p:attrNameLst>
                                      </p:cBhvr>
                                      <p:tavLst>
                                        <p:tav tm="0">
                                          <p:val>
                                            <p:fltVal val="0"/>
                                          </p:val>
                                        </p:tav>
                                        <p:tav tm="100000">
                                          <p:val>
                                            <p:strVal val="#ppt_w"/>
                                          </p:val>
                                        </p:tav>
                                      </p:tavLst>
                                    </p:anim>
                                    <p:anim calcmode="lin" valueType="num">
                                      <p:cBhvr>
                                        <p:cTn id="42" dur="1000" fill="hold"/>
                                        <p:tgtEl>
                                          <p:spTgt spid="15"/>
                                        </p:tgtEl>
                                        <p:attrNameLst>
                                          <p:attrName>ppt_h</p:attrName>
                                        </p:attrNameLst>
                                      </p:cBhvr>
                                      <p:tavLst>
                                        <p:tav tm="0">
                                          <p:val>
                                            <p:fltVal val="0"/>
                                          </p:val>
                                        </p:tav>
                                        <p:tav tm="100000">
                                          <p:val>
                                            <p:strVal val="#ppt_h"/>
                                          </p:val>
                                        </p:tav>
                                      </p:tavLst>
                                    </p:anim>
                                    <p:animEffect transition="in" filter="fade">
                                      <p:cBhvr>
                                        <p:cTn id="43" dur="10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randombar(horizontal)">
                                      <p:cBhvr>
                                        <p:cTn id="48" dur="1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p:cTn id="53" dur="500" fill="hold"/>
                                        <p:tgtEl>
                                          <p:spTgt spid="19"/>
                                        </p:tgtEl>
                                        <p:attrNameLst>
                                          <p:attrName>ppt_w</p:attrName>
                                        </p:attrNameLst>
                                      </p:cBhvr>
                                      <p:tavLst>
                                        <p:tav tm="0">
                                          <p:val>
                                            <p:fltVal val="0"/>
                                          </p:val>
                                        </p:tav>
                                        <p:tav tm="100000">
                                          <p:val>
                                            <p:strVal val="#ppt_w"/>
                                          </p:val>
                                        </p:tav>
                                      </p:tavLst>
                                    </p:anim>
                                    <p:anim calcmode="lin" valueType="num">
                                      <p:cBhvr>
                                        <p:cTn id="54" dur="500" fill="hold"/>
                                        <p:tgtEl>
                                          <p:spTgt spid="19"/>
                                        </p:tgtEl>
                                        <p:attrNameLst>
                                          <p:attrName>ppt_h</p:attrName>
                                        </p:attrNameLst>
                                      </p:cBhvr>
                                      <p:tavLst>
                                        <p:tav tm="0">
                                          <p:val>
                                            <p:fltVal val="0"/>
                                          </p:val>
                                        </p:tav>
                                        <p:tav tm="100000">
                                          <p:val>
                                            <p:strVal val="#ppt_h"/>
                                          </p:val>
                                        </p:tav>
                                      </p:tavLst>
                                    </p:anim>
                                    <p:animEffect transition="in" filter="fade">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heel(1)">
                                      <p:cBhvr>
                                        <p:cTn id="60" dur="20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randombar(horizontal)">
                                      <p:cBhvr>
                                        <p:cTn id="65"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xmlns="" id="{9D564D3F-A3A8-4B90-BBD6-5FFC2FFCEF56}"/>
              </a:ext>
            </a:extLst>
          </p:cNvPr>
          <p:cNvSpPr txBox="1"/>
          <p:nvPr/>
        </p:nvSpPr>
        <p:spPr>
          <a:xfrm>
            <a:off x="117513" y="981247"/>
            <a:ext cx="2683439" cy="5068054"/>
          </a:xfrm>
          <a:prstGeom prst="rect">
            <a:avLst/>
          </a:prstGeom>
          <a:solidFill>
            <a:schemeClr val="accent6">
              <a:lumMod val="40000"/>
              <a:lumOff val="60000"/>
            </a:schemeClr>
          </a:solidFill>
          <a:ln>
            <a:solidFill>
              <a:srgbClr val="00B050"/>
            </a:solidFill>
          </a:ln>
        </p:spPr>
        <p:txBody>
          <a:bodyPr wrap="square">
            <a:spAutoFit/>
          </a:bodyPr>
          <a:lstStyle/>
          <a:p>
            <a:pPr algn="just">
              <a:lnSpc>
                <a:spcPts val="2600"/>
              </a:lnSpc>
              <a:spcBef>
                <a:spcPts val="600"/>
              </a:spcBef>
              <a:spcAft>
                <a:spcPts val="600"/>
              </a:spcAft>
            </a:pPr>
            <a:r>
              <a:rPr lang="en-US" sz="2400" dirty="0" err="1">
                <a:solidFill>
                  <a:srgbClr val="FF0000"/>
                </a:solidFill>
                <a:latin typeface="Times New Roman" panose="02020603050405020304" pitchFamily="18" charset="0"/>
                <a:cs typeface="Times New Roman" panose="02020603050405020304" pitchFamily="18" charset="0"/>
              </a:rPr>
              <a:t>Vận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dụng</a:t>
            </a:r>
            <a:r>
              <a:rPr lang="en-US" sz="2400" dirty="0">
                <a:solidFill>
                  <a:srgbClr val="FF0000"/>
                </a:solidFill>
                <a:latin typeface="Times New Roman" panose="02020603050405020304" pitchFamily="18" charset="0"/>
                <a:cs typeface="Times New Roman" panose="02020603050405020304" pitchFamily="18" charset="0"/>
              </a:rPr>
              <a:t> 1. </a:t>
            </a:r>
          </a:p>
          <a:p>
            <a:pPr algn="just">
              <a:lnSpc>
                <a:spcPts val="2600"/>
              </a:lnSpc>
              <a:spcBef>
                <a:spcPts val="600"/>
              </a:spcBef>
              <a:spcAft>
                <a:spcPts val="600"/>
              </a:spcAft>
            </a:pPr>
            <a:r>
              <a:rPr lang="vi-VN" sz="2400" dirty="0">
                <a:latin typeface="Times New Roman" panose="02020603050405020304" pitchFamily="18" charset="0"/>
                <a:cs typeface="Times New Roman" panose="02020603050405020304" pitchFamily="18" charset="0"/>
              </a:rPr>
              <a:t>Sau khi học bài này, em hãy viết một bức thư (khoảng 300 từ) cho một người bạn nêu cảm nghĩ của em và trách nhiệm của học sinh trong bảo vệ biên giới trên đất liền và chủ quyền biển, đảo Việt Nam.</a:t>
            </a:r>
            <a:endParaRPr lang="en-US" sz="2400" dirty="0">
              <a:latin typeface="Times New Roman" panose="02020603050405020304" pitchFamily="18" charset="0"/>
              <a:cs typeface="Times New Roman" panose="02020603050405020304" pitchFamily="18" charset="0"/>
            </a:endParaRPr>
          </a:p>
          <a:p>
            <a:pPr algn="just">
              <a:lnSpc>
                <a:spcPts val="2600"/>
              </a:lnSpc>
              <a:spcBef>
                <a:spcPts val="600"/>
              </a:spcBef>
              <a:spcAft>
                <a:spcPts val="600"/>
              </a:spcAft>
            </a:pPr>
            <a:r>
              <a:rPr lang="en-US" sz="2400" i="1" dirty="0">
                <a:solidFill>
                  <a:srgbClr val="C00000"/>
                </a:solidFill>
                <a:latin typeface="Times New Roman" panose="02020603050405020304" pitchFamily="18" charset="0"/>
                <a:cs typeface="Times New Roman" panose="02020603050405020304" pitchFamily="18" charset="0"/>
              </a:rPr>
              <a:t>(HS </a:t>
            </a:r>
            <a:r>
              <a:rPr lang="en-US" sz="2400" i="1" dirty="0" err="1">
                <a:solidFill>
                  <a:srgbClr val="C00000"/>
                </a:solidFill>
                <a:latin typeface="Times New Roman" panose="02020603050405020304" pitchFamily="18" charset="0"/>
                <a:cs typeface="Times New Roman" panose="02020603050405020304" pitchFamily="18" charset="0"/>
              </a:rPr>
              <a:t>viết</a:t>
            </a:r>
            <a:r>
              <a:rPr lang="en-US" sz="2400" i="1" dirty="0">
                <a:solidFill>
                  <a:srgbClr val="C00000"/>
                </a:solidFill>
                <a:latin typeface="Times New Roman" panose="02020603050405020304" pitchFamily="18" charset="0"/>
                <a:cs typeface="Times New Roman" panose="02020603050405020304" pitchFamily="18" charset="0"/>
              </a:rPr>
              <a:t> </a:t>
            </a:r>
            <a:r>
              <a:rPr lang="en-US" sz="2400" i="1" dirty="0" err="1">
                <a:solidFill>
                  <a:srgbClr val="C00000"/>
                </a:solidFill>
                <a:latin typeface="Times New Roman" panose="02020603050405020304" pitchFamily="18" charset="0"/>
                <a:cs typeface="Times New Roman" panose="02020603050405020304" pitchFamily="18" charset="0"/>
              </a:rPr>
              <a:t>thư</a:t>
            </a:r>
            <a:r>
              <a:rPr lang="en-US" sz="2400" i="1" dirty="0">
                <a:solidFill>
                  <a:srgbClr val="C00000"/>
                </a:solidFill>
                <a:latin typeface="Times New Roman" panose="02020603050405020304" pitchFamily="18" charset="0"/>
                <a:cs typeface="Times New Roman" panose="02020603050405020304" pitchFamily="18" charset="0"/>
              </a:rPr>
              <a:t> </a:t>
            </a:r>
            <a:r>
              <a:rPr lang="en-US" sz="2400" i="1" dirty="0" err="1">
                <a:solidFill>
                  <a:srgbClr val="C00000"/>
                </a:solidFill>
                <a:latin typeface="Times New Roman" panose="02020603050405020304" pitchFamily="18" charset="0"/>
                <a:cs typeface="Times New Roman" panose="02020603050405020304" pitchFamily="18" charset="0"/>
              </a:rPr>
              <a:t>và</a:t>
            </a:r>
            <a:r>
              <a:rPr lang="en-US" sz="2400" i="1" dirty="0">
                <a:solidFill>
                  <a:srgbClr val="C00000"/>
                </a:solidFill>
                <a:latin typeface="Times New Roman" panose="02020603050405020304" pitchFamily="18" charset="0"/>
                <a:cs typeface="Times New Roman" panose="02020603050405020304" pitchFamily="18" charset="0"/>
              </a:rPr>
              <a:t> </a:t>
            </a:r>
            <a:r>
              <a:rPr lang="en-US" sz="2400" i="1" dirty="0" err="1">
                <a:solidFill>
                  <a:srgbClr val="C00000"/>
                </a:solidFill>
                <a:latin typeface="Times New Roman" panose="02020603050405020304" pitchFamily="18" charset="0"/>
                <a:cs typeface="Times New Roman" panose="02020603050405020304" pitchFamily="18" charset="0"/>
              </a:rPr>
              <a:t>gửi</a:t>
            </a:r>
            <a:r>
              <a:rPr lang="en-US" sz="2400" i="1" dirty="0">
                <a:solidFill>
                  <a:srgbClr val="C00000"/>
                </a:solidFill>
                <a:latin typeface="Times New Roman" panose="02020603050405020304" pitchFamily="18" charset="0"/>
                <a:cs typeface="Times New Roman" panose="02020603050405020304" pitchFamily="18" charset="0"/>
              </a:rPr>
              <a:t> GV </a:t>
            </a:r>
            <a:r>
              <a:rPr lang="en-US" sz="2400" i="1" dirty="0" err="1">
                <a:solidFill>
                  <a:srgbClr val="C00000"/>
                </a:solidFill>
                <a:latin typeface="Times New Roman" panose="02020603050405020304" pitchFamily="18" charset="0"/>
                <a:cs typeface="Times New Roman" panose="02020603050405020304" pitchFamily="18" charset="0"/>
              </a:rPr>
              <a:t>sau</a:t>
            </a:r>
            <a:r>
              <a:rPr lang="en-US" sz="2400" i="1" dirty="0">
                <a:solidFill>
                  <a:srgbClr val="C00000"/>
                </a:solidFill>
                <a:latin typeface="Times New Roman" panose="02020603050405020304" pitchFamily="18" charset="0"/>
                <a:cs typeface="Times New Roman" panose="02020603050405020304" pitchFamily="18" charset="0"/>
              </a:rPr>
              <a:t> 15 </a:t>
            </a:r>
            <a:r>
              <a:rPr lang="en-US" sz="2400" i="1" dirty="0" err="1">
                <a:solidFill>
                  <a:srgbClr val="C00000"/>
                </a:solidFill>
                <a:latin typeface="Times New Roman" panose="02020603050405020304" pitchFamily="18" charset="0"/>
                <a:cs typeface="Times New Roman" panose="02020603050405020304" pitchFamily="18" charset="0"/>
              </a:rPr>
              <a:t>ngày</a:t>
            </a:r>
            <a:r>
              <a:rPr lang="en-US" sz="2400" i="1" dirty="0">
                <a:solidFill>
                  <a:srgbClr val="C00000"/>
                </a:solidFill>
                <a:latin typeface="Times New Roman" panose="02020603050405020304" pitchFamily="18" charset="0"/>
                <a:cs typeface="Times New Roman" panose="02020603050405020304" pitchFamily="18" charset="0"/>
              </a:rPr>
              <a:t>)</a:t>
            </a:r>
            <a:r>
              <a:rPr lang="vi-VN" sz="2400" i="1" dirty="0">
                <a:solidFill>
                  <a:srgbClr val="C00000"/>
                </a:solidFill>
                <a:latin typeface="Times New Roman" panose="02020603050405020304" pitchFamily="18" charset="0"/>
                <a:cs typeface="Times New Roman" panose="02020603050405020304" pitchFamily="18" charset="0"/>
              </a:rPr>
              <a:t> </a:t>
            </a:r>
            <a:endParaRPr lang="en-US" sz="2400" i="1" dirty="0">
              <a:solidFill>
                <a:srgbClr val="C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639E32E6-7494-4177-8100-02CEF3B573B0}"/>
              </a:ext>
            </a:extLst>
          </p:cNvPr>
          <p:cNvSpPr txBox="1"/>
          <p:nvPr/>
        </p:nvSpPr>
        <p:spPr>
          <a:xfrm>
            <a:off x="2891789" y="981248"/>
            <a:ext cx="9182697" cy="2221121"/>
          </a:xfrm>
          <a:prstGeom prst="rect">
            <a:avLst/>
          </a:prstGeom>
          <a:solidFill>
            <a:schemeClr val="accent6">
              <a:lumMod val="40000"/>
              <a:lumOff val="60000"/>
            </a:schemeClr>
          </a:solidFill>
          <a:ln>
            <a:solidFill>
              <a:srgbClr val="00B050"/>
            </a:solidFill>
          </a:ln>
        </p:spPr>
        <p:txBody>
          <a:bodyPr wrap="square">
            <a:spAutoFit/>
          </a:bodyPr>
          <a:lstStyle/>
          <a:p>
            <a:pPr algn="just">
              <a:lnSpc>
                <a:spcPts val="2600"/>
              </a:lnSpc>
              <a:spcBef>
                <a:spcPts val="600"/>
              </a:spcBef>
              <a:spcAft>
                <a:spcPts val="600"/>
              </a:spcAft>
            </a:pPr>
            <a:r>
              <a:rPr lang="en-US" sz="2400" dirty="0" err="1">
                <a:solidFill>
                  <a:srgbClr val="FF0000"/>
                </a:solidFill>
                <a:latin typeface="Times New Roman" panose="02020603050405020304" pitchFamily="18" charset="0"/>
                <a:cs typeface="Times New Roman" panose="02020603050405020304" pitchFamily="18" charset="0"/>
              </a:rPr>
              <a:t>Vận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dụng</a:t>
            </a:r>
            <a:r>
              <a:rPr lang="en-US" sz="2400" dirty="0">
                <a:solidFill>
                  <a:srgbClr val="FF0000"/>
                </a:solidFill>
                <a:latin typeface="Times New Roman" panose="02020603050405020304" pitchFamily="18" charset="0"/>
                <a:cs typeface="Times New Roman" panose="02020603050405020304" pitchFamily="18" charset="0"/>
              </a:rPr>
              <a:t> 2. </a:t>
            </a:r>
            <a:r>
              <a:rPr lang="vi-VN" sz="2400" dirty="0">
                <a:latin typeface="Times New Roman" panose="02020603050405020304" pitchFamily="18" charset="0"/>
                <a:cs typeface="Times New Roman" panose="02020603050405020304" pitchFamily="18" charset="0"/>
              </a:rPr>
              <a:t>Em hãy sưu tầm hình ảnh và thuyết minh trước lớp về một trong ba chủ đề sau:</a:t>
            </a:r>
            <a:endParaRPr lang="en-US" sz="2400" dirty="0">
              <a:latin typeface="Times New Roman" panose="02020603050405020304" pitchFamily="18" charset="0"/>
              <a:cs typeface="Times New Roman" panose="02020603050405020304" pitchFamily="18" charset="0"/>
            </a:endParaRPr>
          </a:p>
          <a:p>
            <a:pPr algn="just">
              <a:lnSpc>
                <a:spcPts val="2600"/>
              </a:lnSpc>
              <a:spcBef>
                <a:spcPts val="600"/>
              </a:spcBef>
              <a:spcAft>
                <a:spcPts val="600"/>
              </a:spcAft>
            </a:pPr>
            <a:r>
              <a:rPr lang="vi-VN"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1: </a:t>
            </a:r>
            <a:r>
              <a:rPr lang="vi-VN" sz="2400" dirty="0">
                <a:latin typeface="Times New Roman" panose="02020603050405020304" pitchFamily="18" charset="0"/>
                <a:cs typeface="Times New Roman" panose="02020603050405020304" pitchFamily="18" charset="0"/>
              </a:rPr>
              <a:t>Cuộc chiến tranh bảo vệ biên giới Tây Nam của Tổ quốc.</a:t>
            </a:r>
            <a:endParaRPr lang="en-US" sz="2400" dirty="0">
              <a:latin typeface="Times New Roman" panose="02020603050405020304" pitchFamily="18" charset="0"/>
              <a:cs typeface="Times New Roman" panose="02020603050405020304" pitchFamily="18" charset="0"/>
            </a:endParaRPr>
          </a:p>
          <a:p>
            <a:pPr algn="just">
              <a:lnSpc>
                <a:spcPts val="2600"/>
              </a:lnSpc>
              <a:spcBef>
                <a:spcPts val="600"/>
              </a:spcBef>
              <a:spcAft>
                <a:spcPts val="600"/>
              </a:spcAft>
            </a:pPr>
            <a:r>
              <a:rPr lang="vi-VN"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2: </a:t>
            </a:r>
            <a:r>
              <a:rPr lang="vi-VN" sz="2400" dirty="0">
                <a:latin typeface="Times New Roman" panose="02020603050405020304" pitchFamily="18" charset="0"/>
                <a:cs typeface="Times New Roman" panose="02020603050405020304" pitchFamily="18" charset="0"/>
              </a:rPr>
              <a:t>Cuộc chiến đấu bảo vệ biên giới phía Bắc của Tổ quốc.</a:t>
            </a:r>
            <a:endParaRPr lang="en-US" sz="2400" dirty="0">
              <a:latin typeface="Times New Roman" panose="02020603050405020304" pitchFamily="18" charset="0"/>
              <a:cs typeface="Times New Roman" panose="02020603050405020304" pitchFamily="18" charset="0"/>
            </a:endParaRPr>
          </a:p>
          <a:p>
            <a:pPr algn="just">
              <a:lnSpc>
                <a:spcPts val="2600"/>
              </a:lnSpc>
              <a:spcBef>
                <a:spcPts val="600"/>
              </a:spcBef>
              <a:spcAft>
                <a:spcPts val="600"/>
              </a:spcAft>
            </a:pPr>
            <a:r>
              <a:rPr lang="vi-VN"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Chủ</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đề</a:t>
            </a:r>
            <a:r>
              <a:rPr lang="en-US" sz="2400" spc="-90" dirty="0">
                <a:latin typeface="Times New Roman" panose="02020603050405020304" pitchFamily="18" charset="0"/>
                <a:cs typeface="Times New Roman" panose="02020603050405020304" pitchFamily="18" charset="0"/>
              </a:rPr>
              <a:t> 3: </a:t>
            </a:r>
            <a:r>
              <a:rPr lang="vi-VN" sz="2400" spc="-90" dirty="0">
                <a:latin typeface="Times New Roman" panose="02020603050405020304" pitchFamily="18" charset="0"/>
                <a:cs typeface="Times New Roman" panose="02020603050405020304" pitchFamily="18" charset="0"/>
              </a:rPr>
              <a:t>Đấu tranh bảo vệ chủ quyền biển, đảo Việt Nam sau năm 1975</a:t>
            </a:r>
            <a:r>
              <a:rPr lang="en-US" sz="2400" spc="-9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xmlns="" id="{DBE816EA-8B71-4EF7-8163-06046CFD9409}"/>
              </a:ext>
            </a:extLst>
          </p:cNvPr>
          <p:cNvSpPr txBox="1"/>
          <p:nvPr/>
        </p:nvSpPr>
        <p:spPr>
          <a:xfrm>
            <a:off x="4810224" y="226074"/>
            <a:ext cx="2571551" cy="425758"/>
          </a:xfrm>
          <a:prstGeom prst="rect">
            <a:avLst/>
          </a:prstGeom>
          <a:solidFill>
            <a:schemeClr val="accent6">
              <a:lumMod val="40000"/>
              <a:lumOff val="60000"/>
            </a:schemeClr>
          </a:solidFill>
          <a:ln>
            <a:solidFill>
              <a:srgbClr val="00B050"/>
            </a:solidFill>
          </a:ln>
        </p:spPr>
        <p:txBody>
          <a:bodyPr wrap="square">
            <a:spAutoFit/>
          </a:bodyPr>
          <a:lstStyle/>
          <a:p>
            <a:pPr algn="just">
              <a:lnSpc>
                <a:spcPts val="2600"/>
              </a:lnSpc>
              <a:spcBef>
                <a:spcPts val="600"/>
              </a:spcBef>
              <a:spcAft>
                <a:spcPts val="600"/>
              </a:spcAft>
            </a:pPr>
            <a:r>
              <a:rPr lang="vi-VN" sz="2400" b="1" dirty="0">
                <a:solidFill>
                  <a:srgbClr val="0070C0"/>
                </a:solidFill>
                <a:latin typeface="Times New Roman" panose="02020603050405020304" pitchFamily="18" charset="0"/>
                <a:cs typeface="Times New Roman" panose="02020603050405020304" pitchFamily="18" charset="0"/>
              </a:rPr>
              <a:t>Vận dụng </a:t>
            </a:r>
            <a:r>
              <a:rPr lang="en-US" sz="2400" b="1" dirty="0">
                <a:solidFill>
                  <a:srgbClr val="0070C0"/>
                </a:solidFill>
                <a:latin typeface="Times New Roman" panose="02020603050405020304" pitchFamily="18" charset="0"/>
                <a:cs typeface="Times New Roman" panose="02020603050405020304" pitchFamily="18" charset="0"/>
              </a:rPr>
              <a:t>(</a:t>
            </a:r>
            <a:r>
              <a:rPr lang="en-US" sz="2400" b="1" dirty="0" err="1">
                <a:solidFill>
                  <a:srgbClr val="0070C0"/>
                </a:solidFill>
                <a:latin typeface="Times New Roman" panose="02020603050405020304" pitchFamily="18" charset="0"/>
                <a:cs typeface="Times New Roman" panose="02020603050405020304" pitchFamily="18" charset="0"/>
              </a:rPr>
              <a:t>cả</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bài</a:t>
            </a:r>
            <a:r>
              <a:rPr lang="en-US" sz="2400" b="1" dirty="0">
                <a:solidFill>
                  <a:srgbClr val="0070C0"/>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xmlns="" id="{AA239894-B6EA-493F-BF20-CE67A4CDB862}"/>
              </a:ext>
            </a:extLst>
          </p:cNvPr>
          <p:cNvSpPr txBox="1"/>
          <p:nvPr/>
        </p:nvSpPr>
        <p:spPr>
          <a:xfrm>
            <a:off x="2891789" y="3288879"/>
            <a:ext cx="9182697" cy="3439403"/>
          </a:xfrm>
          <a:prstGeom prst="rect">
            <a:avLst/>
          </a:prstGeom>
          <a:noFill/>
          <a:ln>
            <a:solidFill>
              <a:srgbClr val="00B050"/>
            </a:solidFill>
          </a:ln>
        </p:spPr>
        <p:txBody>
          <a:bodyPr wrap="square">
            <a:spAutoFit/>
          </a:bodyPr>
          <a:lstStyle/>
          <a:p>
            <a:pPr algn="ctr">
              <a:lnSpc>
                <a:spcPts val="2500"/>
              </a:lnSpc>
              <a:spcBef>
                <a:spcPts val="300"/>
              </a:spcBef>
              <a:spcAft>
                <a:spcPts val="300"/>
              </a:spcAft>
            </a:pPr>
            <a:r>
              <a:rPr lang="vi-VN" sz="2400" b="1" dirty="0">
                <a:solidFill>
                  <a:srgbClr val="FF0000"/>
                </a:solidFill>
                <a:latin typeface="Times New Roman" panose="02020603050405020304" pitchFamily="18" charset="0"/>
                <a:cs typeface="Times New Roman" panose="02020603050405020304" pitchFamily="18" charset="0"/>
              </a:rPr>
              <a:t>P</a:t>
            </a:r>
            <a:r>
              <a:rPr lang="en-US" sz="2400" b="1" dirty="0">
                <a:solidFill>
                  <a:srgbClr val="FF0000"/>
                </a:solidFill>
                <a:latin typeface="Times New Roman" panose="02020603050405020304" pitchFamily="18" charset="0"/>
                <a:cs typeface="Times New Roman" panose="02020603050405020304" pitchFamily="18" charset="0"/>
              </a:rPr>
              <a:t>HIẾU HỌC TẬP </a:t>
            </a:r>
            <a:r>
              <a:rPr lang="vi-VN" sz="2400" b="1" dirty="0">
                <a:solidFill>
                  <a:srgbClr val="FF0000"/>
                </a:solidFill>
                <a:latin typeface="Times New Roman" panose="02020603050405020304" pitchFamily="18" charset="0"/>
                <a:cs typeface="Times New Roman" panose="02020603050405020304" pitchFamily="18" charset="0"/>
              </a:rPr>
              <a:t>1.</a:t>
            </a:r>
            <a:r>
              <a:rPr lang="en-US" sz="2400" b="1" dirty="0">
                <a:solidFill>
                  <a:srgbClr val="FF0000"/>
                </a:solidFill>
                <a:latin typeface="Times New Roman" panose="02020603050405020304" pitchFamily="18" charset="0"/>
                <a:cs typeface="Times New Roman" panose="02020603050405020304" pitchFamily="18" charset="0"/>
              </a:rPr>
              <a:t>10</a:t>
            </a:r>
            <a:endParaRPr lang="en-US" sz="2400" i="1" dirty="0">
              <a:solidFill>
                <a:srgbClr val="FF0000"/>
              </a:solidFill>
              <a:latin typeface="Times New Roman" panose="02020603050405020304" pitchFamily="18" charset="0"/>
              <a:cs typeface="Times New Roman" panose="02020603050405020304" pitchFamily="18" charset="0"/>
            </a:endParaRPr>
          </a:p>
          <a:p>
            <a:pPr marL="285750" indent="-285750" algn="just">
              <a:lnSpc>
                <a:spcPts val="2500"/>
              </a:lnSpc>
              <a:spcBef>
                <a:spcPts val="300"/>
              </a:spcBef>
              <a:spcAft>
                <a:spcPts val="300"/>
              </a:spcAft>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a:solidFill>
                  <a:srgbClr val="00B050"/>
                </a:solidFill>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a:solidFill>
                  <a:srgbClr val="00B050"/>
                </a:solidFill>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a:solidFill>
                  <a:srgbClr val="00B050"/>
                </a:solidFill>
                <a:latin typeface="Times New Roman" panose="02020603050405020304" pitchFamily="18" charset="0"/>
                <a:cs typeface="Times New Roman" panose="02020603050405020304" pitchFamily="18" charset="0"/>
              </a:rPr>
              <a:t>3</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3, 4):</a:t>
            </a:r>
          </a:p>
          <a:p>
            <a:pPr marL="342900" indent="-342900" algn="just">
              <a:lnSpc>
                <a:spcPts val="2500"/>
              </a:lnSpc>
              <a:spcBef>
                <a:spcPts val="300"/>
              </a:spcBef>
              <a:spcAft>
                <a:spcPts val="300"/>
              </a:spcAft>
              <a:buFontTx/>
              <a:buChar char="-"/>
            </a:pPr>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a:t>
            </a:r>
            <a:endParaRPr lang="en-US" sz="2400" dirty="0">
              <a:latin typeface="Times New Roman" panose="02020603050405020304" pitchFamily="18" charset="0"/>
              <a:cs typeface="Times New Roman" panose="02020603050405020304" pitchFamily="18" charset="0"/>
            </a:endParaRPr>
          </a:p>
          <a:p>
            <a:pPr marL="342900" indent="-342900" algn="just">
              <a:lnSpc>
                <a:spcPts val="2500"/>
              </a:lnSpc>
              <a:spcBef>
                <a:spcPts val="300"/>
              </a:spcBef>
              <a:spcAft>
                <a:spcPts val="300"/>
              </a:spcAft>
              <a:buFontTx/>
              <a:buChar char="-"/>
            </a:pPr>
            <a:r>
              <a:rPr lang="en-US" sz="2400" dirty="0">
                <a:latin typeface="Times New Roman" panose="02020603050405020304" pitchFamily="18" charset="0"/>
                <a:cs typeface="Times New Roman" panose="02020603050405020304" pitchFamily="18" charset="0"/>
              </a:rPr>
              <a:t>C</a:t>
            </a:r>
            <a:r>
              <a:rPr lang="vi-VN" sz="2400" dirty="0">
                <a:latin typeface="Times New Roman" panose="02020603050405020304" pitchFamily="18" charset="0"/>
                <a:cs typeface="Times New Roman" panose="02020603050405020304" pitchFamily="18" charset="0"/>
              </a:rPr>
              <a:t>ác mảng hình ảnh cần sưu tầm</a:t>
            </a:r>
            <a:endParaRPr lang="en-US" sz="2400" dirty="0">
              <a:latin typeface="Times New Roman" panose="02020603050405020304" pitchFamily="18" charset="0"/>
              <a:cs typeface="Times New Roman" panose="02020603050405020304" pitchFamily="18" charset="0"/>
            </a:endParaRPr>
          </a:p>
          <a:p>
            <a:pPr marL="342900" indent="-342900" algn="just">
              <a:lnSpc>
                <a:spcPts val="2500"/>
              </a:lnSpc>
              <a:spcBef>
                <a:spcPts val="300"/>
              </a:spcBef>
              <a:spcAft>
                <a:spcPts val="300"/>
              </a:spcAft>
              <a:buFontTx/>
              <a:buChar char="-"/>
            </a:pPr>
            <a:r>
              <a:rPr lang="en-US" sz="2400" dirty="0">
                <a:latin typeface="Times New Roman" panose="02020603050405020304" pitchFamily="18" charset="0"/>
                <a:cs typeface="Times New Roman" panose="02020603050405020304" pitchFamily="18" charset="0"/>
              </a:rPr>
              <a:t>Đ</a:t>
            </a:r>
            <a:r>
              <a:rPr lang="vi-VN" sz="2400" dirty="0">
                <a:latin typeface="Times New Roman" panose="02020603050405020304" pitchFamily="18" charset="0"/>
                <a:cs typeface="Times New Roman" panose="02020603050405020304" pitchFamily="18" charset="0"/>
              </a:rPr>
              <a:t>ịa điểm và cách sưu tầm hình ảnh</a:t>
            </a:r>
            <a:endParaRPr lang="en-US" sz="2400" dirty="0">
              <a:latin typeface="Times New Roman" panose="02020603050405020304" pitchFamily="18" charset="0"/>
              <a:cs typeface="Times New Roman" panose="02020603050405020304" pitchFamily="18" charset="0"/>
            </a:endParaRPr>
          </a:p>
          <a:p>
            <a:pPr marL="342900" indent="-342900" algn="just">
              <a:lnSpc>
                <a:spcPts val="2500"/>
              </a:lnSpc>
              <a:spcBef>
                <a:spcPts val="300"/>
              </a:spcBef>
              <a:spcAft>
                <a:spcPts val="300"/>
              </a:spcAft>
              <a:buFontTx/>
              <a:buChar char="-"/>
            </a:pPr>
            <a:r>
              <a:rPr lang="en-US" sz="2400" dirty="0">
                <a:latin typeface="Times New Roman" panose="02020603050405020304" pitchFamily="18" charset="0"/>
                <a:cs typeface="Times New Roman" panose="02020603050405020304" pitchFamily="18" charset="0"/>
              </a:rPr>
              <a:t>P</a:t>
            </a:r>
            <a:r>
              <a:rPr lang="vi-VN" sz="2400" dirty="0">
                <a:latin typeface="Times New Roman" panose="02020603050405020304" pitchFamily="18" charset="0"/>
                <a:cs typeface="Times New Roman" panose="02020603050405020304" pitchFamily="18" charset="0"/>
              </a:rPr>
              <a:t>hân 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sưu tầm, viết lời thuyết minh, thiết kế bản trình chiếu, trình bày trước lớp</a:t>
            </a:r>
            <a:r>
              <a:rPr lang="en-US" sz="2400" dirty="0">
                <a:latin typeface="Times New Roman" panose="02020603050405020304" pitchFamily="18" charset="0"/>
                <a:cs typeface="Times New Roman" panose="02020603050405020304" pitchFamily="18" charset="0"/>
              </a:rPr>
              <a:t>)</a:t>
            </a:r>
          </a:p>
          <a:p>
            <a:pPr marL="342900" indent="-342900" algn="just">
              <a:lnSpc>
                <a:spcPts val="2500"/>
              </a:lnSpc>
              <a:spcBef>
                <a:spcPts val="300"/>
              </a:spcBef>
              <a:spcAft>
                <a:spcPts val="300"/>
              </a:spcAft>
              <a:buFont typeface="Wingdings" panose="05000000000000000000" pitchFamily="2" charset="2"/>
              <a:buChar char="v"/>
            </a:pPr>
            <a:r>
              <a:rPr lang="vi-VN" sz="2400" dirty="0">
                <a:latin typeface="Times New Roman" panose="02020603050405020304" pitchFamily="18" charset="0"/>
                <a:cs typeface="Times New Roman" panose="02020603050405020304" pitchFamily="18" charset="0"/>
              </a:rPr>
              <a:t>Thời gian thực hiện: </a:t>
            </a:r>
            <a:r>
              <a:rPr lang="vi-VN" sz="2400" dirty="0">
                <a:solidFill>
                  <a:srgbClr val="00A23A"/>
                </a:solidFill>
                <a:latin typeface="Times New Roman" panose="02020603050405020304" pitchFamily="18" charset="0"/>
                <a:cs typeface="Times New Roman" panose="02020603050405020304" pitchFamily="18" charset="0"/>
              </a:rPr>
              <a:t>0</a:t>
            </a:r>
            <a:r>
              <a:rPr lang="en-US" sz="2400" dirty="0">
                <a:solidFill>
                  <a:srgbClr val="00A23A"/>
                </a:solidFill>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 phút.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522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0" y="97701"/>
            <a:ext cx="742683" cy="744563"/>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0202" y="206004"/>
            <a:ext cx="625171" cy="612210"/>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aphicFrame>
        <p:nvGraphicFramePr>
          <p:cNvPr id="2" name="Table 1">
            <a:extLst>
              <a:ext uri="{FF2B5EF4-FFF2-40B4-BE49-F238E27FC236}">
                <a16:creationId xmlns:a16="http://schemas.microsoft.com/office/drawing/2014/main" xmlns="" id="{3CC3C8A5-A0ED-7CEB-938C-2D37183B90A1}"/>
              </a:ext>
            </a:extLst>
          </p:cNvPr>
          <p:cNvGraphicFramePr>
            <a:graphicFrameLocks noGrp="1"/>
          </p:cNvGraphicFramePr>
          <p:nvPr>
            <p:extLst>
              <p:ext uri="{D42A27DB-BD31-4B8C-83A1-F6EECF244321}">
                <p14:modId xmlns:p14="http://schemas.microsoft.com/office/powerpoint/2010/main" val="70238277"/>
              </p:ext>
            </p:extLst>
          </p:nvPr>
        </p:nvGraphicFramePr>
        <p:xfrm>
          <a:off x="1482891" y="575908"/>
          <a:ext cx="10188000" cy="6245584"/>
        </p:xfrm>
        <a:graphic>
          <a:graphicData uri="http://schemas.openxmlformats.org/drawingml/2006/table">
            <a:tbl>
              <a:tblPr firstRow="1" firstCol="1" bandRow="1">
                <a:tableStyleId>{5C22544A-7EE6-4342-B048-85BDC9FD1C3A}</a:tableStyleId>
              </a:tblPr>
              <a:tblGrid>
                <a:gridCol w="1799324">
                  <a:extLst>
                    <a:ext uri="{9D8B030D-6E8A-4147-A177-3AD203B41FA5}">
                      <a16:colId xmlns:a16="http://schemas.microsoft.com/office/drawing/2014/main" xmlns="" val="1874929346"/>
                    </a:ext>
                  </a:extLst>
                </a:gridCol>
                <a:gridCol w="5948412">
                  <a:extLst>
                    <a:ext uri="{9D8B030D-6E8A-4147-A177-3AD203B41FA5}">
                      <a16:colId xmlns:a16="http://schemas.microsoft.com/office/drawing/2014/main" xmlns="" val="3161489814"/>
                    </a:ext>
                  </a:extLst>
                </a:gridCol>
                <a:gridCol w="1056807">
                  <a:extLst>
                    <a:ext uri="{9D8B030D-6E8A-4147-A177-3AD203B41FA5}">
                      <a16:colId xmlns:a16="http://schemas.microsoft.com/office/drawing/2014/main" xmlns="" val="747232133"/>
                    </a:ext>
                  </a:extLst>
                </a:gridCol>
                <a:gridCol w="771855">
                  <a:extLst>
                    <a:ext uri="{9D8B030D-6E8A-4147-A177-3AD203B41FA5}">
                      <a16:colId xmlns:a16="http://schemas.microsoft.com/office/drawing/2014/main" xmlns="" val="3797692066"/>
                    </a:ext>
                  </a:extLst>
                </a:gridCol>
                <a:gridCol w="611602">
                  <a:extLst>
                    <a:ext uri="{9D8B030D-6E8A-4147-A177-3AD203B41FA5}">
                      <a16:colId xmlns:a16="http://schemas.microsoft.com/office/drawing/2014/main" xmlns="" val="1080751715"/>
                    </a:ext>
                  </a:extLst>
                </a:gridCol>
              </a:tblGrid>
              <a:tr h="227985">
                <a:tc rowSpan="2">
                  <a:txBody>
                    <a:bodyPr/>
                    <a:lstStyle/>
                    <a:p>
                      <a:pPr algn="ctr">
                        <a:lnSpc>
                          <a:spcPts val="1700"/>
                        </a:lnSpc>
                        <a:spcBef>
                          <a:spcPts val="300"/>
                        </a:spcBef>
                        <a:spcAft>
                          <a:spcPts val="300"/>
                        </a:spcAft>
                      </a:pPr>
                      <a:r>
                        <a:rPr lang="vi-VN" sz="1600" dirty="0">
                          <a:effectLst/>
                          <a:latin typeface="+mj-lt"/>
                          <a:cs typeface="Times New Roman" panose="02020603050405020304" pitchFamily="18" charset="0"/>
                        </a:rPr>
                        <a:t>Tiêu chí</a:t>
                      </a:r>
                      <a:endParaRPr lang="en-GB" sz="1600" dirty="0">
                        <a:effectLst/>
                        <a:latin typeface="+mj-lt"/>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ts val="1700"/>
                        </a:lnSpc>
                        <a:spcBef>
                          <a:spcPts val="300"/>
                        </a:spcBef>
                        <a:spcAft>
                          <a:spcPts val="300"/>
                        </a:spcAft>
                      </a:pPr>
                      <a:r>
                        <a:rPr lang="vi-VN" sz="1600" dirty="0">
                          <a:effectLst/>
                          <a:latin typeface="+mj-lt"/>
                          <a:cs typeface="Times New Roman" panose="02020603050405020304" pitchFamily="18" charset="0"/>
                        </a:rPr>
                        <a:t>Mô tả tiêu chí</a:t>
                      </a:r>
                      <a:endParaRPr lang="en-GB" sz="1600" dirty="0">
                        <a:effectLst/>
                        <a:latin typeface="+mj-lt"/>
                        <a:ea typeface="Calibri" panose="020F0502020204030204" pitchFamily="34" charset="0"/>
                        <a:cs typeface="Times New Roman" panose="02020603050405020304" pitchFamily="18" charset="0"/>
                      </a:endParaRPr>
                    </a:p>
                  </a:txBody>
                  <a:tcPr marL="68580" marR="68580" marT="0" marB="0" anchor="ctr"/>
                </a:tc>
                <a:tc gridSpan="3">
                  <a:txBody>
                    <a:bodyPr/>
                    <a:lstStyle/>
                    <a:p>
                      <a:pPr algn="ctr">
                        <a:lnSpc>
                          <a:spcPts val="2000"/>
                        </a:lnSpc>
                        <a:spcBef>
                          <a:spcPts val="300"/>
                        </a:spcBef>
                        <a:spcAft>
                          <a:spcPts val="300"/>
                        </a:spcAft>
                      </a:pPr>
                      <a:r>
                        <a:rPr lang="vi-VN" sz="1600" dirty="0">
                          <a:effectLst/>
                          <a:latin typeface="+mj-lt"/>
                        </a:rPr>
                        <a:t>Mức độ/Điểm</a:t>
                      </a:r>
                      <a:endParaRPr lang="en-GB" sz="1600" dirty="0">
                        <a:effectLst/>
                        <a:latin typeface="+mj-lt"/>
                        <a:ea typeface="Calibri" panose="020F0502020204030204" pitchFamily="34" charset="0"/>
                      </a:endParaRPr>
                    </a:p>
                  </a:txBody>
                  <a:tcPr marL="68580" marR="68580" marT="0" marB="0"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xmlns="" val="279319765"/>
                  </a:ext>
                </a:extLst>
              </a:tr>
              <a:tr h="402099">
                <a:tc vMerge="1">
                  <a:txBody>
                    <a:bodyPr/>
                    <a:lstStyle/>
                    <a:p>
                      <a:endParaRPr lang="en-GB"/>
                    </a:p>
                  </a:txBody>
                  <a:tcPr/>
                </a:tc>
                <a:tc vMerge="1">
                  <a:txBody>
                    <a:bodyPr/>
                    <a:lstStyle/>
                    <a:p>
                      <a:endParaRPr lang="en-GB"/>
                    </a:p>
                  </a:txBody>
                  <a:tcPr/>
                </a:tc>
                <a:tc>
                  <a:txBody>
                    <a:bodyPr/>
                    <a:lstStyle/>
                    <a:p>
                      <a:pPr algn="ctr">
                        <a:lnSpc>
                          <a:spcPts val="1700"/>
                        </a:lnSpc>
                        <a:spcBef>
                          <a:spcPts val="300"/>
                        </a:spcBef>
                        <a:spcAft>
                          <a:spcPts val="300"/>
                        </a:spcAft>
                      </a:pPr>
                      <a:r>
                        <a:rPr lang="vi-VN" sz="1600" dirty="0">
                          <a:solidFill>
                            <a:schemeClr val="bg1"/>
                          </a:solidFill>
                          <a:effectLst/>
                          <a:latin typeface="+mj-lt"/>
                          <a:cs typeface="Times New Roman" panose="02020603050405020304" pitchFamily="18" charset="0"/>
                        </a:rPr>
                        <a:t>Chưa đạt</a:t>
                      </a:r>
                      <a:endParaRPr lang="en-GB" sz="16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a:txBody>
                    <a:bodyPr/>
                    <a:lstStyle/>
                    <a:p>
                      <a:pPr algn="ctr">
                        <a:lnSpc>
                          <a:spcPts val="1700"/>
                        </a:lnSpc>
                        <a:spcBef>
                          <a:spcPts val="300"/>
                        </a:spcBef>
                        <a:spcAft>
                          <a:spcPts val="300"/>
                        </a:spcAft>
                      </a:pPr>
                      <a:r>
                        <a:rPr lang="vi-VN" sz="1600" dirty="0">
                          <a:solidFill>
                            <a:schemeClr val="bg1"/>
                          </a:solidFill>
                          <a:effectLst/>
                          <a:latin typeface="+mj-lt"/>
                          <a:cs typeface="Times New Roman" panose="02020603050405020304" pitchFamily="18" charset="0"/>
                        </a:rPr>
                        <a:t>Đạt</a:t>
                      </a:r>
                      <a:endParaRPr lang="en-GB" sz="16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a:txBody>
                    <a:bodyPr/>
                    <a:lstStyle/>
                    <a:p>
                      <a:pPr algn="ctr">
                        <a:lnSpc>
                          <a:spcPts val="1700"/>
                        </a:lnSpc>
                        <a:spcBef>
                          <a:spcPts val="300"/>
                        </a:spcBef>
                        <a:spcAft>
                          <a:spcPts val="300"/>
                        </a:spcAft>
                      </a:pPr>
                      <a:r>
                        <a:rPr lang="vi-VN" sz="1600" dirty="0">
                          <a:solidFill>
                            <a:schemeClr val="bg1"/>
                          </a:solidFill>
                          <a:effectLst/>
                          <a:latin typeface="+mj-lt"/>
                          <a:cs typeface="Times New Roman" panose="02020603050405020304" pitchFamily="18" charset="0"/>
                        </a:rPr>
                        <a:t>Tốt</a:t>
                      </a:r>
                      <a:endParaRPr lang="en-GB" sz="16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extLst>
                  <a:ext uri="{0D108BD9-81ED-4DB2-BD59-A6C34878D82A}">
                    <a16:rowId xmlns:a16="http://schemas.microsoft.com/office/drawing/2014/main" xmlns="" val="826434106"/>
                  </a:ext>
                </a:extLst>
              </a:tr>
              <a:tr h="1268158">
                <a:tc>
                  <a:txBody>
                    <a:bodyPr/>
                    <a:lstStyle/>
                    <a:p>
                      <a:pPr marL="182563" indent="-182563" algn="l">
                        <a:lnSpc>
                          <a:spcPts val="1700"/>
                        </a:lnSpc>
                        <a:spcBef>
                          <a:spcPts val="300"/>
                        </a:spcBef>
                        <a:spcAft>
                          <a:spcPts val="300"/>
                        </a:spcAft>
                        <a:buFont typeface="+mj-lt"/>
                        <a:buAutoNum type="arabicPeriod"/>
                      </a:pPr>
                      <a:r>
                        <a:rPr lang="vi-VN" sz="1800" b="0" dirty="0">
                          <a:effectLst/>
                          <a:latin typeface="Times New Roman" panose="02020603050405020304" pitchFamily="18" charset="0"/>
                          <a:cs typeface="Times New Roman" panose="02020603050405020304" pitchFamily="18" charset="0"/>
                        </a:rPr>
                        <a:t>Xây dựng </a:t>
                      </a:r>
                      <a:r>
                        <a:rPr lang="en-US" sz="1800" b="0" dirty="0">
                          <a:effectLst/>
                          <a:latin typeface="Times New Roman" panose="02020603050405020304" pitchFamily="18" charset="0"/>
                          <a:cs typeface="Times New Roman" panose="02020603050405020304" pitchFamily="18" charset="0"/>
                        </a:rPr>
                        <a:t>                  </a:t>
                      </a:r>
                      <a:r>
                        <a:rPr lang="vi-VN" sz="1800" b="0" dirty="0">
                          <a:effectLst/>
                          <a:latin typeface="Times New Roman" panose="02020603050405020304" pitchFamily="18" charset="0"/>
                          <a:cs typeface="Times New Roman" panose="02020603050405020304" pitchFamily="18" charset="0"/>
                        </a:rPr>
                        <a:t>và triển khai </a:t>
                      </a:r>
                      <a:r>
                        <a:rPr lang="en-US" sz="1800" b="0" dirty="0">
                          <a:effectLst/>
                          <a:latin typeface="Times New Roman" panose="02020603050405020304" pitchFamily="18" charset="0"/>
                          <a:cs typeface="Times New Roman" panose="02020603050405020304" pitchFamily="18" charset="0"/>
                        </a:rPr>
                        <a:t>                </a:t>
                      </a:r>
                      <a:r>
                        <a:rPr lang="vi-VN" sz="1800" b="0" dirty="0">
                          <a:effectLst/>
                          <a:latin typeface="Times New Roman" panose="02020603050405020304" pitchFamily="18" charset="0"/>
                          <a:cs typeface="Times New Roman" panose="02020603050405020304" pitchFamily="18" charset="0"/>
                        </a:rPr>
                        <a:t>kế hoạch </a:t>
                      </a:r>
                      <a:r>
                        <a:rPr lang="en-US" sz="1800" b="0" dirty="0">
                          <a:effectLst/>
                          <a:latin typeface="Times New Roman" panose="02020603050405020304" pitchFamily="18" charset="0"/>
                          <a:cs typeface="Times New Roman" panose="02020603050405020304" pitchFamily="18" charset="0"/>
                        </a:rPr>
                        <a:t>              </a:t>
                      </a:r>
                      <a:r>
                        <a:rPr lang="vi-VN" sz="1800" b="0" dirty="0">
                          <a:effectLst/>
                          <a:latin typeface="Times New Roman" panose="02020603050405020304" pitchFamily="18" charset="0"/>
                          <a:cs typeface="Times New Roman" panose="02020603050405020304" pitchFamily="18" charset="0"/>
                        </a:rPr>
                        <a:t>thực hiện dự án</a:t>
                      </a:r>
                      <a:endParaRPr lang="en-GB"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ts val="17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a:t>
                      </a:r>
                      <a:r>
                        <a:rPr lang="en-US" sz="1800" dirty="0">
                          <a:solidFill>
                            <a:srgbClr val="FF0000"/>
                          </a:solidFill>
                          <a:effectLst/>
                          <a:latin typeface="Times New Roman" panose="02020603050405020304" pitchFamily="18" charset="0"/>
                          <a:cs typeface="Times New Roman" panose="02020603050405020304" pitchFamily="18" charset="0"/>
                        </a:rPr>
                        <a:t> </a:t>
                      </a:r>
                      <a:r>
                        <a:rPr lang="vi-VN" sz="1800" dirty="0">
                          <a:solidFill>
                            <a:srgbClr val="FF0000"/>
                          </a:solidFill>
                          <a:effectLst/>
                          <a:latin typeface="Times New Roman" panose="02020603050405020304" pitchFamily="18" charset="0"/>
                          <a:cs typeface="Times New Roman" panose="02020603050405020304" pitchFamily="18" charset="0"/>
                        </a:rPr>
                        <a:t>Đạt: </a:t>
                      </a:r>
                      <a:r>
                        <a:rPr lang="vi-VN" sz="1800" dirty="0">
                          <a:effectLst/>
                          <a:latin typeface="Times New Roman" panose="02020603050405020304" pitchFamily="18" charset="0"/>
                          <a:cs typeface="Times New Roman" panose="02020603050405020304" pitchFamily="18" charset="0"/>
                        </a:rPr>
                        <a:t>Đủ nội dung theo mẫu; thuyết trình kế hoạch rõ ràng; đăng kí và nộp kết quả thực hiện dự án đúng thời hạn.</a:t>
                      </a:r>
                      <a:endParaRPr lang="en-GB" sz="1800" dirty="0">
                        <a:effectLst/>
                        <a:latin typeface="Times New Roman" panose="02020603050405020304" pitchFamily="18" charset="0"/>
                        <a:cs typeface="Times New Roman" panose="02020603050405020304" pitchFamily="18" charset="0"/>
                      </a:endParaRPr>
                    </a:p>
                    <a:p>
                      <a:pPr algn="just">
                        <a:lnSpc>
                          <a:spcPts val="17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a:t>
                      </a:r>
                      <a:r>
                        <a:rPr lang="en-US" sz="1800" dirty="0">
                          <a:solidFill>
                            <a:srgbClr val="FF0000"/>
                          </a:solidFill>
                          <a:effectLst/>
                          <a:latin typeface="Times New Roman" panose="02020603050405020304" pitchFamily="18" charset="0"/>
                          <a:cs typeface="Times New Roman" panose="02020603050405020304" pitchFamily="18" charset="0"/>
                        </a:rPr>
                        <a:t> </a:t>
                      </a:r>
                      <a:r>
                        <a:rPr lang="vi-VN" sz="1800" dirty="0">
                          <a:solidFill>
                            <a:srgbClr val="FF0000"/>
                          </a:solidFill>
                          <a:effectLst/>
                          <a:latin typeface="Times New Roman" panose="02020603050405020304" pitchFamily="18" charset="0"/>
                          <a:cs typeface="Times New Roman" panose="02020603050405020304" pitchFamily="18" charset="0"/>
                        </a:rPr>
                        <a:t>Tốt: </a:t>
                      </a:r>
                      <a:r>
                        <a:rPr lang="vi-VN" sz="1800" dirty="0">
                          <a:effectLst/>
                          <a:latin typeface="Times New Roman" panose="02020603050405020304" pitchFamily="18" charset="0"/>
                          <a:cs typeface="Times New Roman" panose="02020603050405020304" pitchFamily="18" charset="0"/>
                        </a:rPr>
                        <a:t>Đủ nội dung theo mẫu; thuyết trình kế hoạch rõ ràng; đăng kí và nộp kết quả thực hiện dự án trước thời hạn.</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dirty="0">
                          <a:solidFill>
                            <a:srgbClr val="0000FF"/>
                          </a:solidFill>
                          <a:effectLst/>
                          <a:latin typeface="Times New Roman" panose="02020603050405020304" pitchFamily="18" charset="0"/>
                          <a:cs typeface="Times New Roman" panose="02020603050405020304" pitchFamily="18" charset="0"/>
                        </a:rPr>
                        <a:t>0</a:t>
                      </a:r>
                      <a:endParaRPr lang="en-GB"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dirty="0">
                          <a:solidFill>
                            <a:srgbClr val="0000FF"/>
                          </a:solidFill>
                          <a:effectLst/>
                          <a:latin typeface="Times New Roman" panose="02020603050405020304" pitchFamily="18" charset="0"/>
                          <a:cs typeface="Times New Roman" panose="02020603050405020304" pitchFamily="18" charset="0"/>
                        </a:rPr>
                        <a:t>0.5</a:t>
                      </a:r>
                      <a:endParaRPr lang="en-GB"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dirty="0">
                          <a:solidFill>
                            <a:srgbClr val="0000FF"/>
                          </a:solidFill>
                          <a:effectLst/>
                          <a:latin typeface="Times New Roman" panose="02020603050405020304" pitchFamily="18" charset="0"/>
                          <a:cs typeface="Times New Roman" panose="02020603050405020304" pitchFamily="18" charset="0"/>
                        </a:rPr>
                        <a:t>1</a:t>
                      </a:r>
                      <a:endParaRPr lang="en-GB"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261023769"/>
                  </a:ext>
                </a:extLst>
              </a:tr>
              <a:tr h="1067109">
                <a:tc>
                  <a:txBody>
                    <a:bodyPr/>
                    <a:lstStyle/>
                    <a:p>
                      <a:pPr marL="182563" indent="-182563" algn="l">
                        <a:lnSpc>
                          <a:spcPts val="1700"/>
                        </a:lnSpc>
                        <a:spcBef>
                          <a:spcPts val="300"/>
                        </a:spcBef>
                        <a:spcAft>
                          <a:spcPts val="300"/>
                        </a:spcAft>
                        <a:buFont typeface="+mj-lt"/>
                        <a:buNone/>
                      </a:pPr>
                      <a:r>
                        <a:rPr lang="en-US" sz="1800" b="0" dirty="0">
                          <a:effectLst/>
                          <a:latin typeface="Times New Roman" panose="02020603050405020304" pitchFamily="18" charset="0"/>
                          <a:cs typeface="Times New Roman" panose="02020603050405020304" pitchFamily="18" charset="0"/>
                        </a:rPr>
                        <a:t>2. </a:t>
                      </a:r>
                      <a:r>
                        <a:rPr lang="vi-VN" sz="1800" b="0" dirty="0">
                          <a:effectLst/>
                          <a:latin typeface="Times New Roman" panose="02020603050405020304" pitchFamily="18" charset="0"/>
                          <a:cs typeface="Times New Roman" panose="02020603050405020304" pitchFamily="18" charset="0"/>
                        </a:rPr>
                        <a:t>Nội dung </a:t>
                      </a:r>
                      <a:r>
                        <a:rPr lang="en-US" sz="1800" b="0" dirty="0">
                          <a:effectLst/>
                          <a:latin typeface="Times New Roman" panose="02020603050405020304" pitchFamily="18" charset="0"/>
                          <a:cs typeface="Times New Roman" panose="02020603050405020304" pitchFamily="18" charset="0"/>
                        </a:rPr>
                        <a:t>               </a:t>
                      </a:r>
                      <a:r>
                        <a:rPr lang="vi-VN" sz="1800" b="0" dirty="0">
                          <a:effectLst/>
                          <a:latin typeface="Times New Roman" panose="02020603050405020304" pitchFamily="18" charset="0"/>
                          <a:cs typeface="Times New Roman" panose="02020603050405020304" pitchFamily="18" charset="0"/>
                        </a:rPr>
                        <a:t>dự án</a:t>
                      </a:r>
                      <a:endParaRPr lang="en-GB"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ts val="17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a:t>
                      </a:r>
                      <a:r>
                        <a:rPr lang="en-US" sz="1800" dirty="0">
                          <a:solidFill>
                            <a:srgbClr val="FF0000"/>
                          </a:solidFill>
                          <a:effectLst/>
                          <a:latin typeface="Times New Roman" panose="02020603050405020304" pitchFamily="18" charset="0"/>
                          <a:cs typeface="Times New Roman" panose="02020603050405020304" pitchFamily="18" charset="0"/>
                        </a:rPr>
                        <a:t> </a:t>
                      </a:r>
                      <a:r>
                        <a:rPr lang="vi-VN" sz="1800" dirty="0">
                          <a:solidFill>
                            <a:srgbClr val="FF0000"/>
                          </a:solidFill>
                          <a:effectLst/>
                          <a:latin typeface="Times New Roman" panose="02020603050405020304" pitchFamily="18" charset="0"/>
                          <a:cs typeface="Times New Roman" panose="02020603050405020304" pitchFamily="18" charset="0"/>
                        </a:rPr>
                        <a:t>Đạt: </a:t>
                      </a:r>
                      <a:r>
                        <a:rPr lang="vi-VN" sz="1800" dirty="0">
                          <a:effectLst/>
                          <a:latin typeface="Times New Roman" panose="02020603050405020304" pitchFamily="18" charset="0"/>
                          <a:cs typeface="Times New Roman" panose="02020603050405020304" pitchFamily="18" charset="0"/>
                        </a:rPr>
                        <a:t>Đúng, đủ nội dung cơ bản theo yêu cầu của bài tập vận dụng; có 1 nội dung lạc chủ đề.</a:t>
                      </a:r>
                      <a:endParaRPr lang="en-GB" sz="1800" dirty="0">
                        <a:effectLst/>
                        <a:latin typeface="Times New Roman" panose="02020603050405020304" pitchFamily="18" charset="0"/>
                        <a:cs typeface="Times New Roman" panose="02020603050405020304" pitchFamily="18" charset="0"/>
                      </a:endParaRPr>
                    </a:p>
                    <a:p>
                      <a:pPr algn="just">
                        <a:lnSpc>
                          <a:spcPts val="17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a:t>
                      </a:r>
                      <a:r>
                        <a:rPr lang="en-US" sz="1800" dirty="0">
                          <a:solidFill>
                            <a:srgbClr val="FF0000"/>
                          </a:solidFill>
                          <a:effectLst/>
                          <a:latin typeface="Times New Roman" panose="02020603050405020304" pitchFamily="18" charset="0"/>
                          <a:cs typeface="Times New Roman" panose="02020603050405020304" pitchFamily="18" charset="0"/>
                        </a:rPr>
                        <a:t> </a:t>
                      </a:r>
                      <a:r>
                        <a:rPr lang="vi-VN" sz="1800" dirty="0">
                          <a:solidFill>
                            <a:srgbClr val="FF0000"/>
                          </a:solidFill>
                          <a:effectLst/>
                          <a:latin typeface="Times New Roman" panose="02020603050405020304" pitchFamily="18" charset="0"/>
                          <a:cs typeface="Times New Roman" panose="02020603050405020304" pitchFamily="18" charset="0"/>
                        </a:rPr>
                        <a:t>Tốt: </a:t>
                      </a:r>
                      <a:r>
                        <a:rPr lang="vi-VN" sz="1800" dirty="0">
                          <a:effectLst/>
                          <a:latin typeface="Times New Roman" panose="02020603050405020304" pitchFamily="18" charset="0"/>
                          <a:cs typeface="Times New Roman" panose="02020603050405020304" pitchFamily="18" charset="0"/>
                        </a:rPr>
                        <a:t>Đúng, đủ nội dung cơ bản theo yêu cầu của bài tập vận dụng; không có nội dung nào lạc chủ đề.</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a:solidFill>
                            <a:srgbClr val="0000FF"/>
                          </a:solidFill>
                          <a:effectLst/>
                          <a:latin typeface="Times New Roman" panose="02020603050405020304" pitchFamily="18" charset="0"/>
                          <a:cs typeface="Times New Roman" panose="02020603050405020304" pitchFamily="18" charset="0"/>
                        </a:rPr>
                        <a:t>0</a:t>
                      </a:r>
                      <a:endParaRPr lang="en-GB"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dirty="0">
                          <a:solidFill>
                            <a:srgbClr val="0000FF"/>
                          </a:solidFill>
                          <a:effectLst/>
                          <a:latin typeface="Times New Roman" panose="02020603050405020304" pitchFamily="18" charset="0"/>
                          <a:cs typeface="Times New Roman" panose="02020603050405020304" pitchFamily="18" charset="0"/>
                        </a:rPr>
                        <a:t>3.0</a:t>
                      </a:r>
                      <a:endParaRPr lang="en-GB"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dirty="0">
                          <a:solidFill>
                            <a:srgbClr val="0000FF"/>
                          </a:solidFill>
                          <a:effectLst/>
                          <a:latin typeface="Times New Roman" panose="02020603050405020304" pitchFamily="18" charset="0"/>
                          <a:cs typeface="Times New Roman" panose="02020603050405020304" pitchFamily="18" charset="0"/>
                        </a:rPr>
                        <a:t>4</a:t>
                      </a:r>
                      <a:endParaRPr lang="en-GB"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093221809"/>
                  </a:ext>
                </a:extLst>
              </a:tr>
              <a:tr h="1078867">
                <a:tc>
                  <a:txBody>
                    <a:bodyPr/>
                    <a:lstStyle/>
                    <a:p>
                      <a:pPr marL="182563" indent="-182563" algn="l">
                        <a:lnSpc>
                          <a:spcPts val="1700"/>
                        </a:lnSpc>
                        <a:spcBef>
                          <a:spcPts val="300"/>
                        </a:spcBef>
                        <a:spcAft>
                          <a:spcPts val="300"/>
                        </a:spcAft>
                        <a:buFont typeface="+mj-lt"/>
                        <a:buNone/>
                      </a:pPr>
                      <a:r>
                        <a:rPr lang="en-US" sz="1800" b="0" dirty="0">
                          <a:effectLst/>
                          <a:latin typeface="Times New Roman" panose="02020603050405020304" pitchFamily="18" charset="0"/>
                          <a:cs typeface="Times New Roman" panose="02020603050405020304" pitchFamily="18" charset="0"/>
                        </a:rPr>
                        <a:t>3. </a:t>
                      </a:r>
                      <a:r>
                        <a:rPr lang="en-US" sz="1800" b="0" dirty="0" err="1">
                          <a:effectLst/>
                          <a:latin typeface="Times New Roman" panose="02020603050405020304" pitchFamily="18" charset="0"/>
                          <a:cs typeface="Times New Roman" panose="02020603050405020304" pitchFamily="18" charset="0"/>
                        </a:rPr>
                        <a:t>Cấu</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trúc</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hình</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thức</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sản</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phẩm</a:t>
                      </a:r>
                      <a:r>
                        <a:rPr lang="en-US" sz="1800" b="0" dirty="0">
                          <a:effectLst/>
                          <a:latin typeface="Times New Roman" panose="02020603050405020304" pitchFamily="18" charset="0"/>
                          <a:cs typeface="Times New Roman" panose="02020603050405020304" pitchFamily="18" charset="0"/>
                        </a:rPr>
                        <a:t> </a:t>
                      </a:r>
                      <a:r>
                        <a:rPr lang="vi-VN" sz="1800" b="0" dirty="0">
                          <a:effectLst/>
                          <a:latin typeface="Times New Roman" panose="02020603050405020304" pitchFamily="18" charset="0"/>
                          <a:cs typeface="Times New Roman" panose="02020603050405020304" pitchFamily="18" charset="0"/>
                        </a:rPr>
                        <a:t>báo cáo </a:t>
                      </a:r>
                      <a:r>
                        <a:rPr lang="en-US" sz="1800" b="0" dirty="0">
                          <a:effectLst/>
                          <a:latin typeface="Times New Roman" panose="02020603050405020304" pitchFamily="18" charset="0"/>
                          <a:cs typeface="Times New Roman" panose="02020603050405020304" pitchFamily="18" charset="0"/>
                        </a:rPr>
                        <a:t>                 </a:t>
                      </a:r>
                      <a:r>
                        <a:rPr lang="vi-VN" sz="1800" b="0" dirty="0">
                          <a:effectLst/>
                          <a:latin typeface="Times New Roman" panose="02020603050405020304" pitchFamily="18" charset="0"/>
                          <a:cs typeface="Times New Roman" panose="02020603050405020304" pitchFamily="18" charset="0"/>
                        </a:rPr>
                        <a:t>kết quả dự án</a:t>
                      </a:r>
                      <a:endParaRPr lang="en-GB"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ts val="17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a:t>
                      </a:r>
                      <a:r>
                        <a:rPr lang="en-US" sz="1800" dirty="0">
                          <a:solidFill>
                            <a:srgbClr val="FF0000"/>
                          </a:solidFill>
                          <a:effectLst/>
                          <a:latin typeface="Times New Roman" panose="02020603050405020304" pitchFamily="18" charset="0"/>
                          <a:cs typeface="Times New Roman" panose="02020603050405020304" pitchFamily="18" charset="0"/>
                        </a:rPr>
                        <a:t> </a:t>
                      </a:r>
                      <a:r>
                        <a:rPr lang="vi-VN" sz="1800" dirty="0">
                          <a:solidFill>
                            <a:srgbClr val="FF0000"/>
                          </a:solidFill>
                          <a:effectLst/>
                          <a:latin typeface="Times New Roman" panose="02020603050405020304" pitchFamily="18" charset="0"/>
                          <a:cs typeface="Times New Roman" panose="02020603050405020304" pitchFamily="18" charset="0"/>
                        </a:rPr>
                        <a:t>Đạt: </a:t>
                      </a:r>
                      <a:r>
                        <a:rPr lang="vi-VN" sz="1800" dirty="0">
                          <a:effectLst/>
                          <a:latin typeface="Times New Roman" panose="02020603050405020304" pitchFamily="18" charset="0"/>
                          <a:cs typeface="Times New Roman" panose="02020603050405020304" pitchFamily="18" charset="0"/>
                        </a:rPr>
                        <a:t>Cấu trúc logic, rõ ràng; kênh chữ và kênh hình bảo đảm phù hợp.</a:t>
                      </a:r>
                      <a:endParaRPr lang="en-GB" sz="1800" dirty="0">
                        <a:effectLst/>
                        <a:latin typeface="Times New Roman" panose="02020603050405020304" pitchFamily="18" charset="0"/>
                        <a:cs typeface="Times New Roman" panose="02020603050405020304" pitchFamily="18" charset="0"/>
                      </a:endParaRPr>
                    </a:p>
                    <a:p>
                      <a:pPr algn="just">
                        <a:lnSpc>
                          <a:spcPts val="17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a:t>
                      </a:r>
                      <a:r>
                        <a:rPr lang="en-US" sz="1800" dirty="0">
                          <a:solidFill>
                            <a:srgbClr val="FF0000"/>
                          </a:solidFill>
                          <a:effectLst/>
                          <a:latin typeface="Times New Roman" panose="02020603050405020304" pitchFamily="18" charset="0"/>
                          <a:cs typeface="Times New Roman" panose="02020603050405020304" pitchFamily="18" charset="0"/>
                        </a:rPr>
                        <a:t> </a:t>
                      </a:r>
                      <a:r>
                        <a:rPr lang="vi-VN" sz="1800" dirty="0">
                          <a:solidFill>
                            <a:srgbClr val="FF0000"/>
                          </a:solidFill>
                          <a:effectLst/>
                          <a:latin typeface="Times New Roman" panose="02020603050405020304" pitchFamily="18" charset="0"/>
                          <a:cs typeface="Times New Roman" panose="02020603050405020304" pitchFamily="18" charset="0"/>
                        </a:rPr>
                        <a:t>Tốt: </a:t>
                      </a:r>
                      <a:r>
                        <a:rPr lang="vi-VN" sz="1800" dirty="0">
                          <a:effectLst/>
                          <a:latin typeface="Times New Roman" panose="02020603050405020304" pitchFamily="18" charset="0"/>
                          <a:cs typeface="Times New Roman" panose="02020603050405020304" pitchFamily="18" charset="0"/>
                        </a:rPr>
                        <a:t>Cấu trúc logic, rõ ràng; kênh chữ và kênh hình bảo đảm phù hợp; sáng tạo, độc đáo.</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a:solidFill>
                            <a:srgbClr val="0000FF"/>
                          </a:solidFill>
                          <a:effectLst/>
                          <a:latin typeface="Times New Roman" panose="02020603050405020304" pitchFamily="18" charset="0"/>
                          <a:cs typeface="Times New Roman" panose="02020603050405020304" pitchFamily="18" charset="0"/>
                        </a:rPr>
                        <a:t>0</a:t>
                      </a:r>
                      <a:endParaRPr lang="en-GB"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a:solidFill>
                            <a:srgbClr val="0000FF"/>
                          </a:solidFill>
                          <a:effectLst/>
                          <a:latin typeface="Times New Roman" panose="02020603050405020304" pitchFamily="18" charset="0"/>
                          <a:cs typeface="Times New Roman" panose="02020603050405020304" pitchFamily="18" charset="0"/>
                        </a:rPr>
                        <a:t>0.5</a:t>
                      </a:r>
                      <a:endParaRPr lang="en-GB"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dirty="0">
                          <a:solidFill>
                            <a:srgbClr val="0000FF"/>
                          </a:solidFill>
                          <a:effectLst/>
                          <a:latin typeface="Times New Roman" panose="02020603050405020304" pitchFamily="18" charset="0"/>
                          <a:cs typeface="Times New Roman" panose="02020603050405020304" pitchFamily="18" charset="0"/>
                        </a:rPr>
                        <a:t>1</a:t>
                      </a:r>
                      <a:endParaRPr lang="en-GB"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942847660"/>
                  </a:ext>
                </a:extLst>
              </a:tr>
              <a:tr h="854242">
                <a:tc>
                  <a:txBody>
                    <a:bodyPr/>
                    <a:lstStyle/>
                    <a:p>
                      <a:pPr marL="182563" indent="-182563" algn="l">
                        <a:lnSpc>
                          <a:spcPts val="1700"/>
                        </a:lnSpc>
                        <a:spcBef>
                          <a:spcPts val="300"/>
                        </a:spcBef>
                        <a:spcAft>
                          <a:spcPts val="300"/>
                        </a:spcAft>
                        <a:buFont typeface="+mj-lt"/>
                        <a:buNone/>
                      </a:pPr>
                      <a:r>
                        <a:rPr lang="en-US" sz="1800" b="0" dirty="0">
                          <a:effectLst/>
                          <a:latin typeface="Times New Roman" panose="02020603050405020304" pitchFamily="18" charset="0"/>
                          <a:cs typeface="Times New Roman" panose="02020603050405020304" pitchFamily="18" charset="0"/>
                        </a:rPr>
                        <a:t>4. </a:t>
                      </a:r>
                      <a:r>
                        <a:rPr lang="vi-VN" sz="1800" b="0" dirty="0">
                          <a:effectLst/>
                          <a:latin typeface="Times New Roman" panose="02020603050405020304" pitchFamily="18" charset="0"/>
                          <a:cs typeface="Times New Roman" panose="02020603050405020304" pitchFamily="18" charset="0"/>
                        </a:rPr>
                        <a:t>Thuyết trình trước lớp về</a:t>
                      </a:r>
                      <a:r>
                        <a:rPr lang="en-US" sz="1800" b="0" dirty="0">
                          <a:effectLst/>
                          <a:latin typeface="Times New Roman" panose="02020603050405020304" pitchFamily="18" charset="0"/>
                          <a:cs typeface="Times New Roman" panose="02020603050405020304" pitchFamily="18" charset="0"/>
                        </a:rPr>
                        <a:t> </a:t>
                      </a:r>
                      <a:r>
                        <a:rPr lang="vi-VN" sz="1800" b="0" dirty="0">
                          <a:effectLst/>
                          <a:latin typeface="Times New Roman" panose="02020603050405020304" pitchFamily="18" charset="0"/>
                          <a:cs typeface="Times New Roman" panose="02020603050405020304" pitchFamily="18" charset="0"/>
                        </a:rPr>
                        <a:t> kết quả dự án</a:t>
                      </a:r>
                      <a:endParaRPr lang="en-GB"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ts val="17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a:t>
                      </a:r>
                      <a:r>
                        <a:rPr lang="en-US" sz="1800" dirty="0">
                          <a:solidFill>
                            <a:srgbClr val="FF0000"/>
                          </a:solidFill>
                          <a:effectLst/>
                          <a:latin typeface="Times New Roman" panose="02020603050405020304" pitchFamily="18" charset="0"/>
                          <a:cs typeface="Times New Roman" panose="02020603050405020304" pitchFamily="18" charset="0"/>
                        </a:rPr>
                        <a:t> </a:t>
                      </a:r>
                      <a:r>
                        <a:rPr lang="vi-VN" sz="1800" dirty="0">
                          <a:solidFill>
                            <a:srgbClr val="FF0000"/>
                          </a:solidFill>
                          <a:effectLst/>
                          <a:latin typeface="Times New Roman" panose="02020603050405020304" pitchFamily="18" charset="0"/>
                          <a:cs typeface="Times New Roman" panose="02020603050405020304" pitchFamily="18" charset="0"/>
                        </a:rPr>
                        <a:t>Đạt: </a:t>
                      </a:r>
                      <a:r>
                        <a:rPr lang="vi-VN" sz="1800" dirty="0">
                          <a:effectLst/>
                          <a:latin typeface="Times New Roman" panose="02020603050405020304" pitchFamily="18" charset="0"/>
                          <a:cs typeface="Times New Roman" panose="02020603050405020304" pitchFamily="18" charset="0"/>
                        </a:rPr>
                        <a:t>Tự tin; nói to, rõ ràng, lưu loát</a:t>
                      </a:r>
                      <a:r>
                        <a:rPr lang="en-US" sz="1800" dirty="0">
                          <a:effectLst/>
                          <a:latin typeface="Times New Roman" panose="02020603050405020304" pitchFamily="18" charset="0"/>
                          <a:cs typeface="Times New Roman" panose="02020603050405020304" pitchFamily="18" charset="0"/>
                        </a:rPr>
                        <a:t>.</a:t>
                      </a:r>
                      <a:endParaRPr lang="en-GB" sz="1800" dirty="0">
                        <a:effectLst/>
                        <a:latin typeface="Times New Roman" panose="02020603050405020304" pitchFamily="18" charset="0"/>
                        <a:cs typeface="Times New Roman" panose="02020603050405020304" pitchFamily="18" charset="0"/>
                      </a:endParaRPr>
                    </a:p>
                    <a:p>
                      <a:pPr algn="just">
                        <a:lnSpc>
                          <a:spcPts val="17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a:t>
                      </a:r>
                      <a:r>
                        <a:rPr lang="en-US" sz="1800" dirty="0">
                          <a:solidFill>
                            <a:srgbClr val="FF0000"/>
                          </a:solidFill>
                          <a:effectLst/>
                          <a:latin typeface="Times New Roman" panose="02020603050405020304" pitchFamily="18" charset="0"/>
                          <a:cs typeface="Times New Roman" panose="02020603050405020304" pitchFamily="18" charset="0"/>
                        </a:rPr>
                        <a:t> </a:t>
                      </a:r>
                      <a:r>
                        <a:rPr lang="vi-VN" sz="1800" dirty="0">
                          <a:solidFill>
                            <a:srgbClr val="FF0000"/>
                          </a:solidFill>
                          <a:effectLst/>
                          <a:latin typeface="Times New Roman" panose="02020603050405020304" pitchFamily="18" charset="0"/>
                          <a:cs typeface="Times New Roman" panose="02020603050405020304" pitchFamily="18" charset="0"/>
                        </a:rPr>
                        <a:t>Tốt: </a:t>
                      </a:r>
                      <a:r>
                        <a:rPr lang="vi-VN" sz="1800" dirty="0">
                          <a:effectLst/>
                          <a:latin typeface="Times New Roman" panose="02020603050405020304" pitchFamily="18" charset="0"/>
                          <a:cs typeface="Times New Roman" panose="02020603050405020304" pitchFamily="18" charset="0"/>
                        </a:rPr>
                        <a:t>Tự tin; nói to, rõ ràng, lưu loát; thoát li tài liệu; truyền cảm, thuyết phục.</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a:solidFill>
                            <a:srgbClr val="0000FF"/>
                          </a:solidFill>
                          <a:effectLst/>
                          <a:latin typeface="Times New Roman" panose="02020603050405020304" pitchFamily="18" charset="0"/>
                          <a:cs typeface="Times New Roman" panose="02020603050405020304" pitchFamily="18" charset="0"/>
                        </a:rPr>
                        <a:t>0</a:t>
                      </a:r>
                      <a:endParaRPr lang="en-GB"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a:solidFill>
                            <a:srgbClr val="0000FF"/>
                          </a:solidFill>
                          <a:effectLst/>
                          <a:latin typeface="Times New Roman" panose="02020603050405020304" pitchFamily="18" charset="0"/>
                          <a:cs typeface="Times New Roman" panose="02020603050405020304" pitchFamily="18" charset="0"/>
                        </a:rPr>
                        <a:t>1.5</a:t>
                      </a:r>
                      <a:endParaRPr lang="en-GB"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dirty="0">
                          <a:solidFill>
                            <a:srgbClr val="0000FF"/>
                          </a:solidFill>
                          <a:effectLst/>
                          <a:latin typeface="Times New Roman" panose="02020603050405020304" pitchFamily="18" charset="0"/>
                          <a:cs typeface="Times New Roman" panose="02020603050405020304" pitchFamily="18" charset="0"/>
                        </a:rPr>
                        <a:t>2</a:t>
                      </a:r>
                      <a:endParaRPr lang="en-GB"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673209261"/>
                  </a:ext>
                </a:extLst>
              </a:tr>
              <a:tr h="1067109">
                <a:tc>
                  <a:txBody>
                    <a:bodyPr/>
                    <a:lstStyle/>
                    <a:p>
                      <a:pPr marL="182563" indent="-182563" algn="l">
                        <a:lnSpc>
                          <a:spcPts val="1700"/>
                        </a:lnSpc>
                        <a:spcBef>
                          <a:spcPts val="300"/>
                        </a:spcBef>
                        <a:spcAft>
                          <a:spcPts val="300"/>
                        </a:spcAft>
                        <a:buFont typeface="+mj-lt"/>
                        <a:buNone/>
                      </a:pPr>
                      <a:r>
                        <a:rPr lang="en-US" sz="1800" b="0" dirty="0">
                          <a:effectLst/>
                          <a:latin typeface="Times New Roman" panose="02020603050405020304" pitchFamily="18" charset="0"/>
                          <a:cs typeface="Times New Roman" panose="02020603050405020304" pitchFamily="18" charset="0"/>
                        </a:rPr>
                        <a:t>5. </a:t>
                      </a:r>
                      <a:r>
                        <a:rPr lang="vi-VN" sz="1800" b="0" dirty="0">
                          <a:effectLst/>
                          <a:latin typeface="Times New Roman" panose="02020603050405020304" pitchFamily="18" charset="0"/>
                          <a:cs typeface="Times New Roman" panose="02020603050405020304" pitchFamily="18" charset="0"/>
                        </a:rPr>
                        <a:t>Ý kiến v</a:t>
                      </a:r>
                      <a:r>
                        <a:rPr lang="en-US" sz="1800" b="0" dirty="0">
                          <a:effectLst/>
                          <a:latin typeface="Times New Roman" panose="02020603050405020304" pitchFamily="18" charset="0"/>
                          <a:cs typeface="Times New Roman" panose="02020603050405020304" pitchFamily="18" charset="0"/>
                        </a:rPr>
                        <a:t>ề</a:t>
                      </a:r>
                      <a:r>
                        <a:rPr lang="vi-VN"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kết</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quả</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thực</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hiện</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dự</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án</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của</a:t>
                      </a:r>
                      <a:r>
                        <a:rPr lang="en-US" sz="1800" b="0" dirty="0">
                          <a:effectLst/>
                          <a:latin typeface="Times New Roman" panose="02020603050405020304" pitchFamily="18" charset="0"/>
                          <a:cs typeface="Times New Roman" panose="02020603050405020304" pitchFamily="18" charset="0"/>
                        </a:rPr>
                        <a:t> </a:t>
                      </a:r>
                      <a:r>
                        <a:rPr lang="vi-VN" sz="1800" b="0" dirty="0">
                          <a:effectLst/>
                          <a:latin typeface="Times New Roman" panose="02020603050405020304" pitchFamily="18" charset="0"/>
                          <a:cs typeface="Times New Roman" panose="02020603050405020304" pitchFamily="18" charset="0"/>
                        </a:rPr>
                        <a:t>các </a:t>
                      </a:r>
                      <a:r>
                        <a:rPr lang="en-US" sz="1800" b="0" dirty="0">
                          <a:effectLst/>
                          <a:latin typeface="Times New Roman" panose="02020603050405020304" pitchFamily="18" charset="0"/>
                          <a:cs typeface="Times New Roman" panose="02020603050405020304" pitchFamily="18" charset="0"/>
                        </a:rPr>
                        <a:t>                </a:t>
                      </a:r>
                      <a:r>
                        <a:rPr lang="vi-VN" sz="1800" b="0" dirty="0">
                          <a:effectLst/>
                          <a:latin typeface="Times New Roman" panose="02020603050405020304" pitchFamily="18" charset="0"/>
                          <a:cs typeface="Times New Roman" panose="02020603050405020304" pitchFamily="18" charset="0"/>
                        </a:rPr>
                        <a:t>nhóm khác</a:t>
                      </a:r>
                      <a:endParaRPr lang="en-GB"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ts val="17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a:t>
                      </a:r>
                      <a:r>
                        <a:rPr lang="en-US" sz="1800" dirty="0">
                          <a:solidFill>
                            <a:srgbClr val="FF0000"/>
                          </a:solidFill>
                          <a:effectLst/>
                          <a:latin typeface="Times New Roman" panose="02020603050405020304" pitchFamily="18" charset="0"/>
                          <a:cs typeface="Times New Roman" panose="02020603050405020304" pitchFamily="18" charset="0"/>
                        </a:rPr>
                        <a:t> </a:t>
                      </a:r>
                      <a:r>
                        <a:rPr lang="vi-VN" sz="1800" dirty="0">
                          <a:solidFill>
                            <a:srgbClr val="FF0000"/>
                          </a:solidFill>
                          <a:effectLst/>
                          <a:latin typeface="Times New Roman" panose="02020603050405020304" pitchFamily="18" charset="0"/>
                          <a:cs typeface="Times New Roman" panose="02020603050405020304" pitchFamily="18" charset="0"/>
                        </a:rPr>
                        <a:t>Đạt: </a:t>
                      </a:r>
                      <a:r>
                        <a:rPr lang="vi-VN" sz="1800" dirty="0">
                          <a:effectLst/>
                          <a:latin typeface="Times New Roman" panose="02020603050405020304" pitchFamily="18" charset="0"/>
                          <a:cs typeface="Times New Roman" panose="02020603050405020304" pitchFamily="18" charset="0"/>
                        </a:rPr>
                        <a:t>Có 3 ý kiến (nhận xét/nêu câu hỏi/phản biện/phát hiện tình huống có vấn đề...)</a:t>
                      </a:r>
                      <a:r>
                        <a:rPr lang="en-US" sz="1800" dirty="0">
                          <a:effectLst/>
                          <a:latin typeface="Times New Roman" panose="02020603050405020304" pitchFamily="18" charset="0"/>
                          <a:cs typeface="Times New Roman" panose="02020603050405020304" pitchFamily="18" charset="0"/>
                        </a:rPr>
                        <a:t>.</a:t>
                      </a:r>
                      <a:endParaRPr lang="en-GB" sz="1800" dirty="0">
                        <a:effectLst/>
                        <a:latin typeface="Times New Roman" panose="02020603050405020304" pitchFamily="18" charset="0"/>
                        <a:cs typeface="Times New Roman" panose="02020603050405020304" pitchFamily="18" charset="0"/>
                      </a:endParaRPr>
                    </a:p>
                    <a:p>
                      <a:pPr algn="just">
                        <a:lnSpc>
                          <a:spcPts val="17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a:t>
                      </a:r>
                      <a:r>
                        <a:rPr lang="en-US" sz="1800" dirty="0">
                          <a:solidFill>
                            <a:srgbClr val="FF0000"/>
                          </a:solidFill>
                          <a:effectLst/>
                          <a:latin typeface="Times New Roman" panose="02020603050405020304" pitchFamily="18" charset="0"/>
                          <a:cs typeface="Times New Roman" panose="02020603050405020304" pitchFamily="18" charset="0"/>
                        </a:rPr>
                        <a:t> </a:t>
                      </a:r>
                      <a:r>
                        <a:rPr lang="vi-VN" sz="1800" dirty="0">
                          <a:solidFill>
                            <a:srgbClr val="FF0000"/>
                          </a:solidFill>
                          <a:effectLst/>
                          <a:latin typeface="Times New Roman" panose="02020603050405020304" pitchFamily="18" charset="0"/>
                          <a:cs typeface="Times New Roman" panose="02020603050405020304" pitchFamily="18" charset="0"/>
                        </a:rPr>
                        <a:t>Tốt: </a:t>
                      </a:r>
                      <a:r>
                        <a:rPr lang="vi-VN" sz="1800" dirty="0">
                          <a:effectLst/>
                          <a:latin typeface="Times New Roman" panose="02020603050405020304" pitchFamily="18" charset="0"/>
                          <a:cs typeface="Times New Roman" panose="02020603050405020304" pitchFamily="18" charset="0"/>
                        </a:rPr>
                        <a:t>Có từ 4 ý kiến trở lên (nhận xét/nêu câu hỏi/phản biện/phát hiện tình huống có vấn đề...)</a:t>
                      </a:r>
                      <a:r>
                        <a:rPr lang="en-US" sz="1800" dirty="0">
                          <a:effectLst/>
                          <a:latin typeface="Times New Roman" panose="02020603050405020304" pitchFamily="18" charset="0"/>
                          <a:cs typeface="Times New Roman" panose="02020603050405020304" pitchFamily="18" charset="0"/>
                        </a:rPr>
                        <a:t>.</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a:solidFill>
                            <a:srgbClr val="0000FF"/>
                          </a:solidFill>
                          <a:effectLst/>
                          <a:latin typeface="Times New Roman" panose="02020603050405020304" pitchFamily="18" charset="0"/>
                          <a:cs typeface="Times New Roman" panose="02020603050405020304" pitchFamily="18" charset="0"/>
                        </a:rPr>
                        <a:t>0</a:t>
                      </a:r>
                      <a:endParaRPr lang="en-GB"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a:solidFill>
                            <a:srgbClr val="0000FF"/>
                          </a:solidFill>
                          <a:effectLst/>
                          <a:latin typeface="Times New Roman" panose="02020603050405020304" pitchFamily="18" charset="0"/>
                          <a:cs typeface="Times New Roman" panose="02020603050405020304" pitchFamily="18" charset="0"/>
                        </a:rPr>
                        <a:t>1.5</a:t>
                      </a:r>
                      <a:endParaRPr lang="en-GB"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dirty="0">
                          <a:solidFill>
                            <a:srgbClr val="0000FF"/>
                          </a:solidFill>
                          <a:effectLst/>
                          <a:latin typeface="Times New Roman" panose="02020603050405020304" pitchFamily="18" charset="0"/>
                          <a:cs typeface="Times New Roman" panose="02020603050405020304" pitchFamily="18" charset="0"/>
                        </a:rPr>
                        <a:t>2</a:t>
                      </a:r>
                      <a:endParaRPr lang="en-GB"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740398113"/>
                  </a:ext>
                </a:extLst>
              </a:tr>
              <a:tr h="201049">
                <a:tc>
                  <a:txBody>
                    <a:bodyPr/>
                    <a:lstStyle/>
                    <a:p>
                      <a:pPr>
                        <a:lnSpc>
                          <a:spcPts val="1700"/>
                        </a:lnSpc>
                        <a:spcBef>
                          <a:spcPts val="300"/>
                        </a:spcBef>
                        <a:spcAft>
                          <a:spcPts val="300"/>
                        </a:spcAft>
                      </a:pPr>
                      <a:r>
                        <a:rPr lang="vi-VN" sz="1800" dirty="0">
                          <a:effectLst/>
                          <a:latin typeface="Times New Roman" panose="02020603050405020304" pitchFamily="18" charset="0"/>
                          <a:cs typeface="Times New Roman" panose="02020603050405020304" pitchFamily="18" charset="0"/>
                        </a:rPr>
                        <a:t> </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ts val="20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Cộng</a:t>
                      </a:r>
                      <a:endParaRPr lang="en-GB"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20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0</a:t>
                      </a:r>
                      <a:endParaRPr lang="en-GB"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20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7</a:t>
                      </a:r>
                      <a:endParaRPr lang="en-GB"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20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10</a:t>
                      </a:r>
                      <a:endParaRPr lang="en-GB"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41089468"/>
                  </a:ext>
                </a:extLst>
              </a:tr>
            </a:tbl>
          </a:graphicData>
        </a:graphic>
      </p:graphicFrame>
      <p:sp>
        <p:nvSpPr>
          <p:cNvPr id="6" name="TextBox 5">
            <a:extLst>
              <a:ext uri="{FF2B5EF4-FFF2-40B4-BE49-F238E27FC236}">
                <a16:creationId xmlns:a16="http://schemas.microsoft.com/office/drawing/2014/main" xmlns="" id="{6FCAFFC4-3245-3D50-57A8-66CDAD1133DD}"/>
              </a:ext>
            </a:extLst>
          </p:cNvPr>
          <p:cNvSpPr txBox="1"/>
          <p:nvPr/>
        </p:nvSpPr>
        <p:spPr>
          <a:xfrm>
            <a:off x="3529894" y="68766"/>
            <a:ext cx="6093994" cy="461665"/>
          </a:xfrm>
          <a:prstGeom prst="rect">
            <a:avLst/>
          </a:prstGeom>
          <a:noFill/>
        </p:spPr>
        <p:txBody>
          <a:bodyPr wrap="square">
            <a:spAutoFit/>
          </a:bodyPr>
          <a:lstStyle/>
          <a:p>
            <a:pPr algn="ctr"/>
            <a:r>
              <a:rPr lang="vi-VN" sz="2400" b="1" dirty="0">
                <a:effectLst/>
                <a:latin typeface="Times New Roman" panose="02020603050405020304" pitchFamily="18" charset="0"/>
                <a:ea typeface="Calibri" panose="020F0502020204030204" pitchFamily="34" charset="0"/>
              </a:rPr>
              <a:t>Tiêu chí đánh giá</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dự</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án</a:t>
            </a:r>
            <a:r>
              <a:rPr lang="vi-VN" sz="2400" b="1" dirty="0">
                <a:effectLst/>
                <a:latin typeface="Times New Roman" panose="02020603050405020304" pitchFamily="18" charset="0"/>
                <a:ea typeface="Calibri" panose="020F0502020204030204" pitchFamily="34" charset="0"/>
              </a:rPr>
              <a:t> </a:t>
            </a:r>
            <a:endParaRPr lang="en-GB" sz="2400" dirty="0"/>
          </a:p>
        </p:txBody>
      </p:sp>
    </p:spTree>
    <p:extLst>
      <p:ext uri="{BB962C8B-B14F-4D97-AF65-F5344CB8AC3E}">
        <p14:creationId xmlns:p14="http://schemas.microsoft.com/office/powerpoint/2010/main" val="30150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TextBox 7">
            <a:extLst>
              <a:ext uri="{FF2B5EF4-FFF2-40B4-BE49-F238E27FC236}">
                <a16:creationId xmlns:a16="http://schemas.microsoft.com/office/drawing/2014/main" xmlns="" id="{DBE816EA-8B71-4EF7-8163-06046CFD9409}"/>
              </a:ext>
            </a:extLst>
          </p:cNvPr>
          <p:cNvSpPr txBox="1"/>
          <p:nvPr/>
        </p:nvSpPr>
        <p:spPr>
          <a:xfrm>
            <a:off x="2823847" y="2094939"/>
            <a:ext cx="7821694" cy="2400657"/>
          </a:xfrm>
          <a:prstGeom prst="rect">
            <a:avLst/>
          </a:prstGeom>
          <a:solidFill>
            <a:schemeClr val="accent2">
              <a:lumMod val="60000"/>
              <a:lumOff val="40000"/>
            </a:schemeClr>
          </a:solidFill>
          <a:ln>
            <a:noFill/>
          </a:ln>
        </p:spPr>
        <p:txBody>
          <a:bodyPr wrap="square">
            <a:spAutoFit/>
          </a:bodyPr>
          <a:lstStyle/>
          <a:p>
            <a:pPr algn="ctr">
              <a:spcBef>
                <a:spcPts val="600"/>
              </a:spcBef>
              <a:spcAft>
                <a:spcPts val="600"/>
              </a:spcAft>
            </a:pPr>
            <a:r>
              <a:rPr lang="en-US" sz="60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TRẮC NGHIỆM</a:t>
            </a:r>
            <a:r>
              <a:rPr lang="vi-VN" sz="60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endParaRPr lang="en-US" sz="60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a:p>
            <a:pPr algn="ctr">
              <a:spcBef>
                <a:spcPts val="600"/>
              </a:spcBef>
              <a:spcAft>
                <a:spcPts val="600"/>
              </a:spcAft>
            </a:pPr>
            <a:r>
              <a:rPr lang="en-US" sz="4000" b="1" dirty="0">
                <a:solidFill>
                  <a:srgbClr val="FF0000"/>
                </a:solidFill>
                <a:latin typeface="Times New Roman" panose="02020603050405020304" pitchFamily="18" charset="0"/>
                <a:cs typeface="Times New Roman" panose="02020603050405020304" pitchFamily="18" charset="0"/>
              </a:rPr>
              <a:t>(</a:t>
            </a:r>
            <a:r>
              <a:rPr lang="en-US" sz="4000" b="1" dirty="0" err="1">
                <a:solidFill>
                  <a:srgbClr val="FF0000"/>
                </a:solidFill>
                <a:latin typeface="Times New Roman" panose="02020603050405020304" pitchFamily="18" charset="0"/>
                <a:cs typeface="Times New Roman" panose="02020603050405020304" pitchFamily="18" charset="0"/>
              </a:rPr>
              <a:t>Chọn</a:t>
            </a:r>
            <a:r>
              <a:rPr lang="en-US" sz="4000" b="1" dirty="0">
                <a:solidFill>
                  <a:srgbClr val="FF0000"/>
                </a:solidFill>
                <a:latin typeface="Times New Roman" panose="02020603050405020304" pitchFamily="18" charset="0"/>
                <a:cs typeface="Times New Roman" panose="02020603050405020304" pitchFamily="18" charset="0"/>
              </a:rPr>
              <a:t> 1 </a:t>
            </a:r>
            <a:r>
              <a:rPr lang="en-US" sz="4000" b="1" dirty="0" err="1">
                <a:solidFill>
                  <a:srgbClr val="FF0000"/>
                </a:solidFill>
                <a:latin typeface="Times New Roman" panose="02020603050405020304" pitchFamily="18" charset="0"/>
                <a:cs typeface="Times New Roman" panose="02020603050405020304" pitchFamily="18" charset="0"/>
              </a:rPr>
              <a:t>phương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án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4 </a:t>
            </a:r>
            <a:r>
              <a:rPr lang="en-US" sz="4000" b="1" dirty="0" err="1">
                <a:solidFill>
                  <a:srgbClr val="FF0000"/>
                </a:solidFill>
                <a:latin typeface="Times New Roman" panose="02020603050405020304" pitchFamily="18" charset="0"/>
                <a:cs typeface="Times New Roman" panose="02020603050405020304" pitchFamily="18" charset="0"/>
              </a:rPr>
              <a:t>phương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án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trước</a:t>
            </a:r>
            <a:r>
              <a:rPr lang="en-US" sz="40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8178030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478281" y="649237"/>
            <a:ext cx="9712234" cy="210198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rPr>
              <a:t> 1.1.</a:t>
            </a:r>
            <a:r>
              <a:rPr lang="en-US" sz="2800" dirty="0">
                <a:solidFill>
                  <a:srgbClr val="FF0000"/>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Trong chiến tranh bảo vệ biên giới Tây Nam của Tổ quốc và</a:t>
            </a:r>
            <a:r>
              <a:rPr lang="vi-VN" sz="2800" spc="40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cùng quân dân Cam-pu-chia chiến thắng chế độ diệt chủng (gọi tắt là chiến tranh bảo vệ biên giới Tây Nam của Tổ quốc), tập đoàn Pôn Pốt – Iêng Xary phát động chiến tranh xâm lược Việt Nam vào ngày</a:t>
            </a:r>
            <a:endParaRPr lang="en-US" sz="2800" dirty="0">
              <a:solidFill>
                <a:schemeClr val="tx1"/>
              </a:solidFill>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1478279" y="2943727"/>
            <a:ext cx="4339046"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effectLst/>
                <a:latin typeface="Times New Roman" panose="02020603050405020304" pitchFamily="18" charset="0"/>
                <a:ea typeface="Times New Roman" panose="02020603050405020304" pitchFamily="18" charset="0"/>
              </a:rPr>
              <a:t>A. 30-4-</a:t>
            </a:r>
            <a:r>
              <a:rPr lang="vi-VN" sz="2800" spc="-10">
                <a:solidFill>
                  <a:schemeClr val="tx1"/>
                </a:solidFill>
                <a:effectLst/>
                <a:latin typeface="Times New Roman" panose="02020603050405020304" pitchFamily="18" charset="0"/>
                <a:ea typeface="Times New Roman" panose="02020603050405020304" pitchFamily="18" charset="0"/>
              </a:rPr>
              <a:t>1975.</a:t>
            </a:r>
            <a:endParaRPr lang="en-US" sz="2800">
              <a:solidFill>
                <a:schemeClr val="tx1"/>
              </a:solidFill>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1478279" y="4716378"/>
            <a:ext cx="4339046"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C. 30-4-1977.</a:t>
            </a:r>
            <a:endParaRPr lang="en-US" sz="280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7184572" y="4716378"/>
            <a:ext cx="4019236"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D. 30-4-1978.</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7171280" y="2943727"/>
            <a:ext cx="4019235"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B. 30-4-1976.</a:t>
            </a:r>
            <a:endParaRPr lang="en-US" sz="280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75FD66A3-94BE-90A2-C9A5-3E0842FA05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xmlns="" id="{36580026-71FC-46CB-9086-A794EFF03AEC}"/>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xmlns="" id="{2C08B68B-680B-45E7-95D3-AF8A0F6AA6F5}"/>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xmlns="" id="{28079996-E704-4279-926B-9002C43CB315}"/>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2320778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523998" y="681781"/>
            <a:ext cx="9880107" cy="263925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rPr>
              <a:t> 1.2. </a:t>
            </a:r>
            <a:r>
              <a:rPr lang="vi-VN" sz="2800" dirty="0">
                <a:solidFill>
                  <a:schemeClr val="tx1"/>
                </a:solidFill>
                <a:effectLst/>
                <a:latin typeface="Times New Roman" panose="02020603050405020304" pitchFamily="18" charset="0"/>
                <a:ea typeface="Times New Roman" panose="02020603050405020304" pitchFamily="18" charset="0"/>
              </a:rPr>
              <a:t>Cho thông tin sau: “Trong chiến tranh bảo vệ biên giới Tây Nam của Tổ</a:t>
            </a:r>
            <a:r>
              <a:rPr lang="vi-VN" sz="2800" spc="19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quốc,</a:t>
            </a:r>
            <a:r>
              <a:rPr lang="vi-VN" sz="2800" spc="19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ngày</a:t>
            </a:r>
            <a:r>
              <a:rPr lang="vi-VN" sz="2800" spc="19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a:t>
            </a:r>
            <a:r>
              <a:rPr lang="vi-VN" sz="2800" spc="19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Bộ</a:t>
            </a:r>
            <a:r>
              <a:rPr lang="vi-VN" sz="2800" spc="19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Chính</a:t>
            </a:r>
            <a:r>
              <a:rPr lang="vi-VN" sz="2800" spc="19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trị</a:t>
            </a:r>
            <a:r>
              <a:rPr lang="vi-VN" sz="2800" spc="19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và</a:t>
            </a:r>
            <a:r>
              <a:rPr lang="vi-VN" sz="2800" spc="19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Quân</a:t>
            </a:r>
            <a:r>
              <a:rPr lang="vi-VN" sz="2800" spc="19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uỷ Trung</a:t>
            </a:r>
            <a:r>
              <a:rPr lang="vi-VN" sz="2800" spc="19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ương</a:t>
            </a:r>
            <a:r>
              <a:rPr lang="vi-VN" sz="2800" spc="19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quyết</a:t>
            </a:r>
            <a:r>
              <a:rPr lang="vi-VN" sz="2800" spc="19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định phát động chiến tranh nhân dân, kiên quyết phản công và tiến công tập đoàn</a:t>
            </a:r>
            <a:r>
              <a:rPr lang="en-US" sz="280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Pôn Pốt – Iêng Xary một cách chủ động, liên tục bằng mọi lực lượng”.</a:t>
            </a:r>
            <a:endParaRPr lang="en-US" sz="2800" dirty="0">
              <a:solidFill>
                <a:schemeClr val="tx1"/>
              </a:solidFill>
              <a:effectLst/>
              <a:latin typeface="Times New Roman" panose="02020603050405020304" pitchFamily="18" charset="0"/>
              <a:ea typeface="Times New Roman" panose="02020603050405020304" pitchFamily="18" charset="0"/>
            </a:endParaRPr>
          </a:p>
          <a:p>
            <a:r>
              <a:rPr lang="vi-VN" sz="2800" dirty="0">
                <a:solidFill>
                  <a:schemeClr val="tx1"/>
                </a:solidFill>
                <a:effectLst/>
                <a:latin typeface="Times New Roman" panose="02020603050405020304" pitchFamily="18" charset="0"/>
                <a:ea typeface="Times New Roman" panose="02020603050405020304" pitchFamily="18" charset="0"/>
              </a:rPr>
              <a:t>Thông tin cần điền vào chỗ (</a:t>
            </a:r>
            <a:r>
              <a:rPr lang="en-US" sz="2800" dirty="0">
                <a:solidFill>
                  <a:schemeClr val="tx1"/>
                </a:solidFill>
                <a:effectLst/>
                <a:latin typeface="Times New Roman" panose="02020603050405020304" pitchFamily="18" charset="0"/>
                <a:ea typeface="Times New Roman" panose="02020603050405020304" pitchFamily="18" charset="0"/>
              </a:rPr>
              <a:t>….</a:t>
            </a:r>
            <a:r>
              <a:rPr lang="vi-VN" sz="2800" dirty="0">
                <a:solidFill>
                  <a:schemeClr val="tx1"/>
                </a:solidFill>
                <a:effectLst/>
                <a:latin typeface="Times New Roman" panose="02020603050405020304" pitchFamily="18" charset="0"/>
                <a:ea typeface="Times New Roman" panose="02020603050405020304" pitchFamily="18" charset="0"/>
              </a:rPr>
              <a:t>)</a:t>
            </a:r>
            <a:r>
              <a:rPr lang="vi-VN" sz="2800" spc="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trong câu trên </a:t>
            </a:r>
            <a:r>
              <a:rPr lang="vi-VN" sz="2800" spc="-25" dirty="0">
                <a:solidFill>
                  <a:schemeClr val="tx1"/>
                </a:solidFill>
                <a:effectLst/>
                <a:latin typeface="Times New Roman" panose="02020603050405020304" pitchFamily="18" charset="0"/>
                <a:ea typeface="Times New Roman" panose="02020603050405020304" pitchFamily="18" charset="0"/>
              </a:rPr>
              <a:t>là</a:t>
            </a:r>
            <a:r>
              <a:rPr lang="en-US" sz="2800" spc="-25" dirty="0">
                <a:solidFill>
                  <a:schemeClr val="tx1"/>
                </a:solidFill>
                <a:effectLst/>
                <a:latin typeface="Times New Roman" panose="02020603050405020304" pitchFamily="18" charset="0"/>
                <a:ea typeface="Times New Roman" panose="02020603050405020304" pitchFamily="18" charset="0"/>
              </a:rPr>
              <a:t>: </a:t>
            </a:r>
            <a:endParaRPr lang="en-US" sz="2800" dirty="0">
              <a:solidFill>
                <a:schemeClr val="tx1"/>
              </a:solidFill>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1523999" y="3779231"/>
            <a:ext cx="4088906" cy="97398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A. 15-6-1976</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1523998" y="5211410"/>
            <a:ext cx="4010526" cy="90063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C. 15-6-1978</a:t>
            </a:r>
            <a:endParaRPr lang="en-US" sz="280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7271654" y="5136393"/>
            <a:ext cx="4132451" cy="97564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D. 15-6-1979</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7350037" y="3779231"/>
            <a:ext cx="4054069" cy="97564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B. 15-6-1977</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89B5E08B-50F2-25F1-DEDC-1D1829D316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xmlns="" id="{AE527287-C136-442A-ADC1-F7C92F7DFA0A}"/>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xmlns="" id="{FB40B25F-6D84-4A32-8DEB-46EDCB62CBD4}"/>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xmlns="" id="{3E626303-E508-4783-8568-21E011887F6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5002768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619794" y="978899"/>
            <a:ext cx="10018753" cy="153971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rPr>
              <a:t> 1.3. </a:t>
            </a:r>
            <a:r>
              <a:rPr lang="vi-VN" sz="2800" dirty="0">
                <a:solidFill>
                  <a:schemeClr val="tx1"/>
                </a:solidFill>
                <a:latin typeface="+mj-lt"/>
              </a:rPr>
              <a:t>Trong chiến tranh bảo vệ biên giới Tây Nam của Tổ quốc, </a:t>
            </a:r>
            <a:r>
              <a:rPr lang="en-US" sz="2800" dirty="0">
                <a:solidFill>
                  <a:schemeClr val="tx1"/>
                </a:solidFill>
                <a:latin typeface="+mj-lt"/>
              </a:rPr>
              <a:t>               </a:t>
            </a:r>
            <a:r>
              <a:rPr lang="vi-VN" sz="2800" dirty="0">
                <a:solidFill>
                  <a:schemeClr val="tx1"/>
                </a:solidFill>
                <a:latin typeface="+mj-lt"/>
              </a:rPr>
              <a:t>Mặt trận Đoàn kết dân tộc cứu nước Cam-pu-chia được thành lập vào ngày</a:t>
            </a:r>
            <a:endParaRPr lang="en-US" sz="2800" dirty="0">
              <a:solidFill>
                <a:schemeClr val="tx1"/>
              </a:solidFill>
              <a:latin typeface="+mj-lt"/>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1709650" y="2919662"/>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A. 02-12-1976.</a:t>
            </a:r>
            <a:endParaRPr lang="en-US" sz="280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1709650" y="4531565"/>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C. 02-12-1978.</a:t>
            </a:r>
            <a:endParaRPr lang="en-US" sz="280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6906049" y="4531565"/>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D. 02-12-1979.</a:t>
            </a:r>
            <a:endParaRPr lang="en-US" sz="280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6906049" y="2919661"/>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B. 02-12-1977.</a:t>
            </a:r>
            <a:endParaRPr lang="en-US" sz="280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Đáp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a:t>
            </a:r>
            <a:endParaRPr lang="en-US" dirty="0">
              <a:latin typeface="Times New Roman" panose="02020603050405020304" pitchFamily="18" charset="0"/>
              <a:cs typeface="Times New Roman" panose="02020603050405020304" pitchFamily="18" charset="0"/>
            </a:endParaRPr>
          </a:p>
        </p:txBody>
      </p:sp>
      <p:pic>
        <p:nvPicPr>
          <p:cNvPr id="7" name="Đúng">
            <a:hlinkClick r:id="" action="ppaction://media"/>
            <a:extLst>
              <a:ext uri="{FF2B5EF4-FFF2-40B4-BE49-F238E27FC236}">
                <a16:creationId xmlns:a16="http://schemas.microsoft.com/office/drawing/2014/main" xmlns="" id="{DACC7884-F470-BAC5-101F-B272BDE932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xmlns="" id="{E9A22C0E-2230-4750-8C37-77B67A228357}"/>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xmlns="" id="{80B924AE-549F-4C84-BA97-AD85C6749213}"/>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xmlns="" id="{D89E5D2E-4120-4B36-9BAB-B6610CFA2EAD}"/>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080121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7B583FE5-E9BE-40C1-942C-5B664DB65B36}"/>
              </a:ext>
            </a:extLst>
          </p:cNvPr>
          <p:cNvSpPr txBox="1"/>
          <p:nvPr/>
        </p:nvSpPr>
        <p:spPr>
          <a:xfrm>
            <a:off x="1607419" y="167994"/>
            <a:ext cx="9961728" cy="815288"/>
          </a:xfrm>
          <a:prstGeom prst="rect">
            <a:avLst/>
          </a:prstGeom>
          <a:noFill/>
        </p:spPr>
        <p:txBody>
          <a:bodyPr wrap="square">
            <a:spAutoFit/>
          </a:bodyPr>
          <a:lstStyle/>
          <a:p>
            <a:pPr algn="just">
              <a:lnSpc>
                <a:spcPts val="2880"/>
              </a:lnSpc>
              <a:spcBef>
                <a:spcPts val="600"/>
              </a:spcBef>
              <a:spcAft>
                <a:spcPts val="600"/>
              </a:spcAft>
            </a:pPr>
            <a:r>
              <a:rPr lang="en-US" sz="2400" b="1" spc="-90" dirty="0">
                <a:solidFill>
                  <a:srgbClr val="00A23A"/>
                </a:solidFill>
                <a:latin typeface="Times New Roman" panose="02020603050405020304" pitchFamily="18" charset="0"/>
                <a:cs typeface="Times New Roman" panose="02020603050405020304" pitchFamily="18" charset="0"/>
              </a:rPr>
              <a:t>I. CHIẾN TRANH BẢO VỆ BIÊN GIỚI TÂY NAM CỦA TỔ QUỐC VÀ CÙNG QUÂN DÂN CAM-PU-CHIA CHIẾN THẮNG CHẾ ĐỘ DIỆT CHỦNG </a:t>
            </a:r>
          </a:p>
        </p:txBody>
      </p:sp>
      <p:sp>
        <p:nvSpPr>
          <p:cNvPr id="7" name="TextBox 6">
            <a:extLst>
              <a:ext uri="{FF2B5EF4-FFF2-40B4-BE49-F238E27FC236}">
                <a16:creationId xmlns:a16="http://schemas.microsoft.com/office/drawing/2014/main" xmlns="" id="{09779FF3-996A-4A02-B827-4A693355A7DB}"/>
              </a:ext>
            </a:extLst>
          </p:cNvPr>
          <p:cNvSpPr txBox="1"/>
          <p:nvPr/>
        </p:nvSpPr>
        <p:spPr>
          <a:xfrm>
            <a:off x="1502450" y="1043185"/>
            <a:ext cx="9845315" cy="461665"/>
          </a:xfrm>
          <a:prstGeom prst="rect">
            <a:avLst/>
          </a:prstGeom>
          <a:noFill/>
        </p:spPr>
        <p:txBody>
          <a:bodyPr wrap="square">
            <a:spAutoFit/>
          </a:bodyPr>
          <a:lstStyle/>
          <a:p>
            <a:r>
              <a:rPr lang="en-US" sz="2400" b="1" dirty="0">
                <a:solidFill>
                  <a:srgbClr val="00A23A"/>
                </a:solidFill>
              </a:rPr>
              <a:t> </a:t>
            </a:r>
            <a:r>
              <a:rPr lang="en-US" sz="2400" b="1" dirty="0">
                <a:solidFill>
                  <a:srgbClr val="00A23A"/>
                </a:solidFill>
                <a:latin typeface="Times New Roman" panose="02020603050405020304" pitchFamily="18" charset="0"/>
                <a:cs typeface="Times New Roman" panose="02020603050405020304" pitchFamily="18" charset="0"/>
              </a:rPr>
              <a:t>1. </a:t>
            </a:r>
            <a:r>
              <a:rPr lang="en-US" sz="2400" b="1" dirty="0" err="1">
                <a:solidFill>
                  <a:srgbClr val="00A23A"/>
                </a:solidFill>
                <a:latin typeface="Times New Roman" panose="02020603050405020304" pitchFamily="18" charset="0"/>
                <a:cs typeface="Times New Roman" panose="02020603050405020304" pitchFamily="18" charset="0"/>
              </a:rPr>
              <a:t>Bối</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cảnh</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và</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những</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nét</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chính</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của</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cuộc</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chiến</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tranh</a:t>
            </a:r>
            <a:endParaRPr lang="en-US" sz="2400" b="1" dirty="0">
              <a:solidFill>
                <a:srgbClr val="00A23A"/>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34EC8008-DD18-44C1-805F-FC7BE023C44E}"/>
              </a:ext>
            </a:extLst>
          </p:cNvPr>
          <p:cNvSpPr txBox="1"/>
          <p:nvPr/>
        </p:nvSpPr>
        <p:spPr>
          <a:xfrm>
            <a:off x="1665626" y="1704750"/>
            <a:ext cx="9845314" cy="1200329"/>
          </a:xfrm>
          <a:prstGeom prst="rect">
            <a:avLst/>
          </a:prstGeom>
          <a:solidFill>
            <a:schemeClr val="accent2">
              <a:lumMod val="20000"/>
              <a:lumOff val="80000"/>
            </a:schemeClr>
          </a:solidFill>
          <a:ln>
            <a:solidFill>
              <a:srgbClr val="00B050"/>
            </a:solidFill>
          </a:ln>
        </p:spPr>
        <p:txBody>
          <a:bodyPr wrap="square">
            <a:spAutoFit/>
          </a:bodyPr>
          <a:lstStyle/>
          <a:p>
            <a:pPr algn="just"/>
            <a:r>
              <a:rPr lang="en-US" sz="2400" b="1" dirty="0" err="1">
                <a:solidFill>
                  <a:srgbClr val="0070C0"/>
                </a:solidFill>
                <a:latin typeface="Times New Roman" panose="02020603050405020304" pitchFamily="18" charset="0"/>
                <a:cs typeface="Times New Roman" panose="02020603050405020304" pitchFamily="18" charset="0"/>
              </a:rPr>
              <a:t>Khám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a:t>
            </a:r>
            <a:endParaRPr lang="en-US" sz="2400" b="1" dirty="0">
              <a:solidFill>
                <a:srgbClr val="0070C0"/>
              </a:solidFill>
              <a:latin typeface="Times New Roman" panose="02020603050405020304" pitchFamily="18" charset="0"/>
              <a:cs typeface="Times New Roman" panose="02020603050405020304" pitchFamily="18" charset="0"/>
            </a:endParaRPr>
          </a:p>
          <a:p>
            <a:pPr algn="just"/>
            <a:r>
              <a:rPr lang="en-US" sz="2400" b="1" dirty="0">
                <a:solidFill>
                  <a:srgbClr val="0070C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xmlns="" id="{5871FDB6-052B-4515-9CFE-5E7DD3E58344}"/>
              </a:ext>
            </a:extLst>
          </p:cNvPr>
          <p:cNvSpPr txBox="1"/>
          <p:nvPr/>
        </p:nvSpPr>
        <p:spPr>
          <a:xfrm>
            <a:off x="272135" y="3223279"/>
            <a:ext cx="11297011" cy="3493264"/>
          </a:xfrm>
          <a:prstGeom prst="rect">
            <a:avLst/>
          </a:prstGeom>
          <a:noFill/>
          <a:ln>
            <a:solidFill>
              <a:srgbClr val="00B050"/>
            </a:solidFill>
          </a:ln>
        </p:spPr>
        <p:txBody>
          <a:bodyPr wrap="square">
            <a:spAutoFit/>
          </a:bodyPr>
          <a:lstStyle/>
          <a:p>
            <a:pPr algn="ctr">
              <a:lnSpc>
                <a:spcPct val="150000"/>
              </a:lnSpc>
              <a:spcBef>
                <a:spcPts val="600"/>
              </a:spcBef>
              <a:spcAft>
                <a:spcPts val="600"/>
              </a:spcAft>
            </a:pPr>
            <a:r>
              <a:rPr lang="vi-VN" sz="2400" b="1" dirty="0">
                <a:solidFill>
                  <a:srgbClr val="FF0000"/>
                </a:solidFill>
                <a:latin typeface="Times New Roman" panose="02020603050405020304" pitchFamily="18" charset="0"/>
                <a:cs typeface="Times New Roman" panose="02020603050405020304" pitchFamily="18" charset="0"/>
              </a:rPr>
              <a:t>P</a:t>
            </a:r>
            <a:r>
              <a:rPr lang="en-US" sz="2400" b="1" dirty="0">
                <a:solidFill>
                  <a:srgbClr val="FF0000"/>
                </a:solidFill>
                <a:latin typeface="Times New Roman" panose="02020603050405020304" pitchFamily="18" charset="0"/>
                <a:cs typeface="Times New Roman" panose="02020603050405020304" pitchFamily="18" charset="0"/>
              </a:rPr>
              <a:t>HIẾU HỌC TẬP </a:t>
            </a:r>
            <a:r>
              <a:rPr lang="vi-VN" sz="2400" b="1" dirty="0">
                <a:solidFill>
                  <a:srgbClr val="FF0000"/>
                </a:solidFill>
                <a:latin typeface="Times New Roman" panose="02020603050405020304" pitchFamily="18" charset="0"/>
                <a:cs typeface="Times New Roman" panose="02020603050405020304" pitchFamily="18" charset="0"/>
              </a:rPr>
              <a:t>1.1</a:t>
            </a: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A14BFF82-644F-4D8D-92AA-CB7CC5AC03D3}"/>
              </a:ext>
            </a:extLst>
          </p:cNvPr>
          <p:cNvPicPr>
            <a:picLocks noChangeAspect="1"/>
          </p:cNvPicPr>
          <p:nvPr/>
        </p:nvPicPr>
        <p:blipFill>
          <a:blip r:embed="rId3"/>
          <a:stretch>
            <a:fillRect/>
          </a:stretch>
        </p:blipFill>
        <p:spPr>
          <a:xfrm>
            <a:off x="6200505" y="3851160"/>
            <a:ext cx="5310435" cy="2771140"/>
          </a:xfrm>
          <a:prstGeom prst="rect">
            <a:avLst/>
          </a:prstGeom>
          <a:ln>
            <a:solidFill>
              <a:srgbClr val="00B050"/>
            </a:solidFill>
          </a:ln>
        </p:spPr>
      </p:pic>
      <p:graphicFrame>
        <p:nvGraphicFramePr>
          <p:cNvPr id="4" name="Table 4">
            <a:extLst>
              <a:ext uri="{FF2B5EF4-FFF2-40B4-BE49-F238E27FC236}">
                <a16:creationId xmlns:a16="http://schemas.microsoft.com/office/drawing/2014/main" xmlns="" id="{D0BE7C48-F61E-4D28-8FD5-DF544B2E9C69}"/>
              </a:ext>
            </a:extLst>
          </p:cNvPr>
          <p:cNvGraphicFramePr>
            <a:graphicFrameLocks noGrp="1"/>
          </p:cNvGraphicFramePr>
          <p:nvPr>
            <p:extLst>
              <p:ext uri="{D42A27DB-BD31-4B8C-83A1-F6EECF244321}">
                <p14:modId xmlns:p14="http://schemas.microsoft.com/office/powerpoint/2010/main" val="3039580964"/>
              </p:ext>
            </p:extLst>
          </p:nvPr>
        </p:nvGraphicFramePr>
        <p:xfrm>
          <a:off x="374468" y="3851160"/>
          <a:ext cx="5617028" cy="2771140"/>
        </p:xfrm>
        <a:graphic>
          <a:graphicData uri="http://schemas.openxmlformats.org/drawingml/2006/table">
            <a:tbl>
              <a:tblPr firstRow="1" bandRow="1">
                <a:tableStyleId>{5C22544A-7EE6-4342-B048-85BDC9FD1C3A}</a:tableStyleId>
              </a:tblPr>
              <a:tblGrid>
                <a:gridCol w="5617028">
                  <a:extLst>
                    <a:ext uri="{9D8B030D-6E8A-4147-A177-3AD203B41FA5}">
                      <a16:colId xmlns:a16="http://schemas.microsoft.com/office/drawing/2014/main" xmlns="" val="2865664569"/>
                    </a:ext>
                  </a:extLst>
                </a:gridCol>
              </a:tblGrid>
              <a:tr h="0">
                <a:tc>
                  <a:txBody>
                    <a:bodyPr/>
                    <a:lstStyle/>
                    <a:p>
                      <a:pPr marL="285750" indent="-285750">
                        <a:lnSpc>
                          <a:spcPts val="2500"/>
                        </a:lnSpc>
                        <a:spcBef>
                          <a:spcPts val="600"/>
                        </a:spcBef>
                        <a:spcAft>
                          <a:spcPts val="600"/>
                        </a:spcAft>
                        <a:buFont typeface="Wingdings" panose="05000000000000000000" pitchFamily="2" charset="2"/>
                        <a:buChar char="v"/>
                      </a:pPr>
                      <a:r>
                        <a:rPr lang="en-US" sz="2400" b="0" dirty="0">
                          <a:solidFill>
                            <a:schemeClr val="tx1"/>
                          </a:solidFill>
                          <a:latin typeface="Times New Roman" panose="02020603050405020304" pitchFamily="18" charset="0"/>
                          <a:cs typeface="Times New Roman" panose="02020603050405020304" pitchFamily="18" charset="0"/>
                        </a:rPr>
                        <a:t> </a:t>
                      </a:r>
                      <a:r>
                        <a:rPr lang="vi-VN" sz="2400" b="0" dirty="0">
                          <a:solidFill>
                            <a:schemeClr val="tx1"/>
                          </a:solidFill>
                          <a:latin typeface="Times New Roman" panose="02020603050405020304" pitchFamily="18" charset="0"/>
                          <a:cs typeface="Times New Roman" panose="02020603050405020304" pitchFamily="18" charset="0"/>
                        </a:rPr>
                        <a:t>Nhiệm vụ </a:t>
                      </a:r>
                      <a:r>
                        <a:rPr lang="vi-VN" sz="2400" b="0" dirty="0">
                          <a:solidFill>
                            <a:srgbClr val="00B050"/>
                          </a:solidFill>
                          <a:latin typeface="Times New Roman" panose="02020603050405020304" pitchFamily="18" charset="0"/>
                          <a:cs typeface="Times New Roman" panose="02020603050405020304" pitchFamily="18" charset="0"/>
                        </a:rPr>
                        <a:t>(Nhóm 1, 2, 3, 4): </a:t>
                      </a:r>
                      <a:endParaRPr lang="en-US" sz="2400" b="0" dirty="0">
                        <a:solidFill>
                          <a:srgbClr val="00B050"/>
                        </a:solidFill>
                        <a:latin typeface="Times New Roman" panose="02020603050405020304" pitchFamily="18" charset="0"/>
                        <a:cs typeface="Times New Roman" panose="02020603050405020304" pitchFamily="18" charset="0"/>
                      </a:endParaRPr>
                    </a:p>
                    <a:p>
                      <a:pPr marL="342900" indent="-342900" algn="just">
                        <a:lnSpc>
                          <a:spcPts val="2500"/>
                        </a:lnSpc>
                        <a:spcBef>
                          <a:spcPts val="600"/>
                        </a:spcBef>
                        <a:spcAft>
                          <a:spcPts val="600"/>
                        </a:spcAft>
                        <a:buAutoNum type="arabicPeriod"/>
                      </a:pPr>
                      <a:r>
                        <a:rPr lang="vi-VN" sz="2400" b="0" dirty="0">
                          <a:solidFill>
                            <a:schemeClr val="tx1"/>
                          </a:solidFill>
                          <a:latin typeface="Times New Roman" panose="02020603050405020304" pitchFamily="18" charset="0"/>
                          <a:cs typeface="Times New Roman" panose="02020603050405020304" pitchFamily="18" charset="0"/>
                        </a:rPr>
                        <a:t>Đọc câu hỏi Khám phá 1, thông tin </a:t>
                      </a:r>
                      <a:r>
                        <a:rPr lang="vi-VN" sz="2400" b="0" dirty="0">
                          <a:solidFill>
                            <a:srgbClr val="00B050"/>
                          </a:solidFill>
                          <a:latin typeface="Times New Roman" panose="02020603050405020304" pitchFamily="18" charset="0"/>
                          <a:cs typeface="Times New Roman" panose="02020603050405020304" pitchFamily="18" charset="0"/>
                        </a:rPr>
                        <a:t>mục</a:t>
                      </a:r>
                      <a:r>
                        <a:rPr lang="vi-VN" sz="2400" b="0" dirty="0">
                          <a:solidFill>
                            <a:schemeClr val="tx1"/>
                          </a:solidFill>
                          <a:latin typeface="Times New Roman" panose="02020603050405020304" pitchFamily="18" charset="0"/>
                          <a:cs typeface="Times New Roman" panose="02020603050405020304" pitchFamily="18" charset="0"/>
                        </a:rPr>
                        <a:t> </a:t>
                      </a:r>
                      <a:r>
                        <a:rPr lang="vi-VN" sz="2400" b="0" dirty="0">
                          <a:solidFill>
                            <a:srgbClr val="00B050"/>
                          </a:solidFill>
                          <a:latin typeface="Times New Roman" panose="02020603050405020304" pitchFamily="18" charset="0"/>
                          <a:cs typeface="Times New Roman" panose="02020603050405020304" pitchFamily="18" charset="0"/>
                        </a:rPr>
                        <a:t>I/1 SGK. </a:t>
                      </a:r>
                      <a:endParaRPr lang="en-US" sz="2400" b="0" dirty="0">
                        <a:solidFill>
                          <a:srgbClr val="00B050"/>
                        </a:solidFill>
                        <a:latin typeface="Times New Roman" panose="02020603050405020304" pitchFamily="18" charset="0"/>
                        <a:cs typeface="Times New Roman" panose="02020603050405020304" pitchFamily="18" charset="0"/>
                      </a:endParaRPr>
                    </a:p>
                    <a:p>
                      <a:pPr marL="357188" indent="-357188" algn="just">
                        <a:lnSpc>
                          <a:spcPts val="2500"/>
                        </a:lnSpc>
                        <a:spcBef>
                          <a:spcPts val="600"/>
                        </a:spcBef>
                        <a:spcAft>
                          <a:spcPts val="600"/>
                        </a:spcAft>
                      </a:pPr>
                      <a:r>
                        <a:rPr lang="vi-VN" sz="2400" b="0" dirty="0">
                          <a:solidFill>
                            <a:schemeClr val="tx1"/>
                          </a:solidFill>
                          <a:latin typeface="Times New Roman" panose="02020603050405020304" pitchFamily="18" charset="0"/>
                          <a:cs typeface="Times New Roman" panose="02020603050405020304" pitchFamily="18" charset="0"/>
                        </a:rPr>
                        <a:t>2. Hoàn thành </a:t>
                      </a:r>
                      <a:r>
                        <a:rPr lang="en-US" sz="2400" b="0" dirty="0">
                          <a:solidFill>
                            <a:schemeClr val="tx1"/>
                          </a:solidFill>
                          <a:latin typeface="Times New Roman" panose="02020603050405020304" pitchFamily="18" charset="0"/>
                          <a:cs typeface="Times New Roman" panose="02020603050405020304" pitchFamily="18" charset="0"/>
                        </a:rPr>
                        <a:t>LĐTD</a:t>
                      </a:r>
                      <a:r>
                        <a:rPr lang="vi-VN" sz="2400" b="0" dirty="0">
                          <a:solidFill>
                            <a:schemeClr val="tx1"/>
                          </a:solidFill>
                          <a:latin typeface="Times New Roman" panose="02020603050405020304" pitchFamily="18" charset="0"/>
                          <a:cs typeface="Times New Roman" panose="02020603050405020304" pitchFamily="18" charset="0"/>
                        </a:rPr>
                        <a:t> </a:t>
                      </a:r>
                      <a:r>
                        <a:rPr lang="vi-VN" sz="2400" b="0" dirty="0">
                          <a:solidFill>
                            <a:srgbClr val="00B050"/>
                          </a:solidFill>
                          <a:latin typeface="Times New Roman" panose="02020603050405020304" pitchFamily="18" charset="0"/>
                          <a:cs typeface="Times New Roman" panose="02020603050405020304" pitchFamily="18" charset="0"/>
                        </a:rPr>
                        <a:t>Bối cảnh và những nét chính của cuộc chiến tranh bảo vệ biên giới Tây Nam của Tổ quốc. </a:t>
                      </a:r>
                      <a:endParaRPr lang="en-US" sz="2400" b="0" dirty="0">
                        <a:solidFill>
                          <a:srgbClr val="00B050"/>
                        </a:solidFill>
                        <a:latin typeface="Times New Roman" panose="02020603050405020304" pitchFamily="18" charset="0"/>
                        <a:cs typeface="Times New Roman" panose="02020603050405020304" pitchFamily="18" charset="0"/>
                      </a:endParaRPr>
                    </a:p>
                    <a:p>
                      <a:pPr marL="342900" indent="-342900">
                        <a:lnSpc>
                          <a:spcPts val="2500"/>
                        </a:lnSpc>
                        <a:spcBef>
                          <a:spcPts val="600"/>
                        </a:spcBef>
                        <a:spcAft>
                          <a:spcPts val="600"/>
                        </a:spcAft>
                        <a:buFont typeface="Wingdings" panose="05000000000000000000" pitchFamily="2" charset="2"/>
                        <a:buChar char="v"/>
                      </a:pPr>
                      <a:r>
                        <a:rPr lang="en-US" sz="2400" b="0" dirty="0">
                          <a:solidFill>
                            <a:schemeClr val="tx1"/>
                          </a:solidFill>
                          <a:latin typeface="Times New Roman" panose="02020603050405020304" pitchFamily="18" charset="0"/>
                          <a:cs typeface="Times New Roman" panose="02020603050405020304" pitchFamily="18" charset="0"/>
                        </a:rPr>
                        <a:t> </a:t>
                      </a:r>
                      <a:r>
                        <a:rPr lang="vi-VN" sz="2400" b="0" dirty="0">
                          <a:solidFill>
                            <a:schemeClr val="tx1"/>
                          </a:solidFill>
                          <a:latin typeface="Times New Roman" panose="02020603050405020304" pitchFamily="18" charset="0"/>
                          <a:cs typeface="Times New Roman" panose="02020603050405020304" pitchFamily="18" charset="0"/>
                        </a:rPr>
                        <a:t>Thời gian thực hiện: </a:t>
                      </a:r>
                      <a:r>
                        <a:rPr lang="vi-VN" sz="2400" b="0" dirty="0">
                          <a:solidFill>
                            <a:srgbClr val="00B050"/>
                          </a:solidFill>
                          <a:latin typeface="Times New Roman" panose="02020603050405020304" pitchFamily="18" charset="0"/>
                          <a:cs typeface="Times New Roman" panose="02020603050405020304" pitchFamily="18" charset="0"/>
                        </a:rPr>
                        <a:t>05</a:t>
                      </a:r>
                      <a:r>
                        <a:rPr lang="vi-VN" sz="2400" b="0" dirty="0">
                          <a:solidFill>
                            <a:schemeClr val="tx1"/>
                          </a:solidFill>
                          <a:latin typeface="Times New Roman" panose="02020603050405020304" pitchFamily="18" charset="0"/>
                          <a:cs typeface="Times New Roman" panose="02020603050405020304" pitchFamily="18" charset="0"/>
                        </a:rPr>
                        <a:t> phút.</a:t>
                      </a:r>
                      <a:endParaRPr lang="en-US" sz="2400" b="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3715065018"/>
                  </a:ext>
                </a:extLst>
              </a:tr>
            </a:tbl>
          </a:graphicData>
        </a:graphic>
      </p:graphicFrame>
    </p:spTree>
    <p:extLst>
      <p:ext uri="{BB962C8B-B14F-4D97-AF65-F5344CB8AC3E}">
        <p14:creationId xmlns:p14="http://schemas.microsoft.com/office/powerpoint/2010/main" val="152666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80">
                                          <p:stCondLst>
                                            <p:cond delay="0"/>
                                          </p:stCondLst>
                                        </p:cTn>
                                        <p:tgtEl>
                                          <p:spTgt spid="7"/>
                                        </p:tgtEl>
                                      </p:cBhvr>
                                    </p:animEffect>
                                    <p:anim calcmode="lin" valueType="num">
                                      <p:cBhvr>
                                        <p:cTn id="1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1" dur="26">
                                          <p:stCondLst>
                                            <p:cond delay="650"/>
                                          </p:stCondLst>
                                        </p:cTn>
                                        <p:tgtEl>
                                          <p:spTgt spid="7"/>
                                        </p:tgtEl>
                                      </p:cBhvr>
                                      <p:to x="100000" y="60000"/>
                                    </p:animScale>
                                    <p:animScale>
                                      <p:cBhvr>
                                        <p:cTn id="22" dur="166" decel="50000">
                                          <p:stCondLst>
                                            <p:cond delay="676"/>
                                          </p:stCondLst>
                                        </p:cTn>
                                        <p:tgtEl>
                                          <p:spTgt spid="7"/>
                                        </p:tgtEl>
                                      </p:cBhvr>
                                      <p:to x="100000" y="100000"/>
                                    </p:animScale>
                                    <p:animScale>
                                      <p:cBhvr>
                                        <p:cTn id="23" dur="26">
                                          <p:stCondLst>
                                            <p:cond delay="1312"/>
                                          </p:stCondLst>
                                        </p:cTn>
                                        <p:tgtEl>
                                          <p:spTgt spid="7"/>
                                        </p:tgtEl>
                                      </p:cBhvr>
                                      <p:to x="100000" y="80000"/>
                                    </p:animScale>
                                    <p:animScale>
                                      <p:cBhvr>
                                        <p:cTn id="24" dur="166" decel="50000">
                                          <p:stCondLst>
                                            <p:cond delay="1338"/>
                                          </p:stCondLst>
                                        </p:cTn>
                                        <p:tgtEl>
                                          <p:spTgt spid="7"/>
                                        </p:tgtEl>
                                      </p:cBhvr>
                                      <p:to x="100000" y="100000"/>
                                    </p:animScale>
                                    <p:animScale>
                                      <p:cBhvr>
                                        <p:cTn id="25" dur="26">
                                          <p:stCondLst>
                                            <p:cond delay="1642"/>
                                          </p:stCondLst>
                                        </p:cTn>
                                        <p:tgtEl>
                                          <p:spTgt spid="7"/>
                                        </p:tgtEl>
                                      </p:cBhvr>
                                      <p:to x="100000" y="90000"/>
                                    </p:animScale>
                                    <p:animScale>
                                      <p:cBhvr>
                                        <p:cTn id="26" dur="166" decel="50000">
                                          <p:stCondLst>
                                            <p:cond delay="1668"/>
                                          </p:stCondLst>
                                        </p:cTn>
                                        <p:tgtEl>
                                          <p:spTgt spid="7"/>
                                        </p:tgtEl>
                                      </p:cBhvr>
                                      <p:to x="100000" y="100000"/>
                                    </p:animScale>
                                    <p:animScale>
                                      <p:cBhvr>
                                        <p:cTn id="27" dur="26">
                                          <p:stCondLst>
                                            <p:cond delay="1808"/>
                                          </p:stCondLst>
                                        </p:cTn>
                                        <p:tgtEl>
                                          <p:spTgt spid="7"/>
                                        </p:tgtEl>
                                      </p:cBhvr>
                                      <p:to x="100000" y="95000"/>
                                    </p:animScale>
                                    <p:animScale>
                                      <p:cBhvr>
                                        <p:cTn id="28" dur="166" decel="50000">
                                          <p:stCondLst>
                                            <p:cond delay="1834"/>
                                          </p:stCondLst>
                                        </p:cTn>
                                        <p:tgtEl>
                                          <p:spTgt spid="7"/>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heel(1)">
                                      <p:cBhvr>
                                        <p:cTn id="33" dur="2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1000" fill="hold"/>
                                        <p:tgtEl>
                                          <p:spTgt spid="11"/>
                                        </p:tgtEl>
                                        <p:attrNameLst>
                                          <p:attrName>ppt_w</p:attrName>
                                        </p:attrNameLst>
                                      </p:cBhvr>
                                      <p:tavLst>
                                        <p:tav tm="0">
                                          <p:val>
                                            <p:fltVal val="0"/>
                                          </p:val>
                                        </p:tav>
                                        <p:tav tm="100000">
                                          <p:val>
                                            <p:strVal val="#ppt_w"/>
                                          </p:val>
                                        </p:tav>
                                      </p:tavLst>
                                    </p:anim>
                                    <p:anim calcmode="lin" valueType="num">
                                      <p:cBhvr>
                                        <p:cTn id="39" dur="1000" fill="hold"/>
                                        <p:tgtEl>
                                          <p:spTgt spid="11"/>
                                        </p:tgtEl>
                                        <p:attrNameLst>
                                          <p:attrName>ppt_h</p:attrName>
                                        </p:attrNameLst>
                                      </p:cBhvr>
                                      <p:tavLst>
                                        <p:tav tm="0">
                                          <p:val>
                                            <p:fltVal val="0"/>
                                          </p:val>
                                        </p:tav>
                                        <p:tav tm="100000">
                                          <p:val>
                                            <p:strVal val="#ppt_h"/>
                                          </p:val>
                                        </p:tav>
                                      </p:tavLst>
                                    </p:anim>
                                    <p:anim calcmode="lin" valueType="num">
                                      <p:cBhvr>
                                        <p:cTn id="40" dur="1000" fill="hold"/>
                                        <p:tgtEl>
                                          <p:spTgt spid="11"/>
                                        </p:tgtEl>
                                        <p:attrNameLst>
                                          <p:attrName>style.rotation</p:attrName>
                                        </p:attrNameLst>
                                      </p:cBhvr>
                                      <p:tavLst>
                                        <p:tav tm="0">
                                          <p:val>
                                            <p:fltVal val="90"/>
                                          </p:val>
                                        </p:tav>
                                        <p:tav tm="100000">
                                          <p:val>
                                            <p:fltVal val="0"/>
                                          </p:val>
                                        </p:tav>
                                      </p:tavLst>
                                    </p:anim>
                                    <p:animEffect transition="in" filter="fade">
                                      <p:cBhvr>
                                        <p:cTn id="41" dur="1000"/>
                                        <p:tgtEl>
                                          <p:spTgt spid="11"/>
                                        </p:tgtEl>
                                      </p:cBhvr>
                                    </p:animEffect>
                                  </p:childTnLst>
                                </p:cTn>
                              </p:par>
                              <p:par>
                                <p:cTn id="42" presetID="31" presetClass="entr" presetSubtype="0"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1000" fill="hold"/>
                                        <p:tgtEl>
                                          <p:spTgt spid="4"/>
                                        </p:tgtEl>
                                        <p:attrNameLst>
                                          <p:attrName>ppt_w</p:attrName>
                                        </p:attrNameLst>
                                      </p:cBhvr>
                                      <p:tavLst>
                                        <p:tav tm="0">
                                          <p:val>
                                            <p:fltVal val="0"/>
                                          </p:val>
                                        </p:tav>
                                        <p:tav tm="100000">
                                          <p:val>
                                            <p:strVal val="#ppt_w"/>
                                          </p:val>
                                        </p:tav>
                                      </p:tavLst>
                                    </p:anim>
                                    <p:anim calcmode="lin" valueType="num">
                                      <p:cBhvr>
                                        <p:cTn id="45" dur="1000" fill="hold"/>
                                        <p:tgtEl>
                                          <p:spTgt spid="4"/>
                                        </p:tgtEl>
                                        <p:attrNameLst>
                                          <p:attrName>ppt_h</p:attrName>
                                        </p:attrNameLst>
                                      </p:cBhvr>
                                      <p:tavLst>
                                        <p:tav tm="0">
                                          <p:val>
                                            <p:fltVal val="0"/>
                                          </p:val>
                                        </p:tav>
                                        <p:tav tm="100000">
                                          <p:val>
                                            <p:strVal val="#ppt_h"/>
                                          </p:val>
                                        </p:tav>
                                      </p:tavLst>
                                    </p:anim>
                                    <p:anim calcmode="lin" valueType="num">
                                      <p:cBhvr>
                                        <p:cTn id="46" dur="1000" fill="hold"/>
                                        <p:tgtEl>
                                          <p:spTgt spid="4"/>
                                        </p:tgtEl>
                                        <p:attrNameLst>
                                          <p:attrName>style.rotation</p:attrName>
                                        </p:attrNameLst>
                                      </p:cBhvr>
                                      <p:tavLst>
                                        <p:tav tm="0">
                                          <p:val>
                                            <p:fltVal val="90"/>
                                          </p:val>
                                        </p:tav>
                                        <p:tav tm="100000">
                                          <p:val>
                                            <p:fltVal val="0"/>
                                          </p:val>
                                        </p:tav>
                                      </p:tavLst>
                                    </p:anim>
                                    <p:animEffect transition="in" filter="fade">
                                      <p:cBhvr>
                                        <p:cTn id="47" dur="1000"/>
                                        <p:tgtEl>
                                          <p:spTgt spid="4"/>
                                        </p:tgtEl>
                                      </p:cBhvr>
                                    </p:animEffect>
                                  </p:childTnLst>
                                </p:cTn>
                              </p:par>
                              <p:par>
                                <p:cTn id="48" presetID="31" presetClass="entr" presetSubtype="0" fill="hold" nodeType="with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p:cTn id="50" dur="1000" fill="hold"/>
                                        <p:tgtEl>
                                          <p:spTgt spid="3"/>
                                        </p:tgtEl>
                                        <p:attrNameLst>
                                          <p:attrName>ppt_w</p:attrName>
                                        </p:attrNameLst>
                                      </p:cBhvr>
                                      <p:tavLst>
                                        <p:tav tm="0">
                                          <p:val>
                                            <p:fltVal val="0"/>
                                          </p:val>
                                        </p:tav>
                                        <p:tav tm="100000">
                                          <p:val>
                                            <p:strVal val="#ppt_w"/>
                                          </p:val>
                                        </p:tav>
                                      </p:tavLst>
                                    </p:anim>
                                    <p:anim calcmode="lin" valueType="num">
                                      <p:cBhvr>
                                        <p:cTn id="51" dur="1000" fill="hold"/>
                                        <p:tgtEl>
                                          <p:spTgt spid="3"/>
                                        </p:tgtEl>
                                        <p:attrNameLst>
                                          <p:attrName>ppt_h</p:attrName>
                                        </p:attrNameLst>
                                      </p:cBhvr>
                                      <p:tavLst>
                                        <p:tav tm="0">
                                          <p:val>
                                            <p:fltVal val="0"/>
                                          </p:val>
                                        </p:tav>
                                        <p:tav tm="100000">
                                          <p:val>
                                            <p:strVal val="#ppt_h"/>
                                          </p:val>
                                        </p:tav>
                                      </p:tavLst>
                                    </p:anim>
                                    <p:anim calcmode="lin" valueType="num">
                                      <p:cBhvr>
                                        <p:cTn id="52" dur="1000" fill="hold"/>
                                        <p:tgtEl>
                                          <p:spTgt spid="3"/>
                                        </p:tgtEl>
                                        <p:attrNameLst>
                                          <p:attrName>style.rotation</p:attrName>
                                        </p:attrNameLst>
                                      </p:cBhvr>
                                      <p:tavLst>
                                        <p:tav tm="0">
                                          <p:val>
                                            <p:fltVal val="90"/>
                                          </p:val>
                                        </p:tav>
                                        <p:tav tm="100000">
                                          <p:val>
                                            <p:fltVal val="0"/>
                                          </p:val>
                                        </p:tav>
                                      </p:tavLst>
                                    </p:anim>
                                    <p:animEffect transition="in" filter="fade">
                                      <p:cBhvr>
                                        <p:cTn id="5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animBg="1"/>
      <p:bldP spid="11"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384663" y="745958"/>
            <a:ext cx="10253884" cy="1700463"/>
          </a:xfrm>
          <a:prstGeom prst="roundRect">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rPr>
              <a:t> 1.4. </a:t>
            </a:r>
            <a:r>
              <a:rPr lang="vi-VN" sz="2800" dirty="0">
                <a:solidFill>
                  <a:schemeClr val="tx1"/>
                </a:solidFill>
                <a:effectLst/>
                <a:latin typeface="Times New Roman" panose="02020603050405020304" pitchFamily="18" charset="0"/>
                <a:ea typeface="Times New Roman" panose="02020603050405020304" pitchFamily="18" charset="0"/>
              </a:rPr>
              <a:t>Trong</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chiến</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tranh</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bảo</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vệ</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biên</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giới</a:t>
            </a:r>
            <a:r>
              <a:rPr lang="vi-VN" sz="2800" spc="-6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Tây</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Nam</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của</a:t>
            </a:r>
            <a:r>
              <a:rPr lang="vi-VN" sz="2800" spc="-6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Tổ</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quốc,</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tập</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đoàn Pôn</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Pốt</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Iêng</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Xary</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mở</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cuộc</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tiến</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công</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trên</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toàn</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tuyến</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biên</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giới</a:t>
            </a:r>
            <a:r>
              <a:rPr lang="vi-VN" sz="2800" spc="-6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Tây</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Nam</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nước ta vào ngày</a:t>
            </a:r>
            <a:endParaRPr lang="en-US" sz="2800" dirty="0">
              <a:solidFill>
                <a:schemeClr val="tx1"/>
              </a:solidFill>
              <a:latin typeface="+mj-lt"/>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1384663" y="2883568"/>
            <a:ext cx="4668252" cy="1395663"/>
          </a:xfrm>
          <a:prstGeom prst="roundRect">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a:solidFill>
                  <a:schemeClr val="tx1"/>
                </a:solidFill>
                <a:latin typeface="Times New Roman" panose="02020603050405020304" pitchFamily="18" charset="0"/>
              </a:rPr>
              <a:t>A. 23-12-1975.</a:t>
            </a:r>
            <a:endParaRPr lang="en-US" sz="280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1427748" y="4669167"/>
            <a:ext cx="4668252" cy="1395663"/>
          </a:xfrm>
          <a:prstGeom prst="roundRect">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a:solidFill>
                  <a:schemeClr val="tx1"/>
                </a:solidFill>
                <a:latin typeface="Times New Roman" panose="02020603050405020304" pitchFamily="18" charset="0"/>
              </a:rPr>
              <a:t>C. 23-12-1977.</a:t>
            </a:r>
            <a:endParaRPr lang="en-US" sz="280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6970295" y="4716378"/>
            <a:ext cx="4668252" cy="1395663"/>
          </a:xfrm>
          <a:prstGeom prst="roundRect">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a:solidFill>
                  <a:schemeClr val="tx1"/>
                </a:solidFill>
                <a:latin typeface="Times New Roman" panose="02020603050405020304" pitchFamily="18" charset="0"/>
              </a:rPr>
              <a:t>D. 23-12-1978.</a:t>
            </a:r>
            <a:endParaRPr lang="en-US" sz="280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6970295" y="2883568"/>
            <a:ext cx="4668252" cy="1395663"/>
          </a:xfrm>
          <a:prstGeom prst="roundRect">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dirty="0">
                <a:solidFill>
                  <a:schemeClr val="tx1"/>
                </a:solidFill>
                <a:latin typeface="Times New Roman" panose="02020603050405020304" pitchFamily="18" charset="0"/>
              </a:rPr>
              <a:t>B. 23-12-1976.</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112C9206-E4D3-6B23-0859-9FB4589117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xmlns="" id="{3841A421-0687-4583-88A8-C23109A92BA0}"/>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xmlns="" id="{E22ADA5E-12E4-4DC0-ADE7-8D568957C857}"/>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xmlns="" id="{5238E19E-ED51-4190-8075-77202686FF4B}"/>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048242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445623" y="818147"/>
            <a:ext cx="10192924" cy="17004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rPr>
              <a:t> 1.5. </a:t>
            </a:r>
            <a:r>
              <a:rPr lang="vi-VN" sz="2800" dirty="0">
                <a:solidFill>
                  <a:schemeClr val="tx1"/>
                </a:solidFill>
                <a:latin typeface="Times New Roman" panose="02020603050405020304" pitchFamily="18" charset="0"/>
                <a:cs typeface="Times New Roman" panose="02020603050405020304" pitchFamily="18" charset="0"/>
              </a:rPr>
              <a:t>Trong chiến tranh bảo vệ biên giới Tây Nam của Tổ quốc, thủ đô Phnôm Pênh hoàn toàn được giải phóng vào ngày</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1441041" y="2919663"/>
            <a:ext cx="4406304"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A. 07-01-1976.</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1441041" y="4716378"/>
            <a:ext cx="4406304"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C. 07-01-1978.</a:t>
            </a:r>
            <a:endParaRPr lang="en-US" sz="280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7232243" y="4716379"/>
            <a:ext cx="4406304"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D. 07-01-1979.</a:t>
            </a:r>
            <a:endParaRPr lang="en-US" sz="280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7232243" y="2919663"/>
            <a:ext cx="4406304"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B. 07-01-1977.</a:t>
            </a:r>
            <a:endParaRPr lang="en-US" sz="280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776EFBFA-B636-CB70-7684-9414E19BAE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xmlns="" id="{D2D15CAB-B5BE-4CA9-B82D-DEB7AFF02BA1}"/>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xmlns="" id="{92120AD7-A29F-4BB2-85F4-D7354E561647}"/>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xmlns="" id="{33E10AB6-3EC2-4A73-8138-B8E305FDBACC}"/>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408063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515291" y="452388"/>
            <a:ext cx="9810435" cy="2342147"/>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rPr>
              <a:t> 1.6. </a:t>
            </a:r>
            <a:r>
              <a:rPr lang="vi-VN" sz="2800" dirty="0">
                <a:solidFill>
                  <a:schemeClr val="tx1"/>
                </a:solidFill>
                <a:latin typeface="+mj-lt"/>
              </a:rPr>
              <a:t>Cho thông tin sau: “Chiến tranh bảo vệ biên giới Tây Nam của Tổ quốc là (.....) của dân tộc Việt Nam chống chiến tranh xâm lược của tập đoàn Pôn Pốt – Iêng Xary, góp phần bảo vệ hoà bình trong khu vực và trên thế giới”.</a:t>
            </a:r>
            <a:endParaRPr lang="en-US" sz="2800" dirty="0">
              <a:solidFill>
                <a:schemeClr val="tx1"/>
              </a:solidFill>
              <a:latin typeface="+mj-lt"/>
            </a:endParaRPr>
          </a:p>
          <a:p>
            <a:pPr algn="just"/>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chỗ</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1515290" y="3120189"/>
            <a:ext cx="4580710"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A.</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cuộc</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chiến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tranh</a:t>
            </a:r>
            <a:r>
              <a:rPr lang="en-US" sz="2800" dirty="0">
                <a:solidFill>
                  <a:schemeClr val="tx1"/>
                </a:solidFill>
                <a:latin typeface="Times New Roman" panose="02020603050405020304" pitchFamily="18" charset="0"/>
              </a:rPr>
              <a:t> </a:t>
            </a:r>
          </a:p>
          <a:p>
            <a:pPr algn="ctr"/>
            <a:r>
              <a:rPr lang="en-US" sz="2800" dirty="0" err="1">
                <a:solidFill>
                  <a:schemeClr val="tx1"/>
                </a:solidFill>
                <a:latin typeface="Times New Roman" panose="02020603050405020304" pitchFamily="18" charset="0"/>
              </a:rPr>
              <a:t>chính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nghĩa</a:t>
            </a:r>
            <a:r>
              <a:rPr lang="vi-VN"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6671991" y="4836365"/>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rPr>
              <a:t>D</a:t>
            </a:r>
            <a:r>
              <a:rPr lang="vi-VN" sz="2800" dirty="0">
                <a:solidFill>
                  <a:schemeClr val="tx1"/>
                </a:solidFill>
                <a:latin typeface="Times New Roman" panose="02020603050405020304" pitchFamily="18" charset="0"/>
              </a:rPr>
              <a:t>.</a:t>
            </a:r>
            <a:r>
              <a:rPr lang="en-US" sz="2800" dirty="0">
                <a:solidFill>
                  <a:srgbClr val="FF0000"/>
                </a:solidFill>
                <a:latin typeface="Times New Roman" panose="02020603050405020304" pitchFamily="18" charset="0"/>
              </a:rPr>
              <a:t> </a:t>
            </a:r>
            <a:r>
              <a:rPr lang="en-US" sz="2800" dirty="0" err="1">
                <a:solidFill>
                  <a:schemeClr val="tx1"/>
                </a:solidFill>
                <a:latin typeface="Times New Roman" panose="02020603050405020304" pitchFamily="18" charset="0"/>
              </a:rPr>
              <a:t>cuộc</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chiến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tranh</a:t>
            </a:r>
            <a:r>
              <a:rPr lang="en-US" sz="2800" dirty="0">
                <a:solidFill>
                  <a:schemeClr val="tx1"/>
                </a:solidFill>
                <a:latin typeface="Times New Roman" panose="02020603050405020304" pitchFamily="18" charset="0"/>
              </a:rPr>
              <a:t> </a:t>
            </a:r>
          </a:p>
          <a:p>
            <a:pPr algn="ctr"/>
            <a:r>
              <a:rPr lang="en-US" sz="2800" dirty="0" err="1">
                <a:solidFill>
                  <a:schemeClr val="tx1"/>
                </a:solidFill>
                <a:latin typeface="Times New Roman" panose="02020603050405020304" pitchFamily="18" charset="0"/>
              </a:rPr>
              <a:t>chính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nghĩa</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chính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đáng</a:t>
            </a:r>
            <a:r>
              <a:rPr lang="vi-VN"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1515290" y="4836364"/>
            <a:ext cx="4580710"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rPr>
              <a:t>C. </a:t>
            </a:r>
            <a:r>
              <a:rPr lang="en-US" sz="2800" dirty="0" err="1">
                <a:solidFill>
                  <a:schemeClr val="tx1"/>
                </a:solidFill>
                <a:latin typeface="Times New Roman" panose="02020603050405020304" pitchFamily="18" charset="0"/>
              </a:rPr>
              <a:t>cuộc</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chiến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tranh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chính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nghĩa</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tự</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vệ</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chính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đáng</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6657474" y="3128211"/>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B.</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cuộc</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tự</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vệ</a:t>
            </a:r>
            <a:r>
              <a:rPr lang="en-US" sz="2800" dirty="0">
                <a:solidFill>
                  <a:schemeClr val="tx1"/>
                </a:solidFill>
                <a:latin typeface="Times New Roman" panose="02020603050405020304" pitchFamily="18" charset="0"/>
              </a:rPr>
              <a:t> </a:t>
            </a:r>
          </a:p>
          <a:p>
            <a:pPr algn="ctr"/>
            <a:r>
              <a:rPr lang="en-US" sz="2800" dirty="0" err="1">
                <a:solidFill>
                  <a:schemeClr val="tx1"/>
                </a:solidFill>
                <a:latin typeface="Times New Roman" panose="02020603050405020304" pitchFamily="18" charset="0"/>
              </a:rPr>
              <a:t>chính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đáng</a:t>
            </a:r>
            <a:r>
              <a:rPr lang="vi-VN"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776EFBFA-B636-CB70-7684-9414E19BAE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xmlns="" id="{BBDD47DB-6AE7-4504-B243-BC4D5292232C}"/>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xmlns="" id="{875B3A5F-705A-47E1-A9B2-CCD52B244644}"/>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xmlns="" id="{0E6A3997-860B-4D00-82AA-16D9F9412364}"/>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7700697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489166" y="452388"/>
            <a:ext cx="10149381" cy="266780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rPr>
              <a:t> 1.7. </a:t>
            </a:r>
            <a:r>
              <a:rPr lang="vi-VN" sz="2800" dirty="0">
                <a:solidFill>
                  <a:schemeClr val="tx1"/>
                </a:solidFill>
                <a:latin typeface="+mj-lt"/>
              </a:rPr>
              <a:t>Cho thông tin sau:</a:t>
            </a:r>
            <a:r>
              <a:rPr lang="en-US" sz="2800" dirty="0">
                <a:solidFill>
                  <a:schemeClr val="tx1"/>
                </a:solidFill>
                <a:latin typeface="+mj-lt"/>
              </a:rPr>
              <a:t> </a:t>
            </a:r>
            <a:r>
              <a:rPr lang="vi-VN" sz="2800" dirty="0">
                <a:solidFill>
                  <a:schemeClr val="tx1"/>
                </a:solidFill>
                <a:latin typeface="+mj-lt"/>
              </a:rPr>
              <a:t>“Thắng lợi của cuộc chiến tranh bảo vệ biên giới Tây Nam của Tổ quốc tiếp tục (.....) của đường lối tiến hành chiến tranh nhân dân bảo vệ Tổ quốc của Đảng Cộng sản Việt Nam; sự lãnh đạo, chỉ đạo sáng suốt của Bộ Chính trị và Quân uỷ Trung ương”</a:t>
            </a:r>
            <a:r>
              <a:rPr lang="en-US" sz="2800" dirty="0">
                <a:solidFill>
                  <a:schemeClr val="tx1"/>
                </a:solidFill>
                <a:latin typeface="+mj-lt"/>
              </a:rPr>
              <a:t>.</a:t>
            </a:r>
          </a:p>
          <a:p>
            <a:pPr algn="just"/>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chỗ</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1489166" y="3429000"/>
            <a:ext cx="4668252" cy="108685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A.</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khẳng</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định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tính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đúng</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đắn</a:t>
            </a:r>
            <a:r>
              <a:rPr lang="vi-VN"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1489166" y="5025189"/>
            <a:ext cx="4668252" cy="108685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C.</a:t>
            </a:r>
            <a:r>
              <a:rPr lang="en-US" sz="2800" dirty="0">
                <a:solidFill>
                  <a:srgbClr val="FF0000"/>
                </a:solidFill>
                <a:latin typeface="Times New Roman" panose="02020603050405020304" pitchFamily="18" charset="0"/>
              </a:rPr>
              <a:t> </a:t>
            </a:r>
            <a:r>
              <a:rPr lang="en-US" sz="2800" dirty="0" err="1">
                <a:solidFill>
                  <a:schemeClr val="tx1"/>
                </a:solidFill>
                <a:latin typeface="Times New Roman" panose="02020603050405020304" pitchFamily="18" charset="0"/>
              </a:rPr>
              <a:t>khẳng</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định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tính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đúng</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đắn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kịp</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thời</a:t>
            </a:r>
            <a:r>
              <a:rPr lang="vi-VN"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6970295" y="5025189"/>
            <a:ext cx="4668252" cy="108685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D</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khẳng</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định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tính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đúng</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đắn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sáng</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suốt</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6970295" y="3429000"/>
            <a:ext cx="4668252" cy="109487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B.</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khẳng</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định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tính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sáng</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suốt</a:t>
            </a:r>
            <a:r>
              <a:rPr lang="vi-VN"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776EFBFA-B636-CB70-7684-9414E19BAE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xmlns="" id="{D50FD172-4190-48CB-816A-38AD5A260491}"/>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xmlns="" id="{61A998F4-57FF-4027-AD78-779962C9C3D3}"/>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xmlns="" id="{B058BC20-BA5A-4F4A-BDA1-E33FC52A4656}"/>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020814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419497" y="452388"/>
            <a:ext cx="9850089" cy="2342147"/>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rPr>
              <a:t> 1.8. </a:t>
            </a:r>
            <a:r>
              <a:rPr lang="vi-VN" sz="2800" dirty="0">
                <a:solidFill>
                  <a:schemeClr val="tx1"/>
                </a:solidFill>
                <a:latin typeface="+mj-lt"/>
              </a:rPr>
              <a:t>Cho thông tin sau:</a:t>
            </a:r>
            <a:r>
              <a:rPr lang="en-US" sz="2800" dirty="0">
                <a:solidFill>
                  <a:schemeClr val="tx1"/>
                </a:solidFill>
                <a:latin typeface="+mj-lt"/>
              </a:rPr>
              <a:t> </a:t>
            </a:r>
            <a:r>
              <a:rPr lang="vi-VN" sz="2800" dirty="0">
                <a:solidFill>
                  <a:schemeClr val="tx1"/>
                </a:solidFill>
                <a:latin typeface="+mj-lt"/>
              </a:rPr>
              <a:t>“Một trong những nét chính nghệ thuật quân sự trong chiến tranh bảo vệ biên giới Tây Nam của Tổ quốc là: nhận thức, đánh giá đúng âm mưu, bản chất, thủ đoạn của đối tượng tác chiến; chủ động tiến hành (.....). </a:t>
            </a:r>
            <a:endParaRPr lang="en-US" sz="2800" dirty="0">
              <a:solidFill>
                <a:schemeClr val="tx1"/>
              </a:solidFill>
              <a:latin typeface="+mj-lt"/>
            </a:endParaRPr>
          </a:p>
          <a:p>
            <a:pPr algn="just"/>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chỗ</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1419498" y="3259528"/>
            <a:ext cx="4058194"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A.</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chiến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tranh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nhân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dân</a:t>
            </a:r>
            <a:r>
              <a:rPr lang="vi-VN"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7332616" y="4857550"/>
            <a:ext cx="3936970"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rPr>
              <a:t>D</a:t>
            </a:r>
            <a:r>
              <a:rPr lang="vi-VN" sz="2800" dirty="0">
                <a:solidFill>
                  <a:schemeClr val="tx1"/>
                </a:solidFill>
                <a:latin typeface="Times New Roman" panose="02020603050405020304" pitchFamily="18" charset="0"/>
              </a:rPr>
              <a:t>.</a:t>
            </a:r>
            <a:r>
              <a:rPr lang="en-US" sz="2800" dirty="0">
                <a:solidFill>
                  <a:srgbClr val="FF0000"/>
                </a:solidFill>
                <a:latin typeface="Times New Roman" panose="02020603050405020304" pitchFamily="18" charset="0"/>
              </a:rPr>
              <a:t> </a:t>
            </a:r>
            <a:r>
              <a:rPr lang="en-US" sz="2800" dirty="0" err="1">
                <a:solidFill>
                  <a:schemeClr val="tx1"/>
                </a:solidFill>
                <a:latin typeface="Times New Roman" panose="02020603050405020304" pitchFamily="18" charset="0"/>
              </a:rPr>
              <a:t>chiến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tranh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nhân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dân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tại</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chỗ</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đồng</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loạt</a:t>
            </a:r>
            <a:r>
              <a:rPr lang="vi-VN"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1419498" y="4857549"/>
            <a:ext cx="4058193"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rPr>
              <a:t>C. </a:t>
            </a:r>
            <a:r>
              <a:rPr lang="en-US" sz="2800" dirty="0" err="1">
                <a:solidFill>
                  <a:schemeClr val="tx1"/>
                </a:solidFill>
                <a:latin typeface="Times New Roman" panose="02020603050405020304" pitchFamily="18" charset="0"/>
              </a:rPr>
              <a:t>chiến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tranh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nhân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dân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tại</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chỗ</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rộng</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khắp</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7332617" y="3267550"/>
            <a:ext cx="3936969"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B.</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chiến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tranh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nhân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dân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tại</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chỗ</a:t>
            </a:r>
            <a:r>
              <a:rPr lang="vi-VN"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776EFBFA-B636-CB70-7684-9414E19BAE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xmlns="" id="{B0E9A0DF-AC6C-45ED-B193-6681F092B85E}"/>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xmlns="" id="{CA7F2928-0472-4423-8CA8-457EA7AA53FE}"/>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xmlns="" id="{DEC5E178-9564-4506-B92C-E89F491631FB}"/>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19079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393795" y="452388"/>
            <a:ext cx="9903858" cy="255998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rPr>
              <a:t> 1.9. </a:t>
            </a:r>
            <a:r>
              <a:rPr lang="vi-VN" sz="2800" dirty="0">
                <a:solidFill>
                  <a:schemeClr val="tx1"/>
                </a:solidFill>
                <a:latin typeface="+mj-lt"/>
              </a:rPr>
              <a:t>Cho thông tin sau:</a:t>
            </a:r>
            <a:r>
              <a:rPr lang="en-US" sz="2800" dirty="0">
                <a:solidFill>
                  <a:schemeClr val="tx1"/>
                </a:solidFill>
                <a:latin typeface="+mj-lt"/>
              </a:rPr>
              <a:t> </a:t>
            </a:r>
            <a:r>
              <a:rPr lang="en-US" sz="2800" dirty="0">
                <a:solidFill>
                  <a:schemeClr val="tx1"/>
                </a:solidFill>
                <a:latin typeface="Times New Roman" panose="02020603050405020304" pitchFamily="18" charset="0"/>
                <a:cs typeface="Times New Roman" panose="02020603050405020304" pitchFamily="18" charset="0"/>
              </a:rPr>
              <a:t>“</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nét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cuộc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Tây</a:t>
            </a:r>
            <a:r>
              <a:rPr lang="en-US" sz="2800" dirty="0">
                <a:solidFill>
                  <a:schemeClr val="tx1"/>
                </a:solidFill>
                <a:latin typeface="Times New Roman" panose="02020603050405020304" pitchFamily="18" charset="0"/>
                <a:cs typeface="Times New Roman" panose="02020603050405020304" pitchFamily="18" charset="0"/>
              </a:rPr>
              <a:t> Nam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Tổ</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quốc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hợp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phòng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hợp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vừa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lớn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tiêu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diệt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tiêu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hợp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đấu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a:t>
            </a:r>
          </a:p>
          <a:p>
            <a:pPr algn="just"/>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chỗ</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6942338" y="4908883"/>
            <a:ext cx="4355314" cy="10995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rPr>
              <a:t>D</a:t>
            </a:r>
            <a:r>
              <a:rPr lang="vi-VN" sz="2800" dirty="0">
                <a:solidFill>
                  <a:schemeClr val="tx1"/>
                </a:solidFill>
                <a:latin typeface="Times New Roman" panose="02020603050405020304" pitchFamily="18" charset="0"/>
              </a:rPr>
              <a:t>.</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quân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sự</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và</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chính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trị</a:t>
            </a:r>
            <a:r>
              <a:rPr lang="vi-VN"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1393794" y="4909351"/>
            <a:ext cx="4188855" cy="10995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rPr>
              <a:t>C</a:t>
            </a:r>
            <a:r>
              <a:rPr lang="vi-VN" sz="2800" dirty="0">
                <a:solidFill>
                  <a:schemeClr val="tx1"/>
                </a:solidFill>
                <a:latin typeface="Times New Roman" panose="02020603050405020304" pitchFamily="18" charset="0"/>
              </a:rPr>
              <a:t>.</a:t>
            </a:r>
            <a:r>
              <a:rPr lang="en-US" sz="2800" dirty="0">
                <a:solidFill>
                  <a:srgbClr val="FF0000"/>
                </a:solidFill>
                <a:latin typeface="Times New Roman" panose="02020603050405020304" pitchFamily="18" charset="0"/>
              </a:rPr>
              <a:t> </a:t>
            </a:r>
            <a:r>
              <a:rPr lang="en-US" sz="2800" dirty="0" err="1">
                <a:solidFill>
                  <a:schemeClr val="tx1"/>
                </a:solidFill>
                <a:latin typeface="Times New Roman" panose="02020603050405020304" pitchFamily="18" charset="0"/>
              </a:rPr>
              <a:t>quân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sự</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chính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trị</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và</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binh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vận</a:t>
            </a:r>
            <a:r>
              <a:rPr lang="vi-VN"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1393795" y="3338004"/>
            <a:ext cx="4245002" cy="118586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rPr>
              <a:t>A. </a:t>
            </a:r>
            <a:r>
              <a:rPr lang="en-US" sz="2800" dirty="0" err="1">
                <a:solidFill>
                  <a:schemeClr val="tx1"/>
                </a:solidFill>
                <a:latin typeface="Times New Roman" panose="02020603050405020304" pitchFamily="18" charset="0"/>
              </a:rPr>
              <a:t>quân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sự</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chính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trị</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ngoại</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giao</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và</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binh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vận</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6871317" y="3338004"/>
            <a:ext cx="4426335" cy="118587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B.</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quân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sự</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chính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trị</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và</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ngoại</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giao</a:t>
            </a:r>
            <a:r>
              <a:rPr lang="vi-VN"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776EFBFA-B636-CB70-7684-9414E19BAE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xmlns="" id="{EC255AC7-3B36-40DE-8E84-F6A071FF1F83}"/>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xmlns="" id="{6F9E4DC1-C1F0-4257-92EB-D8BE840E5834}"/>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xmlns="" id="{1D58A0AE-E742-4F24-8386-0D4F5332A837}"/>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528011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7E3061CA-208A-B057-90CB-097F465A5EC3}"/>
              </a:ext>
            </a:extLst>
          </p:cNvPr>
          <p:cNvSpPr/>
          <p:nvPr/>
        </p:nvSpPr>
        <p:spPr>
          <a:xfrm>
            <a:off x="1402081" y="4009214"/>
            <a:ext cx="4052544" cy="85646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A. 17-02-1978</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1402081" y="5155823"/>
            <a:ext cx="4052544" cy="85646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C. 17-02-1979</a:t>
            </a:r>
            <a:endParaRPr lang="en-US" sz="280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7010398" y="5149790"/>
            <a:ext cx="4131076" cy="85646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D. 17-3-1979</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7010400" y="4009215"/>
            <a:ext cx="4131076" cy="85646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B. 17-3-1978</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1141476" y="6304547"/>
            <a:ext cx="105052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EF622FCC-ABA8-329B-9C67-FC13E61D1B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
        <p:nvSpPr>
          <p:cNvPr id="10" name="Rectangle: Rounded Corners 9">
            <a:extLst>
              <a:ext uri="{FF2B5EF4-FFF2-40B4-BE49-F238E27FC236}">
                <a16:creationId xmlns:a16="http://schemas.microsoft.com/office/drawing/2014/main" xmlns="" id="{A051B807-8BB4-4C8C-B5E0-F015301AC7A5}"/>
              </a:ext>
            </a:extLst>
          </p:cNvPr>
          <p:cNvSpPr/>
          <p:nvPr/>
        </p:nvSpPr>
        <p:spPr>
          <a:xfrm>
            <a:off x="1402081" y="370083"/>
            <a:ext cx="9739396" cy="327198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rPr>
              <a:t> 1.10. </a:t>
            </a:r>
            <a:r>
              <a:rPr lang="vi-VN" sz="2800" dirty="0">
                <a:solidFill>
                  <a:schemeClr val="tx1"/>
                </a:solidFill>
                <a:latin typeface="Times New Roman" panose="02020603050405020304" pitchFamily="18" charset="0"/>
                <a:cs typeface="Times New Roman" panose="02020603050405020304" pitchFamily="18" charset="0"/>
              </a:rPr>
              <a:t>Cho thông tin sau: “Ngày (.....), chính quyền Trung Quốc huy động lực lượng lớn tiến công sang lãnh thổ Việt Nam; phối hợp bộ binh, xe tăng, xe bọc thép và pháo binh đánh chiếm một số thị xã, tàn phá cơ sở hạ tầng, bệnh viện, trường học,  gây nhiều tổn thất về người và tài sản ở các tỉnh dọc</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biên giới phía Bắc nước ta, từ Quảng Ninh đến Lai Châu”.</a:t>
            </a:r>
            <a:endParaRPr lang="en-US" sz="2800" dirty="0">
              <a:solidFill>
                <a:schemeClr val="tx1"/>
              </a:solidFill>
              <a:latin typeface="Times New Roman" panose="02020603050405020304" pitchFamily="18" charset="0"/>
              <a:cs typeface="Times New Roman" panose="02020603050405020304" pitchFamily="18" charset="0"/>
            </a:endParaRPr>
          </a:p>
          <a:p>
            <a:pPr algn="just"/>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cần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chỗ</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p>
        </p:txBody>
      </p:sp>
      <p:pic>
        <p:nvPicPr>
          <p:cNvPr id="11" name="image4.png">
            <a:extLst>
              <a:ext uri="{FF2B5EF4-FFF2-40B4-BE49-F238E27FC236}">
                <a16:creationId xmlns:a16="http://schemas.microsoft.com/office/drawing/2014/main" xmlns="" id="{9E8A3F73-4845-439C-9B99-34094CCD3C44}"/>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2" name="Group 11">
            <a:extLst>
              <a:ext uri="{FF2B5EF4-FFF2-40B4-BE49-F238E27FC236}">
                <a16:creationId xmlns:a16="http://schemas.microsoft.com/office/drawing/2014/main" xmlns="" id="{42131CC0-3ABE-4B35-AB5C-2A2986F54FE7}"/>
              </a:ext>
            </a:extLst>
          </p:cNvPr>
          <p:cNvGrpSpPr>
            <a:grpSpLocks/>
          </p:cNvGrpSpPr>
          <p:nvPr/>
        </p:nvGrpSpPr>
        <p:grpSpPr bwMode="auto">
          <a:xfrm>
            <a:off x="806095" y="167994"/>
            <a:ext cx="625171" cy="541918"/>
            <a:chOff x="0" y="0"/>
            <a:chExt cx="666" cy="559"/>
          </a:xfrm>
        </p:grpSpPr>
        <p:sp>
          <p:nvSpPr>
            <p:cNvPr id="13" name="Freeform 12">
              <a:extLst>
                <a:ext uri="{FF2B5EF4-FFF2-40B4-BE49-F238E27FC236}">
                  <a16:creationId xmlns:a16="http://schemas.microsoft.com/office/drawing/2014/main" xmlns="" id="{380027A9-FBC4-4D2E-84B7-DCA137A4E429}"/>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627456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7E3061CA-208A-B057-90CB-097F465A5EC3}"/>
              </a:ext>
            </a:extLst>
          </p:cNvPr>
          <p:cNvSpPr/>
          <p:nvPr/>
        </p:nvSpPr>
        <p:spPr>
          <a:xfrm>
            <a:off x="1421868" y="3102544"/>
            <a:ext cx="4112656"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A. 05-01-1979.</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1421868" y="4716378"/>
            <a:ext cx="4112656"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C. 05-3-1979.</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6939814" y="4716379"/>
            <a:ext cx="4385911"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D. 05-4-1979.</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6939814" y="3102544"/>
            <a:ext cx="438591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B. 05-02-1979.</a:t>
            </a:r>
            <a:endParaRPr lang="en-US" sz="280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B3A8923D-FABE-169B-95A4-AF1033FF1B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
        <p:nvSpPr>
          <p:cNvPr id="10" name="Rectangle: Rounded Corners 9">
            <a:extLst>
              <a:ext uri="{FF2B5EF4-FFF2-40B4-BE49-F238E27FC236}">
                <a16:creationId xmlns:a16="http://schemas.microsoft.com/office/drawing/2014/main" xmlns="" id="{B5049BF2-CF7B-4BD5-94F6-B6377FC82698}"/>
              </a:ext>
            </a:extLst>
          </p:cNvPr>
          <p:cNvSpPr/>
          <p:nvPr/>
        </p:nvSpPr>
        <p:spPr>
          <a:xfrm>
            <a:off x="1421868" y="606770"/>
            <a:ext cx="9903858" cy="182360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latin typeface="Times New Roman" panose="02020603050405020304" pitchFamily="18" charset="0"/>
                <a:ea typeface="Times New Roman" panose="02020603050405020304" pitchFamily="18" charset="0"/>
              </a:rPr>
              <a:t>Câu</a:t>
            </a:r>
            <a:r>
              <a:rPr lang="en-US" sz="2800" b="1" dirty="0">
                <a:solidFill>
                  <a:srgbClr val="FF0000"/>
                </a:solidFill>
                <a:latin typeface="Times New Roman" panose="02020603050405020304" pitchFamily="18" charset="0"/>
                <a:ea typeface="Times New Roman" panose="02020603050405020304" pitchFamily="18" charset="0"/>
              </a:rPr>
              <a:t> 1.11. </a:t>
            </a:r>
            <a:r>
              <a:rPr lang="vi-VN" sz="2800" dirty="0">
                <a:solidFill>
                  <a:schemeClr val="tx1"/>
                </a:solidFill>
                <a:latin typeface="Times New Roman" panose="02020603050405020304" pitchFamily="18" charset="0"/>
                <a:cs typeface="Times New Roman" panose="02020603050405020304" pitchFamily="18" charset="0"/>
              </a:rPr>
              <a:t>Trong cuộc chiến đấu bảo vệ biên giới phía Bắc của Tổ quốc, Chủ tịch nước Cộng hoà xã hội chủ nghĩa Việt Nam công bố Lệnh Tổng động viên trong cả nước để bảo vệ Tổ quốc vào ngày</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11" name="image4.png">
            <a:extLst>
              <a:ext uri="{FF2B5EF4-FFF2-40B4-BE49-F238E27FC236}">
                <a16:creationId xmlns:a16="http://schemas.microsoft.com/office/drawing/2014/main" xmlns="" id="{A02C90B9-40D0-46D9-85AE-180B01D514EE}"/>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2" name="Group 11">
            <a:extLst>
              <a:ext uri="{FF2B5EF4-FFF2-40B4-BE49-F238E27FC236}">
                <a16:creationId xmlns:a16="http://schemas.microsoft.com/office/drawing/2014/main" xmlns="" id="{4630F80C-0860-4844-93BB-CC10DBD43350}"/>
              </a:ext>
            </a:extLst>
          </p:cNvPr>
          <p:cNvGrpSpPr>
            <a:grpSpLocks/>
          </p:cNvGrpSpPr>
          <p:nvPr/>
        </p:nvGrpSpPr>
        <p:grpSpPr bwMode="auto">
          <a:xfrm>
            <a:off x="806095" y="167994"/>
            <a:ext cx="625171" cy="541918"/>
            <a:chOff x="0" y="0"/>
            <a:chExt cx="666" cy="559"/>
          </a:xfrm>
        </p:grpSpPr>
        <p:sp>
          <p:nvSpPr>
            <p:cNvPr id="13" name="Freeform 12">
              <a:extLst>
                <a:ext uri="{FF2B5EF4-FFF2-40B4-BE49-F238E27FC236}">
                  <a16:creationId xmlns:a16="http://schemas.microsoft.com/office/drawing/2014/main" xmlns="" id="{F25B1DAE-1748-4F98-AA38-6327448FD4AF}"/>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3115453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405288" y="535879"/>
            <a:ext cx="9920438" cy="289312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latin typeface="Times New Roman" panose="02020603050405020304" pitchFamily="18" charset="0"/>
              </a:rPr>
              <a:t>Câu</a:t>
            </a:r>
            <a:r>
              <a:rPr lang="en-US" sz="2800" b="1" dirty="0">
                <a:solidFill>
                  <a:srgbClr val="FF0000"/>
                </a:solidFill>
                <a:latin typeface="Times New Roman" panose="02020603050405020304" pitchFamily="18" charset="0"/>
              </a:rPr>
              <a:t> 1.12. </a:t>
            </a:r>
            <a:r>
              <a:rPr lang="vi-VN" sz="2800" dirty="0">
                <a:solidFill>
                  <a:schemeClr val="tx1"/>
                </a:solidFill>
                <a:latin typeface="Times New Roman" panose="02020603050405020304" pitchFamily="18" charset="0"/>
              </a:rPr>
              <a:t>Cho thông tin sau: “Trong cuộc chiến đấu bảo vệ biên giới phía Bắc của Tổ quốc, bị tổn thất nặng nề và trước sự lên án mạnh mẽ của dư luận tiến bộ trên thế giới cũng như trong nước, ngày (</a:t>
            </a:r>
            <a:r>
              <a:rPr lang="en-US" sz="2800" dirty="0">
                <a:solidFill>
                  <a:schemeClr val="tx1"/>
                </a:solidFill>
                <a:latin typeface="Times New Roman" panose="02020603050405020304" pitchFamily="18" charset="0"/>
              </a:rPr>
              <a:t>…..</a:t>
            </a:r>
            <a:r>
              <a:rPr lang="vi-VN" sz="2800" dirty="0">
                <a:solidFill>
                  <a:schemeClr val="tx1"/>
                </a:solidFill>
                <a:latin typeface="Times New Roman" panose="02020603050405020304" pitchFamily="18" charset="0"/>
              </a:rPr>
              <a:t>), chính quyền Trung Quốc</a:t>
            </a:r>
            <a:r>
              <a:rPr lang="en-US" sz="2800" dirty="0">
                <a:solidFill>
                  <a:schemeClr val="tx1"/>
                </a:solidFill>
                <a:latin typeface="Times New Roman" panose="02020603050405020304" pitchFamily="18" charset="0"/>
              </a:rPr>
              <a:t> </a:t>
            </a:r>
            <a:r>
              <a:rPr lang="vi-VN" sz="2800" dirty="0">
                <a:solidFill>
                  <a:schemeClr val="tx1"/>
                </a:solidFill>
                <a:latin typeface="Times New Roman" panose="02020603050405020304" pitchFamily="18" charset="0"/>
              </a:rPr>
              <a:t>tuyên bố rút quân khỏi lãnh thổ Việt Nam”.</a:t>
            </a:r>
            <a:endParaRPr lang="en-US" sz="2800" dirty="0">
              <a:solidFill>
                <a:schemeClr val="tx1"/>
              </a:solidFill>
              <a:latin typeface="Times New Roman" panose="02020603050405020304" pitchFamily="18" charset="0"/>
            </a:endParaRPr>
          </a:p>
          <a:p>
            <a:pPr algn="just"/>
            <a:r>
              <a:rPr lang="vi-VN" sz="2800" dirty="0">
                <a:solidFill>
                  <a:schemeClr val="tx1"/>
                </a:solidFill>
                <a:latin typeface="Times New Roman" panose="02020603050405020304" pitchFamily="18" charset="0"/>
              </a:rPr>
              <a:t>Thông tin cần điền vào chỗ (</a:t>
            </a:r>
            <a:r>
              <a:rPr lang="en-US" sz="2800" dirty="0">
                <a:solidFill>
                  <a:schemeClr val="tx1"/>
                </a:solidFill>
                <a:latin typeface="Times New Roman" panose="02020603050405020304" pitchFamily="18" charset="0"/>
              </a:rPr>
              <a:t>…..</a:t>
            </a:r>
            <a:r>
              <a:rPr lang="vi-VN" sz="2800" dirty="0">
                <a:solidFill>
                  <a:schemeClr val="tx1"/>
                </a:solidFill>
                <a:latin typeface="Times New Roman" panose="02020603050405020304" pitchFamily="18" charset="0"/>
              </a:rPr>
              <a:t>) trong câu trên là:</a:t>
            </a:r>
            <a:endParaRPr lang="en-US" sz="2800" dirty="0">
              <a:solidFill>
                <a:schemeClr val="tx1"/>
              </a:solidFill>
              <a:latin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1405288" y="3953735"/>
            <a:ext cx="4129236" cy="97662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A. 05-01-1979</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1405288" y="5135418"/>
            <a:ext cx="4129236" cy="97662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C. 05-3-1979</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6930188" y="5135418"/>
            <a:ext cx="4395537" cy="97662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D. 05-4-1979</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6930189" y="3893455"/>
            <a:ext cx="4371474" cy="97662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B. 05-02-1979</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DEDCF751-FE4B-43A6-4EFB-01F3B5F1E3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11" name="image4.png">
            <a:extLst>
              <a:ext uri="{FF2B5EF4-FFF2-40B4-BE49-F238E27FC236}">
                <a16:creationId xmlns:a16="http://schemas.microsoft.com/office/drawing/2014/main" xmlns="" id="{4B0C44A9-9578-46B5-A49A-8F336FAC938B}"/>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2" name="Group 11">
            <a:extLst>
              <a:ext uri="{FF2B5EF4-FFF2-40B4-BE49-F238E27FC236}">
                <a16:creationId xmlns:a16="http://schemas.microsoft.com/office/drawing/2014/main" xmlns="" id="{BDBAC7AF-E2CD-4B3A-AEE1-D5C14BA5C57F}"/>
              </a:ext>
            </a:extLst>
          </p:cNvPr>
          <p:cNvGrpSpPr>
            <a:grpSpLocks/>
          </p:cNvGrpSpPr>
          <p:nvPr/>
        </p:nvGrpSpPr>
        <p:grpSpPr bwMode="auto">
          <a:xfrm>
            <a:off x="806095" y="167994"/>
            <a:ext cx="625171" cy="541918"/>
            <a:chOff x="0" y="0"/>
            <a:chExt cx="666" cy="559"/>
          </a:xfrm>
        </p:grpSpPr>
        <p:sp>
          <p:nvSpPr>
            <p:cNvPr id="13" name="Freeform 12">
              <a:extLst>
                <a:ext uri="{FF2B5EF4-FFF2-40B4-BE49-F238E27FC236}">
                  <a16:creationId xmlns:a16="http://schemas.microsoft.com/office/drawing/2014/main" xmlns="" id="{D92D00B7-D933-412B-AA61-855AFB3B997B}"/>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60232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405288" y="500514"/>
            <a:ext cx="9896375" cy="2178847"/>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latin typeface="Times New Roman" panose="02020603050405020304" pitchFamily="18" charset="0"/>
              </a:rPr>
              <a:t>Câu</a:t>
            </a:r>
            <a:r>
              <a:rPr lang="en-US" sz="2800" b="1" dirty="0">
                <a:solidFill>
                  <a:srgbClr val="FF0000"/>
                </a:solidFill>
                <a:latin typeface="Times New Roman" panose="02020603050405020304" pitchFamily="18" charset="0"/>
              </a:rPr>
              <a:t> 1.13. </a:t>
            </a:r>
            <a:r>
              <a:rPr lang="vi-VN" sz="2800" dirty="0">
                <a:solidFill>
                  <a:schemeClr val="tx1"/>
                </a:solidFill>
                <a:latin typeface="Times New Roman" panose="02020603050405020304" pitchFamily="18" charset="0"/>
              </a:rPr>
              <a:t>Cho thông tin sau: “Trong cuộc chiến đấu bảo vệ biên giới phía Bắc của Tổ quốc, đến ngày (.</a:t>
            </a:r>
            <a:r>
              <a:rPr lang="en-US" sz="2800" dirty="0">
                <a:solidFill>
                  <a:schemeClr val="tx1"/>
                </a:solidFill>
                <a:latin typeface="Times New Roman" panose="02020603050405020304" pitchFamily="18" charset="0"/>
              </a:rPr>
              <a:t>….</a:t>
            </a:r>
            <a:r>
              <a:rPr lang="vi-VN" sz="2800" dirty="0">
                <a:solidFill>
                  <a:schemeClr val="tx1"/>
                </a:solidFill>
                <a:latin typeface="Times New Roman" panose="02020603050405020304" pitchFamily="18" charset="0"/>
              </a:rPr>
              <a:t>), về cơ bản, Trung Quốc đã rút quân khỏi nước ta”.</a:t>
            </a:r>
            <a:endParaRPr lang="en-US" sz="2800" dirty="0">
              <a:solidFill>
                <a:schemeClr val="tx1"/>
              </a:solidFill>
              <a:latin typeface="Times New Roman" panose="02020603050405020304" pitchFamily="18" charset="0"/>
            </a:endParaRPr>
          </a:p>
          <a:p>
            <a:pPr algn="just"/>
            <a:r>
              <a:rPr lang="vi-VN" sz="2800" dirty="0">
                <a:solidFill>
                  <a:schemeClr val="tx1"/>
                </a:solidFill>
                <a:latin typeface="Times New Roman" panose="02020603050405020304" pitchFamily="18" charset="0"/>
              </a:rPr>
              <a:t>Thông tin cần điền vào chỗ (</a:t>
            </a:r>
            <a:r>
              <a:rPr lang="en-US" sz="2800" dirty="0">
                <a:solidFill>
                  <a:schemeClr val="tx1"/>
                </a:solidFill>
                <a:latin typeface="Times New Roman" panose="02020603050405020304" pitchFamily="18" charset="0"/>
              </a:rPr>
              <a:t>…..</a:t>
            </a:r>
            <a:r>
              <a:rPr lang="vi-VN" sz="2800" dirty="0">
                <a:solidFill>
                  <a:schemeClr val="tx1"/>
                </a:solidFill>
                <a:latin typeface="Times New Roman" panose="02020603050405020304" pitchFamily="18" charset="0"/>
              </a:rPr>
              <a:t>) trong câu trên là:</a:t>
            </a:r>
            <a:endParaRPr lang="en-US" sz="2800" dirty="0">
              <a:solidFill>
                <a:schemeClr val="tx1"/>
              </a:solidFill>
              <a:latin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1405288" y="3096290"/>
            <a:ext cx="4129236"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A. 15-3-1979</a:t>
            </a:r>
            <a:endParaRPr lang="en-US" sz="280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1405288" y="4716378"/>
            <a:ext cx="4129236"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C. 17-3-1979</a:t>
            </a:r>
            <a:endParaRPr lang="en-US" sz="280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7103442" y="4716379"/>
            <a:ext cx="4222283"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D. 18-3-1979</a:t>
            </a:r>
            <a:endParaRPr lang="en-US" sz="280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7103443" y="3096290"/>
            <a:ext cx="4198219"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B. 16-3-1979</a:t>
            </a:r>
            <a:endParaRPr lang="en-US" sz="280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A170ED69-79CE-842A-8B2B-77D29C3C7B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xmlns="" id="{E957B21C-468A-427D-A3A4-02228B29D71A}"/>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xmlns="" id="{86ACED27-898F-4032-94BF-4A61D0CB8EDA}"/>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xmlns="" id="{B037C15E-F81F-4AC8-9B22-D9C8E0F2FE61}"/>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5148611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AE3A49A9-321D-413E-936C-B28B967397FF}"/>
              </a:ext>
            </a:extLst>
          </p:cNvPr>
          <p:cNvSpPr txBox="1"/>
          <p:nvPr/>
        </p:nvSpPr>
        <p:spPr>
          <a:xfrm>
            <a:off x="288234" y="670652"/>
            <a:ext cx="3816626" cy="5262979"/>
          </a:xfrm>
          <a:prstGeom prst="rect">
            <a:avLst/>
          </a:prstGeom>
          <a:noFill/>
          <a:ln>
            <a:solidFill>
              <a:srgbClr val="00B050"/>
            </a:solidFill>
          </a:ln>
        </p:spPr>
        <p:txBody>
          <a:bodyPr wrap="square">
            <a:spAutoFit/>
          </a:bodyPr>
          <a:lstStyle/>
          <a:p>
            <a:pPr algn="just"/>
            <a:r>
              <a:rPr lang="vi-VN" sz="2400" dirty="0">
                <a:latin typeface="Times New Roman" panose="02020603050405020304" pitchFamily="18" charset="0"/>
                <a:cs typeface="Times New Roman" panose="02020603050405020304" pitchFamily="18" charset="0"/>
              </a:rPr>
              <a:t>Ngày </a:t>
            </a:r>
            <a:r>
              <a:rPr lang="vi-VN" sz="2400" dirty="0">
                <a:solidFill>
                  <a:srgbClr val="FF0000"/>
                </a:solidFill>
                <a:latin typeface="Times New Roman" panose="02020603050405020304" pitchFamily="18" charset="0"/>
                <a:cs typeface="Times New Roman" panose="02020603050405020304" pitchFamily="18" charset="0"/>
              </a:rPr>
              <a:t>30-4-1977</a:t>
            </a:r>
            <a:r>
              <a:rPr lang="vi-VN" sz="2400" dirty="0">
                <a:latin typeface="Times New Roman" panose="02020603050405020304" pitchFamily="18" charset="0"/>
                <a:cs typeface="Times New Roman" panose="02020603050405020304" pitchFamily="18" charset="0"/>
              </a:rPr>
              <a:t>, tập đoàn Pôn Pốt – Iêng Xary phát động chiến tranh xâm lược Việt Nam; xâm phạm một số vùng lãnh thổ </a:t>
            </a:r>
            <a:r>
              <a:rPr lang="vi-VN" sz="2400" dirty="0">
                <a:solidFill>
                  <a:srgbClr val="FF0000"/>
                </a:solidFill>
                <a:latin typeface="Times New Roman" panose="02020603050405020304" pitchFamily="18" charset="0"/>
                <a:cs typeface="Times New Roman" panose="02020603050405020304" pitchFamily="18" charset="0"/>
              </a:rPr>
              <a:t>từ tỉnh Kiên Giang (Hà Tiên cũ) đến tỉnh Tây Ninh</a:t>
            </a:r>
            <a:r>
              <a:rPr lang="vi-VN" sz="2400" dirty="0">
                <a:latin typeface="Times New Roman" panose="02020603050405020304" pitchFamily="18" charset="0"/>
                <a:cs typeface="Times New Roman" panose="02020603050405020304" pitchFamily="18" charset="0"/>
              </a:rPr>
              <a:t>; đốt nhà, phá hoại hoa màu, tàn sát dã man đồng bào ta; tuyên truyền, xuyên tạc lịch sử, hình ảnh Việt Nam, kích động tư tưởng hằn thù dân tộc; đàn áp lực lượng cách mạng và nhân dân yêu nước Cam-pu-chia</a:t>
            </a:r>
            <a:r>
              <a:rPr lang="vi-VN" dirty="0"/>
              <a:t>.</a:t>
            </a:r>
            <a:endParaRPr lang="en-US" dirty="0"/>
          </a:p>
        </p:txBody>
      </p:sp>
      <p:pic>
        <p:nvPicPr>
          <p:cNvPr id="9218" name="Picture 2" descr="TẢI Bản đồ miền Nam (Nam Bộ) Việt Nam khổ lớn Mới Nhất 2023">
            <a:extLst>
              <a:ext uri="{FF2B5EF4-FFF2-40B4-BE49-F238E27FC236}">
                <a16:creationId xmlns:a16="http://schemas.microsoft.com/office/drawing/2014/main" xmlns="" id="{1247EE48-08D5-4CFA-81CB-B290E1B734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8024" y="167994"/>
            <a:ext cx="7521096" cy="6503394"/>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70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heel(1)">
                                      <p:cBhvr>
                                        <p:cTn id="7" dur="20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563305" y="569914"/>
            <a:ext cx="9964552" cy="259679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just"/>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1.14. </a:t>
            </a:r>
            <a:r>
              <a:rPr lang="vi-VN" sz="2800" dirty="0">
                <a:solidFill>
                  <a:schemeClr val="tx1"/>
                </a:solidFill>
                <a:latin typeface="+mj-lt"/>
              </a:rPr>
              <a:t>Cho thông tin sau:</a:t>
            </a:r>
            <a:r>
              <a:rPr lang="en-US" sz="2800" dirty="0">
                <a:solidFill>
                  <a:schemeClr val="tx1"/>
                </a:solidFill>
                <a:latin typeface="+mj-lt"/>
              </a:rPr>
              <a:t> </a:t>
            </a:r>
            <a:r>
              <a:rPr lang="vi-VN" sz="2800" dirty="0">
                <a:solidFill>
                  <a:schemeClr val="tx1"/>
                </a:solidFill>
                <a:latin typeface="+mj-lt"/>
              </a:rPr>
              <a:t>“Cuộc chiến đấu bảo vệ biên giới phía Bắc của Tổ quốc là (.....) khẳng định ý chí, sức mạnh bền bỉ của nhân dân Việt Nam quyết tâm vượt qua mọi khó khăn, thử thách bảo vệ chủ quyền, lãnh thổ thiêng liêng của Tổ quốc”.</a:t>
            </a:r>
            <a:endParaRPr lang="en-US" sz="2800" dirty="0">
              <a:solidFill>
                <a:schemeClr val="tx1"/>
              </a:solidFill>
              <a:latin typeface="+mj-lt"/>
            </a:endParaRPr>
          </a:p>
          <a:p>
            <a:pPr marL="0" lvl="1"/>
            <a:r>
              <a:rPr lang="vi-VN" sz="2800" dirty="0">
                <a:solidFill>
                  <a:schemeClr val="tx1"/>
                </a:solidFill>
                <a:latin typeface="+mj-lt"/>
              </a:rPr>
              <a:t>Thông tin cần điền vào chỗ (</a:t>
            </a:r>
            <a:r>
              <a:rPr lang="en-US" sz="2800" dirty="0">
                <a:solidFill>
                  <a:schemeClr val="tx1"/>
                </a:solidFill>
                <a:latin typeface="+mj-lt"/>
              </a:rPr>
              <a:t>…..</a:t>
            </a:r>
            <a:r>
              <a:rPr lang="vi-VN" sz="2800" dirty="0">
                <a:solidFill>
                  <a:schemeClr val="tx1"/>
                </a:solidFill>
                <a:latin typeface="+mj-lt"/>
              </a:rPr>
              <a:t>) trong câu trên là:</a:t>
            </a:r>
            <a:endParaRPr lang="en-US" sz="2800" dirty="0">
              <a:solidFill>
                <a:schemeClr val="tx1"/>
              </a:solidFill>
              <a:latin typeface="+mj-lt"/>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1572929" y="3965608"/>
            <a:ext cx="4668252" cy="99741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A. </a:t>
            </a:r>
            <a:r>
              <a:rPr lang="en-US" sz="2800" dirty="0" err="1">
                <a:solidFill>
                  <a:schemeClr val="tx1"/>
                </a:solidFill>
                <a:latin typeface="Times New Roman" panose="02020603050405020304" pitchFamily="18" charset="0"/>
                <a:cs typeface="Times New Roman" panose="02020603050405020304" pitchFamily="18" charset="0"/>
              </a:rPr>
              <a:t>cuộc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nghĩa</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1572929" y="5216893"/>
            <a:ext cx="4668252" cy="89514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C. </a:t>
            </a:r>
            <a:r>
              <a:rPr lang="en-US" sz="2800" dirty="0" err="1">
                <a:solidFill>
                  <a:schemeClr val="tx1"/>
                </a:solidFill>
                <a:latin typeface="Times New Roman" panose="02020603050405020304" pitchFamily="18" charset="0"/>
                <a:cs typeface="Times New Roman" panose="02020603050405020304" pitchFamily="18" charset="0"/>
              </a:rPr>
              <a:t>cuộc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nghĩa</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6869229" y="5216893"/>
            <a:ext cx="4668252" cy="89514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D. </a:t>
            </a:r>
            <a:r>
              <a:rPr lang="en-US" sz="2800" dirty="0" err="1">
                <a:solidFill>
                  <a:schemeClr val="tx1"/>
                </a:solidFill>
                <a:latin typeface="Times New Roman" panose="02020603050405020304" pitchFamily="18" charset="0"/>
                <a:cs typeface="Times New Roman" panose="02020603050405020304" pitchFamily="18" charset="0"/>
              </a:rPr>
              <a:t>cuộc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đấu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nghĩa</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6845166" y="4023360"/>
            <a:ext cx="4668252" cy="99741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B. </a:t>
            </a:r>
            <a:r>
              <a:rPr lang="en-US" sz="2800" dirty="0" err="1">
                <a:solidFill>
                  <a:schemeClr val="tx1"/>
                </a:solidFill>
                <a:latin typeface="Times New Roman" panose="02020603050405020304" pitchFamily="18" charset="0"/>
                <a:cs typeface="Times New Roman" panose="02020603050405020304" pitchFamily="18" charset="0"/>
              </a:rPr>
              <a:t>cuộc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đấu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nghĩa</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A170ED69-79CE-842A-8B2B-77D29C3C7B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xmlns="" id="{5FFD6904-4DD9-4F99-8DE0-355B6107455D}"/>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xmlns="" id="{0C60C7CF-D246-42A3-8894-EF81FC6D7897}"/>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xmlns="" id="{3E6C3BE8-8728-4C1B-A4EE-70A1CF6EF123}"/>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604806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434164" y="539011"/>
            <a:ext cx="9827537" cy="328221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1.15. </a:t>
            </a:r>
            <a:r>
              <a:rPr lang="vi-VN" sz="2800" dirty="0">
                <a:solidFill>
                  <a:schemeClr val="tx1"/>
                </a:solidFill>
                <a:latin typeface="Times New Roman" panose="02020603050405020304" pitchFamily="18" charset="0"/>
                <a:cs typeface="Times New Roman" panose="02020603050405020304" pitchFamily="18" charset="0"/>
              </a:rPr>
              <a:t>Cho thông tin sau:</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“Một trong những nét chính nghệ thuật quân sự trong cuộc chiến đấu bảo vệ biên giới phía Bắc của Tổ quốc là: phòng ngự kiên cường, kết hợp phản công, tiến công linh hoạt với nhiều hình thức chiến thuật; kết hợp đánh tiêu hao, tiêu diệt, bẻ gãy các đợt tiến công của địch; kết hợp đấu tranh (.....) buộc địch phải rút quân”.</a:t>
            </a:r>
            <a:endParaRPr lang="en-US" sz="2800" dirty="0">
              <a:solidFill>
                <a:schemeClr val="tx1"/>
              </a:solidFill>
              <a:latin typeface="Times New Roman" panose="02020603050405020304" pitchFamily="18" charset="0"/>
              <a:cs typeface="Times New Roman" panose="02020603050405020304" pitchFamily="18" charset="0"/>
            </a:endParaRPr>
          </a:p>
          <a:p>
            <a:pPr algn="just"/>
            <a:r>
              <a:rPr lang="vi-VN" sz="2800" dirty="0">
                <a:solidFill>
                  <a:schemeClr val="tx1"/>
                </a:solidFill>
                <a:latin typeface="Times New Roman" panose="02020603050405020304" pitchFamily="18" charset="0"/>
                <a:cs typeface="Times New Roman" panose="02020603050405020304" pitchFamily="18" charset="0"/>
              </a:rPr>
              <a:t>Thông tin cần điền vào chỗ (</a:t>
            </a:r>
            <a:r>
              <a:rPr lang="en-US" sz="2800" dirty="0">
                <a:solidFill>
                  <a:schemeClr val="tx1"/>
                </a:solidFill>
                <a:latin typeface="Times New Roman" panose="02020603050405020304" pitchFamily="18" charset="0"/>
                <a:cs typeface="Times New Roman" panose="02020603050405020304" pitchFamily="18" charset="0"/>
              </a:rPr>
              <a:t>…..</a:t>
            </a:r>
            <a:r>
              <a:rPr lang="vi-VN" sz="2800" dirty="0">
                <a:solidFill>
                  <a:schemeClr val="tx1"/>
                </a:solidFill>
                <a:latin typeface="Times New Roman" panose="02020603050405020304" pitchFamily="18" charset="0"/>
                <a:cs typeface="Times New Roman" panose="02020603050405020304" pitchFamily="18" charset="0"/>
              </a:rPr>
              <a:t>) trong câu trên là:</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1434164" y="4167735"/>
            <a:ext cx="4668252" cy="88582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A. </a:t>
            </a:r>
            <a:r>
              <a:rPr lang="en-US" sz="2800" dirty="0" err="1">
                <a:solidFill>
                  <a:schemeClr val="tx1"/>
                </a:solidFill>
                <a:latin typeface="Times New Roman" panose="02020603050405020304" pitchFamily="18" charset="0"/>
                <a:cs typeface="Times New Roman" panose="02020603050405020304" pitchFamily="18" charset="0"/>
              </a:rPr>
              <a:t>quân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trị</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6593449" y="5225315"/>
            <a:ext cx="4632742" cy="89514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D</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ngoại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lí</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6557939" y="4158411"/>
            <a:ext cx="4668252" cy="89514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B</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ngoại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giao</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1434164" y="5236445"/>
            <a:ext cx="4668252" cy="943976"/>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C</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ngoại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A170ED69-79CE-842A-8B2B-77D29C3C7B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xmlns="" id="{90A7E958-1A6F-4D30-ADEA-14CA5F9A2ACC}"/>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xmlns="" id="{984D61FC-16E7-4BFB-9245-7D5842E00670}"/>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xmlns="" id="{4548542E-F9FC-4AFC-B607-DED6E0B1327B}"/>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205571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424539" y="1005840"/>
            <a:ext cx="9538636"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latin typeface="Times New Roman" panose="02020603050405020304" pitchFamily="18" charset="0"/>
              </a:rPr>
              <a:t>Câu</a:t>
            </a:r>
            <a:r>
              <a:rPr lang="en-US" sz="2800" b="1" dirty="0">
                <a:solidFill>
                  <a:srgbClr val="FF0000"/>
                </a:solidFill>
                <a:latin typeface="Times New Roman" panose="02020603050405020304" pitchFamily="18" charset="0"/>
              </a:rPr>
              <a:t> 1.16. </a:t>
            </a:r>
            <a:r>
              <a:rPr lang="vi-VN" sz="2800" dirty="0">
                <a:solidFill>
                  <a:schemeClr val="tx1"/>
                </a:solidFill>
                <a:latin typeface="Times New Roman" panose="02020603050405020304" pitchFamily="18" charset="0"/>
              </a:rPr>
              <a:t>Chính quyền Trung Quốc chiếm đóng trái phép nhóm đảo phía Đông quần đảo Hoàng Sa vào năm</a:t>
            </a:r>
            <a:endParaRPr lang="en-US" sz="2800" dirty="0">
              <a:solidFill>
                <a:schemeClr val="tx1"/>
              </a:solidFill>
              <a:latin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1424538" y="3429000"/>
            <a:ext cx="4109985" cy="106295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A. </a:t>
            </a:r>
            <a:r>
              <a:rPr lang="en-US" sz="2800" dirty="0">
                <a:solidFill>
                  <a:schemeClr val="tx1"/>
                </a:solidFill>
                <a:latin typeface="Times New Roman" panose="02020603050405020304" pitchFamily="18" charset="0"/>
              </a:rPr>
              <a:t>1954.</a:t>
            </a: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1424538" y="4716379"/>
            <a:ext cx="4109986" cy="106295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C. </a:t>
            </a:r>
            <a:r>
              <a:rPr lang="en-US" sz="2800" dirty="0">
                <a:solidFill>
                  <a:schemeClr val="tx1"/>
                </a:solidFill>
                <a:latin typeface="Times New Roman" panose="02020603050405020304" pitchFamily="18" charset="0"/>
              </a:rPr>
              <a:t>1956.</a:t>
            </a: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6657474" y="4716379"/>
            <a:ext cx="4305701" cy="106295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D. </a:t>
            </a:r>
            <a:r>
              <a:rPr lang="en-US" sz="2800" dirty="0">
                <a:solidFill>
                  <a:schemeClr val="tx1"/>
                </a:solidFill>
                <a:latin typeface="Times New Roman" panose="02020603050405020304" pitchFamily="18" charset="0"/>
              </a:rPr>
              <a:t>1957.</a:t>
            </a: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6657474" y="3428999"/>
            <a:ext cx="4305701" cy="106295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B. </a:t>
            </a:r>
            <a:r>
              <a:rPr lang="en-US" sz="2800" dirty="0">
                <a:solidFill>
                  <a:schemeClr val="tx1"/>
                </a:solidFill>
                <a:latin typeface="Times New Roman" panose="02020603050405020304" pitchFamily="18" charset="0"/>
              </a:rPr>
              <a:t>1955.</a:t>
            </a: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DE24E223-6CCA-49B5-884D-2E98CF7A9C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xmlns="" id="{4A7D8B50-2C17-468F-8337-FC208C09D78C}"/>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xmlns="" id="{A3B6E57C-D737-46F6-ACF6-9568E59DA1FE}"/>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xmlns="" id="{EA97A47D-905E-4F39-841F-C1E1D36A0537}"/>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7227273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482291" y="1058779"/>
            <a:ext cx="9721516" cy="145983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a:solidFill>
                  <a:srgbClr val="FF0000"/>
                </a:solidFill>
                <a:latin typeface="Times New Roman" panose="02020603050405020304" pitchFamily="18" charset="0"/>
              </a:rPr>
              <a:t>Câu 1.17. </a:t>
            </a:r>
            <a:r>
              <a:rPr lang="vi-VN" sz="2800">
                <a:solidFill>
                  <a:schemeClr val="tx1"/>
                </a:solidFill>
                <a:latin typeface="Times New Roman" panose="02020603050405020304" pitchFamily="18" charset="0"/>
              </a:rPr>
              <a:t>Chính </a:t>
            </a:r>
            <a:r>
              <a:rPr lang="vi-VN" sz="2800" dirty="0">
                <a:solidFill>
                  <a:schemeClr val="tx1"/>
                </a:solidFill>
                <a:latin typeface="Times New Roman" panose="02020603050405020304" pitchFamily="18" charset="0"/>
              </a:rPr>
              <a:t>quyền Trung Quốc dùng vũ lực đánh chiếm nhóm đảo phía Tây quần đảo Hoàng Sa vào năm</a:t>
            </a:r>
            <a:endParaRPr lang="en-US" sz="2800" dirty="0">
              <a:solidFill>
                <a:schemeClr val="tx1"/>
              </a:solidFill>
              <a:latin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1482290" y="3195587"/>
            <a:ext cx="4052233" cy="111973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A. </a:t>
            </a:r>
            <a:r>
              <a:rPr lang="en-US" sz="2800" dirty="0">
                <a:solidFill>
                  <a:schemeClr val="tx1"/>
                </a:solidFill>
                <a:latin typeface="Times New Roman" panose="02020603050405020304" pitchFamily="18" charset="0"/>
              </a:rPr>
              <a:t>1971.</a:t>
            </a: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1482290" y="4992302"/>
            <a:ext cx="4052234" cy="111973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C. </a:t>
            </a:r>
            <a:r>
              <a:rPr lang="en-US" sz="2800" dirty="0">
                <a:solidFill>
                  <a:schemeClr val="tx1"/>
                </a:solidFill>
                <a:latin typeface="Times New Roman" panose="02020603050405020304" pitchFamily="18" charset="0"/>
              </a:rPr>
              <a:t>1973.</a:t>
            </a: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7151573" y="4992303"/>
            <a:ext cx="4052234" cy="111973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D. </a:t>
            </a:r>
            <a:r>
              <a:rPr lang="en-US" sz="2800" dirty="0">
                <a:solidFill>
                  <a:schemeClr val="tx1"/>
                </a:solidFill>
                <a:latin typeface="Times New Roman" panose="02020603050405020304" pitchFamily="18" charset="0"/>
              </a:rPr>
              <a:t>1974.</a:t>
            </a: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7151574" y="3195587"/>
            <a:ext cx="4052233" cy="111973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B. </a:t>
            </a:r>
            <a:r>
              <a:rPr lang="en-US" sz="2800" dirty="0">
                <a:solidFill>
                  <a:schemeClr val="tx1"/>
                </a:solidFill>
                <a:latin typeface="Times New Roman" panose="02020603050405020304" pitchFamily="18" charset="0"/>
              </a:rPr>
              <a:t>1972.</a:t>
            </a: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C05F5D22-AA5A-6D97-6A00-74F49664E0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xmlns="" id="{E20B790B-36D6-4648-A5B8-EB17FD3C5E92}"/>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xmlns="" id="{3B1DFD05-2692-4853-A3FD-98FF59CD615F}"/>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xmlns="" id="{15FF0E1E-4BA7-4552-8297-38593F93F7C2}"/>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3833039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511167" y="604986"/>
            <a:ext cx="9461633" cy="193340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latin typeface="Times New Roman" panose="02020603050405020304" pitchFamily="18" charset="0"/>
              </a:rPr>
              <a:t>Câu</a:t>
            </a:r>
            <a:r>
              <a:rPr lang="en-US" sz="2800" b="1" dirty="0">
                <a:solidFill>
                  <a:srgbClr val="FF0000"/>
                </a:solidFill>
                <a:latin typeface="Times New Roman" panose="02020603050405020304" pitchFamily="18" charset="0"/>
              </a:rPr>
              <a:t> 1.18. </a:t>
            </a:r>
            <a:r>
              <a:rPr lang="vi-VN" sz="2800" dirty="0">
                <a:solidFill>
                  <a:schemeClr val="tx1"/>
                </a:solidFill>
                <a:latin typeface="Times New Roman" panose="02020603050405020304" pitchFamily="18" charset="0"/>
              </a:rPr>
              <a:t>Chính quyền Trung Quốc sử dụng vũ lực chiếm đóng trái phép một số bãi đá thuộc quần đảo Trường Sa của Việt Nam: Chữ Thập, Châu Viên, Ga Ven, Tư Nghĩa, Gạc Ma, Xu Bi vào năm</a:t>
            </a:r>
            <a:endParaRPr lang="en-US" sz="2800" dirty="0">
              <a:solidFill>
                <a:schemeClr val="tx1"/>
              </a:solidFill>
              <a:latin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1511166" y="3157086"/>
            <a:ext cx="3850105" cy="115824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A. </a:t>
            </a:r>
            <a:r>
              <a:rPr lang="en-US" sz="2800" dirty="0">
                <a:solidFill>
                  <a:schemeClr val="tx1"/>
                </a:solidFill>
                <a:latin typeface="Times New Roman" panose="02020603050405020304" pitchFamily="18" charset="0"/>
              </a:rPr>
              <a:t>1986.</a:t>
            </a: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1511165" y="5024387"/>
            <a:ext cx="3850106" cy="108765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C. </a:t>
            </a:r>
            <a:r>
              <a:rPr lang="en-US" sz="2800" dirty="0">
                <a:solidFill>
                  <a:schemeClr val="tx1"/>
                </a:solidFill>
                <a:latin typeface="Times New Roman" panose="02020603050405020304" pitchFamily="18" charset="0"/>
              </a:rPr>
              <a:t>1988.</a:t>
            </a: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7122695" y="5024387"/>
            <a:ext cx="3850105" cy="108765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D. </a:t>
            </a:r>
            <a:r>
              <a:rPr lang="en-US" sz="2800" dirty="0">
                <a:solidFill>
                  <a:schemeClr val="tx1"/>
                </a:solidFill>
                <a:latin typeface="Times New Roman" panose="02020603050405020304" pitchFamily="18" charset="0"/>
              </a:rPr>
              <a:t>1989.</a:t>
            </a: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7122695" y="3157086"/>
            <a:ext cx="3850105" cy="115824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B. </a:t>
            </a:r>
            <a:r>
              <a:rPr lang="en-US" sz="2800" dirty="0">
                <a:solidFill>
                  <a:schemeClr val="tx1"/>
                </a:solidFill>
                <a:latin typeface="Times New Roman" panose="02020603050405020304" pitchFamily="18" charset="0"/>
              </a:rPr>
              <a:t>1987.</a:t>
            </a: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Đáp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a:t>
            </a:r>
            <a:endParaRPr lang="en-US" dirty="0">
              <a:latin typeface="Times New Roman" panose="02020603050405020304" pitchFamily="18" charset="0"/>
              <a:cs typeface="Times New Roman" panose="02020603050405020304" pitchFamily="18" charset="0"/>
            </a:endParaRPr>
          </a:p>
        </p:txBody>
      </p:sp>
      <p:pic>
        <p:nvPicPr>
          <p:cNvPr id="7" name="Đúng">
            <a:hlinkClick r:id="" action="ppaction://media"/>
            <a:extLst>
              <a:ext uri="{FF2B5EF4-FFF2-40B4-BE49-F238E27FC236}">
                <a16:creationId xmlns:a16="http://schemas.microsoft.com/office/drawing/2014/main" xmlns="" id="{A8AF5C18-F9E9-807C-1378-032D4CD5E4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xmlns="" id="{8C1C453F-9AF7-45F0-8887-761C4F2D56CC}"/>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xmlns="" id="{2984E642-DBF1-468B-98FE-5A6DF3A9F3EB}"/>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xmlns="" id="{F30EA71E-ED4A-4E9A-9FAC-2DDD4AE6378D}"/>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71658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491917" y="155753"/>
            <a:ext cx="10010272" cy="376939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1.19. </a:t>
            </a:r>
            <a:r>
              <a:rPr lang="vi-VN" sz="2800" dirty="0">
                <a:solidFill>
                  <a:schemeClr val="tx1"/>
                </a:solidFill>
                <a:latin typeface="Times New Roman" panose="02020603050405020304" pitchFamily="18" charset="0"/>
                <a:cs typeface="Times New Roman" panose="02020603050405020304" pitchFamily="18" charset="0"/>
              </a:rPr>
              <a:t>Cho thông tin sau:</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“Quá trình đấu tranh bảo vệ chủ quyền biển, đảo Việt Nam sau năm 1975 khẳng định chủ quyền, quyền chủ quyền, quyền tài phán quốc gia của Việt Nam trên các vùng biển, đảo của Tổ quốc phù hợp với Công ước của Liên hợp quốc về Luật Biển (UNCLOS) năm 1982, trong đó có chủ quyền đối với quần đảo Hoàng Sa và quần đảo Trường Sa; góp phần quan trọng trong việc (.....) trên Biển Đông”.</a:t>
            </a:r>
            <a:endParaRPr lang="en-US" sz="2800" dirty="0">
              <a:solidFill>
                <a:schemeClr val="tx1"/>
              </a:solidFill>
              <a:latin typeface="Times New Roman" panose="02020603050405020304" pitchFamily="18" charset="0"/>
              <a:cs typeface="Times New Roman" panose="02020603050405020304" pitchFamily="18" charset="0"/>
            </a:endParaRPr>
          </a:p>
          <a:p>
            <a:pPr algn="just"/>
            <a:r>
              <a:rPr lang="vi-VN" sz="2800" dirty="0">
                <a:solidFill>
                  <a:schemeClr val="tx1"/>
                </a:solidFill>
                <a:latin typeface="Times New Roman" panose="02020603050405020304" pitchFamily="18" charset="0"/>
                <a:cs typeface="Times New Roman" panose="02020603050405020304" pitchFamily="18" charset="0"/>
              </a:rPr>
              <a:t>Thông tin cần điền vào chỗ (</a:t>
            </a:r>
            <a:r>
              <a:rPr lang="en-US" sz="2800" dirty="0">
                <a:solidFill>
                  <a:schemeClr val="tx1"/>
                </a:solidFill>
                <a:latin typeface="Times New Roman" panose="02020603050405020304" pitchFamily="18" charset="0"/>
                <a:cs typeface="Times New Roman" panose="02020603050405020304" pitchFamily="18" charset="0"/>
              </a:rPr>
              <a:t>…..</a:t>
            </a:r>
            <a:r>
              <a:rPr lang="vi-VN" sz="2800" dirty="0">
                <a:solidFill>
                  <a:schemeClr val="tx1"/>
                </a:solidFill>
                <a:latin typeface="Times New Roman" panose="02020603050405020304" pitchFamily="18" charset="0"/>
                <a:cs typeface="Times New Roman" panose="02020603050405020304" pitchFamily="18" charset="0"/>
              </a:rPr>
              <a:t>) trong câu trên là:</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698625" y="4123274"/>
            <a:ext cx="5690585" cy="89514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Times New Roman" panose="02020603050405020304" pitchFamily="18" charset="0"/>
                <a:cs typeface="Times New Roman" panose="02020603050405020304" pitchFamily="18" charset="0"/>
              </a:rPr>
              <a:t>A. </a:t>
            </a:r>
            <a:r>
              <a:rPr lang="en-US" sz="2800" dirty="0" err="1">
                <a:solidFill>
                  <a:schemeClr val="tx1"/>
                </a:solidFill>
                <a:latin typeface="Times New Roman" panose="02020603050405020304" pitchFamily="18" charset="0"/>
                <a:cs typeface="Times New Roman" panose="02020603050405020304" pitchFamily="18" charset="0"/>
              </a:rPr>
              <a:t>giải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quyết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chấp</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6560831" y="5214485"/>
            <a:ext cx="5510073" cy="89514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D</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đấu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tự</a:t>
            </a:r>
            <a:r>
              <a:rPr lang="en-US" sz="2800" dirty="0">
                <a:solidFill>
                  <a:schemeClr val="tx1"/>
                </a:solidFill>
                <a:latin typeface="Times New Roman" panose="02020603050405020304" pitchFamily="18" charset="0"/>
                <a:cs typeface="Times New Roman" panose="02020603050405020304" pitchFamily="18" charset="0"/>
              </a:rPr>
              <a:t> do </a:t>
            </a:r>
            <a:r>
              <a:rPr lang="en-US" sz="2800" dirty="0" err="1">
                <a:solidFill>
                  <a:schemeClr val="tx1"/>
                </a:solidFill>
                <a:latin typeface="Times New Roman" panose="02020603050405020304" pitchFamily="18" charset="0"/>
                <a:cs typeface="Times New Roman" panose="02020603050405020304" pitchFamily="18" charset="0"/>
              </a:rPr>
              <a:t>hàng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hàng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luật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quốc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tế</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698624" y="5214485"/>
            <a:ext cx="5690586" cy="89514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C</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quyết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chấp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đấu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tự</a:t>
            </a:r>
            <a:r>
              <a:rPr lang="en-US" sz="2800" dirty="0">
                <a:solidFill>
                  <a:schemeClr val="tx1"/>
                </a:solidFill>
                <a:latin typeface="Times New Roman" panose="02020603050405020304" pitchFamily="18" charset="0"/>
                <a:cs typeface="Times New Roman" panose="02020603050405020304" pitchFamily="18" charset="0"/>
              </a:rPr>
              <a:t> do </a:t>
            </a:r>
            <a:r>
              <a:rPr lang="en-US" sz="2800" dirty="0" err="1">
                <a:solidFill>
                  <a:schemeClr val="tx1"/>
                </a:solidFill>
                <a:latin typeface="Times New Roman" panose="02020603050405020304" pitchFamily="18" charset="0"/>
                <a:cs typeface="Times New Roman" panose="02020603050405020304" pitchFamily="18" charset="0"/>
              </a:rPr>
              <a:t>hàng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hàng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6587465" y="4123274"/>
            <a:ext cx="5483439" cy="943976"/>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B</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đấu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tự</a:t>
            </a:r>
            <a:r>
              <a:rPr lang="en-US" sz="2800" dirty="0">
                <a:solidFill>
                  <a:schemeClr val="tx1"/>
                </a:solidFill>
                <a:latin typeface="Times New Roman" panose="02020603050405020304" pitchFamily="18" charset="0"/>
                <a:cs typeface="Times New Roman" panose="02020603050405020304" pitchFamily="18" charset="0"/>
              </a:rPr>
              <a:t> do </a:t>
            </a:r>
            <a:r>
              <a:rPr lang="en-US" sz="2800" dirty="0" err="1">
                <a:solidFill>
                  <a:schemeClr val="tx1"/>
                </a:solidFill>
                <a:latin typeface="Times New Roman" panose="02020603050405020304" pitchFamily="18" charset="0"/>
                <a:cs typeface="Times New Roman" panose="02020603050405020304" pitchFamily="18" charset="0"/>
              </a:rPr>
              <a:t>hàng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hải</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436593"/>
            <a:ext cx="1780674" cy="381301"/>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A170ED69-79CE-842A-8B2B-77D29C3C7B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xmlns="" id="{E9BD7CEB-2075-444E-BF0D-C2627364226F}"/>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xmlns="" id="{D2A90213-F7C8-41EF-AA4B-2749518A1764}"/>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xmlns="" id="{7208E8E7-C1A7-437E-9BA5-0B86CCD3AA34}"/>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1887301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0" y="97701"/>
            <a:ext cx="742683" cy="744563"/>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58228" y="174399"/>
            <a:ext cx="625171" cy="612210"/>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xmlns="" id="{784A42C0-4781-48B0-7B84-13FFBD0D2F78}"/>
              </a:ext>
            </a:extLst>
          </p:cNvPr>
          <p:cNvSpPr txBox="1"/>
          <p:nvPr/>
        </p:nvSpPr>
        <p:spPr>
          <a:xfrm>
            <a:off x="1598944" y="624818"/>
            <a:ext cx="10456064" cy="5170646"/>
          </a:xfrm>
          <a:prstGeom prst="rect">
            <a:avLst/>
          </a:prstGeom>
          <a:noFill/>
        </p:spPr>
        <p:txBody>
          <a:bodyPr wrap="square" rtlCol="0">
            <a:spAutoFit/>
          </a:bodyPr>
          <a:lstStyle/>
          <a:p>
            <a:pPr marL="457200" indent="-457200">
              <a:lnSpc>
                <a:spcPts val="3000"/>
              </a:lnSpc>
              <a:spcBef>
                <a:spcPts val="600"/>
              </a:spcBef>
              <a:spcAft>
                <a:spcPts val="600"/>
              </a:spcAft>
              <a:buFont typeface="Wingdings" pitchFamily="2" charset="2"/>
              <a:buChar char="v"/>
            </a:pPr>
            <a:r>
              <a:rPr lang="vi-VN" sz="3000" b="1" dirty="0">
                <a:solidFill>
                  <a:srgbClr val="FF0000"/>
                </a:solidFill>
                <a:latin typeface="Times New Roman" panose="02020603050405020304" pitchFamily="18" charset="0"/>
                <a:cs typeface="Times New Roman" panose="02020603050405020304" pitchFamily="18" charset="0"/>
              </a:rPr>
              <a:t>Truy cập </a:t>
            </a:r>
            <a:r>
              <a:rPr lang="en-GB" sz="3000" b="1" dirty="0" err="1">
                <a:solidFill>
                  <a:srgbClr val="FF0000"/>
                </a:solidFill>
                <a:latin typeface="Times New Roman" panose="02020603050405020304" pitchFamily="18" charset="0"/>
                <a:cs typeface="Times New Roman" panose="02020603050405020304" pitchFamily="18" charset="0"/>
              </a:rPr>
              <a:t>thông</a:t>
            </a:r>
            <a:r>
              <a:rPr lang="en-GB" sz="3000" b="1" dirty="0">
                <a:solidFill>
                  <a:srgbClr val="FF0000"/>
                </a:solidFill>
                <a:latin typeface="Times New Roman" panose="02020603050405020304" pitchFamily="18" charset="0"/>
                <a:cs typeface="Times New Roman" panose="02020603050405020304" pitchFamily="18" charset="0"/>
              </a:rPr>
              <a:t> tin </a:t>
            </a:r>
            <a:r>
              <a:rPr lang="en-GB" sz="3000" b="1" dirty="0" err="1">
                <a:solidFill>
                  <a:srgbClr val="FF0000"/>
                </a:solidFill>
                <a:latin typeface="Times New Roman" panose="02020603050405020304" pitchFamily="18" charset="0"/>
                <a:cs typeface="Times New Roman" panose="02020603050405020304" pitchFamily="18" charset="0"/>
              </a:rPr>
              <a:t>về</a:t>
            </a:r>
            <a:r>
              <a:rPr lang="en-GB" sz="3000" b="1" dirty="0">
                <a:solidFill>
                  <a:srgbClr val="FF0000"/>
                </a:solidFill>
                <a:latin typeface="Times New Roman" panose="02020603050405020304" pitchFamily="18" charset="0"/>
                <a:cs typeface="Times New Roman" panose="02020603050405020304" pitchFamily="18" charset="0"/>
              </a:rPr>
              <a:t> SGK GD QPAN (</a:t>
            </a:r>
            <a:r>
              <a:rPr lang="en-GB" sz="3000" b="1" dirty="0" err="1">
                <a:solidFill>
                  <a:srgbClr val="FF0000"/>
                </a:solidFill>
                <a:latin typeface="Times New Roman" panose="02020603050405020304" pitchFamily="18" charset="0"/>
                <a:cs typeface="Times New Roman" panose="02020603050405020304" pitchFamily="18" charset="0"/>
              </a:rPr>
              <a:t>bộ</a:t>
            </a:r>
            <a:r>
              <a:rPr lang="en-GB" sz="3000" b="1" dirty="0">
                <a:solidFill>
                  <a:srgbClr val="FF0000"/>
                </a:solidFill>
                <a:latin typeface="Times New Roman" panose="02020603050405020304" pitchFamily="18" charset="0"/>
                <a:cs typeface="Times New Roman" panose="02020603050405020304" pitchFamily="18" charset="0"/>
              </a:rPr>
              <a:t> </a:t>
            </a:r>
            <a:r>
              <a:rPr lang="en-GB" sz="3000" b="1" dirty="0" err="1">
                <a:solidFill>
                  <a:srgbClr val="FF0000"/>
                </a:solidFill>
                <a:latin typeface="Times New Roman" panose="02020603050405020304" pitchFamily="18" charset="0"/>
                <a:cs typeface="Times New Roman" panose="02020603050405020304" pitchFamily="18" charset="0"/>
              </a:rPr>
              <a:t>sách</a:t>
            </a:r>
            <a:r>
              <a:rPr lang="en-GB" sz="3000" b="1" dirty="0">
                <a:solidFill>
                  <a:srgbClr val="FF0000"/>
                </a:solidFill>
                <a:latin typeface="Times New Roman" panose="02020603050405020304" pitchFamily="18" charset="0"/>
                <a:cs typeface="Times New Roman" panose="02020603050405020304" pitchFamily="18" charset="0"/>
              </a:rPr>
              <a:t> </a:t>
            </a:r>
            <a:r>
              <a:rPr lang="en-GB" sz="3000" b="1" dirty="0" err="1">
                <a:solidFill>
                  <a:srgbClr val="FF0000"/>
                </a:solidFill>
                <a:latin typeface="Times New Roman" panose="02020603050405020304" pitchFamily="18" charset="0"/>
                <a:cs typeface="Times New Roman" panose="02020603050405020304" pitchFamily="18" charset="0"/>
              </a:rPr>
              <a:t>Cánh</a:t>
            </a:r>
            <a:r>
              <a:rPr lang="en-GB" sz="3000" b="1" dirty="0">
                <a:solidFill>
                  <a:srgbClr val="FF0000"/>
                </a:solidFill>
                <a:latin typeface="Times New Roman" panose="02020603050405020304" pitchFamily="18" charset="0"/>
                <a:cs typeface="Times New Roman" panose="02020603050405020304" pitchFamily="18" charset="0"/>
              </a:rPr>
              <a:t> </a:t>
            </a:r>
            <a:r>
              <a:rPr lang="en-GB" sz="3000" b="1" dirty="0" err="1">
                <a:solidFill>
                  <a:srgbClr val="FF0000"/>
                </a:solidFill>
                <a:latin typeface="Times New Roman" panose="02020603050405020304" pitchFamily="18" charset="0"/>
                <a:cs typeface="Times New Roman" panose="02020603050405020304" pitchFamily="18" charset="0"/>
              </a:rPr>
              <a:t>Diều</a:t>
            </a:r>
            <a:r>
              <a:rPr lang="en-GB" sz="3000" b="1" dirty="0">
                <a:solidFill>
                  <a:srgbClr val="FF0000"/>
                </a:solidFill>
                <a:latin typeface="Times New Roman" panose="02020603050405020304" pitchFamily="18" charset="0"/>
                <a:cs typeface="Times New Roman" panose="02020603050405020304" pitchFamily="18" charset="0"/>
              </a:rPr>
              <a:t>):</a:t>
            </a:r>
          </a:p>
          <a:p>
            <a:pPr marL="457200" indent="-457200">
              <a:lnSpc>
                <a:spcPts val="3000"/>
              </a:lnSpc>
              <a:spcBef>
                <a:spcPts val="600"/>
              </a:spcBef>
              <a:spcAft>
                <a:spcPts val="600"/>
              </a:spcAft>
              <a:buFont typeface="Arial" panose="020B0604020202020204" pitchFamily="34" charset="0"/>
              <a:buChar char="•"/>
            </a:pPr>
            <a:r>
              <a:rPr lang="en-GB" sz="3000" b="1" dirty="0">
                <a:solidFill>
                  <a:srgbClr val="00B050"/>
                </a:solidFill>
                <a:latin typeface="Times New Roman" panose="02020603050405020304" pitchFamily="18" charset="0"/>
                <a:cs typeface="Times New Roman" panose="02020603050405020304" pitchFamily="18" charset="0"/>
              </a:rPr>
              <a:t>Trang web </a:t>
            </a:r>
            <a:r>
              <a:rPr lang="en-GB" sz="3000" b="1" dirty="0" err="1">
                <a:solidFill>
                  <a:srgbClr val="00B050"/>
                </a:solidFill>
                <a:latin typeface="Times New Roman" panose="02020603050405020304" pitchFamily="18" charset="0"/>
                <a:cs typeface="Times New Roman" panose="02020603050405020304" pitchFamily="18" charset="0"/>
              </a:rPr>
              <a:t>bộ</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sách</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Cánh</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Diều</a:t>
            </a:r>
            <a:endParaRPr lang="en-GB" sz="3000" b="1" dirty="0">
              <a:solidFill>
                <a:srgbClr val="00B050"/>
              </a:solidFill>
              <a:latin typeface="Times New Roman" panose="02020603050405020304" pitchFamily="18" charset="0"/>
              <a:cs typeface="Times New Roman" panose="02020603050405020304" pitchFamily="18" charset="0"/>
            </a:endParaRPr>
          </a:p>
          <a:p>
            <a:pPr>
              <a:lnSpc>
                <a:spcPts val="3000"/>
              </a:lnSpc>
              <a:spcBef>
                <a:spcPts val="600"/>
              </a:spcBef>
              <a:spcAft>
                <a:spcPts val="600"/>
              </a:spcAft>
            </a:pP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a:solidFill>
                  <a:srgbClr val="0000FF"/>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https://hoc10.vn/</a:t>
            </a:r>
            <a:endParaRPr lang="en-GB" sz="3000" b="1" dirty="0">
              <a:solidFill>
                <a:srgbClr val="0000FF"/>
              </a:solidFill>
              <a:latin typeface="Times New Roman" panose="02020603050405020304" pitchFamily="18" charset="0"/>
              <a:cs typeface="Times New Roman" panose="02020603050405020304" pitchFamily="18" charset="0"/>
            </a:endParaRPr>
          </a:p>
          <a:p>
            <a:pPr marL="457200" indent="-457200">
              <a:lnSpc>
                <a:spcPts val="3000"/>
              </a:lnSpc>
              <a:spcBef>
                <a:spcPts val="600"/>
              </a:spcBef>
              <a:spcAft>
                <a:spcPts val="600"/>
              </a:spcAft>
              <a:buFont typeface="Arial" panose="020B0604020202020204" pitchFamily="34" charset="0"/>
              <a:buChar char="•"/>
            </a:pPr>
            <a:r>
              <a:rPr lang="en-GB" sz="3000" b="1" dirty="0">
                <a:solidFill>
                  <a:srgbClr val="00B050"/>
                </a:solidFill>
                <a:latin typeface="Times New Roman" panose="02020603050405020304" pitchFamily="18" charset="0"/>
                <a:cs typeface="Times New Roman" panose="02020603050405020304" pitchFamily="18" charset="0"/>
              </a:rPr>
              <a:t>Facebook: </a:t>
            </a:r>
            <a:r>
              <a:rPr lang="en-GB" sz="3000" b="1" dirty="0" err="1">
                <a:solidFill>
                  <a:srgbClr val="00B050"/>
                </a:solidFill>
                <a:latin typeface="Times New Roman" panose="02020603050405020304" pitchFamily="18" charset="0"/>
                <a:cs typeface="Times New Roman" panose="02020603050405020304" pitchFamily="18" charset="0"/>
              </a:rPr>
              <a:t>Nhóm</a:t>
            </a:r>
            <a:r>
              <a:rPr lang="en-GB" sz="3000" b="1" dirty="0">
                <a:solidFill>
                  <a:srgbClr val="00B050"/>
                </a:solidFill>
                <a:latin typeface="Times New Roman" panose="02020603050405020304" pitchFamily="18" charset="0"/>
                <a:cs typeface="Times New Roman" panose="02020603050405020304" pitchFamily="18" charset="0"/>
              </a:rPr>
              <a:t> GV GD QPAN-</a:t>
            </a:r>
            <a:r>
              <a:rPr lang="en-GB" sz="3000" b="1" dirty="0" err="1">
                <a:solidFill>
                  <a:srgbClr val="00B050"/>
                </a:solidFill>
                <a:latin typeface="Times New Roman" panose="02020603050405020304" pitchFamily="18" charset="0"/>
                <a:cs typeface="Times New Roman" panose="02020603050405020304" pitchFamily="18" charset="0"/>
              </a:rPr>
              <a:t>Cánh</a:t>
            </a:r>
            <a:r>
              <a:rPr lang="en-GB" sz="3000" b="1" dirty="0">
                <a:solidFill>
                  <a:srgbClr val="00B050"/>
                </a:solidFill>
                <a:latin typeface="Times New Roman" panose="02020603050405020304" pitchFamily="18" charset="0"/>
                <a:cs typeface="Times New Roman" panose="02020603050405020304" pitchFamily="18" charset="0"/>
              </a:rPr>
              <a:t> </a:t>
            </a:r>
            <a:r>
              <a:rPr lang="vi-VN" sz="3000" b="1" dirty="0">
                <a:solidFill>
                  <a:srgbClr val="00B050"/>
                </a:solidFill>
                <a:latin typeface="Times New Roman" panose="02020603050405020304" pitchFamily="18" charset="0"/>
                <a:cs typeface="Times New Roman" panose="02020603050405020304" pitchFamily="18" charset="0"/>
              </a:rPr>
              <a:t>Diều</a:t>
            </a:r>
            <a:endParaRPr lang="en-GB" sz="3000" b="1" dirty="0">
              <a:solidFill>
                <a:srgbClr val="00B050"/>
              </a:solidFill>
              <a:latin typeface="Times New Roman" panose="02020603050405020304" pitchFamily="18" charset="0"/>
              <a:cs typeface="Times New Roman" panose="02020603050405020304" pitchFamily="18" charset="0"/>
            </a:endParaRPr>
          </a:p>
          <a:p>
            <a:pPr>
              <a:lnSpc>
                <a:spcPts val="3000"/>
              </a:lnSpc>
              <a:spcBef>
                <a:spcPts val="600"/>
              </a:spcBef>
              <a:spcAft>
                <a:spcPts val="600"/>
              </a:spcAft>
            </a:pPr>
            <a:r>
              <a:rPr lang="en-GB" sz="3000" b="1" dirty="0">
                <a:solidFill>
                  <a:srgbClr val="FF0000"/>
                </a:solidFill>
                <a:latin typeface="Times New Roman" panose="02020603050405020304" pitchFamily="18" charset="0"/>
                <a:cs typeface="Times New Roman" panose="02020603050405020304" pitchFamily="18" charset="0"/>
              </a:rPr>
              <a:t>    </a:t>
            </a:r>
            <a:r>
              <a:rPr lang="en-GB" sz="3000" b="1" dirty="0">
                <a:solidFill>
                  <a:srgbClr val="0000FF"/>
                </a:solidFill>
                <a:latin typeface="Times New Roman" panose="02020603050405020304" pitchFamily="18" charset="0"/>
                <a:cs typeface="Times New Roman" panose="02020603050405020304" pitchFamily="18" charset="0"/>
              </a:rPr>
              <a:t> </a:t>
            </a:r>
            <a:r>
              <a:rPr lang="en-GB" sz="3000" b="1" dirty="0">
                <a:solidFill>
                  <a:srgbClr val="0000FF"/>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https://www.facebook.com/groups/729540662159272</a:t>
            </a:r>
            <a:endParaRPr lang="en-GB" sz="3000" b="1" dirty="0">
              <a:solidFill>
                <a:srgbClr val="0000FF"/>
              </a:solidFill>
              <a:latin typeface="Times New Roman" panose="02020603050405020304" pitchFamily="18" charset="0"/>
              <a:cs typeface="Times New Roman" panose="02020603050405020304" pitchFamily="18" charset="0"/>
            </a:endParaRPr>
          </a:p>
          <a:p>
            <a:pPr marL="457200" indent="-457200">
              <a:lnSpc>
                <a:spcPts val="3000"/>
              </a:lnSpc>
              <a:spcBef>
                <a:spcPts val="600"/>
              </a:spcBef>
              <a:spcAft>
                <a:spcPts val="600"/>
              </a:spcAft>
              <a:buFont typeface="Arial" panose="020B0604020202020204" pitchFamily="34" charset="0"/>
              <a:buChar char="•"/>
            </a:pPr>
            <a:r>
              <a:rPr lang="en-GB" sz="3000" b="1" dirty="0" err="1">
                <a:solidFill>
                  <a:srgbClr val="00B050"/>
                </a:solidFill>
                <a:latin typeface="Times New Roman" panose="02020603050405020304" pitchFamily="18" charset="0"/>
                <a:cs typeface="Times New Roman" panose="02020603050405020304" pitchFamily="18" charset="0"/>
              </a:rPr>
              <a:t>Sàn</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thương</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mại</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điện</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tử</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Cánh</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Diều</a:t>
            </a:r>
            <a:endParaRPr lang="en-GB" sz="3000" b="1" dirty="0">
              <a:solidFill>
                <a:srgbClr val="00B050"/>
              </a:solidFill>
              <a:latin typeface="Times New Roman" panose="02020603050405020304" pitchFamily="18" charset="0"/>
              <a:cs typeface="Times New Roman" panose="02020603050405020304" pitchFamily="18" charset="0"/>
            </a:endParaRPr>
          </a:p>
          <a:p>
            <a:pPr indent="450850">
              <a:lnSpc>
                <a:spcPts val="3000"/>
              </a:lnSpc>
              <a:spcBef>
                <a:spcPts val="600"/>
              </a:spcBef>
              <a:spcAft>
                <a:spcPts val="600"/>
              </a:spcAft>
            </a:pPr>
            <a:r>
              <a:rPr lang="en-GB" sz="3000" b="1" dirty="0">
                <a:solidFill>
                  <a:srgbClr val="0000FF"/>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https://sachcanhdieu.vn</a:t>
            </a:r>
            <a:endParaRPr lang="en-GB" sz="3000" b="1" dirty="0">
              <a:solidFill>
                <a:srgbClr val="0000FF"/>
              </a:solidFill>
              <a:latin typeface="Times New Roman" panose="02020603050405020304" pitchFamily="18" charset="0"/>
              <a:cs typeface="Times New Roman" panose="02020603050405020304" pitchFamily="18" charset="0"/>
            </a:endParaRPr>
          </a:p>
          <a:p>
            <a:pPr marL="457200" indent="-457200" algn="just">
              <a:lnSpc>
                <a:spcPts val="3000"/>
              </a:lnSpc>
              <a:spcBef>
                <a:spcPts val="600"/>
              </a:spcBef>
              <a:spcAft>
                <a:spcPts val="600"/>
              </a:spcAft>
              <a:buFont typeface="Wingdings" pitchFamily="2" charset="2"/>
              <a:buChar char="v"/>
            </a:pPr>
            <a:r>
              <a:rPr lang="en-GB" sz="3000" b="1" dirty="0" err="1">
                <a:solidFill>
                  <a:srgbClr val="ED0000"/>
                </a:solidFill>
                <a:latin typeface="Times New Roman" panose="02020603050405020304" pitchFamily="18" charset="0"/>
                <a:cs typeface="Times New Roman" panose="02020603050405020304" pitchFamily="18" charset="0"/>
              </a:rPr>
              <a:t>Trao</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đổi</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giải</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đáp</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hỗ</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trợ</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giáo</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viên</a:t>
            </a:r>
            <a:r>
              <a:rPr lang="en-GB" sz="3000" b="1" dirty="0">
                <a:solidFill>
                  <a:srgbClr val="ED0000"/>
                </a:solidFill>
                <a:latin typeface="Times New Roman" panose="02020603050405020304" pitchFamily="18" charset="0"/>
                <a:cs typeface="Times New Roman" panose="02020603050405020304" pitchFamily="18" charset="0"/>
              </a:rPr>
              <a:t>: </a:t>
            </a:r>
          </a:p>
          <a:p>
            <a:pPr marL="457200" indent="-457200">
              <a:lnSpc>
                <a:spcPts val="3000"/>
              </a:lnSpc>
              <a:spcBef>
                <a:spcPts val="600"/>
              </a:spcBef>
              <a:spcAft>
                <a:spcPts val="600"/>
              </a:spcAft>
              <a:buFont typeface="Arial" panose="020B0604020202020204" pitchFamily="34" charset="0"/>
              <a:buChar char="•"/>
            </a:pPr>
            <a:r>
              <a:rPr lang="en-GB" sz="3000" b="1" dirty="0" err="1">
                <a:solidFill>
                  <a:srgbClr val="00B050"/>
                </a:solidFill>
                <a:latin typeface="Times New Roman" panose="02020603050405020304" pitchFamily="18" charset="0"/>
                <a:cs typeface="Times New Roman" panose="02020603050405020304" pitchFamily="18" charset="0"/>
              </a:rPr>
              <a:t>Phòng</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Thông</a:t>
            </a:r>
            <a:r>
              <a:rPr lang="en-GB" sz="3000" b="1" dirty="0">
                <a:solidFill>
                  <a:srgbClr val="00B050"/>
                </a:solidFill>
                <a:latin typeface="Times New Roman" panose="02020603050405020304" pitchFamily="18" charset="0"/>
                <a:cs typeface="Times New Roman" panose="02020603050405020304" pitchFamily="18" charset="0"/>
              </a:rPr>
              <a:t> tin </a:t>
            </a:r>
            <a:r>
              <a:rPr lang="en-GB" sz="3000" b="1" dirty="0" err="1">
                <a:solidFill>
                  <a:srgbClr val="00B050"/>
                </a:solidFill>
                <a:latin typeface="Times New Roman" panose="02020603050405020304" pitchFamily="18" charset="0"/>
                <a:cs typeface="Times New Roman" panose="02020603050405020304" pitchFamily="18" charset="0"/>
              </a:rPr>
              <a:t>và</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Truyền</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thông</a:t>
            </a:r>
            <a:r>
              <a:rPr lang="en-GB" sz="3000" b="1" dirty="0">
                <a:solidFill>
                  <a:srgbClr val="00B050"/>
                </a:solidFill>
                <a:latin typeface="Times New Roman" panose="02020603050405020304" pitchFamily="18" charset="0"/>
                <a:cs typeface="Times New Roman" panose="02020603050405020304" pitchFamily="18" charset="0"/>
              </a:rPr>
              <a:t> VEPIC</a:t>
            </a:r>
            <a:r>
              <a:rPr lang="en-GB" sz="3000" b="1" dirty="0">
                <a:solidFill>
                  <a:srgbClr val="0000FF"/>
                </a:solidFill>
                <a:latin typeface="Times New Roman" panose="02020603050405020304" pitchFamily="18" charset="0"/>
                <a:cs typeface="Times New Roman" panose="02020603050405020304" pitchFamily="18" charset="0"/>
              </a:rPr>
              <a:t> </a:t>
            </a:r>
            <a:r>
              <a:rPr lang="en-GB" sz="3000" b="1" dirty="0">
                <a:solidFill>
                  <a:srgbClr val="0000FF"/>
                </a:solidFill>
                <a:latin typeface="Times New Roman" panose="02020603050405020304" pitchFamily="18" charset="0"/>
                <a:cs typeface="Times New Roman" panose="02020603050405020304" pitchFamily="18" charset="0"/>
                <a:hlinkClick r:id="rId7"/>
              </a:rPr>
              <a:t>thongtinvatruyenthong.vepic@gmail.c</a:t>
            </a:r>
            <a:r>
              <a:rPr lang="en-GB" sz="3000" b="1" u="sng" dirty="0">
                <a:solidFill>
                  <a:srgbClr val="0000FF"/>
                </a:solidFill>
                <a:latin typeface="Times New Roman" panose="02020603050405020304" pitchFamily="18" charset="0"/>
                <a:cs typeface="Times New Roman" panose="02020603050405020304" pitchFamily="18" charset="0"/>
                <a:hlinkClick r:id="rId7"/>
              </a:rPr>
              <a:t>om</a:t>
            </a:r>
            <a:endParaRPr lang="en-GB" sz="3000" b="1" u="sng"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8636458"/>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89CFD03-E1F3-4DA4-AC66-B5C843DC53C9}"/>
              </a:ext>
            </a:extLst>
          </p:cNvPr>
          <p:cNvPicPr>
            <a:picLocks noChangeAspect="1"/>
          </p:cNvPicPr>
          <p:nvPr/>
        </p:nvPicPr>
        <p:blipFill>
          <a:blip r:embed="rId3"/>
          <a:stretch>
            <a:fillRect/>
          </a:stretch>
        </p:blipFill>
        <p:spPr>
          <a:xfrm>
            <a:off x="6219440" y="3235917"/>
            <a:ext cx="5674948" cy="3022376"/>
          </a:xfrm>
          <a:prstGeom prst="rect">
            <a:avLst/>
          </a:prstGeom>
        </p:spPr>
      </p:pic>
      <p:sp>
        <p:nvSpPr>
          <p:cNvPr id="8" name="TextBox 7">
            <a:extLst>
              <a:ext uri="{FF2B5EF4-FFF2-40B4-BE49-F238E27FC236}">
                <a16:creationId xmlns:a16="http://schemas.microsoft.com/office/drawing/2014/main" xmlns="" id="{B16D5027-9541-4872-89ED-8EDE2F63C53B}"/>
              </a:ext>
            </a:extLst>
          </p:cNvPr>
          <p:cNvSpPr txBox="1"/>
          <p:nvPr/>
        </p:nvSpPr>
        <p:spPr>
          <a:xfrm>
            <a:off x="6752810" y="6198432"/>
            <a:ext cx="4778255" cy="584775"/>
          </a:xfrm>
          <a:prstGeom prst="rect">
            <a:avLst/>
          </a:prstGeom>
          <a:noFill/>
        </p:spPr>
        <p:txBody>
          <a:bodyPr wrap="square">
            <a:spAutoFit/>
          </a:bodyPr>
          <a:lstStyle/>
          <a:p>
            <a:pPr algn="ctr"/>
            <a:r>
              <a:rPr lang="vi-VN" sz="1600" dirty="0">
                <a:latin typeface="+mj-lt"/>
              </a:rPr>
              <a:t>Lễ giỗ tập thể lần thứ 40 cho những người dân vô tội ở An Giang bị tập đoàn Pôn Pốt – Iêng Xary giết hại</a:t>
            </a:r>
            <a:endParaRPr lang="en-US" sz="1600" dirty="0">
              <a:latin typeface="+mj-lt"/>
            </a:endParaRPr>
          </a:p>
        </p:txBody>
      </p:sp>
      <p:pic>
        <p:nvPicPr>
          <p:cNvPr id="6" name="Picture 5">
            <a:extLst>
              <a:ext uri="{FF2B5EF4-FFF2-40B4-BE49-F238E27FC236}">
                <a16:creationId xmlns:a16="http://schemas.microsoft.com/office/drawing/2014/main" xmlns="" id="{BC977053-AD72-4636-A0B7-7053C266C32E}"/>
              </a:ext>
            </a:extLst>
          </p:cNvPr>
          <p:cNvPicPr>
            <a:picLocks noChangeAspect="1"/>
          </p:cNvPicPr>
          <p:nvPr/>
        </p:nvPicPr>
        <p:blipFill>
          <a:blip r:embed="rId4"/>
          <a:stretch>
            <a:fillRect/>
          </a:stretch>
        </p:blipFill>
        <p:spPr>
          <a:xfrm>
            <a:off x="1515813" y="3288025"/>
            <a:ext cx="4580188" cy="2918160"/>
          </a:xfrm>
          <a:prstGeom prst="rect">
            <a:avLst/>
          </a:prstGeom>
          <a:ln>
            <a:solidFill>
              <a:srgbClr val="00B050"/>
            </a:solidFill>
          </a:ln>
        </p:spPr>
      </p:pic>
      <p:sp>
        <p:nvSpPr>
          <p:cNvPr id="13" name="TextBox 12">
            <a:extLst>
              <a:ext uri="{FF2B5EF4-FFF2-40B4-BE49-F238E27FC236}">
                <a16:creationId xmlns:a16="http://schemas.microsoft.com/office/drawing/2014/main" xmlns="" id="{4FF18D41-9E17-4B81-868C-E954039DB38D}"/>
              </a:ext>
            </a:extLst>
          </p:cNvPr>
          <p:cNvSpPr txBox="1"/>
          <p:nvPr/>
        </p:nvSpPr>
        <p:spPr>
          <a:xfrm>
            <a:off x="137505" y="3622084"/>
            <a:ext cx="1313754" cy="2677656"/>
          </a:xfrm>
          <a:prstGeom prst="rect">
            <a:avLst/>
          </a:prstGeom>
          <a:noFill/>
        </p:spPr>
        <p:txBody>
          <a:bodyPr wrap="square">
            <a:spAutoFit/>
          </a:bodyPr>
          <a:lstStyle/>
          <a:p>
            <a:pPr algn="r"/>
            <a:r>
              <a:rPr lang="en-US" sz="1600" dirty="0">
                <a:latin typeface="Times New Roman" panose="02020603050405020304" pitchFamily="18" charset="0"/>
                <a:cs typeface="Times New Roman" panose="02020603050405020304" pitchFamily="18" charset="0"/>
              </a:rPr>
              <a:t>T</a:t>
            </a:r>
            <a:r>
              <a:rPr lang="vi-VN" sz="1600" dirty="0">
                <a:latin typeface="Times New Roman" panose="02020603050405020304" pitchFamily="18" charset="0"/>
                <a:cs typeface="Times New Roman" panose="02020603050405020304" pitchFamily="18" charset="0"/>
              </a:rPr>
              <a:t>ập đoàn Pôn Pốt – Iêng Xary </a:t>
            </a:r>
            <a:r>
              <a:rPr lang="en-US" sz="1600" dirty="0" err="1">
                <a:latin typeface="Times New Roman" panose="02020603050405020304" pitchFamily="18" charset="0"/>
                <a:cs typeface="Times New Roman" panose="02020603050405020304" pitchFamily="18" charset="0"/>
              </a:rPr>
              <a:t>tàn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bản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trường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ở </a:t>
            </a:r>
            <a:r>
              <a:rPr lang="en-US" sz="1600" dirty="0" err="1">
                <a:latin typeface="Times New Roman" panose="02020603050405020304" pitchFamily="18" charset="0"/>
                <a:cs typeface="Times New Roman" panose="02020603050405020304" pitchFamily="18" charset="0"/>
              </a:rPr>
              <a:t>tỉnh</a:t>
            </a:r>
            <a:r>
              <a:rPr lang="en-US" sz="1600" dirty="0">
                <a:latin typeface="Times New Roman" panose="02020603050405020304" pitchFamily="18" charset="0"/>
                <a:cs typeface="Times New Roman" panose="02020603050405020304" pitchFamily="18" charset="0"/>
              </a:rPr>
              <a:t> An </a:t>
            </a:r>
            <a:r>
              <a:rPr lang="en-US" sz="1600" dirty="0" err="1">
                <a:latin typeface="Times New Roman" panose="02020603050405020304" pitchFamily="18" charset="0"/>
                <a:cs typeface="Times New Roman" panose="02020603050405020304" pitchFamily="18" charset="0"/>
              </a:rPr>
              <a:t>Giang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ngày</a:t>
            </a:r>
            <a:r>
              <a:rPr lang="en-US" sz="1600" dirty="0">
                <a:latin typeface="Times New Roman" panose="02020603050405020304" pitchFamily="18" charset="0"/>
                <a:cs typeface="Times New Roman" panose="02020603050405020304" pitchFamily="18" charset="0"/>
              </a:rPr>
              <a:t> 30/4/1978</a:t>
            </a:r>
          </a:p>
          <a:p>
            <a:pPr algn="r"/>
            <a:r>
              <a:rPr lang="vi-VN" sz="800" dirty="0">
                <a:hlinkClick r:id="rId5"/>
              </a:rPr>
              <a:t>Hình ảnh tội ác của quân phản động Pol Pot với người dân Việt Nam | Vietnam+ (VietnamPlus)</a:t>
            </a:r>
            <a:endParaRPr lang="en-US" sz="800"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5F98E819-223F-4CD9-8EB5-25CA95FC66C4}"/>
              </a:ext>
            </a:extLst>
          </p:cNvPr>
          <p:cNvPicPr>
            <a:picLocks noChangeAspect="1"/>
          </p:cNvPicPr>
          <p:nvPr/>
        </p:nvPicPr>
        <p:blipFill>
          <a:blip r:embed="rId6"/>
          <a:stretch>
            <a:fillRect/>
          </a:stretch>
        </p:blipFill>
        <p:spPr>
          <a:xfrm>
            <a:off x="1515813" y="222817"/>
            <a:ext cx="4580188" cy="2918160"/>
          </a:xfrm>
          <a:prstGeom prst="rect">
            <a:avLst/>
          </a:prstGeom>
          <a:ln>
            <a:solidFill>
              <a:srgbClr val="00B050"/>
            </a:solidFill>
          </a:ln>
        </p:spPr>
      </p:pic>
      <p:sp>
        <p:nvSpPr>
          <p:cNvPr id="17" name="TextBox 16">
            <a:extLst>
              <a:ext uri="{FF2B5EF4-FFF2-40B4-BE49-F238E27FC236}">
                <a16:creationId xmlns:a16="http://schemas.microsoft.com/office/drawing/2014/main" xmlns="" id="{BDB1379B-22B4-40DD-98ED-E8ECE66B0D45}"/>
              </a:ext>
            </a:extLst>
          </p:cNvPr>
          <p:cNvSpPr txBox="1"/>
          <p:nvPr/>
        </p:nvSpPr>
        <p:spPr>
          <a:xfrm>
            <a:off x="85806" y="966706"/>
            <a:ext cx="1313754" cy="2269211"/>
          </a:xfrm>
          <a:prstGeom prst="rect">
            <a:avLst/>
          </a:prstGeom>
          <a:noFill/>
        </p:spPr>
        <p:txBody>
          <a:bodyPr wrap="square">
            <a:spAutoFit/>
          </a:bodyPr>
          <a:lstStyle/>
          <a:p>
            <a:pPr algn="r">
              <a:lnSpc>
                <a:spcPts val="1600"/>
              </a:lnSpc>
            </a:pPr>
            <a:r>
              <a:rPr lang="vi-VN" sz="1600" dirty="0">
                <a:latin typeface="Times New Roman" panose="02020603050405020304" pitchFamily="18" charset="0"/>
                <a:cs typeface="Times New Roman" panose="02020603050405020304" pitchFamily="18" charset="0"/>
              </a:rPr>
              <a:t>Người dân Campuchia chạy sang Việt Nam lánh nạn diệt chủng của</a:t>
            </a:r>
            <a:r>
              <a:rPr lang="en-US" sz="1600" dirty="0">
                <a:latin typeface="Times New Roman" panose="02020603050405020304" pitchFamily="18" charset="0"/>
                <a:cs typeface="Times New Roman" panose="02020603050405020304" pitchFamily="18" charset="0"/>
              </a:rPr>
              <a:t> t</a:t>
            </a:r>
            <a:r>
              <a:rPr lang="vi-VN" sz="1600" dirty="0">
                <a:latin typeface="Times New Roman" panose="02020603050405020304" pitchFamily="18" charset="0"/>
                <a:cs typeface="Times New Roman" panose="02020603050405020304" pitchFamily="18" charset="0"/>
              </a:rPr>
              <a:t>ập đoàn Pôn Pốt – Iêng Xary</a:t>
            </a:r>
            <a:endParaRPr lang="en-US" sz="1600" dirty="0">
              <a:latin typeface="Times New Roman" panose="02020603050405020304" pitchFamily="18" charset="0"/>
              <a:cs typeface="Times New Roman" panose="02020603050405020304" pitchFamily="18" charset="0"/>
            </a:endParaRPr>
          </a:p>
          <a:p>
            <a:pPr algn="r">
              <a:lnSpc>
                <a:spcPts val="800"/>
              </a:lnSpc>
            </a:pPr>
            <a:endParaRPr lang="en-US" sz="1600" dirty="0">
              <a:latin typeface="Times New Roman" panose="02020603050405020304" pitchFamily="18" charset="0"/>
              <a:cs typeface="Times New Roman" panose="02020603050405020304" pitchFamily="18" charset="0"/>
            </a:endParaRPr>
          </a:p>
          <a:p>
            <a:pPr algn="r">
              <a:lnSpc>
                <a:spcPts val="800"/>
              </a:lnSpc>
            </a:pPr>
            <a:r>
              <a:rPr lang="en-US" sz="1600" dirty="0">
                <a:latin typeface="Times New Roman" panose="02020603050405020304" pitchFamily="18" charset="0"/>
                <a:cs typeface="Times New Roman" panose="02020603050405020304" pitchFamily="18" charset="0"/>
              </a:rPr>
              <a:t> </a:t>
            </a:r>
            <a:r>
              <a:rPr lang="en-US" sz="800" dirty="0">
                <a:latin typeface="Times New Roman" panose="02020603050405020304" pitchFamily="18" charset="0"/>
                <a:cs typeface="Times New Roman" panose="02020603050405020304" pitchFamily="18" charset="0"/>
              </a:rPr>
              <a:t>(</a:t>
            </a:r>
            <a:r>
              <a:rPr lang="en-US" sz="800" dirty="0" err="1">
                <a:hlinkClick r:id="rId7"/>
              </a:rPr>
              <a:t>Chiến</a:t>
            </a:r>
            <a:r>
              <a:rPr lang="en-US" sz="800" dirty="0">
                <a:hlinkClick r:id="rId7"/>
              </a:rPr>
              <a:t> </a:t>
            </a:r>
            <a:r>
              <a:rPr lang="en-US" sz="800" dirty="0" err="1">
                <a:hlinkClick r:id="rId7"/>
              </a:rPr>
              <a:t>tranh</a:t>
            </a:r>
            <a:r>
              <a:rPr lang="en-US" sz="800" dirty="0">
                <a:hlinkClick r:id="rId7"/>
              </a:rPr>
              <a:t> </a:t>
            </a:r>
            <a:r>
              <a:rPr lang="en-US" sz="800" dirty="0" err="1">
                <a:hlinkClick r:id="rId7"/>
              </a:rPr>
              <a:t>biên</a:t>
            </a:r>
            <a:r>
              <a:rPr lang="en-US" sz="800" dirty="0">
                <a:hlinkClick r:id="rId7"/>
              </a:rPr>
              <a:t> </a:t>
            </a:r>
            <a:r>
              <a:rPr lang="en-US" sz="800" dirty="0" err="1">
                <a:hlinkClick r:id="rId7"/>
              </a:rPr>
              <a:t>giới</a:t>
            </a:r>
            <a:r>
              <a:rPr lang="en-US" sz="800" dirty="0">
                <a:hlinkClick r:id="rId7"/>
              </a:rPr>
              <a:t> </a:t>
            </a:r>
            <a:r>
              <a:rPr lang="en-US" sz="800" dirty="0" err="1">
                <a:hlinkClick r:id="rId7"/>
              </a:rPr>
              <a:t>Tây</a:t>
            </a:r>
            <a:r>
              <a:rPr lang="en-US" sz="800" dirty="0">
                <a:hlinkClick r:id="rId7"/>
              </a:rPr>
              <a:t> Nam: </a:t>
            </a:r>
            <a:r>
              <a:rPr lang="en-US" sz="800" dirty="0" err="1">
                <a:hlinkClick r:id="rId7"/>
              </a:rPr>
              <a:t>Vì</a:t>
            </a:r>
            <a:r>
              <a:rPr lang="en-US" sz="800" dirty="0">
                <a:hlinkClick r:id="rId7"/>
              </a:rPr>
              <a:t> </a:t>
            </a:r>
            <a:r>
              <a:rPr lang="en-US" sz="800" dirty="0" err="1">
                <a:hlinkClick r:id="rId7"/>
              </a:rPr>
              <a:t>sao</a:t>
            </a:r>
            <a:r>
              <a:rPr lang="en-US" sz="800" dirty="0">
                <a:hlinkClick r:id="rId7"/>
              </a:rPr>
              <a:t> </a:t>
            </a:r>
            <a:r>
              <a:rPr lang="en-US" sz="800" dirty="0" err="1">
                <a:hlinkClick r:id="rId7"/>
              </a:rPr>
              <a:t>Việt</a:t>
            </a:r>
            <a:r>
              <a:rPr lang="en-US" sz="800" dirty="0">
                <a:hlinkClick r:id="rId7"/>
              </a:rPr>
              <a:t> Nam </a:t>
            </a:r>
            <a:r>
              <a:rPr lang="en-US" sz="800" dirty="0" err="1">
                <a:hlinkClick r:id="rId7"/>
              </a:rPr>
              <a:t>phải</a:t>
            </a:r>
            <a:r>
              <a:rPr lang="en-US" sz="800" dirty="0">
                <a:hlinkClick r:id="rId7"/>
              </a:rPr>
              <a:t> </a:t>
            </a:r>
            <a:r>
              <a:rPr lang="en-US" sz="800" dirty="0" err="1">
                <a:hlinkClick r:id="rId7"/>
              </a:rPr>
              <a:t>phản</a:t>
            </a:r>
            <a:r>
              <a:rPr lang="en-US" sz="800" dirty="0">
                <a:hlinkClick r:id="rId7"/>
              </a:rPr>
              <a:t> </a:t>
            </a:r>
            <a:r>
              <a:rPr lang="en-US" sz="800" dirty="0" err="1">
                <a:hlinkClick r:id="rId7"/>
              </a:rPr>
              <a:t>công</a:t>
            </a:r>
            <a:r>
              <a:rPr lang="en-US" sz="800" dirty="0">
                <a:hlinkClick r:id="rId7"/>
              </a:rPr>
              <a:t> </a:t>
            </a:r>
            <a:r>
              <a:rPr lang="en-US" sz="800" dirty="0" err="1">
                <a:hlinkClick r:id="rId7"/>
              </a:rPr>
              <a:t>mạnh</a:t>
            </a:r>
            <a:r>
              <a:rPr lang="en-US" sz="800" dirty="0">
                <a:hlinkClick r:id="rId7"/>
              </a:rPr>
              <a:t> </a:t>
            </a:r>
            <a:r>
              <a:rPr lang="en-US" sz="800" dirty="0" err="1">
                <a:hlinkClick r:id="rId7"/>
              </a:rPr>
              <a:t>mẽ</a:t>
            </a:r>
            <a:r>
              <a:rPr lang="en-US" sz="800" dirty="0">
                <a:hlinkClick r:id="rId7"/>
              </a:rPr>
              <a:t>? (vov.vn)</a:t>
            </a:r>
            <a:r>
              <a:rPr lang="vi-VN" sz="1600" dirty="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p:txBody>
      </p:sp>
      <p:pic>
        <p:nvPicPr>
          <p:cNvPr id="3074" name="Picture 2" descr="{keywords}">
            <a:extLst>
              <a:ext uri="{FF2B5EF4-FFF2-40B4-BE49-F238E27FC236}">
                <a16:creationId xmlns:a16="http://schemas.microsoft.com/office/drawing/2014/main" xmlns="" id="{A8BF1122-E661-4DFA-99BA-296E1467F2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12254" y="224724"/>
            <a:ext cx="4580188" cy="291816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xmlns="" id="{A97288DD-1050-4BC5-B1FE-013E60EC8F1D}"/>
              </a:ext>
            </a:extLst>
          </p:cNvPr>
          <p:cNvSpPr txBox="1"/>
          <p:nvPr/>
        </p:nvSpPr>
        <p:spPr>
          <a:xfrm>
            <a:off x="10792442" y="832653"/>
            <a:ext cx="1313754" cy="2308324"/>
          </a:xfrm>
          <a:prstGeom prst="rect">
            <a:avLst/>
          </a:prstGeom>
          <a:noFill/>
        </p:spPr>
        <p:txBody>
          <a:bodyPr wrap="square">
            <a:spAutoFit/>
          </a:bodyPr>
          <a:lstStyle/>
          <a:p>
            <a:r>
              <a:rPr lang="vi-VN" sz="1600" b="0" i="0" dirty="0">
                <a:effectLst/>
                <a:latin typeface="Times New Roman" panose="02020603050405020304" pitchFamily="18" charset="0"/>
                <a:cs typeface="Times New Roman" panose="02020603050405020304" pitchFamily="18" charset="0"/>
              </a:rPr>
              <a:t>Sọ người chất thành đống tại Bảo tàng Nhà tù Tuol Sleng </a:t>
            </a:r>
            <a:r>
              <a:rPr lang="en-US" sz="1600" b="0" i="0" dirty="0">
                <a:effectLst/>
                <a:latin typeface="Times New Roman" panose="02020603050405020304" pitchFamily="18" charset="0"/>
                <a:cs typeface="Times New Roman" panose="02020603050405020304" pitchFamily="18" charset="0"/>
              </a:rPr>
              <a:t>             </a:t>
            </a:r>
            <a:r>
              <a:rPr lang="vi-VN" sz="1600" b="0" i="0" dirty="0">
                <a:effectLst/>
                <a:latin typeface="Times New Roman" panose="02020603050405020304" pitchFamily="18" charset="0"/>
                <a:cs typeface="Times New Roman" panose="02020603050405020304" pitchFamily="18" charset="0"/>
              </a:rPr>
              <a:t>ở thủ đô Phnom Penh</a:t>
            </a:r>
            <a:endParaRPr lang="en-US" sz="1600" b="0" i="0" dirty="0">
              <a:effectLst/>
              <a:latin typeface="Times New Roman" panose="02020603050405020304" pitchFamily="18" charset="0"/>
              <a:cs typeface="Times New Roman" panose="02020603050405020304" pitchFamily="18" charset="0"/>
            </a:endParaRPr>
          </a:p>
          <a:p>
            <a:r>
              <a:rPr lang="vi-VN" sz="800" dirty="0">
                <a:hlinkClick r:id="rId9"/>
              </a:rPr>
              <a:t>Những hình ảnh phơi bày sự tàn bạo của chế độ diệt chủng Pol Pot (vietnamnet.vn)</a:t>
            </a:r>
            <a:endParaRPr lang="en-US" sz="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075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par>
                                <p:cTn id="8" presetID="21"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heel(1)">
                                      <p:cBhvr>
                                        <p:cTn id="15" dur="2000"/>
                                        <p:tgtEl>
                                          <p:spTgt spid="3074"/>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heel(1)">
                                      <p:cBhvr>
                                        <p:cTn id="18" dur="20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7"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18102"/>
          </a:xfrm>
        </p:spPr>
        <p:txBody>
          <a:bodyPr>
            <a:normAutofit/>
          </a:bodyPr>
          <a:lstStyle/>
          <a:p>
            <a:pPr algn="ctr"/>
            <a:r>
              <a:rPr lang="en-US" sz="2400" dirty="0" smtClean="0">
                <a:solidFill>
                  <a:prstClr val="black"/>
                </a:solidFill>
                <a:latin typeface="Arial" panose="020B0604020202020204" pitchFamily="34" charset="0"/>
                <a:ea typeface="+mn-ea"/>
                <a:cs typeface="+mn-cs"/>
              </a:rPr>
              <a:t>Video </a:t>
            </a:r>
            <a:r>
              <a:rPr lang="en-US" sz="2400" dirty="0" err="1" smtClean="0">
                <a:solidFill>
                  <a:prstClr val="black"/>
                </a:solidFill>
                <a:latin typeface="Arial" panose="020B0604020202020204" pitchFamily="34" charset="0"/>
                <a:ea typeface="+mn-ea"/>
                <a:cs typeface="+mn-cs"/>
              </a:rPr>
              <a:t>khu</a:t>
            </a:r>
            <a:r>
              <a:rPr lang="en-US" sz="2400" dirty="0" smtClean="0">
                <a:solidFill>
                  <a:prstClr val="black"/>
                </a:solidFill>
                <a:latin typeface="Arial" panose="020B0604020202020204" pitchFamily="34" charset="0"/>
                <a:ea typeface="+mn-ea"/>
                <a:cs typeface="+mn-cs"/>
              </a:rPr>
              <a:t> </a:t>
            </a:r>
            <a:r>
              <a:rPr lang="vi-VN" sz="2400" dirty="0" smtClean="0">
                <a:solidFill>
                  <a:prstClr val="black"/>
                </a:solidFill>
                <a:latin typeface="Arial" panose="020B0604020202020204" pitchFamily="34" charset="0"/>
                <a:ea typeface="+mn-ea"/>
                <a:cs typeface="+mn-cs"/>
              </a:rPr>
              <a:t>Di </a:t>
            </a:r>
            <a:r>
              <a:rPr lang="vi-VN" sz="2400" dirty="0">
                <a:solidFill>
                  <a:prstClr val="black"/>
                </a:solidFill>
                <a:latin typeface="Arial" panose="020B0604020202020204" pitchFamily="34" charset="0"/>
                <a:ea typeface="+mn-ea"/>
                <a:cs typeface="+mn-cs"/>
              </a:rPr>
              <a:t>tích Nhà mồ Ba Chúc (An Giang) lưu giữ </a:t>
            </a:r>
            <a:r>
              <a:rPr lang="vi-VN" sz="2400" dirty="0">
                <a:solidFill>
                  <a:srgbClr val="00A23A"/>
                </a:solidFill>
                <a:latin typeface="Arial" panose="020B0604020202020204" pitchFamily="34" charset="0"/>
                <a:ea typeface="+mn-ea"/>
                <a:cs typeface="+mn-cs"/>
              </a:rPr>
              <a:t>1159</a:t>
            </a:r>
            <a:r>
              <a:rPr lang="vi-VN" sz="2400" dirty="0">
                <a:solidFill>
                  <a:prstClr val="black"/>
                </a:solidFill>
                <a:latin typeface="Arial" panose="020B0604020202020204" pitchFamily="34" charset="0"/>
                <a:ea typeface="+mn-ea"/>
                <a:cs typeface="+mn-cs"/>
              </a:rPr>
              <a:t> bộ hài cốt</a:t>
            </a:r>
            <a:endParaRPr lang="en-US" sz="2400" dirty="0"/>
          </a:p>
        </p:txBody>
      </p:sp>
      <p:pic>
        <p:nvPicPr>
          <p:cNvPr id="6" name="Rợn người ở nhà mồ Ba Chúc (An Giang), nơi thảm sát kinh hoàng của chính quyền Khmer Đỏ - THD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883228"/>
            <a:ext cx="10515599" cy="5293735"/>
          </a:xfrm>
        </p:spPr>
      </p:pic>
    </p:spTree>
    <p:extLst>
      <p:ext uri="{BB962C8B-B14F-4D97-AF65-F5344CB8AC3E}">
        <p14:creationId xmlns:p14="http://schemas.microsoft.com/office/powerpoint/2010/main" val="38982022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AEB9177-483D-42B3-BB2D-78CB3E6443E3}"/>
              </a:ext>
            </a:extLst>
          </p:cNvPr>
          <p:cNvPicPr>
            <a:picLocks noChangeAspect="1"/>
          </p:cNvPicPr>
          <p:nvPr/>
        </p:nvPicPr>
        <p:blipFill>
          <a:blip r:embed="rId3"/>
          <a:stretch>
            <a:fillRect/>
          </a:stretch>
        </p:blipFill>
        <p:spPr>
          <a:xfrm>
            <a:off x="5192761" y="97701"/>
            <a:ext cx="5422990" cy="3331299"/>
          </a:xfrm>
          <a:prstGeom prst="rect">
            <a:avLst/>
          </a:prstGeom>
        </p:spPr>
      </p:pic>
      <p:sp>
        <p:nvSpPr>
          <p:cNvPr id="8" name="TextBox 7">
            <a:extLst>
              <a:ext uri="{FF2B5EF4-FFF2-40B4-BE49-F238E27FC236}">
                <a16:creationId xmlns:a16="http://schemas.microsoft.com/office/drawing/2014/main" xmlns="" id="{61BCD758-BCFC-4450-97D7-2B32D6BE7747}"/>
              </a:ext>
            </a:extLst>
          </p:cNvPr>
          <p:cNvSpPr txBox="1"/>
          <p:nvPr/>
        </p:nvSpPr>
        <p:spPr>
          <a:xfrm>
            <a:off x="10649634" y="1859339"/>
            <a:ext cx="1122856" cy="1569660"/>
          </a:xfrm>
          <a:prstGeom prst="rect">
            <a:avLst/>
          </a:prstGeom>
          <a:noFill/>
        </p:spPr>
        <p:txBody>
          <a:bodyPr wrap="square">
            <a:spAutoFit/>
          </a:bodyPr>
          <a:lstStyle/>
          <a:p>
            <a:r>
              <a:rPr lang="en-US" sz="1600" dirty="0" err="1">
                <a:latin typeface="Times New Roman" panose="02020603050405020304" pitchFamily="18" charset="0"/>
                <a:cs typeface="Times New Roman" panose="02020603050405020304" pitchFamily="18" charset="0"/>
              </a:rPr>
              <a:t>Bộ</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đội</a:t>
            </a:r>
            <a:r>
              <a:rPr lang="en-US" sz="1600" dirty="0">
                <a:latin typeface="Times New Roman" panose="02020603050405020304" pitchFamily="18" charset="0"/>
                <a:cs typeface="Times New Roman" panose="02020603050405020304" pitchFamily="18" charset="0"/>
              </a:rPr>
              <a:t> </a:t>
            </a:r>
          </a:p>
          <a:p>
            <a:r>
              <a:rPr lang="en-US" sz="1600" dirty="0" err="1">
                <a:latin typeface="Times New Roman" panose="02020603050405020304" pitchFamily="18" charset="0"/>
                <a:cs typeface="Times New Roman" panose="02020603050405020304" pitchFamily="18" charset="0"/>
              </a:rPr>
              <a:t>Việt</a:t>
            </a:r>
            <a:r>
              <a:rPr lang="en-US" sz="1600" dirty="0">
                <a:latin typeface="Times New Roman" panose="02020603050405020304" pitchFamily="18" charset="0"/>
                <a:cs typeface="Times New Roman" panose="02020603050405020304" pitchFamily="18" charset="0"/>
              </a:rPr>
              <a:t> Nam </a:t>
            </a:r>
            <a:r>
              <a:rPr lang="en-US" sz="1600" dirty="0" err="1">
                <a:latin typeface="Times New Roman" panose="02020603050405020304" pitchFamily="18" charset="0"/>
                <a:cs typeface="Times New Roman" panose="02020603050405020304" pitchFamily="18" charset="0"/>
              </a:rPr>
              <a:t>đánh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Pôn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Pốt</a:t>
            </a:r>
            <a:r>
              <a:rPr lang="en-US" sz="1600" dirty="0">
                <a:latin typeface="Times New Roman" panose="02020603050405020304" pitchFamily="18" charset="0"/>
                <a:cs typeface="Times New Roman" panose="02020603050405020304" pitchFamily="18" charset="0"/>
              </a:rPr>
              <a:t> – </a:t>
            </a:r>
            <a:r>
              <a:rPr lang="en-US" sz="1600" dirty="0" err="1">
                <a:latin typeface="Times New Roman" panose="02020603050405020304" pitchFamily="18" charset="0"/>
                <a:cs typeface="Times New Roman" panose="02020603050405020304" pitchFamily="18" charset="0"/>
              </a:rPr>
              <a:t>Iêng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Xary</a:t>
            </a:r>
            <a:endParaRPr lang="en-US" sz="16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D490312A-59CB-4E14-B305-47A967A413D0}"/>
              </a:ext>
            </a:extLst>
          </p:cNvPr>
          <p:cNvPicPr>
            <a:picLocks noChangeAspect="1"/>
          </p:cNvPicPr>
          <p:nvPr/>
        </p:nvPicPr>
        <p:blipFill>
          <a:blip r:embed="rId4"/>
          <a:stretch>
            <a:fillRect/>
          </a:stretch>
        </p:blipFill>
        <p:spPr>
          <a:xfrm>
            <a:off x="245952" y="1617074"/>
            <a:ext cx="4912926" cy="3623851"/>
          </a:xfrm>
          <a:prstGeom prst="rect">
            <a:avLst/>
          </a:prstGeom>
        </p:spPr>
      </p:pic>
      <p:sp>
        <p:nvSpPr>
          <p:cNvPr id="12" name="TextBox 11">
            <a:extLst>
              <a:ext uri="{FF2B5EF4-FFF2-40B4-BE49-F238E27FC236}">
                <a16:creationId xmlns:a16="http://schemas.microsoft.com/office/drawing/2014/main" xmlns="" id="{59E329FF-83A2-40A2-BCBF-002A4F14D9B2}"/>
              </a:ext>
            </a:extLst>
          </p:cNvPr>
          <p:cNvSpPr txBox="1"/>
          <p:nvPr/>
        </p:nvSpPr>
        <p:spPr>
          <a:xfrm>
            <a:off x="369574" y="5336598"/>
            <a:ext cx="4665682" cy="830997"/>
          </a:xfrm>
          <a:prstGeom prst="rect">
            <a:avLst/>
          </a:prstGeom>
          <a:noFill/>
        </p:spPr>
        <p:txBody>
          <a:bodyPr wrap="square">
            <a:spAutoFit/>
          </a:bodyPr>
          <a:lstStyle/>
          <a:p>
            <a:pPr algn="just"/>
            <a:r>
              <a:rPr lang="vi-VN" sz="1600" dirty="0">
                <a:latin typeface="+mj-lt"/>
              </a:rPr>
              <a:t>Mặt trận Đoàn kết dân tộc cứu nước Cam-pu-chia ra mắt tại huyện Snuol, tỉnh Kratie, Cam-pu-chia ngày 02-12-1978</a:t>
            </a:r>
            <a:endParaRPr lang="en-US" sz="1600" dirty="0">
              <a:latin typeface="+mj-lt"/>
            </a:endParaRPr>
          </a:p>
        </p:txBody>
      </p:sp>
      <p:sp>
        <p:nvSpPr>
          <p:cNvPr id="19" name="TextBox 18">
            <a:extLst>
              <a:ext uri="{FF2B5EF4-FFF2-40B4-BE49-F238E27FC236}">
                <a16:creationId xmlns:a16="http://schemas.microsoft.com/office/drawing/2014/main" xmlns="" id="{39288B37-5880-4C57-AEE6-7543F909EAF4}"/>
              </a:ext>
            </a:extLst>
          </p:cNvPr>
          <p:cNvSpPr txBox="1"/>
          <p:nvPr/>
        </p:nvSpPr>
        <p:spPr>
          <a:xfrm>
            <a:off x="10577103" y="3751548"/>
            <a:ext cx="1542366" cy="3170099"/>
          </a:xfrm>
          <a:prstGeom prst="rect">
            <a:avLst/>
          </a:prstGeom>
          <a:noFill/>
        </p:spPr>
        <p:txBody>
          <a:bodyPr wrap="square">
            <a:spAutoFit/>
          </a:bodyPr>
          <a:lstStyle/>
          <a:p>
            <a:r>
              <a:rPr lang="vi-VN" sz="1600" b="0" dirty="0">
                <a:solidFill>
                  <a:srgbClr val="212529"/>
                </a:solidFill>
                <a:effectLst/>
                <a:latin typeface="Times New Roman" panose="02020603050405020304" pitchFamily="18" charset="0"/>
                <a:cs typeface="Times New Roman" panose="02020603050405020304" pitchFamily="18" charset="0"/>
              </a:rPr>
              <a:t>Quân tình nguyện Việt Nam phối hợp với Mặt trận Đoàn kết dân tộc cứu nước Campuchia giải phóng thủ đô Phn</a:t>
            </a:r>
            <a:r>
              <a:rPr lang="en-US" sz="1600" b="0" dirty="0">
                <a:solidFill>
                  <a:srgbClr val="212529"/>
                </a:solidFill>
                <a:effectLst/>
                <a:latin typeface="Times New Roman" panose="02020603050405020304" pitchFamily="18" charset="0"/>
                <a:cs typeface="Times New Roman" panose="02020603050405020304" pitchFamily="18" charset="0"/>
              </a:rPr>
              <a:t>o</a:t>
            </a:r>
            <a:r>
              <a:rPr lang="vi-VN" sz="1600" b="0" dirty="0">
                <a:solidFill>
                  <a:srgbClr val="212529"/>
                </a:solidFill>
                <a:effectLst/>
                <a:latin typeface="Times New Roman" panose="02020603050405020304" pitchFamily="18" charset="0"/>
                <a:cs typeface="Times New Roman" panose="02020603050405020304" pitchFamily="18" charset="0"/>
              </a:rPr>
              <a:t>m P</a:t>
            </a:r>
            <a:r>
              <a:rPr lang="en-US" sz="1600" b="0" dirty="0">
                <a:solidFill>
                  <a:srgbClr val="212529"/>
                </a:solidFill>
                <a:effectLst/>
                <a:latin typeface="Times New Roman" panose="02020603050405020304" pitchFamily="18" charset="0"/>
                <a:cs typeface="Times New Roman" panose="02020603050405020304" pitchFamily="18" charset="0"/>
              </a:rPr>
              <a:t>e</a:t>
            </a:r>
            <a:r>
              <a:rPr lang="vi-VN" sz="1600" b="0" dirty="0">
                <a:solidFill>
                  <a:srgbClr val="212529"/>
                </a:solidFill>
                <a:effectLst/>
                <a:latin typeface="Times New Roman" panose="02020603050405020304" pitchFamily="18" charset="0"/>
                <a:cs typeface="Times New Roman" panose="02020603050405020304" pitchFamily="18" charset="0"/>
              </a:rPr>
              <a:t>nh (</a:t>
            </a:r>
            <a:r>
              <a:rPr lang="en-US" sz="1600" b="0" dirty="0">
                <a:solidFill>
                  <a:srgbClr val="212529"/>
                </a:solidFill>
                <a:effectLst/>
                <a:latin typeface="Times New Roman" panose="02020603050405020304" pitchFamily="18" charset="0"/>
                <a:cs typeface="Times New Roman" panose="02020603050405020304" pitchFamily="18" charset="0"/>
              </a:rPr>
              <a:t>0</a:t>
            </a:r>
            <a:r>
              <a:rPr lang="vi-VN" sz="1600" b="0" dirty="0">
                <a:solidFill>
                  <a:srgbClr val="212529"/>
                </a:solidFill>
                <a:effectLst/>
                <a:latin typeface="Times New Roman" panose="02020603050405020304" pitchFamily="18" charset="0"/>
                <a:cs typeface="Times New Roman" panose="02020603050405020304" pitchFamily="18" charset="0"/>
              </a:rPr>
              <a:t>7-</a:t>
            </a:r>
            <a:r>
              <a:rPr lang="en-US" sz="1600" b="0" dirty="0">
                <a:solidFill>
                  <a:srgbClr val="212529"/>
                </a:solidFill>
                <a:effectLst/>
                <a:latin typeface="Times New Roman" panose="02020603050405020304" pitchFamily="18" charset="0"/>
                <a:cs typeface="Times New Roman" panose="02020603050405020304" pitchFamily="18" charset="0"/>
              </a:rPr>
              <a:t>0</a:t>
            </a:r>
            <a:r>
              <a:rPr lang="vi-VN" sz="1600" b="0" dirty="0">
                <a:solidFill>
                  <a:srgbClr val="212529"/>
                </a:solidFill>
                <a:effectLst/>
                <a:latin typeface="Times New Roman" panose="02020603050405020304" pitchFamily="18" charset="0"/>
                <a:cs typeface="Times New Roman" panose="02020603050405020304" pitchFamily="18" charset="0"/>
              </a:rPr>
              <a:t>1-1979</a:t>
            </a:r>
            <a:r>
              <a:rPr lang="en-US" sz="1600" b="0" dirty="0">
                <a:solidFill>
                  <a:srgbClr val="212529"/>
                </a:solidFill>
                <a:effectLst/>
                <a:latin typeface="Times New Roman" panose="02020603050405020304" pitchFamily="18" charset="0"/>
                <a:cs typeface="Times New Roman" panose="02020603050405020304" pitchFamily="18" charset="0"/>
              </a:rPr>
              <a:t>)</a:t>
            </a:r>
          </a:p>
          <a:p>
            <a:r>
              <a:rPr lang="en-US" sz="800" dirty="0" err="1">
                <a:latin typeface="Times New Roman" panose="02020603050405020304" pitchFamily="18" charset="0"/>
                <a:cs typeface="Times New Roman" panose="02020603050405020304" pitchFamily="18" charset="0"/>
                <a:hlinkClick r:id="rId5"/>
              </a:rPr>
              <a:t>Chiến</a:t>
            </a:r>
            <a:r>
              <a:rPr lang="en-US" sz="800" dirty="0">
                <a:latin typeface="Times New Roman" panose="02020603050405020304" pitchFamily="18" charset="0"/>
                <a:cs typeface="Times New Roman" panose="02020603050405020304" pitchFamily="18" charset="0"/>
                <a:hlinkClick r:id="rId5"/>
              </a:rPr>
              <a:t> </a:t>
            </a:r>
            <a:r>
              <a:rPr lang="en-US" sz="800" dirty="0" err="1">
                <a:latin typeface="Times New Roman" panose="02020603050405020304" pitchFamily="18" charset="0"/>
                <a:cs typeface="Times New Roman" panose="02020603050405020304" pitchFamily="18" charset="0"/>
                <a:hlinkClick r:id="rId5"/>
              </a:rPr>
              <a:t>tranh</a:t>
            </a:r>
            <a:r>
              <a:rPr lang="en-US" sz="800" dirty="0">
                <a:latin typeface="Times New Roman" panose="02020603050405020304" pitchFamily="18" charset="0"/>
                <a:cs typeface="Times New Roman" panose="02020603050405020304" pitchFamily="18" charset="0"/>
                <a:hlinkClick r:id="rId5"/>
              </a:rPr>
              <a:t> </a:t>
            </a:r>
            <a:r>
              <a:rPr lang="en-US" sz="800" dirty="0" err="1">
                <a:latin typeface="Times New Roman" panose="02020603050405020304" pitchFamily="18" charset="0"/>
                <a:cs typeface="Times New Roman" panose="02020603050405020304" pitchFamily="18" charset="0"/>
                <a:hlinkClick r:id="rId5"/>
              </a:rPr>
              <a:t>biên</a:t>
            </a:r>
            <a:r>
              <a:rPr lang="en-US" sz="800" dirty="0">
                <a:latin typeface="Times New Roman" panose="02020603050405020304" pitchFamily="18" charset="0"/>
                <a:cs typeface="Times New Roman" panose="02020603050405020304" pitchFamily="18" charset="0"/>
                <a:hlinkClick r:id="rId5"/>
              </a:rPr>
              <a:t> </a:t>
            </a:r>
            <a:r>
              <a:rPr lang="en-US" sz="800" dirty="0" err="1">
                <a:latin typeface="Times New Roman" panose="02020603050405020304" pitchFamily="18" charset="0"/>
                <a:cs typeface="Times New Roman" panose="02020603050405020304" pitchFamily="18" charset="0"/>
                <a:hlinkClick r:id="rId5"/>
              </a:rPr>
              <a:t>giới</a:t>
            </a:r>
            <a:r>
              <a:rPr lang="en-US" sz="800" dirty="0">
                <a:latin typeface="Times New Roman" panose="02020603050405020304" pitchFamily="18" charset="0"/>
                <a:cs typeface="Times New Roman" panose="02020603050405020304" pitchFamily="18" charset="0"/>
                <a:hlinkClick r:id="rId5"/>
              </a:rPr>
              <a:t> </a:t>
            </a:r>
            <a:r>
              <a:rPr lang="en-US" sz="800" dirty="0" err="1">
                <a:latin typeface="Times New Roman" panose="02020603050405020304" pitchFamily="18" charset="0"/>
                <a:cs typeface="Times New Roman" panose="02020603050405020304" pitchFamily="18" charset="0"/>
                <a:hlinkClick r:id="rId5"/>
              </a:rPr>
              <a:t>Tây</a:t>
            </a:r>
            <a:r>
              <a:rPr lang="en-US" sz="800" dirty="0">
                <a:latin typeface="Times New Roman" panose="02020603050405020304" pitchFamily="18" charset="0"/>
                <a:cs typeface="Times New Roman" panose="02020603050405020304" pitchFamily="18" charset="0"/>
                <a:hlinkClick r:id="rId5"/>
              </a:rPr>
              <a:t> Nam </a:t>
            </a:r>
            <a:r>
              <a:rPr lang="en-US" sz="800" dirty="0" err="1">
                <a:latin typeface="Times New Roman" panose="02020603050405020304" pitchFamily="18" charset="0"/>
                <a:cs typeface="Times New Roman" panose="02020603050405020304" pitchFamily="18" charset="0"/>
                <a:hlinkClick r:id="rId5"/>
              </a:rPr>
              <a:t>là</a:t>
            </a:r>
            <a:r>
              <a:rPr lang="en-US" sz="800" dirty="0">
                <a:latin typeface="Times New Roman" panose="02020603050405020304" pitchFamily="18" charset="0"/>
                <a:cs typeface="Times New Roman" panose="02020603050405020304" pitchFamily="18" charset="0"/>
                <a:hlinkClick r:id="rId5"/>
              </a:rPr>
              <a:t> </a:t>
            </a:r>
            <a:r>
              <a:rPr lang="en-US" sz="800" dirty="0" err="1">
                <a:latin typeface="Times New Roman" panose="02020603050405020304" pitchFamily="18" charset="0"/>
                <a:cs typeface="Times New Roman" panose="02020603050405020304" pitchFamily="18" charset="0"/>
                <a:hlinkClick r:id="rId5"/>
              </a:rPr>
              <a:t>cuộc</a:t>
            </a:r>
            <a:r>
              <a:rPr lang="en-US" sz="800" dirty="0">
                <a:latin typeface="Times New Roman" panose="02020603050405020304" pitchFamily="18" charset="0"/>
                <a:cs typeface="Times New Roman" panose="02020603050405020304" pitchFamily="18" charset="0"/>
                <a:hlinkClick r:id="rId5"/>
              </a:rPr>
              <a:t> </a:t>
            </a:r>
            <a:r>
              <a:rPr lang="en-US" sz="800" dirty="0" err="1">
                <a:latin typeface="Times New Roman" panose="02020603050405020304" pitchFamily="18" charset="0"/>
                <a:cs typeface="Times New Roman" panose="02020603050405020304" pitchFamily="18" charset="0"/>
                <a:hlinkClick r:id="rId5"/>
              </a:rPr>
              <a:t>chiến</a:t>
            </a:r>
            <a:r>
              <a:rPr lang="en-US" sz="800" dirty="0">
                <a:latin typeface="Times New Roman" panose="02020603050405020304" pitchFamily="18" charset="0"/>
                <a:cs typeface="Times New Roman" panose="02020603050405020304" pitchFamily="18" charset="0"/>
                <a:hlinkClick r:id="rId5"/>
              </a:rPr>
              <a:t> </a:t>
            </a:r>
            <a:r>
              <a:rPr lang="en-US" sz="800" dirty="0" err="1">
                <a:latin typeface="Times New Roman" panose="02020603050405020304" pitchFamily="18" charset="0"/>
                <a:cs typeface="Times New Roman" panose="02020603050405020304" pitchFamily="18" charset="0"/>
                <a:hlinkClick r:id="rId5"/>
              </a:rPr>
              <a:t>vệ</a:t>
            </a:r>
            <a:r>
              <a:rPr lang="en-US" sz="800" dirty="0">
                <a:latin typeface="Times New Roman" panose="02020603050405020304" pitchFamily="18" charset="0"/>
                <a:cs typeface="Times New Roman" panose="02020603050405020304" pitchFamily="18" charset="0"/>
                <a:hlinkClick r:id="rId5"/>
              </a:rPr>
              <a:t> </a:t>
            </a:r>
            <a:r>
              <a:rPr lang="en-US" sz="800" dirty="0" err="1">
                <a:latin typeface="Times New Roman" panose="02020603050405020304" pitchFamily="18" charset="0"/>
                <a:cs typeface="Times New Roman" panose="02020603050405020304" pitchFamily="18" charset="0"/>
                <a:hlinkClick r:id="rId5"/>
              </a:rPr>
              <a:t>quốc</a:t>
            </a:r>
            <a:r>
              <a:rPr lang="en-US" sz="800" dirty="0">
                <a:latin typeface="Times New Roman" panose="02020603050405020304" pitchFamily="18" charset="0"/>
                <a:cs typeface="Times New Roman" panose="02020603050405020304" pitchFamily="18" charset="0"/>
                <a:hlinkClick r:id="rId5"/>
              </a:rPr>
              <a:t> </a:t>
            </a:r>
            <a:r>
              <a:rPr lang="en-US" sz="800" dirty="0" err="1">
                <a:latin typeface="Times New Roman" panose="02020603050405020304" pitchFamily="18" charset="0"/>
                <a:cs typeface="Times New Roman" panose="02020603050405020304" pitchFamily="18" charset="0"/>
                <a:hlinkClick r:id="rId5"/>
              </a:rPr>
              <a:t>lớn</a:t>
            </a:r>
            <a:r>
              <a:rPr lang="en-US" sz="800" dirty="0">
                <a:latin typeface="Times New Roman" panose="02020603050405020304" pitchFamily="18" charset="0"/>
                <a:cs typeface="Times New Roman" panose="02020603050405020304" pitchFamily="18" charset="0"/>
                <a:hlinkClick r:id="rId5"/>
              </a:rPr>
              <a:t> </a:t>
            </a:r>
            <a:r>
              <a:rPr lang="en-US" sz="800" dirty="0" err="1">
                <a:latin typeface="Times New Roman" panose="02020603050405020304" pitchFamily="18" charset="0"/>
                <a:cs typeface="Times New Roman" panose="02020603050405020304" pitchFamily="18" charset="0"/>
                <a:hlinkClick r:id="rId5"/>
              </a:rPr>
              <a:t>của</a:t>
            </a:r>
            <a:r>
              <a:rPr lang="en-US" sz="800" dirty="0">
                <a:latin typeface="Times New Roman" panose="02020603050405020304" pitchFamily="18" charset="0"/>
                <a:cs typeface="Times New Roman" panose="02020603050405020304" pitchFamily="18" charset="0"/>
                <a:hlinkClick r:id="rId5"/>
              </a:rPr>
              <a:t> </a:t>
            </a:r>
            <a:r>
              <a:rPr lang="en-US" sz="800" dirty="0" err="1">
                <a:latin typeface="Times New Roman" panose="02020603050405020304" pitchFamily="18" charset="0"/>
                <a:cs typeface="Times New Roman" panose="02020603050405020304" pitchFamily="18" charset="0"/>
                <a:hlinkClick r:id="rId5"/>
              </a:rPr>
              <a:t>dân</a:t>
            </a:r>
            <a:r>
              <a:rPr lang="en-US" sz="800" dirty="0">
                <a:latin typeface="Times New Roman" panose="02020603050405020304" pitchFamily="18" charset="0"/>
                <a:cs typeface="Times New Roman" panose="02020603050405020304" pitchFamily="18" charset="0"/>
                <a:hlinkClick r:id="rId5"/>
              </a:rPr>
              <a:t> </a:t>
            </a:r>
            <a:r>
              <a:rPr lang="en-US" sz="800" dirty="0" err="1">
                <a:latin typeface="Times New Roman" panose="02020603050405020304" pitchFamily="18" charset="0"/>
                <a:cs typeface="Times New Roman" panose="02020603050405020304" pitchFamily="18" charset="0"/>
                <a:hlinkClick r:id="rId5"/>
              </a:rPr>
              <a:t>tộc</a:t>
            </a:r>
            <a:r>
              <a:rPr lang="en-US" sz="800" dirty="0">
                <a:latin typeface="Times New Roman" panose="02020603050405020304" pitchFamily="18" charset="0"/>
                <a:cs typeface="Times New Roman" panose="02020603050405020304" pitchFamily="18" charset="0"/>
                <a:hlinkClick r:id="rId5"/>
              </a:rPr>
              <a:t> (baochinhphu.vn)</a:t>
            </a:r>
            <a:endParaRPr lang="en-US" sz="8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p:txBody>
      </p:sp>
      <p:pic>
        <p:nvPicPr>
          <p:cNvPr id="2052" name="Picture 4">
            <a:extLst>
              <a:ext uri="{FF2B5EF4-FFF2-40B4-BE49-F238E27FC236}">
                <a16:creationId xmlns:a16="http://schemas.microsoft.com/office/drawing/2014/main" xmlns="" id="{495F54C1-ED21-4600-BF2E-61A1A91894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0113" y="3502819"/>
            <a:ext cx="5355638" cy="3108960"/>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99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circle(in)">
                                      <p:cBhvr>
                                        <p:cTn id="23" dur="2000"/>
                                        <p:tgtEl>
                                          <p:spTgt spid="2052"/>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circle(in)">
                                      <p:cBhvr>
                                        <p:cTn id="26"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F8E31BA1-99D2-4B32-BEEF-76F5D136810A}"/>
              </a:ext>
            </a:extLst>
          </p:cNvPr>
          <p:cNvPicPr>
            <a:picLocks noChangeAspect="1"/>
          </p:cNvPicPr>
          <p:nvPr/>
        </p:nvPicPr>
        <p:blipFill>
          <a:blip r:embed="rId3"/>
          <a:stretch>
            <a:fillRect/>
          </a:stretch>
        </p:blipFill>
        <p:spPr>
          <a:xfrm>
            <a:off x="537923" y="1873793"/>
            <a:ext cx="1276528" cy="4614093"/>
          </a:xfrm>
          <a:prstGeom prst="rect">
            <a:avLst/>
          </a:prstGeom>
        </p:spPr>
      </p:pic>
      <p:pic>
        <p:nvPicPr>
          <p:cNvPr id="15" name="Picture 14">
            <a:extLst>
              <a:ext uri="{FF2B5EF4-FFF2-40B4-BE49-F238E27FC236}">
                <a16:creationId xmlns:a16="http://schemas.microsoft.com/office/drawing/2014/main" xmlns="" id="{213C6B35-8984-44BF-9AEC-B15CC2AC9947}"/>
              </a:ext>
            </a:extLst>
          </p:cNvPr>
          <p:cNvPicPr>
            <a:picLocks noChangeAspect="1"/>
          </p:cNvPicPr>
          <p:nvPr/>
        </p:nvPicPr>
        <p:blipFill>
          <a:blip r:embed="rId4"/>
          <a:stretch>
            <a:fillRect/>
          </a:stretch>
        </p:blipFill>
        <p:spPr>
          <a:xfrm>
            <a:off x="1719071" y="108071"/>
            <a:ext cx="9978659" cy="500536"/>
          </a:xfrm>
          <a:prstGeom prst="rect">
            <a:avLst/>
          </a:prstGeom>
        </p:spPr>
      </p:pic>
      <p:pic>
        <p:nvPicPr>
          <p:cNvPr id="29" name="Picture 28">
            <a:extLst>
              <a:ext uri="{FF2B5EF4-FFF2-40B4-BE49-F238E27FC236}">
                <a16:creationId xmlns:a16="http://schemas.microsoft.com/office/drawing/2014/main" xmlns="" id="{9CA671BA-8B88-4052-B69C-1AC261347025}"/>
              </a:ext>
            </a:extLst>
          </p:cNvPr>
          <p:cNvPicPr>
            <a:picLocks noChangeAspect="1"/>
          </p:cNvPicPr>
          <p:nvPr/>
        </p:nvPicPr>
        <p:blipFill>
          <a:blip r:embed="rId5"/>
          <a:stretch>
            <a:fillRect/>
          </a:stretch>
        </p:blipFill>
        <p:spPr>
          <a:xfrm>
            <a:off x="1719071" y="783771"/>
            <a:ext cx="1133634" cy="957474"/>
          </a:xfrm>
          <a:prstGeom prst="rect">
            <a:avLst/>
          </a:prstGeom>
        </p:spPr>
      </p:pic>
      <p:pic>
        <p:nvPicPr>
          <p:cNvPr id="3" name="Picture 2">
            <a:extLst>
              <a:ext uri="{FF2B5EF4-FFF2-40B4-BE49-F238E27FC236}">
                <a16:creationId xmlns:a16="http://schemas.microsoft.com/office/drawing/2014/main" xmlns="" id="{BF4CEDF0-CC81-4CB6-9C31-4C51DCB17C4D}"/>
              </a:ext>
            </a:extLst>
          </p:cNvPr>
          <p:cNvPicPr>
            <a:picLocks noChangeAspect="1"/>
          </p:cNvPicPr>
          <p:nvPr/>
        </p:nvPicPr>
        <p:blipFill>
          <a:blip r:embed="rId6"/>
          <a:stretch>
            <a:fillRect/>
          </a:stretch>
        </p:blipFill>
        <p:spPr>
          <a:xfrm>
            <a:off x="2868368" y="625593"/>
            <a:ext cx="8829361" cy="339696"/>
          </a:xfrm>
          <a:prstGeom prst="rect">
            <a:avLst/>
          </a:prstGeom>
        </p:spPr>
      </p:pic>
      <p:pic>
        <p:nvPicPr>
          <p:cNvPr id="6" name="Picture 5">
            <a:extLst>
              <a:ext uri="{FF2B5EF4-FFF2-40B4-BE49-F238E27FC236}">
                <a16:creationId xmlns:a16="http://schemas.microsoft.com/office/drawing/2014/main" xmlns="" id="{D27CF87D-09F9-45C8-8F9E-1D4C25C733A7}"/>
              </a:ext>
            </a:extLst>
          </p:cNvPr>
          <p:cNvPicPr>
            <a:picLocks noChangeAspect="1"/>
          </p:cNvPicPr>
          <p:nvPr/>
        </p:nvPicPr>
        <p:blipFill>
          <a:blip r:embed="rId7"/>
          <a:stretch>
            <a:fillRect/>
          </a:stretch>
        </p:blipFill>
        <p:spPr>
          <a:xfrm>
            <a:off x="2886570" y="1008191"/>
            <a:ext cx="8811159" cy="789825"/>
          </a:xfrm>
          <a:prstGeom prst="rect">
            <a:avLst/>
          </a:prstGeom>
        </p:spPr>
      </p:pic>
      <p:pic>
        <p:nvPicPr>
          <p:cNvPr id="8" name="Picture 7">
            <a:extLst>
              <a:ext uri="{FF2B5EF4-FFF2-40B4-BE49-F238E27FC236}">
                <a16:creationId xmlns:a16="http://schemas.microsoft.com/office/drawing/2014/main" xmlns="" id="{92955F02-A36D-450E-9288-745D2355FB68}"/>
              </a:ext>
            </a:extLst>
          </p:cNvPr>
          <p:cNvPicPr>
            <a:picLocks noChangeAspect="1"/>
          </p:cNvPicPr>
          <p:nvPr/>
        </p:nvPicPr>
        <p:blipFill>
          <a:blip r:embed="rId8"/>
          <a:stretch>
            <a:fillRect/>
          </a:stretch>
        </p:blipFill>
        <p:spPr>
          <a:xfrm>
            <a:off x="1771790" y="1772488"/>
            <a:ext cx="8829361" cy="892011"/>
          </a:xfrm>
          <a:prstGeom prst="rect">
            <a:avLst/>
          </a:prstGeom>
        </p:spPr>
      </p:pic>
      <p:pic>
        <p:nvPicPr>
          <p:cNvPr id="10" name="Picture 9">
            <a:extLst>
              <a:ext uri="{FF2B5EF4-FFF2-40B4-BE49-F238E27FC236}">
                <a16:creationId xmlns:a16="http://schemas.microsoft.com/office/drawing/2014/main" xmlns="" id="{18652E5F-FB77-4E58-BED4-E2E6AF046F32}"/>
              </a:ext>
            </a:extLst>
          </p:cNvPr>
          <p:cNvPicPr>
            <a:picLocks noChangeAspect="1"/>
          </p:cNvPicPr>
          <p:nvPr/>
        </p:nvPicPr>
        <p:blipFill>
          <a:blip r:embed="rId9"/>
          <a:stretch>
            <a:fillRect/>
          </a:stretch>
        </p:blipFill>
        <p:spPr>
          <a:xfrm>
            <a:off x="1780449" y="2657160"/>
            <a:ext cx="8811159" cy="1160480"/>
          </a:xfrm>
          <a:prstGeom prst="rect">
            <a:avLst/>
          </a:prstGeom>
        </p:spPr>
      </p:pic>
      <p:pic>
        <p:nvPicPr>
          <p:cNvPr id="12" name="Picture 11">
            <a:extLst>
              <a:ext uri="{FF2B5EF4-FFF2-40B4-BE49-F238E27FC236}">
                <a16:creationId xmlns:a16="http://schemas.microsoft.com/office/drawing/2014/main" xmlns="" id="{F976A25C-3B13-4AFD-A6A8-E680DC4E9DB0}"/>
              </a:ext>
            </a:extLst>
          </p:cNvPr>
          <p:cNvPicPr>
            <a:picLocks noChangeAspect="1"/>
          </p:cNvPicPr>
          <p:nvPr/>
        </p:nvPicPr>
        <p:blipFill>
          <a:blip r:embed="rId10"/>
          <a:stretch>
            <a:fillRect/>
          </a:stretch>
        </p:blipFill>
        <p:spPr>
          <a:xfrm>
            <a:off x="1799838" y="4184364"/>
            <a:ext cx="8791770" cy="883351"/>
          </a:xfrm>
          <a:prstGeom prst="rect">
            <a:avLst/>
          </a:prstGeom>
        </p:spPr>
      </p:pic>
      <p:pic>
        <p:nvPicPr>
          <p:cNvPr id="16" name="Picture 15">
            <a:extLst>
              <a:ext uri="{FF2B5EF4-FFF2-40B4-BE49-F238E27FC236}">
                <a16:creationId xmlns:a16="http://schemas.microsoft.com/office/drawing/2014/main" xmlns="" id="{E4C9077B-D5AB-4D73-90CD-0528E3BFEEFF}"/>
              </a:ext>
            </a:extLst>
          </p:cNvPr>
          <p:cNvPicPr>
            <a:picLocks noChangeAspect="1"/>
          </p:cNvPicPr>
          <p:nvPr/>
        </p:nvPicPr>
        <p:blipFill>
          <a:blip r:embed="rId11"/>
          <a:stretch>
            <a:fillRect/>
          </a:stretch>
        </p:blipFill>
        <p:spPr>
          <a:xfrm>
            <a:off x="1793438" y="5068552"/>
            <a:ext cx="8791770" cy="900671"/>
          </a:xfrm>
          <a:prstGeom prst="rect">
            <a:avLst/>
          </a:prstGeom>
        </p:spPr>
      </p:pic>
      <p:pic>
        <p:nvPicPr>
          <p:cNvPr id="20" name="Picture 19">
            <a:extLst>
              <a:ext uri="{FF2B5EF4-FFF2-40B4-BE49-F238E27FC236}">
                <a16:creationId xmlns:a16="http://schemas.microsoft.com/office/drawing/2014/main" xmlns="" id="{6773A95E-9E6A-4116-94AC-CF6DE919720F}"/>
              </a:ext>
            </a:extLst>
          </p:cNvPr>
          <p:cNvPicPr>
            <a:picLocks noChangeAspect="1"/>
          </p:cNvPicPr>
          <p:nvPr/>
        </p:nvPicPr>
        <p:blipFill>
          <a:blip r:embed="rId12"/>
          <a:stretch>
            <a:fillRect/>
          </a:stretch>
        </p:blipFill>
        <p:spPr>
          <a:xfrm>
            <a:off x="1823749" y="5963058"/>
            <a:ext cx="8696205" cy="892011"/>
          </a:xfrm>
          <a:prstGeom prst="rect">
            <a:avLst/>
          </a:prstGeom>
        </p:spPr>
      </p:pic>
      <p:pic>
        <p:nvPicPr>
          <p:cNvPr id="28" name="Picture 27">
            <a:extLst>
              <a:ext uri="{FF2B5EF4-FFF2-40B4-BE49-F238E27FC236}">
                <a16:creationId xmlns:a16="http://schemas.microsoft.com/office/drawing/2014/main" xmlns="" id="{711F17F1-939F-4F4A-A3EA-86CE4AD2C8EE}"/>
              </a:ext>
            </a:extLst>
          </p:cNvPr>
          <p:cNvPicPr>
            <a:picLocks noChangeAspect="1"/>
          </p:cNvPicPr>
          <p:nvPr/>
        </p:nvPicPr>
        <p:blipFill>
          <a:blip r:embed="rId13"/>
          <a:stretch>
            <a:fillRect/>
          </a:stretch>
        </p:blipFill>
        <p:spPr>
          <a:xfrm>
            <a:off x="1779782" y="3817532"/>
            <a:ext cx="7642891" cy="355073"/>
          </a:xfrm>
          <a:prstGeom prst="rect">
            <a:avLst/>
          </a:prstGeom>
        </p:spPr>
      </p:pic>
    </p:spTree>
    <p:extLst>
      <p:ext uri="{BB962C8B-B14F-4D97-AF65-F5344CB8AC3E}">
        <p14:creationId xmlns:p14="http://schemas.microsoft.com/office/powerpoint/2010/main" val="331820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heel(1)">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1000"/>
                                        <p:tgtEl>
                                          <p:spTgt spid="28"/>
                                        </p:tgtEl>
                                      </p:cBhvr>
                                    </p:animEffect>
                                    <p:anim calcmode="lin" valueType="num">
                                      <p:cBhvr>
                                        <p:cTn id="55" dur="1000" fill="hold"/>
                                        <p:tgtEl>
                                          <p:spTgt spid="28"/>
                                        </p:tgtEl>
                                        <p:attrNameLst>
                                          <p:attrName>ppt_x</p:attrName>
                                        </p:attrNameLst>
                                      </p:cBhvr>
                                      <p:tavLst>
                                        <p:tav tm="0">
                                          <p:val>
                                            <p:strVal val="#ppt_x"/>
                                          </p:val>
                                        </p:tav>
                                        <p:tav tm="100000">
                                          <p:val>
                                            <p:strVal val="#ppt_x"/>
                                          </p:val>
                                        </p:tav>
                                      </p:tavLst>
                                    </p:anim>
                                    <p:anim calcmode="lin" valueType="num">
                                      <p:cBhvr>
                                        <p:cTn id="5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heel(1)">
                                      <p:cBhvr>
                                        <p:cTn id="61" dur="20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p:cTn id="66" dur="500" fill="hold"/>
                                        <p:tgtEl>
                                          <p:spTgt spid="16"/>
                                        </p:tgtEl>
                                        <p:attrNameLst>
                                          <p:attrName>ppt_w</p:attrName>
                                        </p:attrNameLst>
                                      </p:cBhvr>
                                      <p:tavLst>
                                        <p:tav tm="0">
                                          <p:val>
                                            <p:fltVal val="0"/>
                                          </p:val>
                                        </p:tav>
                                        <p:tav tm="100000">
                                          <p:val>
                                            <p:strVal val="#ppt_w"/>
                                          </p:val>
                                        </p:tav>
                                      </p:tavLst>
                                    </p:anim>
                                    <p:anim calcmode="lin" valueType="num">
                                      <p:cBhvr>
                                        <p:cTn id="67" dur="500" fill="hold"/>
                                        <p:tgtEl>
                                          <p:spTgt spid="16"/>
                                        </p:tgtEl>
                                        <p:attrNameLst>
                                          <p:attrName>ppt_h</p:attrName>
                                        </p:attrNameLst>
                                      </p:cBhvr>
                                      <p:tavLst>
                                        <p:tav tm="0">
                                          <p:val>
                                            <p:fltVal val="0"/>
                                          </p:val>
                                        </p:tav>
                                        <p:tav tm="100000">
                                          <p:val>
                                            <p:strVal val="#ppt_h"/>
                                          </p:val>
                                        </p:tav>
                                      </p:tavLst>
                                    </p:anim>
                                    <p:animEffect transition="in" filter="fade">
                                      <p:cBhvr>
                                        <p:cTn id="68" dur="500"/>
                                        <p:tgtEl>
                                          <p:spTgt spid="16"/>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p:cTn id="73" dur="500" fill="hold"/>
                                        <p:tgtEl>
                                          <p:spTgt spid="20"/>
                                        </p:tgtEl>
                                        <p:attrNameLst>
                                          <p:attrName>ppt_w</p:attrName>
                                        </p:attrNameLst>
                                      </p:cBhvr>
                                      <p:tavLst>
                                        <p:tav tm="0">
                                          <p:val>
                                            <p:fltVal val="0"/>
                                          </p:val>
                                        </p:tav>
                                        <p:tav tm="100000">
                                          <p:val>
                                            <p:strVal val="#ppt_w"/>
                                          </p:val>
                                        </p:tav>
                                      </p:tavLst>
                                    </p:anim>
                                    <p:anim calcmode="lin" valueType="num">
                                      <p:cBhvr>
                                        <p:cTn id="74" dur="500" fill="hold"/>
                                        <p:tgtEl>
                                          <p:spTgt spid="20"/>
                                        </p:tgtEl>
                                        <p:attrNameLst>
                                          <p:attrName>ppt_h</p:attrName>
                                        </p:attrNameLst>
                                      </p:cBhvr>
                                      <p:tavLst>
                                        <p:tav tm="0">
                                          <p:val>
                                            <p:fltVal val="0"/>
                                          </p:val>
                                        </p:tav>
                                        <p:tav tm="100000">
                                          <p:val>
                                            <p:strVal val="#ppt_h"/>
                                          </p:val>
                                        </p:tav>
                                      </p:tavLst>
                                    </p:anim>
                                    <p:animEffect transition="in" filter="fade">
                                      <p:cBhvr>
                                        <p:cTn id="7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7B583FE5-E9BE-40C1-942C-5B664DB65B36}"/>
              </a:ext>
            </a:extLst>
          </p:cNvPr>
          <p:cNvSpPr txBox="1"/>
          <p:nvPr/>
        </p:nvSpPr>
        <p:spPr>
          <a:xfrm>
            <a:off x="1547831" y="318023"/>
            <a:ext cx="10278410" cy="815288"/>
          </a:xfrm>
          <a:prstGeom prst="rect">
            <a:avLst/>
          </a:prstGeom>
          <a:noFill/>
        </p:spPr>
        <p:txBody>
          <a:bodyPr wrap="square">
            <a:spAutoFit/>
          </a:bodyPr>
          <a:lstStyle/>
          <a:p>
            <a:pPr algn="just">
              <a:lnSpc>
                <a:spcPts val="2880"/>
              </a:lnSpc>
              <a:spcBef>
                <a:spcPts val="600"/>
              </a:spcBef>
              <a:spcAft>
                <a:spcPts val="600"/>
              </a:spcAft>
            </a:pPr>
            <a:r>
              <a:rPr lang="en-US" sz="2400" b="1" spc="-90" dirty="0">
                <a:solidFill>
                  <a:srgbClr val="00A23A"/>
                </a:solidFill>
                <a:latin typeface="Times New Roman" panose="02020603050405020304" pitchFamily="18" charset="0"/>
                <a:cs typeface="Times New Roman" panose="02020603050405020304" pitchFamily="18" charset="0"/>
              </a:rPr>
              <a:t>I. CHIẾN TRANH BẢO VỆ BIÊN GIỚI TÂY NAM CỦA TỔ QUỐC VÀ CÙNG QUÂN DÂN CAM-PU-CHIACHIẾN THẮNG CHẾ ĐỘ DIỆT CHỦNG </a:t>
            </a:r>
          </a:p>
        </p:txBody>
      </p:sp>
      <p:sp>
        <p:nvSpPr>
          <p:cNvPr id="7" name="TextBox 6">
            <a:extLst>
              <a:ext uri="{FF2B5EF4-FFF2-40B4-BE49-F238E27FC236}">
                <a16:creationId xmlns:a16="http://schemas.microsoft.com/office/drawing/2014/main" xmlns="" id="{09779FF3-996A-4A02-B827-4A693355A7DB}"/>
              </a:ext>
            </a:extLst>
          </p:cNvPr>
          <p:cNvSpPr txBox="1"/>
          <p:nvPr/>
        </p:nvSpPr>
        <p:spPr>
          <a:xfrm>
            <a:off x="228249" y="1189351"/>
            <a:ext cx="2639163" cy="461665"/>
          </a:xfrm>
          <a:prstGeom prst="rect">
            <a:avLst/>
          </a:prstGeom>
          <a:noFill/>
        </p:spPr>
        <p:txBody>
          <a:bodyPr wrap="square">
            <a:spAutoFit/>
          </a:bodyPr>
          <a:lstStyle/>
          <a:p>
            <a:r>
              <a:rPr lang="en-US" sz="2400" b="1" dirty="0">
                <a:solidFill>
                  <a:srgbClr val="00A23A"/>
                </a:solidFill>
              </a:rPr>
              <a:t> </a:t>
            </a:r>
            <a:r>
              <a:rPr lang="en-US" sz="2400" b="1" dirty="0">
                <a:solidFill>
                  <a:srgbClr val="00A23A"/>
                </a:solidFill>
                <a:latin typeface="Times New Roman" panose="02020603050405020304" pitchFamily="18" charset="0"/>
                <a:cs typeface="Times New Roman" panose="02020603050405020304" pitchFamily="18" charset="0"/>
              </a:rPr>
              <a:t>2. </a:t>
            </a:r>
            <a:r>
              <a:rPr lang="en-US" sz="2400" b="1" dirty="0" err="1">
                <a:solidFill>
                  <a:srgbClr val="00A23A"/>
                </a:solidFill>
                <a:latin typeface="Times New Roman" panose="02020603050405020304" pitchFamily="18" charset="0"/>
                <a:cs typeface="Times New Roman" panose="02020603050405020304" pitchFamily="18" charset="0"/>
              </a:rPr>
              <a:t>Giá</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trị</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lịch</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sử</a:t>
            </a:r>
            <a:endParaRPr lang="en-US" sz="2400" b="1" dirty="0">
              <a:solidFill>
                <a:srgbClr val="00A23A"/>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34EC8008-DD18-44C1-805F-FC7BE023C44E}"/>
              </a:ext>
            </a:extLst>
          </p:cNvPr>
          <p:cNvSpPr txBox="1"/>
          <p:nvPr/>
        </p:nvSpPr>
        <p:spPr>
          <a:xfrm>
            <a:off x="430096" y="1733860"/>
            <a:ext cx="5408023" cy="2369880"/>
          </a:xfrm>
          <a:prstGeom prst="rect">
            <a:avLst/>
          </a:prstGeom>
          <a:solidFill>
            <a:schemeClr val="accent2">
              <a:lumMod val="20000"/>
              <a:lumOff val="80000"/>
            </a:schemeClr>
          </a:solidFill>
          <a:ln>
            <a:solidFill>
              <a:srgbClr val="00B050"/>
            </a:solidFill>
          </a:ln>
        </p:spPr>
        <p:txBody>
          <a:bodyPr wrap="square">
            <a:spAutoFit/>
          </a:bodyPr>
          <a:lstStyle/>
          <a:p>
            <a:pPr algn="just"/>
            <a:r>
              <a:rPr lang="en-US" sz="2400" b="1" dirty="0" err="1">
                <a:solidFill>
                  <a:srgbClr val="0070C0"/>
                </a:solidFill>
                <a:latin typeface="Times New Roman" panose="02020603050405020304" pitchFamily="18" charset="0"/>
                <a:cs typeface="Times New Roman" panose="02020603050405020304" pitchFamily="18" charset="0"/>
              </a:rPr>
              <a:t>Khám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a:t>
            </a:r>
            <a:endParaRPr lang="en-US" sz="2400" b="1" dirty="0">
              <a:solidFill>
                <a:srgbClr val="0070C0"/>
              </a:solidFill>
              <a:latin typeface="Times New Roman" panose="02020603050405020304" pitchFamily="18" charset="0"/>
              <a:cs typeface="Times New Roman" panose="02020603050405020304" pitchFamily="18" charset="0"/>
            </a:endParaRPr>
          </a:p>
          <a:p>
            <a:pPr algn="just"/>
            <a:r>
              <a:rPr lang="en-US" sz="2800" b="1" dirty="0">
                <a:solidFill>
                  <a:srgbClr val="0070C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hữu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 Cam-</a:t>
            </a:r>
            <a:r>
              <a:rPr lang="en-US" sz="2400" dirty="0" err="1">
                <a:latin typeface="Times New Roman" panose="02020603050405020304" pitchFamily="18" charset="0"/>
                <a:cs typeface="Times New Roman" panose="02020603050405020304" pitchFamily="18" charset="0"/>
              </a:rPr>
              <a:t>pu</a:t>
            </a:r>
            <a:r>
              <a:rPr lang="en-US" sz="2400" dirty="0">
                <a:latin typeface="Times New Roman" panose="02020603050405020304" pitchFamily="18" charset="0"/>
                <a:cs typeface="Times New Roman" panose="02020603050405020304" pitchFamily="18" charset="0"/>
              </a:rPr>
              <a:t>-chia?</a:t>
            </a:r>
          </a:p>
        </p:txBody>
      </p:sp>
      <p:sp>
        <p:nvSpPr>
          <p:cNvPr id="11" name="TextBox 10">
            <a:extLst>
              <a:ext uri="{FF2B5EF4-FFF2-40B4-BE49-F238E27FC236}">
                <a16:creationId xmlns:a16="http://schemas.microsoft.com/office/drawing/2014/main" xmlns="" id="{5871FDB6-052B-4515-9CFE-5E7DD3E58344}"/>
              </a:ext>
            </a:extLst>
          </p:cNvPr>
          <p:cNvSpPr txBox="1"/>
          <p:nvPr/>
        </p:nvSpPr>
        <p:spPr>
          <a:xfrm>
            <a:off x="5930454" y="1733860"/>
            <a:ext cx="5956746" cy="4657685"/>
          </a:xfrm>
          <a:prstGeom prst="rect">
            <a:avLst/>
          </a:prstGeom>
          <a:noFill/>
          <a:ln>
            <a:solidFill>
              <a:srgbClr val="00B050"/>
            </a:solidFill>
          </a:ln>
        </p:spPr>
        <p:txBody>
          <a:bodyPr wrap="square">
            <a:spAutoFit/>
          </a:bodyPr>
          <a:lstStyle/>
          <a:p>
            <a:pPr algn="ctr">
              <a:lnSpc>
                <a:spcPts val="2800"/>
              </a:lnSpc>
              <a:spcBef>
                <a:spcPts val="600"/>
              </a:spcBef>
              <a:spcAft>
                <a:spcPts val="600"/>
              </a:spcAft>
            </a:pPr>
            <a:r>
              <a:rPr lang="vi-VN" sz="2400" b="1" dirty="0">
                <a:solidFill>
                  <a:srgbClr val="FF0000"/>
                </a:solidFill>
                <a:latin typeface="Times New Roman" panose="02020603050405020304" pitchFamily="18" charset="0"/>
                <a:cs typeface="Times New Roman" panose="02020603050405020304" pitchFamily="18" charset="0"/>
              </a:rPr>
              <a:t>P</a:t>
            </a:r>
            <a:r>
              <a:rPr lang="en-US" sz="2400" b="1" dirty="0">
                <a:solidFill>
                  <a:srgbClr val="FF0000"/>
                </a:solidFill>
                <a:latin typeface="Times New Roman" panose="02020603050405020304" pitchFamily="18" charset="0"/>
                <a:cs typeface="Times New Roman" panose="02020603050405020304" pitchFamily="18" charset="0"/>
              </a:rPr>
              <a:t>HIẾU HỌC TẬP </a:t>
            </a:r>
            <a:r>
              <a:rPr lang="vi-VN" sz="2400" b="1" dirty="0">
                <a:solidFill>
                  <a:srgbClr val="FF0000"/>
                </a:solidFill>
                <a:latin typeface="Times New Roman" panose="02020603050405020304" pitchFamily="18" charset="0"/>
                <a:cs typeface="Times New Roman" panose="02020603050405020304" pitchFamily="18" charset="0"/>
              </a:rPr>
              <a:t>1.</a:t>
            </a:r>
            <a:r>
              <a:rPr lang="en-US" sz="2400" b="1" dirty="0">
                <a:solidFill>
                  <a:srgbClr val="FF0000"/>
                </a:solidFill>
                <a:latin typeface="Times New Roman" panose="02020603050405020304" pitchFamily="18" charset="0"/>
                <a:cs typeface="Times New Roman" panose="02020603050405020304" pitchFamily="18" charset="0"/>
              </a:rPr>
              <a:t>2</a:t>
            </a:r>
          </a:p>
          <a:p>
            <a:pPr marL="285750" indent="-285750">
              <a:lnSpc>
                <a:spcPts val="2800"/>
              </a:lnSpc>
              <a:spcBef>
                <a:spcPts val="600"/>
              </a:spcBef>
              <a:spcAft>
                <a:spcPts val="600"/>
              </a:spcAft>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Nhiệm vụ </a:t>
            </a:r>
            <a:endParaRPr lang="en-US" sz="2400" dirty="0">
              <a:latin typeface="Times New Roman" panose="02020603050405020304" pitchFamily="18" charset="0"/>
              <a:cs typeface="Times New Roman" panose="02020603050405020304" pitchFamily="18" charset="0"/>
            </a:endParaRPr>
          </a:p>
          <a:p>
            <a:pPr algn="just">
              <a:lnSpc>
                <a:spcPts val="2800"/>
              </a:lnSpc>
              <a:spcBef>
                <a:spcPts val="600"/>
              </a:spcBef>
              <a:spcAft>
                <a:spcPts val="600"/>
              </a:spcAft>
            </a:pPr>
            <a:r>
              <a:rPr lang="en-US" sz="2400" dirty="0">
                <a:solidFill>
                  <a:srgbClr val="FF0000"/>
                </a:solidFill>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Nhóm 1, Nhóm 2</a:t>
            </a:r>
            <a:r>
              <a:rPr lang="en-US" sz="2400" dirty="0">
                <a:solidFill>
                  <a:srgbClr val="FF0000"/>
                </a:solidFill>
                <a:latin typeface="Times New Roman" panose="02020603050405020304" pitchFamily="18" charset="0"/>
                <a:cs typeface="Times New Roman" panose="02020603050405020304" pitchFamily="18" charset="0"/>
              </a:rPr>
              <a:t>:</a:t>
            </a:r>
            <a:r>
              <a:rPr lang="vi-VN" sz="2400" dirty="0">
                <a:solidFill>
                  <a:srgbClr val="FF0000"/>
                </a:solidFill>
                <a:latin typeface="Times New Roman" panose="02020603050405020304" pitchFamily="18" charset="0"/>
                <a:cs typeface="Times New Roman" panose="02020603050405020304" pitchFamily="18" charset="0"/>
              </a:rPr>
              <a:t> </a:t>
            </a:r>
            <a:r>
              <a:rPr lang="vi-VN" sz="2400" dirty="0">
                <a:latin typeface="+mj-lt"/>
              </a:rPr>
              <a:t>Đọc câu hỏi Khám phá 2, thông tin mục I/2 SGK và lập </a:t>
            </a:r>
            <a:r>
              <a:rPr lang="en-US" sz="2400" dirty="0">
                <a:latin typeface="Times New Roman" panose="02020603050405020304" pitchFamily="18" charset="0"/>
                <a:cs typeface="Times New Roman" panose="02020603050405020304" pitchFamily="18" charset="0"/>
              </a:rPr>
              <a:t>LĐTD</a:t>
            </a:r>
            <a:r>
              <a:rPr lang="vi-VN" sz="2400" dirty="0">
                <a:latin typeface="Times New Roman" panose="02020603050405020304" pitchFamily="18" charset="0"/>
                <a:cs typeface="Times New Roman" panose="02020603050405020304" pitchFamily="18" charset="0"/>
              </a:rPr>
              <a:t> </a:t>
            </a:r>
            <a:r>
              <a:rPr lang="vi-VN" sz="2400" dirty="0">
                <a:solidFill>
                  <a:srgbClr val="00B050"/>
                </a:solidFill>
                <a:latin typeface="+mj-lt"/>
              </a:rPr>
              <a:t>Giá trị lịch sử cuộc chiến tranh bảo vệ biên giới Tây Nam của Tổ quốc.</a:t>
            </a:r>
            <a:endParaRPr lang="en-US" sz="2400" dirty="0">
              <a:solidFill>
                <a:srgbClr val="00B050"/>
              </a:solidFill>
              <a:latin typeface="+mj-lt"/>
            </a:endParaRPr>
          </a:p>
          <a:p>
            <a:pPr algn="just">
              <a:lnSpc>
                <a:spcPts val="2800"/>
              </a:lnSpc>
              <a:spcBef>
                <a:spcPts val="600"/>
              </a:spcBef>
              <a:spcAft>
                <a:spcPts val="600"/>
              </a:spcAft>
            </a:pPr>
            <a:r>
              <a:rPr lang="en-US" sz="2400" dirty="0">
                <a:solidFill>
                  <a:srgbClr val="FF0000"/>
                </a:solidFill>
                <a:latin typeface="+mj-lt"/>
                <a:cs typeface="Times New Roman" panose="02020603050405020304" pitchFamily="18" charset="0"/>
              </a:rPr>
              <a:t>- </a:t>
            </a:r>
            <a:r>
              <a:rPr lang="vi-VN" sz="2400" dirty="0">
                <a:solidFill>
                  <a:srgbClr val="FF0000"/>
                </a:solidFill>
                <a:latin typeface="+mj-lt"/>
                <a:cs typeface="Times New Roman" panose="02020603050405020304" pitchFamily="18" charset="0"/>
              </a:rPr>
              <a:t>Nhóm </a:t>
            </a:r>
            <a:r>
              <a:rPr lang="en-US" sz="2400" dirty="0">
                <a:solidFill>
                  <a:srgbClr val="FF0000"/>
                </a:solidFill>
                <a:latin typeface="Times New Roman" panose="02020603050405020304" pitchFamily="18" charset="0"/>
                <a:cs typeface="Times New Roman" panose="02020603050405020304" pitchFamily="18" charset="0"/>
              </a:rPr>
              <a:t>3</a:t>
            </a:r>
            <a:r>
              <a:rPr lang="vi-VN" sz="2400" dirty="0">
                <a:solidFill>
                  <a:srgbClr val="FF0000"/>
                </a:solidFill>
                <a:latin typeface="+mj-lt"/>
                <a:cs typeface="Times New Roman" panose="02020603050405020304" pitchFamily="18" charset="0"/>
              </a:rPr>
              <a:t>, Nhóm </a:t>
            </a:r>
            <a:r>
              <a:rPr lang="en-US" sz="2400" dirty="0">
                <a:solidFill>
                  <a:srgbClr val="FF0000"/>
                </a:solidFill>
                <a:latin typeface="+mj-lt"/>
                <a:cs typeface="Times New Roman" panose="02020603050405020304" pitchFamily="18" charset="0"/>
              </a:rPr>
              <a:t>4:</a:t>
            </a:r>
            <a:r>
              <a:rPr lang="vi-VN" sz="2400" dirty="0">
                <a:solidFill>
                  <a:srgbClr val="FF0000"/>
                </a:solidFill>
                <a:latin typeface="+mj-lt"/>
                <a:cs typeface="Times New Roman" panose="02020603050405020304" pitchFamily="18" charset="0"/>
              </a:rPr>
              <a:t> </a:t>
            </a:r>
            <a:r>
              <a:rPr lang="vi-VN" sz="2400" dirty="0">
                <a:latin typeface="+mj-lt"/>
              </a:rPr>
              <a:t>Đọc câu hỏi Khám phá </a:t>
            </a:r>
            <a:r>
              <a:rPr lang="en-US" sz="2400" dirty="0">
                <a:latin typeface="Times New Roman" panose="02020603050405020304" pitchFamily="18" charset="0"/>
                <a:cs typeface="Times New Roman" panose="02020603050405020304" pitchFamily="18" charset="0"/>
              </a:rPr>
              <a:t>3</a:t>
            </a:r>
            <a:r>
              <a:rPr lang="vi-VN" sz="2400" dirty="0">
                <a:latin typeface="+mj-lt"/>
              </a:rPr>
              <a:t>, thông tin mục I/</a:t>
            </a:r>
            <a:r>
              <a:rPr lang="en-US" sz="2400" dirty="0">
                <a:latin typeface="Times New Roman" panose="02020603050405020304" pitchFamily="18" charset="0"/>
                <a:cs typeface="Times New Roman" panose="02020603050405020304" pitchFamily="18" charset="0"/>
              </a:rPr>
              <a:t>3</a:t>
            </a:r>
            <a:r>
              <a:rPr lang="vi-VN" sz="2400" dirty="0">
                <a:latin typeface="+mj-lt"/>
              </a:rPr>
              <a:t> SGK và lập </a:t>
            </a:r>
            <a:r>
              <a:rPr lang="en-US" sz="2400" dirty="0">
                <a:latin typeface="Times New Roman" panose="02020603050405020304" pitchFamily="18" charset="0"/>
                <a:cs typeface="Times New Roman" panose="02020603050405020304" pitchFamily="18" charset="0"/>
              </a:rPr>
              <a:t>LĐTD</a:t>
            </a:r>
            <a:r>
              <a:rPr lang="vi-VN" sz="2400" dirty="0">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Một</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số</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nét</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chính</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về</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nghệ</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thuật</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quân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sự</a:t>
            </a:r>
            <a:r>
              <a:rPr lang="vi-VN" sz="2400" dirty="0">
                <a:solidFill>
                  <a:srgbClr val="00B050"/>
                </a:solidFill>
                <a:latin typeface="Times New Roman" panose="02020603050405020304" pitchFamily="18" charset="0"/>
                <a:cs typeface="Times New Roman" panose="02020603050405020304" pitchFamily="18" charset="0"/>
              </a:rPr>
              <a:t> </a:t>
            </a:r>
            <a:r>
              <a:rPr lang="vi-VN" sz="2400" dirty="0">
                <a:solidFill>
                  <a:srgbClr val="00B050"/>
                </a:solidFill>
                <a:latin typeface="+mj-lt"/>
              </a:rPr>
              <a:t>cuộc chiến tranh bảo vệ biên giới Tây Nam của Tổ quốc.</a:t>
            </a:r>
            <a:endParaRPr lang="en-US" sz="2400" dirty="0">
              <a:solidFill>
                <a:srgbClr val="00B050"/>
              </a:solidFill>
              <a:latin typeface="+mj-lt"/>
            </a:endParaRPr>
          </a:p>
          <a:p>
            <a:pPr marL="342900" indent="-342900">
              <a:lnSpc>
                <a:spcPts val="2800"/>
              </a:lnSpc>
              <a:spcBef>
                <a:spcPts val="600"/>
              </a:spcBef>
              <a:spcAft>
                <a:spcPts val="600"/>
              </a:spcAft>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Thời gian thực hiện: </a:t>
            </a:r>
            <a:r>
              <a:rPr lang="vi-VN" sz="2400" dirty="0">
                <a:solidFill>
                  <a:srgbClr val="00A23A"/>
                </a:solidFill>
                <a:latin typeface="Times New Roman" panose="02020603050405020304" pitchFamily="18" charset="0"/>
                <a:cs typeface="Times New Roman" panose="02020603050405020304" pitchFamily="18" charset="0"/>
              </a:rPr>
              <a:t>05</a:t>
            </a:r>
            <a:r>
              <a:rPr lang="vi-VN" sz="2400" dirty="0">
                <a:latin typeface="Times New Roman" panose="02020603050405020304" pitchFamily="18" charset="0"/>
                <a:cs typeface="Times New Roman" panose="02020603050405020304" pitchFamily="18" charset="0"/>
              </a:rPr>
              <a:t> phút.</a:t>
            </a:r>
            <a:endParaRPr lang="en-US" sz="2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387E15B9-99F4-4B92-BAC3-B66008521253}"/>
              </a:ext>
            </a:extLst>
          </p:cNvPr>
          <p:cNvSpPr txBox="1"/>
          <p:nvPr/>
        </p:nvSpPr>
        <p:spPr>
          <a:xfrm>
            <a:off x="228249" y="4215820"/>
            <a:ext cx="5702205" cy="461665"/>
          </a:xfrm>
          <a:prstGeom prst="rect">
            <a:avLst/>
          </a:prstGeom>
          <a:noFill/>
        </p:spPr>
        <p:txBody>
          <a:bodyPr wrap="square">
            <a:spAutoFit/>
          </a:bodyPr>
          <a:lstStyle/>
          <a:p>
            <a:r>
              <a:rPr lang="en-US" sz="2400" b="1" dirty="0">
                <a:solidFill>
                  <a:srgbClr val="00A23A"/>
                </a:solidFill>
              </a:rPr>
              <a:t> </a:t>
            </a:r>
            <a:r>
              <a:rPr lang="en-US" sz="2400" b="1" dirty="0">
                <a:solidFill>
                  <a:srgbClr val="00A23A"/>
                </a:solidFill>
                <a:latin typeface="Times New Roman" panose="02020603050405020304" pitchFamily="18" charset="0"/>
                <a:cs typeface="Times New Roman" panose="02020603050405020304" pitchFamily="18" charset="0"/>
              </a:rPr>
              <a:t>3. </a:t>
            </a:r>
            <a:r>
              <a:rPr lang="en-US" sz="2400" b="1" dirty="0" err="1">
                <a:solidFill>
                  <a:srgbClr val="00A23A"/>
                </a:solidFill>
                <a:latin typeface="Times New Roman" panose="02020603050405020304" pitchFamily="18" charset="0"/>
                <a:cs typeface="Times New Roman" panose="02020603050405020304" pitchFamily="18" charset="0"/>
              </a:rPr>
              <a:t>Một</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số</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nét</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chính</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về</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nghệ</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thuật</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quân</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sự</a:t>
            </a:r>
            <a:endParaRPr lang="en-US" sz="2400" b="1" dirty="0">
              <a:solidFill>
                <a:srgbClr val="00A23A"/>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C3C8B382-1DD7-4091-92D4-3A16206C54CB}"/>
              </a:ext>
            </a:extLst>
          </p:cNvPr>
          <p:cNvSpPr txBox="1"/>
          <p:nvPr/>
        </p:nvSpPr>
        <p:spPr>
          <a:xfrm>
            <a:off x="430096" y="4760329"/>
            <a:ext cx="5408023" cy="1631216"/>
          </a:xfrm>
          <a:prstGeom prst="rect">
            <a:avLst/>
          </a:prstGeom>
          <a:solidFill>
            <a:schemeClr val="accent2">
              <a:lumMod val="20000"/>
              <a:lumOff val="80000"/>
            </a:schemeClr>
          </a:solidFill>
          <a:ln>
            <a:solidFill>
              <a:srgbClr val="00B050"/>
            </a:solidFill>
          </a:ln>
        </p:spPr>
        <p:txBody>
          <a:bodyPr wrap="square">
            <a:spAutoFit/>
          </a:bodyPr>
          <a:lstStyle/>
          <a:p>
            <a:pPr algn="just"/>
            <a:r>
              <a:rPr lang="en-US" sz="2400" b="1" dirty="0" err="1">
                <a:solidFill>
                  <a:srgbClr val="0070C0"/>
                </a:solidFill>
                <a:latin typeface="Times New Roman" panose="02020603050405020304" pitchFamily="18" charset="0"/>
                <a:cs typeface="Times New Roman" panose="02020603050405020304" pitchFamily="18" charset="0"/>
              </a:rPr>
              <a:t>Khám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a:t>
            </a:r>
            <a:endParaRPr lang="en-US" sz="2400" b="1" dirty="0">
              <a:solidFill>
                <a:srgbClr val="0070C0"/>
              </a:solidFill>
              <a:latin typeface="Times New Roman" panose="02020603050405020304" pitchFamily="18" charset="0"/>
              <a:cs typeface="Times New Roman" panose="02020603050405020304" pitchFamily="18" charset="0"/>
            </a:endParaRPr>
          </a:p>
          <a:p>
            <a:pPr algn="just"/>
            <a:r>
              <a:rPr lang="en-US" sz="2800" b="1" dirty="0">
                <a:solidFill>
                  <a:srgbClr val="0070C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a:t>
            </a:r>
          </a:p>
        </p:txBody>
      </p:sp>
    </p:spTree>
    <p:extLst>
      <p:ext uri="{BB962C8B-B14F-4D97-AF65-F5344CB8AC3E}">
        <p14:creationId xmlns:p14="http://schemas.microsoft.com/office/powerpoint/2010/main" val="58987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1)">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80">
                                          <p:stCondLst>
                                            <p:cond delay="0"/>
                                          </p:stCondLst>
                                        </p:cTn>
                                        <p:tgtEl>
                                          <p:spTgt spid="10"/>
                                        </p:tgtEl>
                                      </p:cBhvr>
                                    </p:animEffect>
                                    <p:anim calcmode="lin" valueType="num">
                                      <p:cBhvr>
                                        <p:cTn id="27"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2" dur="26">
                                          <p:stCondLst>
                                            <p:cond delay="650"/>
                                          </p:stCondLst>
                                        </p:cTn>
                                        <p:tgtEl>
                                          <p:spTgt spid="10"/>
                                        </p:tgtEl>
                                      </p:cBhvr>
                                      <p:to x="100000" y="60000"/>
                                    </p:animScale>
                                    <p:animScale>
                                      <p:cBhvr>
                                        <p:cTn id="33" dur="166" decel="50000">
                                          <p:stCondLst>
                                            <p:cond delay="676"/>
                                          </p:stCondLst>
                                        </p:cTn>
                                        <p:tgtEl>
                                          <p:spTgt spid="10"/>
                                        </p:tgtEl>
                                      </p:cBhvr>
                                      <p:to x="100000" y="100000"/>
                                    </p:animScale>
                                    <p:animScale>
                                      <p:cBhvr>
                                        <p:cTn id="34" dur="26">
                                          <p:stCondLst>
                                            <p:cond delay="1312"/>
                                          </p:stCondLst>
                                        </p:cTn>
                                        <p:tgtEl>
                                          <p:spTgt spid="10"/>
                                        </p:tgtEl>
                                      </p:cBhvr>
                                      <p:to x="100000" y="80000"/>
                                    </p:animScale>
                                    <p:animScale>
                                      <p:cBhvr>
                                        <p:cTn id="35" dur="166" decel="50000">
                                          <p:stCondLst>
                                            <p:cond delay="1338"/>
                                          </p:stCondLst>
                                        </p:cTn>
                                        <p:tgtEl>
                                          <p:spTgt spid="10"/>
                                        </p:tgtEl>
                                      </p:cBhvr>
                                      <p:to x="100000" y="100000"/>
                                    </p:animScale>
                                    <p:animScale>
                                      <p:cBhvr>
                                        <p:cTn id="36" dur="26">
                                          <p:stCondLst>
                                            <p:cond delay="1642"/>
                                          </p:stCondLst>
                                        </p:cTn>
                                        <p:tgtEl>
                                          <p:spTgt spid="10"/>
                                        </p:tgtEl>
                                      </p:cBhvr>
                                      <p:to x="100000" y="90000"/>
                                    </p:animScale>
                                    <p:animScale>
                                      <p:cBhvr>
                                        <p:cTn id="37" dur="166" decel="50000">
                                          <p:stCondLst>
                                            <p:cond delay="1668"/>
                                          </p:stCondLst>
                                        </p:cTn>
                                        <p:tgtEl>
                                          <p:spTgt spid="10"/>
                                        </p:tgtEl>
                                      </p:cBhvr>
                                      <p:to x="100000" y="100000"/>
                                    </p:animScale>
                                    <p:animScale>
                                      <p:cBhvr>
                                        <p:cTn id="38" dur="26">
                                          <p:stCondLst>
                                            <p:cond delay="1808"/>
                                          </p:stCondLst>
                                        </p:cTn>
                                        <p:tgtEl>
                                          <p:spTgt spid="10"/>
                                        </p:tgtEl>
                                      </p:cBhvr>
                                      <p:to x="100000" y="95000"/>
                                    </p:animScale>
                                    <p:animScale>
                                      <p:cBhvr>
                                        <p:cTn id="39" dur="166" decel="50000">
                                          <p:stCondLst>
                                            <p:cond delay="1834"/>
                                          </p:stCondLst>
                                        </p:cTn>
                                        <p:tgtEl>
                                          <p:spTgt spid="10"/>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heel(1)">
                                      <p:cBhvr>
                                        <p:cTn id="44" dur="20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animBg="1"/>
      <p:bldP spid="11" grpId="0" animBg="1"/>
      <p:bldP spid="10" grpId="0"/>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63F2DCC-D097-4CF4-8A50-58F2BC7676D8}"/>
              </a:ext>
            </a:extLst>
          </p:cNvPr>
          <p:cNvPicPr>
            <a:picLocks noChangeAspect="1"/>
          </p:cNvPicPr>
          <p:nvPr/>
        </p:nvPicPr>
        <p:blipFill>
          <a:blip r:embed="rId3"/>
          <a:stretch>
            <a:fillRect/>
          </a:stretch>
        </p:blipFill>
        <p:spPr>
          <a:xfrm>
            <a:off x="948480" y="6233341"/>
            <a:ext cx="10515208" cy="541918"/>
          </a:xfrm>
          <a:prstGeom prst="rect">
            <a:avLst/>
          </a:prstGeom>
        </p:spPr>
      </p:pic>
      <p:pic>
        <p:nvPicPr>
          <p:cNvPr id="11" name="Picture 10">
            <a:extLst>
              <a:ext uri="{FF2B5EF4-FFF2-40B4-BE49-F238E27FC236}">
                <a16:creationId xmlns:a16="http://schemas.microsoft.com/office/drawing/2014/main" xmlns="" id="{E83BDF3D-2416-47FE-8B50-B63DEB0EF96E}"/>
              </a:ext>
            </a:extLst>
          </p:cNvPr>
          <p:cNvPicPr>
            <a:picLocks noChangeAspect="1"/>
          </p:cNvPicPr>
          <p:nvPr/>
        </p:nvPicPr>
        <p:blipFill>
          <a:blip r:embed="rId4"/>
          <a:stretch>
            <a:fillRect/>
          </a:stretch>
        </p:blipFill>
        <p:spPr>
          <a:xfrm>
            <a:off x="1208891" y="918729"/>
            <a:ext cx="257211" cy="5333862"/>
          </a:xfrm>
          <a:prstGeom prst="rect">
            <a:avLst/>
          </a:prstGeom>
        </p:spPr>
      </p:pic>
      <p:pic>
        <p:nvPicPr>
          <p:cNvPr id="13" name="Picture 12">
            <a:extLst>
              <a:ext uri="{FF2B5EF4-FFF2-40B4-BE49-F238E27FC236}">
                <a16:creationId xmlns:a16="http://schemas.microsoft.com/office/drawing/2014/main" xmlns="" id="{A91AFA79-4EE3-449D-A4D3-C8339C2BBCBD}"/>
              </a:ext>
            </a:extLst>
          </p:cNvPr>
          <p:cNvPicPr>
            <a:picLocks noChangeAspect="1"/>
          </p:cNvPicPr>
          <p:nvPr/>
        </p:nvPicPr>
        <p:blipFill>
          <a:blip r:embed="rId5"/>
          <a:stretch>
            <a:fillRect/>
          </a:stretch>
        </p:blipFill>
        <p:spPr>
          <a:xfrm>
            <a:off x="1468551" y="253380"/>
            <a:ext cx="2154215" cy="1400370"/>
          </a:xfrm>
          <a:prstGeom prst="rect">
            <a:avLst/>
          </a:prstGeom>
        </p:spPr>
      </p:pic>
      <p:pic>
        <p:nvPicPr>
          <p:cNvPr id="15" name="Picture 14">
            <a:extLst>
              <a:ext uri="{FF2B5EF4-FFF2-40B4-BE49-F238E27FC236}">
                <a16:creationId xmlns:a16="http://schemas.microsoft.com/office/drawing/2014/main" xmlns="" id="{40D9A9CB-C468-4753-9945-B06524DEAADA}"/>
              </a:ext>
            </a:extLst>
          </p:cNvPr>
          <p:cNvPicPr>
            <a:picLocks noChangeAspect="1"/>
          </p:cNvPicPr>
          <p:nvPr/>
        </p:nvPicPr>
        <p:blipFill>
          <a:blip r:embed="rId6"/>
          <a:stretch>
            <a:fillRect/>
          </a:stretch>
        </p:blipFill>
        <p:spPr>
          <a:xfrm>
            <a:off x="3622766" y="194728"/>
            <a:ext cx="7670312" cy="724001"/>
          </a:xfrm>
          <a:prstGeom prst="rect">
            <a:avLst/>
          </a:prstGeom>
        </p:spPr>
      </p:pic>
      <p:pic>
        <p:nvPicPr>
          <p:cNvPr id="17" name="Picture 16">
            <a:extLst>
              <a:ext uri="{FF2B5EF4-FFF2-40B4-BE49-F238E27FC236}">
                <a16:creationId xmlns:a16="http://schemas.microsoft.com/office/drawing/2014/main" xmlns="" id="{EE40CE15-5830-4381-A74D-A781FB15D83B}"/>
              </a:ext>
            </a:extLst>
          </p:cNvPr>
          <p:cNvPicPr>
            <a:picLocks noChangeAspect="1"/>
          </p:cNvPicPr>
          <p:nvPr/>
        </p:nvPicPr>
        <p:blipFill>
          <a:blip r:embed="rId7"/>
          <a:stretch>
            <a:fillRect/>
          </a:stretch>
        </p:blipFill>
        <p:spPr>
          <a:xfrm>
            <a:off x="3622766" y="967854"/>
            <a:ext cx="7670312" cy="685896"/>
          </a:xfrm>
          <a:prstGeom prst="rect">
            <a:avLst/>
          </a:prstGeom>
        </p:spPr>
      </p:pic>
      <p:pic>
        <p:nvPicPr>
          <p:cNvPr id="19" name="Picture 18">
            <a:extLst>
              <a:ext uri="{FF2B5EF4-FFF2-40B4-BE49-F238E27FC236}">
                <a16:creationId xmlns:a16="http://schemas.microsoft.com/office/drawing/2014/main" xmlns="" id="{8463DF67-04D4-4A50-ABCA-59AFB2A6B328}"/>
              </a:ext>
            </a:extLst>
          </p:cNvPr>
          <p:cNvPicPr>
            <a:picLocks noChangeAspect="1"/>
          </p:cNvPicPr>
          <p:nvPr/>
        </p:nvPicPr>
        <p:blipFill>
          <a:blip r:embed="rId8"/>
          <a:stretch>
            <a:fillRect/>
          </a:stretch>
        </p:blipFill>
        <p:spPr>
          <a:xfrm>
            <a:off x="1459080" y="1768288"/>
            <a:ext cx="2163686" cy="1095528"/>
          </a:xfrm>
          <a:prstGeom prst="rect">
            <a:avLst/>
          </a:prstGeom>
        </p:spPr>
      </p:pic>
      <p:pic>
        <p:nvPicPr>
          <p:cNvPr id="21" name="Picture 20">
            <a:extLst>
              <a:ext uri="{FF2B5EF4-FFF2-40B4-BE49-F238E27FC236}">
                <a16:creationId xmlns:a16="http://schemas.microsoft.com/office/drawing/2014/main" xmlns="" id="{FAD54D0A-EC0B-4375-9897-9EB7BECC1188}"/>
              </a:ext>
            </a:extLst>
          </p:cNvPr>
          <p:cNvPicPr>
            <a:picLocks noChangeAspect="1"/>
          </p:cNvPicPr>
          <p:nvPr/>
        </p:nvPicPr>
        <p:blipFill>
          <a:blip r:embed="rId9"/>
          <a:stretch>
            <a:fillRect/>
          </a:stretch>
        </p:blipFill>
        <p:spPr>
          <a:xfrm>
            <a:off x="3622765" y="1712402"/>
            <a:ext cx="7670313" cy="714475"/>
          </a:xfrm>
          <a:prstGeom prst="rect">
            <a:avLst/>
          </a:prstGeom>
        </p:spPr>
      </p:pic>
      <p:pic>
        <p:nvPicPr>
          <p:cNvPr id="23" name="Picture 22">
            <a:extLst>
              <a:ext uri="{FF2B5EF4-FFF2-40B4-BE49-F238E27FC236}">
                <a16:creationId xmlns:a16="http://schemas.microsoft.com/office/drawing/2014/main" xmlns="" id="{C7C51D9B-08C6-4C68-9B55-2E4753160401}"/>
              </a:ext>
            </a:extLst>
          </p:cNvPr>
          <p:cNvPicPr>
            <a:picLocks noChangeAspect="1"/>
          </p:cNvPicPr>
          <p:nvPr/>
        </p:nvPicPr>
        <p:blipFill>
          <a:blip r:embed="rId10"/>
          <a:stretch>
            <a:fillRect/>
          </a:stretch>
        </p:blipFill>
        <p:spPr>
          <a:xfrm>
            <a:off x="3622765" y="2453185"/>
            <a:ext cx="5599611" cy="419158"/>
          </a:xfrm>
          <a:prstGeom prst="rect">
            <a:avLst/>
          </a:prstGeom>
        </p:spPr>
      </p:pic>
      <p:pic>
        <p:nvPicPr>
          <p:cNvPr id="25" name="Picture 24">
            <a:extLst>
              <a:ext uri="{FF2B5EF4-FFF2-40B4-BE49-F238E27FC236}">
                <a16:creationId xmlns:a16="http://schemas.microsoft.com/office/drawing/2014/main" xmlns="" id="{22070900-55E1-4C45-B0D9-5F6D48E0CC62}"/>
              </a:ext>
            </a:extLst>
          </p:cNvPr>
          <p:cNvPicPr>
            <a:picLocks noChangeAspect="1"/>
          </p:cNvPicPr>
          <p:nvPr/>
        </p:nvPicPr>
        <p:blipFill>
          <a:blip r:embed="rId11"/>
          <a:stretch>
            <a:fillRect/>
          </a:stretch>
        </p:blipFill>
        <p:spPr>
          <a:xfrm>
            <a:off x="1422556" y="2921946"/>
            <a:ext cx="2644345" cy="1400370"/>
          </a:xfrm>
          <a:prstGeom prst="rect">
            <a:avLst/>
          </a:prstGeom>
        </p:spPr>
      </p:pic>
      <p:pic>
        <p:nvPicPr>
          <p:cNvPr id="27" name="Picture 26">
            <a:extLst>
              <a:ext uri="{FF2B5EF4-FFF2-40B4-BE49-F238E27FC236}">
                <a16:creationId xmlns:a16="http://schemas.microsoft.com/office/drawing/2014/main" xmlns="" id="{E4C3D906-89D8-4CD1-B4A7-151C3509DB30}"/>
              </a:ext>
            </a:extLst>
          </p:cNvPr>
          <p:cNvPicPr>
            <a:picLocks noChangeAspect="1"/>
          </p:cNvPicPr>
          <p:nvPr/>
        </p:nvPicPr>
        <p:blipFill>
          <a:blip r:embed="rId12"/>
          <a:stretch>
            <a:fillRect/>
          </a:stretch>
        </p:blipFill>
        <p:spPr>
          <a:xfrm>
            <a:off x="3998157" y="2977087"/>
            <a:ext cx="7321052" cy="1295581"/>
          </a:xfrm>
          <a:prstGeom prst="rect">
            <a:avLst/>
          </a:prstGeom>
        </p:spPr>
      </p:pic>
      <p:pic>
        <p:nvPicPr>
          <p:cNvPr id="29" name="Picture 28">
            <a:extLst>
              <a:ext uri="{FF2B5EF4-FFF2-40B4-BE49-F238E27FC236}">
                <a16:creationId xmlns:a16="http://schemas.microsoft.com/office/drawing/2014/main" xmlns="" id="{29AEABB6-6AEA-4C56-8486-8C8BC61A4FAF}"/>
              </a:ext>
            </a:extLst>
          </p:cNvPr>
          <p:cNvPicPr>
            <a:picLocks noChangeAspect="1"/>
          </p:cNvPicPr>
          <p:nvPr/>
        </p:nvPicPr>
        <p:blipFill>
          <a:blip r:embed="rId13"/>
          <a:stretch>
            <a:fillRect/>
          </a:stretch>
        </p:blipFill>
        <p:spPr>
          <a:xfrm>
            <a:off x="1457392" y="4409769"/>
            <a:ext cx="1817029" cy="1686160"/>
          </a:xfrm>
          <a:prstGeom prst="rect">
            <a:avLst/>
          </a:prstGeom>
        </p:spPr>
      </p:pic>
      <p:pic>
        <p:nvPicPr>
          <p:cNvPr id="31" name="Picture 30">
            <a:extLst>
              <a:ext uri="{FF2B5EF4-FFF2-40B4-BE49-F238E27FC236}">
                <a16:creationId xmlns:a16="http://schemas.microsoft.com/office/drawing/2014/main" xmlns="" id="{447EF8D3-2E6C-4B12-9FC5-F6E6EB6ECEFF}"/>
              </a:ext>
            </a:extLst>
          </p:cNvPr>
          <p:cNvPicPr>
            <a:picLocks noChangeAspect="1"/>
          </p:cNvPicPr>
          <p:nvPr/>
        </p:nvPicPr>
        <p:blipFill>
          <a:blip r:embed="rId14"/>
          <a:stretch>
            <a:fillRect/>
          </a:stretch>
        </p:blipFill>
        <p:spPr>
          <a:xfrm>
            <a:off x="3257003" y="4304898"/>
            <a:ext cx="8036078" cy="390580"/>
          </a:xfrm>
          <a:prstGeom prst="rect">
            <a:avLst/>
          </a:prstGeom>
        </p:spPr>
      </p:pic>
      <p:pic>
        <p:nvPicPr>
          <p:cNvPr id="33" name="Picture 32">
            <a:extLst>
              <a:ext uri="{FF2B5EF4-FFF2-40B4-BE49-F238E27FC236}">
                <a16:creationId xmlns:a16="http://schemas.microsoft.com/office/drawing/2014/main" xmlns="" id="{E5542706-FC93-4081-B2B9-E7CAA2F0EEBB}"/>
              </a:ext>
            </a:extLst>
          </p:cNvPr>
          <p:cNvPicPr>
            <a:picLocks noChangeAspect="1"/>
          </p:cNvPicPr>
          <p:nvPr/>
        </p:nvPicPr>
        <p:blipFill>
          <a:blip r:embed="rId15"/>
          <a:stretch>
            <a:fillRect/>
          </a:stretch>
        </p:blipFill>
        <p:spPr>
          <a:xfrm>
            <a:off x="3274419" y="4691604"/>
            <a:ext cx="5834746" cy="419158"/>
          </a:xfrm>
          <a:prstGeom prst="rect">
            <a:avLst/>
          </a:prstGeom>
        </p:spPr>
      </p:pic>
      <p:pic>
        <p:nvPicPr>
          <p:cNvPr id="35" name="Picture 34">
            <a:extLst>
              <a:ext uri="{FF2B5EF4-FFF2-40B4-BE49-F238E27FC236}">
                <a16:creationId xmlns:a16="http://schemas.microsoft.com/office/drawing/2014/main" xmlns="" id="{C08C1DF5-D78B-432B-958A-3F58B327CA3B}"/>
              </a:ext>
            </a:extLst>
          </p:cNvPr>
          <p:cNvPicPr>
            <a:picLocks noChangeAspect="1"/>
          </p:cNvPicPr>
          <p:nvPr/>
        </p:nvPicPr>
        <p:blipFill>
          <a:blip r:embed="rId16"/>
          <a:stretch>
            <a:fillRect/>
          </a:stretch>
        </p:blipFill>
        <p:spPr>
          <a:xfrm>
            <a:off x="3265709" y="5130936"/>
            <a:ext cx="8027371" cy="704948"/>
          </a:xfrm>
          <a:prstGeom prst="rect">
            <a:avLst/>
          </a:prstGeom>
        </p:spPr>
      </p:pic>
      <p:pic>
        <p:nvPicPr>
          <p:cNvPr id="37" name="Picture 36">
            <a:extLst>
              <a:ext uri="{FF2B5EF4-FFF2-40B4-BE49-F238E27FC236}">
                <a16:creationId xmlns:a16="http://schemas.microsoft.com/office/drawing/2014/main" xmlns="" id="{1A510A90-C6FF-4D45-8972-EE2E254AFC68}"/>
              </a:ext>
            </a:extLst>
          </p:cNvPr>
          <p:cNvPicPr>
            <a:picLocks noChangeAspect="1"/>
          </p:cNvPicPr>
          <p:nvPr/>
        </p:nvPicPr>
        <p:blipFill>
          <a:blip r:embed="rId17"/>
          <a:stretch>
            <a:fillRect/>
          </a:stretch>
        </p:blipFill>
        <p:spPr>
          <a:xfrm>
            <a:off x="3274418" y="5852485"/>
            <a:ext cx="8018661" cy="400106"/>
          </a:xfrm>
          <a:prstGeom prst="rect">
            <a:avLst/>
          </a:prstGeom>
        </p:spPr>
      </p:pic>
    </p:spTree>
    <p:extLst>
      <p:ext uri="{BB962C8B-B14F-4D97-AF65-F5344CB8AC3E}">
        <p14:creationId xmlns:p14="http://schemas.microsoft.com/office/powerpoint/2010/main" val="77705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circle(in)">
                                      <p:cBhvr>
                                        <p:cTn id="34" dur="20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1000" fill="hold"/>
                                        <p:tgtEl>
                                          <p:spTgt spid="19"/>
                                        </p:tgtEl>
                                        <p:attrNameLst>
                                          <p:attrName>ppt_w</p:attrName>
                                        </p:attrNameLst>
                                      </p:cBhvr>
                                      <p:tavLst>
                                        <p:tav tm="0">
                                          <p:val>
                                            <p:fltVal val="0"/>
                                          </p:val>
                                        </p:tav>
                                        <p:tav tm="100000">
                                          <p:val>
                                            <p:strVal val="#ppt_w"/>
                                          </p:val>
                                        </p:tav>
                                      </p:tavLst>
                                    </p:anim>
                                    <p:anim calcmode="lin" valueType="num">
                                      <p:cBhvr>
                                        <p:cTn id="40" dur="1000" fill="hold"/>
                                        <p:tgtEl>
                                          <p:spTgt spid="19"/>
                                        </p:tgtEl>
                                        <p:attrNameLst>
                                          <p:attrName>ppt_h</p:attrName>
                                        </p:attrNameLst>
                                      </p:cBhvr>
                                      <p:tavLst>
                                        <p:tav tm="0">
                                          <p:val>
                                            <p:fltVal val="0"/>
                                          </p:val>
                                        </p:tav>
                                        <p:tav tm="100000">
                                          <p:val>
                                            <p:strVal val="#ppt_h"/>
                                          </p:val>
                                        </p:tav>
                                      </p:tavLst>
                                    </p:anim>
                                    <p:anim calcmode="lin" valueType="num">
                                      <p:cBhvr>
                                        <p:cTn id="41" dur="1000" fill="hold"/>
                                        <p:tgtEl>
                                          <p:spTgt spid="19"/>
                                        </p:tgtEl>
                                        <p:attrNameLst>
                                          <p:attrName>style.rotation</p:attrName>
                                        </p:attrNameLst>
                                      </p:cBhvr>
                                      <p:tavLst>
                                        <p:tav tm="0">
                                          <p:val>
                                            <p:fltVal val="90"/>
                                          </p:val>
                                        </p:tav>
                                        <p:tav tm="100000">
                                          <p:val>
                                            <p:fltVal val="0"/>
                                          </p:val>
                                        </p:tav>
                                      </p:tavLst>
                                    </p:anim>
                                    <p:animEffect transition="in" filter="fade">
                                      <p:cBhvr>
                                        <p:cTn id="42" dur="10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500" fill="hold"/>
                                        <p:tgtEl>
                                          <p:spTgt spid="21"/>
                                        </p:tgtEl>
                                        <p:attrNameLst>
                                          <p:attrName>ppt_w</p:attrName>
                                        </p:attrNameLst>
                                      </p:cBhvr>
                                      <p:tavLst>
                                        <p:tav tm="0">
                                          <p:val>
                                            <p:fltVal val="0"/>
                                          </p:val>
                                        </p:tav>
                                        <p:tav tm="100000">
                                          <p:val>
                                            <p:strVal val="#ppt_w"/>
                                          </p:val>
                                        </p:tav>
                                      </p:tavLst>
                                    </p:anim>
                                    <p:anim calcmode="lin" valueType="num">
                                      <p:cBhvr>
                                        <p:cTn id="48" dur="500" fill="hold"/>
                                        <p:tgtEl>
                                          <p:spTgt spid="21"/>
                                        </p:tgtEl>
                                        <p:attrNameLst>
                                          <p:attrName>ppt_h</p:attrName>
                                        </p:attrNameLst>
                                      </p:cBhvr>
                                      <p:tavLst>
                                        <p:tav tm="0">
                                          <p:val>
                                            <p:fltVal val="0"/>
                                          </p:val>
                                        </p:tav>
                                        <p:tav tm="100000">
                                          <p:val>
                                            <p:strVal val="#ppt_h"/>
                                          </p:val>
                                        </p:tav>
                                      </p:tavLst>
                                    </p:anim>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p:cTn id="54" dur="500" fill="hold"/>
                                        <p:tgtEl>
                                          <p:spTgt spid="23"/>
                                        </p:tgtEl>
                                        <p:attrNameLst>
                                          <p:attrName>ppt_w</p:attrName>
                                        </p:attrNameLst>
                                      </p:cBhvr>
                                      <p:tavLst>
                                        <p:tav tm="0">
                                          <p:val>
                                            <p:fltVal val="0"/>
                                          </p:val>
                                        </p:tav>
                                        <p:tav tm="100000">
                                          <p:val>
                                            <p:strVal val="#ppt_w"/>
                                          </p:val>
                                        </p:tav>
                                      </p:tavLst>
                                    </p:anim>
                                    <p:anim calcmode="lin" valueType="num">
                                      <p:cBhvr>
                                        <p:cTn id="55" dur="500" fill="hold"/>
                                        <p:tgtEl>
                                          <p:spTgt spid="23"/>
                                        </p:tgtEl>
                                        <p:attrNameLst>
                                          <p:attrName>ppt_h</p:attrName>
                                        </p:attrNameLst>
                                      </p:cBhvr>
                                      <p:tavLst>
                                        <p:tav tm="0">
                                          <p:val>
                                            <p:fltVal val="0"/>
                                          </p:val>
                                        </p:tav>
                                        <p:tav tm="100000">
                                          <p:val>
                                            <p:strVal val="#ppt_h"/>
                                          </p:val>
                                        </p:tav>
                                      </p:tavLst>
                                    </p:anim>
                                    <p:animEffect transition="in" filter="fade">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circle(in)">
                                      <p:cBhvr>
                                        <p:cTn id="61" dur="20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circle(in)">
                                      <p:cBhvr>
                                        <p:cTn id="66" dur="20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nodeType="click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p:cTn id="71" dur="500" fill="hold"/>
                                        <p:tgtEl>
                                          <p:spTgt spid="29"/>
                                        </p:tgtEl>
                                        <p:attrNameLst>
                                          <p:attrName>ppt_w</p:attrName>
                                        </p:attrNameLst>
                                      </p:cBhvr>
                                      <p:tavLst>
                                        <p:tav tm="0">
                                          <p:val>
                                            <p:fltVal val="0"/>
                                          </p:val>
                                        </p:tav>
                                        <p:tav tm="100000">
                                          <p:val>
                                            <p:strVal val="#ppt_w"/>
                                          </p:val>
                                        </p:tav>
                                      </p:tavLst>
                                    </p:anim>
                                    <p:anim calcmode="lin" valueType="num">
                                      <p:cBhvr>
                                        <p:cTn id="72" dur="500" fill="hold"/>
                                        <p:tgtEl>
                                          <p:spTgt spid="29"/>
                                        </p:tgtEl>
                                        <p:attrNameLst>
                                          <p:attrName>ppt_h</p:attrName>
                                        </p:attrNameLst>
                                      </p:cBhvr>
                                      <p:tavLst>
                                        <p:tav tm="0">
                                          <p:val>
                                            <p:fltVal val="0"/>
                                          </p:val>
                                        </p:tav>
                                        <p:tav tm="100000">
                                          <p:val>
                                            <p:strVal val="#ppt_h"/>
                                          </p:val>
                                        </p:tav>
                                      </p:tavLst>
                                    </p:anim>
                                    <p:animEffect transition="in" filter="fade">
                                      <p:cBhvr>
                                        <p:cTn id="73" dur="500"/>
                                        <p:tgtEl>
                                          <p:spTgt spid="29"/>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nodeType="clickEffect">
                                  <p:stCondLst>
                                    <p:cond delay="0"/>
                                  </p:stCondLst>
                                  <p:childTnLst>
                                    <p:set>
                                      <p:cBhvr>
                                        <p:cTn id="77" dur="1" fill="hold">
                                          <p:stCondLst>
                                            <p:cond delay="0"/>
                                          </p:stCondLst>
                                        </p:cTn>
                                        <p:tgtEl>
                                          <p:spTgt spid="31"/>
                                        </p:tgtEl>
                                        <p:attrNameLst>
                                          <p:attrName>style.visibility</p:attrName>
                                        </p:attrNameLst>
                                      </p:cBhvr>
                                      <p:to>
                                        <p:strVal val="visible"/>
                                      </p:to>
                                    </p:set>
                                    <p:anim calcmode="lin" valueType="num">
                                      <p:cBhvr>
                                        <p:cTn id="78" dur="500" fill="hold"/>
                                        <p:tgtEl>
                                          <p:spTgt spid="31"/>
                                        </p:tgtEl>
                                        <p:attrNameLst>
                                          <p:attrName>ppt_w</p:attrName>
                                        </p:attrNameLst>
                                      </p:cBhvr>
                                      <p:tavLst>
                                        <p:tav tm="0">
                                          <p:val>
                                            <p:fltVal val="0"/>
                                          </p:val>
                                        </p:tav>
                                        <p:tav tm="100000">
                                          <p:val>
                                            <p:strVal val="#ppt_w"/>
                                          </p:val>
                                        </p:tav>
                                      </p:tavLst>
                                    </p:anim>
                                    <p:anim calcmode="lin" valueType="num">
                                      <p:cBhvr>
                                        <p:cTn id="79" dur="500" fill="hold"/>
                                        <p:tgtEl>
                                          <p:spTgt spid="31"/>
                                        </p:tgtEl>
                                        <p:attrNameLst>
                                          <p:attrName>ppt_h</p:attrName>
                                        </p:attrNameLst>
                                      </p:cBhvr>
                                      <p:tavLst>
                                        <p:tav tm="0">
                                          <p:val>
                                            <p:fltVal val="0"/>
                                          </p:val>
                                        </p:tav>
                                        <p:tav tm="100000">
                                          <p:val>
                                            <p:strVal val="#ppt_h"/>
                                          </p:val>
                                        </p:tav>
                                      </p:tavLst>
                                    </p:anim>
                                    <p:animEffect transition="in" filter="fade">
                                      <p:cBhvr>
                                        <p:cTn id="80" dur="500"/>
                                        <p:tgtEl>
                                          <p:spTgt spid="31"/>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nodeType="clickEffect">
                                  <p:stCondLst>
                                    <p:cond delay="0"/>
                                  </p:stCondLst>
                                  <p:childTnLst>
                                    <p:set>
                                      <p:cBhvr>
                                        <p:cTn id="84" dur="1" fill="hold">
                                          <p:stCondLst>
                                            <p:cond delay="0"/>
                                          </p:stCondLst>
                                        </p:cTn>
                                        <p:tgtEl>
                                          <p:spTgt spid="33"/>
                                        </p:tgtEl>
                                        <p:attrNameLst>
                                          <p:attrName>style.visibility</p:attrName>
                                        </p:attrNameLst>
                                      </p:cBhvr>
                                      <p:to>
                                        <p:strVal val="visible"/>
                                      </p:to>
                                    </p:set>
                                    <p:anim calcmode="lin" valueType="num">
                                      <p:cBhvr>
                                        <p:cTn id="85" dur="500" fill="hold"/>
                                        <p:tgtEl>
                                          <p:spTgt spid="33"/>
                                        </p:tgtEl>
                                        <p:attrNameLst>
                                          <p:attrName>ppt_w</p:attrName>
                                        </p:attrNameLst>
                                      </p:cBhvr>
                                      <p:tavLst>
                                        <p:tav tm="0">
                                          <p:val>
                                            <p:fltVal val="0"/>
                                          </p:val>
                                        </p:tav>
                                        <p:tav tm="100000">
                                          <p:val>
                                            <p:strVal val="#ppt_w"/>
                                          </p:val>
                                        </p:tav>
                                      </p:tavLst>
                                    </p:anim>
                                    <p:anim calcmode="lin" valueType="num">
                                      <p:cBhvr>
                                        <p:cTn id="86" dur="500" fill="hold"/>
                                        <p:tgtEl>
                                          <p:spTgt spid="33"/>
                                        </p:tgtEl>
                                        <p:attrNameLst>
                                          <p:attrName>ppt_h</p:attrName>
                                        </p:attrNameLst>
                                      </p:cBhvr>
                                      <p:tavLst>
                                        <p:tav tm="0">
                                          <p:val>
                                            <p:fltVal val="0"/>
                                          </p:val>
                                        </p:tav>
                                        <p:tav tm="100000">
                                          <p:val>
                                            <p:strVal val="#ppt_h"/>
                                          </p:val>
                                        </p:tav>
                                      </p:tavLst>
                                    </p:anim>
                                    <p:animEffect transition="in" filter="fade">
                                      <p:cBhvr>
                                        <p:cTn id="87" dur="500"/>
                                        <p:tgtEl>
                                          <p:spTgt spid="33"/>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nodeType="clickEffect">
                                  <p:stCondLst>
                                    <p:cond delay="0"/>
                                  </p:stCondLst>
                                  <p:childTnLst>
                                    <p:set>
                                      <p:cBhvr>
                                        <p:cTn id="91" dur="1" fill="hold">
                                          <p:stCondLst>
                                            <p:cond delay="0"/>
                                          </p:stCondLst>
                                        </p:cTn>
                                        <p:tgtEl>
                                          <p:spTgt spid="35"/>
                                        </p:tgtEl>
                                        <p:attrNameLst>
                                          <p:attrName>style.visibility</p:attrName>
                                        </p:attrNameLst>
                                      </p:cBhvr>
                                      <p:to>
                                        <p:strVal val="visible"/>
                                      </p:to>
                                    </p:set>
                                    <p:anim calcmode="lin" valueType="num">
                                      <p:cBhvr>
                                        <p:cTn id="92" dur="500" fill="hold"/>
                                        <p:tgtEl>
                                          <p:spTgt spid="35"/>
                                        </p:tgtEl>
                                        <p:attrNameLst>
                                          <p:attrName>ppt_w</p:attrName>
                                        </p:attrNameLst>
                                      </p:cBhvr>
                                      <p:tavLst>
                                        <p:tav tm="0">
                                          <p:val>
                                            <p:fltVal val="0"/>
                                          </p:val>
                                        </p:tav>
                                        <p:tav tm="100000">
                                          <p:val>
                                            <p:strVal val="#ppt_w"/>
                                          </p:val>
                                        </p:tav>
                                      </p:tavLst>
                                    </p:anim>
                                    <p:anim calcmode="lin" valueType="num">
                                      <p:cBhvr>
                                        <p:cTn id="93" dur="500" fill="hold"/>
                                        <p:tgtEl>
                                          <p:spTgt spid="35"/>
                                        </p:tgtEl>
                                        <p:attrNameLst>
                                          <p:attrName>ppt_h</p:attrName>
                                        </p:attrNameLst>
                                      </p:cBhvr>
                                      <p:tavLst>
                                        <p:tav tm="0">
                                          <p:val>
                                            <p:fltVal val="0"/>
                                          </p:val>
                                        </p:tav>
                                        <p:tav tm="100000">
                                          <p:val>
                                            <p:strVal val="#ppt_h"/>
                                          </p:val>
                                        </p:tav>
                                      </p:tavLst>
                                    </p:anim>
                                    <p:animEffect transition="in" filter="fade">
                                      <p:cBhvr>
                                        <p:cTn id="94" dur="500"/>
                                        <p:tgtEl>
                                          <p:spTgt spid="35"/>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nodeType="clickEffect">
                                  <p:stCondLst>
                                    <p:cond delay="0"/>
                                  </p:stCondLst>
                                  <p:childTnLst>
                                    <p:set>
                                      <p:cBhvr>
                                        <p:cTn id="98" dur="1" fill="hold">
                                          <p:stCondLst>
                                            <p:cond delay="0"/>
                                          </p:stCondLst>
                                        </p:cTn>
                                        <p:tgtEl>
                                          <p:spTgt spid="37"/>
                                        </p:tgtEl>
                                        <p:attrNameLst>
                                          <p:attrName>style.visibility</p:attrName>
                                        </p:attrNameLst>
                                      </p:cBhvr>
                                      <p:to>
                                        <p:strVal val="visible"/>
                                      </p:to>
                                    </p:set>
                                    <p:anim calcmode="lin" valueType="num">
                                      <p:cBhvr>
                                        <p:cTn id="99" dur="500" fill="hold"/>
                                        <p:tgtEl>
                                          <p:spTgt spid="37"/>
                                        </p:tgtEl>
                                        <p:attrNameLst>
                                          <p:attrName>ppt_w</p:attrName>
                                        </p:attrNameLst>
                                      </p:cBhvr>
                                      <p:tavLst>
                                        <p:tav tm="0">
                                          <p:val>
                                            <p:fltVal val="0"/>
                                          </p:val>
                                        </p:tav>
                                        <p:tav tm="100000">
                                          <p:val>
                                            <p:strVal val="#ppt_w"/>
                                          </p:val>
                                        </p:tav>
                                      </p:tavLst>
                                    </p:anim>
                                    <p:anim calcmode="lin" valueType="num">
                                      <p:cBhvr>
                                        <p:cTn id="100" dur="500" fill="hold"/>
                                        <p:tgtEl>
                                          <p:spTgt spid="37"/>
                                        </p:tgtEl>
                                        <p:attrNameLst>
                                          <p:attrName>ppt_h</p:attrName>
                                        </p:attrNameLst>
                                      </p:cBhvr>
                                      <p:tavLst>
                                        <p:tav tm="0">
                                          <p:val>
                                            <p:fltVal val="0"/>
                                          </p:val>
                                        </p:tav>
                                        <p:tav tm="100000">
                                          <p:val>
                                            <p:strVal val="#ppt_h"/>
                                          </p:val>
                                        </p:tav>
                                      </p:tavLst>
                                    </p:anim>
                                    <p:animEffect transition="in" filter="fade">
                                      <p:cBhvr>
                                        <p:cTn id="10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D37D2A5B-127A-4FB6-8D03-5A4B61895D6B}"/>
              </a:ext>
            </a:extLst>
          </p:cNvPr>
          <p:cNvSpPr txBox="1"/>
          <p:nvPr/>
        </p:nvSpPr>
        <p:spPr>
          <a:xfrm>
            <a:off x="7728155" y="913069"/>
            <a:ext cx="4050223" cy="5632311"/>
          </a:xfrm>
          <a:prstGeom prst="rect">
            <a:avLst/>
          </a:prstGeom>
          <a:solidFill>
            <a:schemeClr val="accent2">
              <a:lumMod val="40000"/>
              <a:lumOff val="60000"/>
            </a:schemeClr>
          </a:solidFill>
          <a:ln>
            <a:solidFill>
              <a:srgbClr val="00B050"/>
            </a:solidFill>
          </a:ln>
        </p:spPr>
        <p:txBody>
          <a:bodyPr wrap="square">
            <a:spAutoFit/>
          </a:bodyPr>
          <a:lstStyle/>
          <a:p>
            <a:pPr algn="just"/>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hữu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 Cam-</a:t>
            </a:r>
            <a:r>
              <a:rPr lang="en-US" sz="2400" dirty="0" err="1">
                <a:latin typeface="Times New Roman" panose="02020603050405020304" pitchFamily="18" charset="0"/>
                <a:cs typeface="Times New Roman" panose="02020603050405020304" pitchFamily="18" charset="0"/>
              </a:rPr>
              <a:t>pu</a:t>
            </a:r>
            <a:r>
              <a:rPr lang="en-US" sz="2400" dirty="0">
                <a:latin typeface="Times New Roman" panose="02020603050405020304" pitchFamily="18" charset="0"/>
                <a:cs typeface="Times New Roman" panose="02020603050405020304" pitchFamily="18" charset="0"/>
              </a:rPr>
              <a:t>-chia?</a:t>
            </a:r>
          </a:p>
          <a:p>
            <a:pPr algn="just"/>
            <a:r>
              <a:rPr lang="en-US" sz="2400" dirty="0" err="1">
                <a:solidFill>
                  <a:srgbClr val="FF0000"/>
                </a:solidFill>
                <a:latin typeface="Times New Roman" panose="02020603050405020304" pitchFamily="18" charset="0"/>
                <a:cs typeface="Times New Roman" panose="02020603050405020304" pitchFamily="18" charset="0"/>
              </a:rPr>
              <a:t>Trả</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lời</a:t>
            </a:r>
            <a:r>
              <a:rPr lang="en-US" sz="2400" dirty="0">
                <a:solidFill>
                  <a:srgbClr val="FF0000"/>
                </a:solidFill>
                <a:latin typeface="Times New Roman" panose="02020603050405020304" pitchFamily="18" charset="0"/>
                <a:cs typeface="Times New Roman" panose="02020603050405020304" pitchFamily="18" charset="0"/>
              </a:rPr>
              <a:t>: </a:t>
            </a:r>
          </a:p>
          <a:p>
            <a:pPr marL="342900" indent="-342900" algn="just">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V</a:t>
            </a:r>
            <a:r>
              <a:rPr lang="vi-VN" sz="2400" dirty="0">
                <a:latin typeface="Times New Roman" panose="02020603050405020304" pitchFamily="18" charset="0"/>
                <a:cs typeface="Times New Roman" panose="02020603050405020304" pitchFamily="18" charset="0"/>
              </a:rPr>
              <a:t>ì tư tưởng cực đoan, hiếu chiến của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Pốt</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Iêng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Xary</a:t>
            </a:r>
            <a:r>
              <a:rPr lang="vi-VN" sz="2400" dirty="0">
                <a:latin typeface="Times New Roman" panose="02020603050405020304" pitchFamily="18" charset="0"/>
                <a:cs typeface="Times New Roman" panose="02020603050405020304" pitchFamily="18" charset="0"/>
              </a:rPr>
              <a:t> đã bị đập tan</a:t>
            </a:r>
            <a:r>
              <a:rPr lang="en-US" sz="2400" dirty="0">
                <a:latin typeface="Times New Roman" panose="02020603050405020304" pitchFamily="18" charset="0"/>
                <a:cs typeface="Times New Roman" panose="02020603050405020304" pitchFamily="18" charset="0"/>
              </a:rPr>
              <a:t>.</a:t>
            </a:r>
          </a:p>
          <a:p>
            <a:pPr marL="342900" indent="-342900" algn="just">
              <a:buFont typeface="Wingdings" panose="05000000000000000000" pitchFamily="2" charset="2"/>
              <a:buChar char="v"/>
            </a:pPr>
            <a:r>
              <a:rPr lang="vi-VN" sz="2400" dirty="0">
                <a:latin typeface="Times New Roman" panose="02020603050405020304" pitchFamily="18" charset="0"/>
                <a:cs typeface="Times New Roman" panose="02020603050405020304" pitchFamily="18" charset="0"/>
              </a:rPr>
              <a:t>Vì h</a:t>
            </a:r>
            <a:r>
              <a:rPr lang="en-US" sz="2400" dirty="0">
                <a:latin typeface="Times New Roman" panose="02020603050405020304" pitchFamily="18" charset="0"/>
                <a:cs typeface="Times New Roman" panose="02020603050405020304" pitchFamily="18" charset="0"/>
              </a:rPr>
              <a:t>ai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cam kế</a:t>
            </a:r>
            <a:r>
              <a:rPr lang="en-US" sz="2400" dirty="0">
                <a:latin typeface="Times New Roman" panose="02020603050405020304" pitchFamily="18" charset="0"/>
                <a:cs typeface="Times New Roman" panose="02020603050405020304" pitchFamily="18" charset="0"/>
              </a:rPr>
              <a:t>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tục</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chiến đấu, ngăn chặn sự trở lại của chế độ diệt chủng, mang lại sự hồi sinh, hoà bình và phát triển cho nhân dân Cam-pu-chia.</a:t>
            </a:r>
            <a:endParaRPr lang="en-US" sz="2400" dirty="0">
              <a:latin typeface="Times New Roman" panose="02020603050405020304" pitchFamily="18" charset="0"/>
              <a:cs typeface="Times New Roman" panose="02020603050405020304" pitchFamily="18" charset="0"/>
            </a:endParaRPr>
          </a:p>
        </p:txBody>
      </p:sp>
      <p:pic>
        <p:nvPicPr>
          <p:cNvPr id="2050" name="Picture 2" descr="45 nam chien tranh bien gioi tay nam vi sao viet nam phai phan cong tu ve hinh anh 4">
            <a:extLst>
              <a:ext uri="{FF2B5EF4-FFF2-40B4-BE49-F238E27FC236}">
                <a16:creationId xmlns:a16="http://schemas.microsoft.com/office/drawing/2014/main" xmlns="" id="{A9BD0ED7-7D34-4608-93D3-ADB3C9A9F3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512" y="913069"/>
            <a:ext cx="6936260" cy="5031861"/>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B17FC758-1DF8-43E5-B145-26FBA686D277}"/>
              </a:ext>
            </a:extLst>
          </p:cNvPr>
          <p:cNvSpPr txBox="1"/>
          <p:nvPr/>
        </p:nvSpPr>
        <p:spPr>
          <a:xfrm>
            <a:off x="1261390" y="6148087"/>
            <a:ext cx="5262978" cy="707886"/>
          </a:xfrm>
          <a:prstGeom prst="rect">
            <a:avLst/>
          </a:prstGeom>
          <a:noFill/>
        </p:spPr>
        <p:txBody>
          <a:bodyPr wrap="square">
            <a:spAutoFit/>
          </a:bodyPr>
          <a:lstStyle/>
          <a:p>
            <a:r>
              <a:rPr lang="en-US" sz="1600" b="0" dirty="0" err="1">
                <a:solidFill>
                  <a:srgbClr val="212529"/>
                </a:solidFill>
                <a:effectLst/>
                <a:latin typeface="Times New Roman" panose="02020603050405020304" pitchFamily="18" charset="0"/>
                <a:cs typeface="Times New Roman" panose="02020603050405020304" pitchFamily="18" charset="0"/>
              </a:rPr>
              <a:t>Đài</a:t>
            </a:r>
            <a:r>
              <a:rPr lang="en-US" sz="1600" b="0" dirty="0">
                <a:solidFill>
                  <a:srgbClr val="212529"/>
                </a:solidFill>
                <a:effectLst/>
                <a:latin typeface="Times New Roman" panose="02020603050405020304" pitchFamily="18" charset="0"/>
                <a:cs typeface="Times New Roman" panose="02020603050405020304" pitchFamily="18" charset="0"/>
              </a:rPr>
              <a:t> </a:t>
            </a:r>
            <a:r>
              <a:rPr lang="en-US" sz="1600" b="0" dirty="0" err="1">
                <a:solidFill>
                  <a:srgbClr val="212529"/>
                </a:solidFill>
                <a:effectLst/>
                <a:latin typeface="Times New Roman" panose="02020603050405020304" pitchFamily="18" charset="0"/>
                <a:cs typeface="Times New Roman" panose="02020603050405020304" pitchFamily="18" charset="0"/>
              </a:rPr>
              <a:t>Hữu</a:t>
            </a:r>
            <a:r>
              <a:rPr lang="en-US" sz="1600" b="0" dirty="0">
                <a:solidFill>
                  <a:srgbClr val="212529"/>
                </a:solidFill>
                <a:effectLst/>
                <a:latin typeface="Times New Roman" panose="02020603050405020304" pitchFamily="18" charset="0"/>
                <a:cs typeface="Times New Roman" panose="02020603050405020304" pitchFamily="18" charset="0"/>
              </a:rPr>
              <a:t> </a:t>
            </a:r>
            <a:r>
              <a:rPr lang="en-US" sz="1600" b="0" dirty="0" err="1">
                <a:solidFill>
                  <a:srgbClr val="212529"/>
                </a:solidFill>
                <a:effectLst/>
                <a:latin typeface="Times New Roman" panose="02020603050405020304" pitchFamily="18" charset="0"/>
                <a:cs typeface="Times New Roman" panose="02020603050405020304" pitchFamily="18" charset="0"/>
              </a:rPr>
              <a:t>nghị</a:t>
            </a:r>
            <a:r>
              <a:rPr lang="en-US" sz="1600" b="0" dirty="0">
                <a:solidFill>
                  <a:srgbClr val="212529"/>
                </a:solidFill>
                <a:effectLst/>
                <a:latin typeface="Times New Roman" panose="02020603050405020304" pitchFamily="18" charset="0"/>
                <a:cs typeface="Times New Roman" panose="02020603050405020304" pitchFamily="18" charset="0"/>
              </a:rPr>
              <a:t> </a:t>
            </a:r>
            <a:r>
              <a:rPr lang="en-US" sz="1600" b="0" dirty="0" err="1">
                <a:solidFill>
                  <a:srgbClr val="212529"/>
                </a:solidFill>
                <a:effectLst/>
                <a:latin typeface="Times New Roman" panose="02020603050405020304" pitchFamily="18" charset="0"/>
                <a:cs typeface="Times New Roman" panose="02020603050405020304" pitchFamily="18" charset="0"/>
              </a:rPr>
              <a:t>Việt</a:t>
            </a:r>
            <a:r>
              <a:rPr lang="en-US" sz="1600" b="0" dirty="0">
                <a:solidFill>
                  <a:srgbClr val="212529"/>
                </a:solidFill>
                <a:effectLst/>
                <a:latin typeface="Times New Roman" panose="02020603050405020304" pitchFamily="18" charset="0"/>
                <a:cs typeface="Times New Roman" panose="02020603050405020304" pitchFamily="18" charset="0"/>
              </a:rPr>
              <a:t> Nam - </a:t>
            </a:r>
            <a:r>
              <a:rPr lang="en-US" sz="1600" b="0" dirty="0" err="1">
                <a:solidFill>
                  <a:srgbClr val="212529"/>
                </a:solidFill>
                <a:effectLst/>
                <a:latin typeface="Times New Roman" panose="02020603050405020304" pitchFamily="18" charset="0"/>
                <a:cs typeface="Times New Roman" panose="02020603050405020304" pitchFamily="18" charset="0"/>
              </a:rPr>
              <a:t>Campuchia</a:t>
            </a:r>
            <a:r>
              <a:rPr lang="en-US" sz="1600" b="0" dirty="0">
                <a:solidFill>
                  <a:srgbClr val="212529"/>
                </a:solidFill>
                <a:effectLst/>
                <a:latin typeface="Times New Roman" panose="02020603050405020304" pitchFamily="18" charset="0"/>
                <a:cs typeface="Times New Roman" panose="02020603050405020304" pitchFamily="18" charset="0"/>
              </a:rPr>
              <a:t> </a:t>
            </a:r>
            <a:r>
              <a:rPr lang="en-US" sz="1600" b="0" dirty="0" err="1">
                <a:solidFill>
                  <a:srgbClr val="212529"/>
                </a:solidFill>
                <a:effectLst/>
                <a:latin typeface="Times New Roman" panose="02020603050405020304" pitchFamily="18" charset="0"/>
                <a:cs typeface="Times New Roman" panose="02020603050405020304" pitchFamily="18" charset="0"/>
              </a:rPr>
              <a:t>tại</a:t>
            </a:r>
            <a:r>
              <a:rPr lang="en-US" sz="1600" b="0" dirty="0">
                <a:solidFill>
                  <a:srgbClr val="212529"/>
                </a:solidFill>
                <a:effectLst/>
                <a:latin typeface="Times New Roman" panose="02020603050405020304" pitchFamily="18" charset="0"/>
                <a:cs typeface="Times New Roman" panose="02020603050405020304" pitchFamily="18" charset="0"/>
              </a:rPr>
              <a:t> </a:t>
            </a:r>
            <a:r>
              <a:rPr lang="en-US" sz="1600" b="0" dirty="0" err="1">
                <a:solidFill>
                  <a:srgbClr val="212529"/>
                </a:solidFill>
                <a:effectLst/>
                <a:latin typeface="Times New Roman" panose="02020603050405020304" pitchFamily="18" charset="0"/>
                <a:cs typeface="Times New Roman" panose="02020603050405020304" pitchFamily="18" charset="0"/>
              </a:rPr>
              <a:t>thủ</a:t>
            </a:r>
            <a:r>
              <a:rPr lang="en-US" sz="1600" b="0" dirty="0">
                <a:solidFill>
                  <a:srgbClr val="212529"/>
                </a:solidFill>
                <a:effectLst/>
                <a:latin typeface="Times New Roman" panose="02020603050405020304" pitchFamily="18" charset="0"/>
                <a:cs typeface="Times New Roman" panose="02020603050405020304" pitchFamily="18" charset="0"/>
              </a:rPr>
              <a:t> </a:t>
            </a:r>
            <a:r>
              <a:rPr lang="en-US" sz="1600" b="0" dirty="0" err="1">
                <a:solidFill>
                  <a:srgbClr val="212529"/>
                </a:solidFill>
                <a:effectLst/>
                <a:latin typeface="Times New Roman" panose="02020603050405020304" pitchFamily="18" charset="0"/>
                <a:cs typeface="Times New Roman" panose="02020603050405020304" pitchFamily="18" charset="0"/>
              </a:rPr>
              <a:t>đô</a:t>
            </a:r>
            <a:r>
              <a:rPr lang="en-US" sz="1600" b="0" dirty="0">
                <a:solidFill>
                  <a:srgbClr val="212529"/>
                </a:solidFill>
                <a:effectLst/>
                <a:latin typeface="Times New Roman" panose="02020603050405020304" pitchFamily="18" charset="0"/>
                <a:cs typeface="Times New Roman" panose="02020603050405020304" pitchFamily="18" charset="0"/>
              </a:rPr>
              <a:t> Phnom Penh</a:t>
            </a:r>
          </a:p>
          <a:p>
            <a:r>
              <a:rPr lang="en-US" sz="800" dirty="0">
                <a:hlinkClick r:id="rId4"/>
              </a:rPr>
              <a:t>(</a:t>
            </a:r>
            <a:r>
              <a:rPr lang="en-US" sz="800" dirty="0" err="1">
                <a:hlinkClick r:id="rId4"/>
              </a:rPr>
              <a:t>Chiến</a:t>
            </a:r>
            <a:r>
              <a:rPr lang="en-US" sz="800" dirty="0">
                <a:hlinkClick r:id="rId4"/>
              </a:rPr>
              <a:t> </a:t>
            </a:r>
            <a:r>
              <a:rPr lang="en-US" sz="800" dirty="0" err="1">
                <a:hlinkClick r:id="rId4"/>
              </a:rPr>
              <a:t>tranh</a:t>
            </a:r>
            <a:r>
              <a:rPr lang="en-US" sz="800" dirty="0">
                <a:hlinkClick r:id="rId4"/>
              </a:rPr>
              <a:t> </a:t>
            </a:r>
            <a:r>
              <a:rPr lang="en-US" sz="800" dirty="0" err="1">
                <a:hlinkClick r:id="rId4"/>
              </a:rPr>
              <a:t>biên</a:t>
            </a:r>
            <a:r>
              <a:rPr lang="en-US" sz="800" dirty="0">
                <a:hlinkClick r:id="rId4"/>
              </a:rPr>
              <a:t> </a:t>
            </a:r>
            <a:r>
              <a:rPr lang="en-US" sz="800" dirty="0" err="1">
                <a:hlinkClick r:id="rId4"/>
              </a:rPr>
              <a:t>giới</a:t>
            </a:r>
            <a:r>
              <a:rPr lang="en-US" sz="800" dirty="0">
                <a:hlinkClick r:id="rId4"/>
              </a:rPr>
              <a:t> </a:t>
            </a:r>
            <a:r>
              <a:rPr lang="en-US" sz="800" dirty="0" err="1">
                <a:hlinkClick r:id="rId4"/>
              </a:rPr>
              <a:t>Tây</a:t>
            </a:r>
            <a:r>
              <a:rPr lang="en-US" sz="800" dirty="0">
                <a:hlinkClick r:id="rId4"/>
              </a:rPr>
              <a:t> Nam: </a:t>
            </a:r>
            <a:r>
              <a:rPr lang="en-US" sz="800" dirty="0" err="1">
                <a:hlinkClick r:id="rId4"/>
              </a:rPr>
              <a:t>Vì</a:t>
            </a:r>
            <a:r>
              <a:rPr lang="en-US" sz="800" dirty="0">
                <a:hlinkClick r:id="rId4"/>
              </a:rPr>
              <a:t> </a:t>
            </a:r>
            <a:r>
              <a:rPr lang="en-US" sz="800" dirty="0" err="1">
                <a:hlinkClick r:id="rId4"/>
              </a:rPr>
              <a:t>sao</a:t>
            </a:r>
            <a:r>
              <a:rPr lang="en-US" sz="800" dirty="0">
                <a:hlinkClick r:id="rId4"/>
              </a:rPr>
              <a:t> </a:t>
            </a:r>
            <a:r>
              <a:rPr lang="en-US" sz="800" dirty="0" err="1">
                <a:hlinkClick r:id="rId4"/>
              </a:rPr>
              <a:t>Việt</a:t>
            </a:r>
            <a:r>
              <a:rPr lang="en-US" sz="800" dirty="0">
                <a:hlinkClick r:id="rId4"/>
              </a:rPr>
              <a:t> Nam </a:t>
            </a:r>
            <a:r>
              <a:rPr lang="en-US" sz="800" dirty="0" err="1">
                <a:hlinkClick r:id="rId4"/>
              </a:rPr>
              <a:t>phải</a:t>
            </a:r>
            <a:r>
              <a:rPr lang="en-US" sz="800" dirty="0">
                <a:hlinkClick r:id="rId4"/>
              </a:rPr>
              <a:t> </a:t>
            </a:r>
            <a:r>
              <a:rPr lang="en-US" sz="800" dirty="0" err="1">
                <a:hlinkClick r:id="rId4"/>
              </a:rPr>
              <a:t>phản</a:t>
            </a:r>
            <a:r>
              <a:rPr lang="en-US" sz="800" dirty="0">
                <a:hlinkClick r:id="rId4"/>
              </a:rPr>
              <a:t> </a:t>
            </a:r>
            <a:r>
              <a:rPr lang="en-US" sz="800" dirty="0" err="1">
                <a:hlinkClick r:id="rId4"/>
              </a:rPr>
              <a:t>công</a:t>
            </a:r>
            <a:r>
              <a:rPr lang="en-US" sz="800" dirty="0">
                <a:hlinkClick r:id="rId4"/>
              </a:rPr>
              <a:t> </a:t>
            </a:r>
            <a:r>
              <a:rPr lang="en-US" sz="800" dirty="0" err="1">
                <a:hlinkClick r:id="rId4"/>
              </a:rPr>
              <a:t>mạnh</a:t>
            </a:r>
            <a:r>
              <a:rPr lang="en-US" sz="800" dirty="0">
                <a:hlinkClick r:id="rId4"/>
              </a:rPr>
              <a:t> </a:t>
            </a:r>
            <a:r>
              <a:rPr lang="en-US" sz="800" dirty="0" err="1">
                <a:hlinkClick r:id="rId4"/>
              </a:rPr>
              <a:t>mẽ</a:t>
            </a:r>
            <a:r>
              <a:rPr lang="en-US" sz="800" dirty="0">
                <a:hlinkClick r:id="rId4"/>
              </a:rPr>
              <a:t>? (vov.vn)</a:t>
            </a:r>
            <a:r>
              <a:rPr lang="en-US" sz="800" dirty="0"/>
              <a:t>)</a:t>
            </a:r>
          </a:p>
          <a:p>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650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1)">
                                      <p:cBhvr>
                                        <p:cTn id="7" dur="2000"/>
                                        <p:tgtEl>
                                          <p:spTgt spid="2050"/>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heel(1)">
                                      <p:cBhvr>
                                        <p:cTn id="22" dur="20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circle(in)">
                                      <p:cBhvr>
                                        <p:cTn id="27" dur="2000"/>
                                        <p:tgtEl>
                                          <p:spTgt spid="6">
                                            <p:txEl>
                                              <p:pRg st="1" end="1"/>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circle(in)">
                                      <p:cBhvr>
                                        <p:cTn id="30" dur="2000"/>
                                        <p:tgtEl>
                                          <p:spTgt spid="6">
                                            <p:txEl>
                                              <p:pRg st="2" end="2"/>
                                            </p:txEl>
                                          </p:spTgt>
                                        </p:tgtEl>
                                      </p:cBhvr>
                                    </p:animEffect>
                                  </p:childTnLst>
                                </p:cTn>
                              </p:par>
                              <p:par>
                                <p:cTn id="31" presetID="6" presetClass="entr" presetSubtype="16" fill="hold" nodeType="with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circle(in)">
                                      <p:cBhvr>
                                        <p:cTn id="33" dur="2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xmlns="" id="{2166873A-6BD0-2B72-9AF3-50BC224C5F8A}"/>
              </a:ext>
            </a:extLst>
          </p:cNvPr>
          <p:cNvGrpSpPr>
            <a:grpSpLocks/>
          </p:cNvGrpSpPr>
          <p:nvPr/>
        </p:nvGrpSpPr>
        <p:grpSpPr bwMode="auto">
          <a:xfrm>
            <a:off x="-68954" y="-32205"/>
            <a:ext cx="12192000" cy="6787448"/>
            <a:chOff x="226" y="5517"/>
            <a:chExt cx="14145" cy="10801"/>
          </a:xfrm>
        </p:grpSpPr>
        <p:sp>
          <p:nvSpPr>
            <p:cNvPr id="5" name="Line 3">
              <a:extLst>
                <a:ext uri="{FF2B5EF4-FFF2-40B4-BE49-F238E27FC236}">
                  <a16:creationId xmlns:a16="http://schemas.microsoft.com/office/drawing/2014/main" xmlns="" id="{A0FE4067-B38A-4CBD-7460-7AAF76BF3F73}"/>
                </a:ext>
              </a:extLst>
            </p:cNvPr>
            <p:cNvSpPr>
              <a:spLocks noChangeShapeType="1"/>
            </p:cNvSpPr>
            <p:nvPr/>
          </p:nvSpPr>
          <p:spPr bwMode="auto">
            <a:xfrm>
              <a:off x="10772" y="15979"/>
              <a:ext cx="0" cy="0"/>
            </a:xfrm>
            <a:prstGeom prst="line">
              <a:avLst/>
            </a:prstGeom>
            <a:noFill/>
            <a:ln w="3175">
              <a:solidFill>
                <a:srgbClr val="231F2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Rectangle 4">
              <a:extLst>
                <a:ext uri="{FF2B5EF4-FFF2-40B4-BE49-F238E27FC236}">
                  <a16:creationId xmlns:a16="http://schemas.microsoft.com/office/drawing/2014/main" xmlns="" id="{6762EA4D-2D18-FA39-4A88-A681957467F0}"/>
                </a:ext>
              </a:extLst>
            </p:cNvPr>
            <p:cNvSpPr>
              <a:spLocks noChangeArrowheads="1"/>
            </p:cNvSpPr>
            <p:nvPr/>
          </p:nvSpPr>
          <p:spPr bwMode="auto">
            <a:xfrm>
              <a:off x="9521" y="15950"/>
              <a:ext cx="1250" cy="56"/>
            </a:xfrm>
            <a:prstGeom prst="rect">
              <a:avLst/>
            </a:prstGeom>
            <a:solidFill>
              <a:srgbClr val="E239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029" name="Picture 5">
              <a:extLst>
                <a:ext uri="{FF2B5EF4-FFF2-40B4-BE49-F238E27FC236}">
                  <a16:creationId xmlns:a16="http://schemas.microsoft.com/office/drawing/2014/main" xmlns="" id="{5BB83D88-2194-BA0A-7F1D-8D0559A9E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 y="5517"/>
              <a:ext cx="14145" cy="1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xmlns="" id="{1A0478BA-94EB-A5C8-120E-FE9D8C648A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 y="8562"/>
              <a:ext cx="5103" cy="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13">
            <a:extLst>
              <a:ext uri="{FF2B5EF4-FFF2-40B4-BE49-F238E27FC236}">
                <a16:creationId xmlns:a16="http://schemas.microsoft.com/office/drawing/2014/main" xmlns="" id="{FB3EB8CF-ED3F-C47A-D12D-84E3CBD1543B}"/>
              </a:ext>
            </a:extLst>
          </p:cNvPr>
          <p:cNvSpPr>
            <a:spLocks noChangeArrowheads="1"/>
          </p:cNvSpPr>
          <p:nvPr/>
        </p:nvSpPr>
        <p:spPr bwMode="auto">
          <a:xfrm>
            <a:off x="152401" y="-322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4" name="Rectangle 17">
            <a:extLst>
              <a:ext uri="{FF2B5EF4-FFF2-40B4-BE49-F238E27FC236}">
                <a16:creationId xmlns:a16="http://schemas.microsoft.com/office/drawing/2014/main" xmlns="" id="{56A60EE1-752C-FB3C-B15A-4B5F63059CC0}"/>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6" name="Rectangle 22">
            <a:extLst>
              <a:ext uri="{FF2B5EF4-FFF2-40B4-BE49-F238E27FC236}">
                <a16:creationId xmlns:a16="http://schemas.microsoft.com/office/drawing/2014/main" xmlns="" id="{78C93D9A-637C-2A65-04C9-5B68D209EE6D}"/>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9" name="TextBox 18">
            <a:extLst>
              <a:ext uri="{FF2B5EF4-FFF2-40B4-BE49-F238E27FC236}">
                <a16:creationId xmlns:a16="http://schemas.microsoft.com/office/drawing/2014/main" xmlns="" id="{CCB2ABFD-D0B5-2C9F-72EB-349D3D9728B1}"/>
              </a:ext>
            </a:extLst>
          </p:cNvPr>
          <p:cNvSpPr txBox="1"/>
          <p:nvPr/>
        </p:nvSpPr>
        <p:spPr>
          <a:xfrm>
            <a:off x="3666309" y="1243786"/>
            <a:ext cx="7889965" cy="707886"/>
          </a:xfrm>
          <a:prstGeom prst="rect">
            <a:avLst/>
          </a:prstGeom>
          <a:noFill/>
        </p:spPr>
        <p:txBody>
          <a:bodyPr wrap="square">
            <a:spAutoFit/>
          </a:bodyPr>
          <a:lstStyle/>
          <a:p>
            <a:pPr algn="ctr"/>
            <a:r>
              <a:rPr lang="en-GB" sz="3200" b="1" dirty="0" err="1">
                <a:solidFill>
                  <a:srgbClr val="00B050"/>
                </a:solidFill>
                <a:latin typeface="Times New Roman" panose="02020603050405020304" pitchFamily="18" charset="0"/>
                <a:cs typeface="Times New Roman" panose="02020603050405020304" pitchFamily="18" charset="0"/>
              </a:rPr>
              <a:t>Bài</a:t>
            </a:r>
            <a:r>
              <a:rPr lang="en-GB" sz="3200" b="1" dirty="0">
                <a:solidFill>
                  <a:srgbClr val="00B050"/>
                </a:solidFill>
                <a:latin typeface="Times New Roman" panose="02020603050405020304" pitchFamily="18" charset="0"/>
                <a:cs typeface="Times New Roman" panose="02020603050405020304" pitchFamily="18" charset="0"/>
              </a:rPr>
              <a:t> 1</a:t>
            </a:r>
            <a:r>
              <a:rPr lang="en-GB" sz="4000" b="1" dirty="0">
                <a:solidFill>
                  <a:srgbClr val="FF0000"/>
                </a:solidFill>
                <a:latin typeface="Times New Roman" panose="02020603050405020304" pitchFamily="18" charset="0"/>
                <a:cs typeface="Times New Roman" panose="02020603050405020304" pitchFamily="18" charset="0"/>
              </a:rPr>
              <a:t> </a:t>
            </a:r>
          </a:p>
        </p:txBody>
      </p:sp>
      <p:sp>
        <p:nvSpPr>
          <p:cNvPr id="9" name="Rectangle 8">
            <a:extLst>
              <a:ext uri="{FF2B5EF4-FFF2-40B4-BE49-F238E27FC236}">
                <a16:creationId xmlns:a16="http://schemas.microsoft.com/office/drawing/2014/main" xmlns="" id="{D7B11F49-824A-C5C0-6F4D-79A903AAEC09}"/>
              </a:ext>
            </a:extLst>
          </p:cNvPr>
          <p:cNvSpPr/>
          <p:nvPr/>
        </p:nvSpPr>
        <p:spPr>
          <a:xfrm>
            <a:off x="3139205" y="1931784"/>
            <a:ext cx="8820620" cy="1346587"/>
          </a:xfrm>
          <a:prstGeom prst="rect">
            <a:avLst/>
          </a:prstGeom>
          <a:noFill/>
        </p:spPr>
        <p:txBody>
          <a:bodyPr wrap="none" lIns="91440" tIns="45720" rIns="91440" bIns="45720">
            <a:spAutoFit/>
          </a:bodyPr>
          <a:lstStyle/>
          <a:p>
            <a:pPr algn="ctr">
              <a:lnSpc>
                <a:spcPts val="5000"/>
              </a:lnSpc>
            </a:pPr>
            <a:r>
              <a:rPr lang="en-GB" sz="4000" b="1" cap="none" spc="0"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BẢO VỆ TỔ QUỐC VIỆT NAM </a:t>
            </a:r>
          </a:p>
          <a:p>
            <a:pPr algn="ctr">
              <a:lnSpc>
                <a:spcPts val="5000"/>
              </a:lnSpc>
            </a:pPr>
            <a:r>
              <a:rPr lang="en-GB" sz="4000" b="1" cap="none" spc="0"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XÃ HỘI CHỦ NGHĨA SAU NĂM 1975</a:t>
            </a:r>
            <a:endParaRPr lang="en-GB" sz="4000" b="1" cap="none" spc="0" dirty="0">
              <a:ln w="6600">
                <a:solidFill>
                  <a:schemeClr val="accent2"/>
                </a:solidFill>
                <a:prstDash val="solid"/>
              </a:ln>
              <a:solidFill>
                <a:srgbClr val="7030A0"/>
              </a:solidFill>
              <a:effectLst>
                <a:outerShdw dist="38100" dir="2700000" algn="tl" rotWithShape="0">
                  <a:schemeClr val="accent2"/>
                </a:outerShdw>
              </a:effectLst>
            </a:endParaRPr>
          </a:p>
        </p:txBody>
      </p:sp>
    </p:spTree>
    <p:extLst>
      <p:ext uri="{BB962C8B-B14F-4D97-AF65-F5344CB8AC3E}">
        <p14:creationId xmlns:p14="http://schemas.microsoft.com/office/powerpoint/2010/main" val="162031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3E5C3021-4425-4219-A284-11B847777582}"/>
              </a:ext>
            </a:extLst>
          </p:cNvPr>
          <p:cNvSpPr txBox="1"/>
          <p:nvPr/>
        </p:nvSpPr>
        <p:spPr>
          <a:xfrm>
            <a:off x="2089480" y="167994"/>
            <a:ext cx="9164328" cy="815288"/>
          </a:xfrm>
          <a:prstGeom prst="rect">
            <a:avLst/>
          </a:prstGeom>
          <a:solidFill>
            <a:schemeClr val="accent2">
              <a:lumMod val="40000"/>
              <a:lumOff val="60000"/>
            </a:schemeClr>
          </a:solidFill>
        </p:spPr>
        <p:txBody>
          <a:bodyPr wrap="square">
            <a:spAutoFit/>
          </a:bodyPr>
          <a:lstStyle/>
          <a:p>
            <a:pPr algn="ctr">
              <a:lnSpc>
                <a:spcPts val="2880"/>
              </a:lnSpc>
            </a:pPr>
            <a:r>
              <a:rPr lang="en-US" sz="2400" b="1" dirty="0" err="1">
                <a:solidFill>
                  <a:srgbClr val="00A23A"/>
                </a:solidFill>
                <a:latin typeface="Times New Roman" panose="02020603050405020304" pitchFamily="18" charset="0"/>
                <a:cs typeface="Times New Roman" panose="02020603050405020304" pitchFamily="18" charset="0"/>
              </a:rPr>
              <a:t>Một</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số</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nét</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chính</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về</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nghệ</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thuật</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quân</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sự</a:t>
            </a:r>
            <a:r>
              <a:rPr lang="en-US" sz="2400" b="1" dirty="0">
                <a:solidFill>
                  <a:srgbClr val="00A23A"/>
                </a:solidFill>
                <a:latin typeface="Times New Roman" panose="02020603050405020304" pitchFamily="18" charset="0"/>
                <a:cs typeface="Times New Roman" panose="02020603050405020304" pitchFamily="18" charset="0"/>
              </a:rPr>
              <a:t> </a:t>
            </a:r>
          </a:p>
          <a:p>
            <a:pPr algn="ctr">
              <a:lnSpc>
                <a:spcPts val="2880"/>
              </a:lnSpc>
            </a:pPr>
            <a:r>
              <a:rPr lang="en-US" sz="2400" b="1" dirty="0" err="1">
                <a:solidFill>
                  <a:srgbClr val="00A23A"/>
                </a:solidFill>
                <a:latin typeface="Times New Roman" panose="02020603050405020304" pitchFamily="18" charset="0"/>
                <a:cs typeface="Times New Roman" panose="02020603050405020304" pitchFamily="18" charset="0"/>
              </a:rPr>
              <a:t>cuộc</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chiến</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tranh</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bảo</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vệ</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biên</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giới</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Tây</a:t>
            </a:r>
            <a:r>
              <a:rPr lang="en-US" sz="2400" b="1" dirty="0">
                <a:solidFill>
                  <a:srgbClr val="00A23A"/>
                </a:solidFill>
                <a:latin typeface="Times New Roman" panose="02020603050405020304" pitchFamily="18" charset="0"/>
                <a:cs typeface="Times New Roman" panose="02020603050405020304" pitchFamily="18" charset="0"/>
              </a:rPr>
              <a:t> Nam </a:t>
            </a:r>
            <a:r>
              <a:rPr lang="en-US" sz="2400" b="1" dirty="0" err="1">
                <a:solidFill>
                  <a:srgbClr val="00A23A"/>
                </a:solidFill>
                <a:latin typeface="Times New Roman" panose="02020603050405020304" pitchFamily="18" charset="0"/>
                <a:cs typeface="Times New Roman" panose="02020603050405020304" pitchFamily="18" charset="0"/>
              </a:rPr>
              <a:t>của</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Tổ</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quốc</a:t>
            </a:r>
            <a:endParaRPr lang="en-US" sz="2400" b="1" spc="-90" dirty="0">
              <a:solidFill>
                <a:srgbClr val="00A23A"/>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xmlns="" id="{AC5B0B96-26E1-4163-9027-64D63C3863AC}"/>
              </a:ext>
            </a:extLst>
          </p:cNvPr>
          <p:cNvPicPr>
            <a:picLocks noChangeAspect="1"/>
          </p:cNvPicPr>
          <p:nvPr/>
        </p:nvPicPr>
        <p:blipFill>
          <a:blip r:embed="rId3"/>
          <a:stretch>
            <a:fillRect/>
          </a:stretch>
        </p:blipFill>
        <p:spPr>
          <a:xfrm>
            <a:off x="1260389" y="1350732"/>
            <a:ext cx="855473" cy="649028"/>
          </a:xfrm>
          <a:prstGeom prst="rect">
            <a:avLst/>
          </a:prstGeom>
        </p:spPr>
      </p:pic>
      <p:pic>
        <p:nvPicPr>
          <p:cNvPr id="18" name="Picture 17">
            <a:extLst>
              <a:ext uri="{FF2B5EF4-FFF2-40B4-BE49-F238E27FC236}">
                <a16:creationId xmlns:a16="http://schemas.microsoft.com/office/drawing/2014/main" xmlns="" id="{55B4FC48-F0D6-4398-A34E-937E3DBA8A58}"/>
              </a:ext>
            </a:extLst>
          </p:cNvPr>
          <p:cNvPicPr>
            <a:picLocks noChangeAspect="1"/>
          </p:cNvPicPr>
          <p:nvPr/>
        </p:nvPicPr>
        <p:blipFill>
          <a:blip r:embed="rId4"/>
          <a:stretch>
            <a:fillRect/>
          </a:stretch>
        </p:blipFill>
        <p:spPr>
          <a:xfrm>
            <a:off x="2057064" y="2362875"/>
            <a:ext cx="781159" cy="924054"/>
          </a:xfrm>
          <a:prstGeom prst="rect">
            <a:avLst/>
          </a:prstGeom>
        </p:spPr>
      </p:pic>
      <p:pic>
        <p:nvPicPr>
          <p:cNvPr id="26" name="Picture 25">
            <a:extLst>
              <a:ext uri="{FF2B5EF4-FFF2-40B4-BE49-F238E27FC236}">
                <a16:creationId xmlns:a16="http://schemas.microsoft.com/office/drawing/2014/main" xmlns="" id="{B2404045-4DCE-417F-AC31-586B9306E149}"/>
              </a:ext>
            </a:extLst>
          </p:cNvPr>
          <p:cNvPicPr>
            <a:picLocks noChangeAspect="1"/>
          </p:cNvPicPr>
          <p:nvPr/>
        </p:nvPicPr>
        <p:blipFill>
          <a:blip r:embed="rId5"/>
          <a:stretch>
            <a:fillRect/>
          </a:stretch>
        </p:blipFill>
        <p:spPr>
          <a:xfrm>
            <a:off x="1360908" y="3969089"/>
            <a:ext cx="790685" cy="800212"/>
          </a:xfrm>
          <a:prstGeom prst="rect">
            <a:avLst/>
          </a:prstGeom>
        </p:spPr>
      </p:pic>
      <p:pic>
        <p:nvPicPr>
          <p:cNvPr id="34" name="Picture 33">
            <a:extLst>
              <a:ext uri="{FF2B5EF4-FFF2-40B4-BE49-F238E27FC236}">
                <a16:creationId xmlns:a16="http://schemas.microsoft.com/office/drawing/2014/main" xmlns="" id="{9C357843-8BCE-4C44-BD31-4C318480B88E}"/>
              </a:ext>
            </a:extLst>
          </p:cNvPr>
          <p:cNvPicPr>
            <a:picLocks noChangeAspect="1"/>
          </p:cNvPicPr>
          <p:nvPr/>
        </p:nvPicPr>
        <p:blipFill>
          <a:blip r:embed="rId6"/>
          <a:stretch>
            <a:fillRect/>
          </a:stretch>
        </p:blipFill>
        <p:spPr>
          <a:xfrm>
            <a:off x="2181818" y="5604209"/>
            <a:ext cx="790685" cy="824417"/>
          </a:xfrm>
          <a:prstGeom prst="rect">
            <a:avLst/>
          </a:prstGeom>
        </p:spPr>
      </p:pic>
      <p:pic>
        <p:nvPicPr>
          <p:cNvPr id="45" name="Picture 44">
            <a:extLst>
              <a:ext uri="{FF2B5EF4-FFF2-40B4-BE49-F238E27FC236}">
                <a16:creationId xmlns:a16="http://schemas.microsoft.com/office/drawing/2014/main" xmlns="" id="{94B0E7C4-6482-4133-AE71-279A7A0F7831}"/>
              </a:ext>
            </a:extLst>
          </p:cNvPr>
          <p:cNvPicPr>
            <a:picLocks noChangeAspect="1"/>
          </p:cNvPicPr>
          <p:nvPr/>
        </p:nvPicPr>
        <p:blipFill>
          <a:blip r:embed="rId7"/>
          <a:stretch>
            <a:fillRect/>
          </a:stretch>
        </p:blipFill>
        <p:spPr>
          <a:xfrm>
            <a:off x="2091568" y="1668160"/>
            <a:ext cx="6315956" cy="409632"/>
          </a:xfrm>
          <a:prstGeom prst="rect">
            <a:avLst/>
          </a:prstGeom>
        </p:spPr>
      </p:pic>
      <p:pic>
        <p:nvPicPr>
          <p:cNvPr id="47" name="Picture 46">
            <a:extLst>
              <a:ext uri="{FF2B5EF4-FFF2-40B4-BE49-F238E27FC236}">
                <a16:creationId xmlns:a16="http://schemas.microsoft.com/office/drawing/2014/main" xmlns="" id="{29F4540F-2842-4A19-B94A-3B9D475BC654}"/>
              </a:ext>
            </a:extLst>
          </p:cNvPr>
          <p:cNvPicPr>
            <a:picLocks noChangeAspect="1"/>
          </p:cNvPicPr>
          <p:nvPr/>
        </p:nvPicPr>
        <p:blipFill>
          <a:blip r:embed="rId8"/>
          <a:stretch>
            <a:fillRect/>
          </a:stretch>
        </p:blipFill>
        <p:spPr>
          <a:xfrm>
            <a:off x="2824028" y="2148532"/>
            <a:ext cx="5583496" cy="428685"/>
          </a:xfrm>
          <a:prstGeom prst="rect">
            <a:avLst/>
          </a:prstGeom>
        </p:spPr>
      </p:pic>
      <p:pic>
        <p:nvPicPr>
          <p:cNvPr id="49" name="Picture 48">
            <a:extLst>
              <a:ext uri="{FF2B5EF4-FFF2-40B4-BE49-F238E27FC236}">
                <a16:creationId xmlns:a16="http://schemas.microsoft.com/office/drawing/2014/main" xmlns="" id="{3637041D-5B8D-495A-A30A-B189B6F82593}"/>
              </a:ext>
            </a:extLst>
          </p:cNvPr>
          <p:cNvPicPr>
            <a:picLocks noChangeAspect="1"/>
          </p:cNvPicPr>
          <p:nvPr/>
        </p:nvPicPr>
        <p:blipFill>
          <a:blip r:embed="rId9"/>
          <a:stretch>
            <a:fillRect/>
          </a:stretch>
        </p:blipFill>
        <p:spPr>
          <a:xfrm>
            <a:off x="2829514" y="2577217"/>
            <a:ext cx="7537801" cy="419158"/>
          </a:xfrm>
          <a:prstGeom prst="rect">
            <a:avLst/>
          </a:prstGeom>
        </p:spPr>
      </p:pic>
      <p:pic>
        <p:nvPicPr>
          <p:cNvPr id="51" name="Picture 50">
            <a:extLst>
              <a:ext uri="{FF2B5EF4-FFF2-40B4-BE49-F238E27FC236}">
                <a16:creationId xmlns:a16="http://schemas.microsoft.com/office/drawing/2014/main" xmlns="" id="{081A1BF5-FD47-4282-A2D4-A218F90A595D}"/>
              </a:ext>
            </a:extLst>
          </p:cNvPr>
          <p:cNvPicPr>
            <a:picLocks noChangeAspect="1"/>
          </p:cNvPicPr>
          <p:nvPr/>
        </p:nvPicPr>
        <p:blipFill>
          <a:blip r:embed="rId10"/>
          <a:stretch>
            <a:fillRect/>
          </a:stretch>
        </p:blipFill>
        <p:spPr>
          <a:xfrm>
            <a:off x="2089480" y="1191772"/>
            <a:ext cx="9164329" cy="457264"/>
          </a:xfrm>
          <a:prstGeom prst="rect">
            <a:avLst/>
          </a:prstGeom>
        </p:spPr>
      </p:pic>
      <p:pic>
        <p:nvPicPr>
          <p:cNvPr id="53" name="Picture 52">
            <a:extLst>
              <a:ext uri="{FF2B5EF4-FFF2-40B4-BE49-F238E27FC236}">
                <a16:creationId xmlns:a16="http://schemas.microsoft.com/office/drawing/2014/main" xmlns="" id="{0239249C-0972-4C0E-92B9-1B21D86D377B}"/>
              </a:ext>
            </a:extLst>
          </p:cNvPr>
          <p:cNvPicPr>
            <a:picLocks noChangeAspect="1"/>
          </p:cNvPicPr>
          <p:nvPr/>
        </p:nvPicPr>
        <p:blipFill>
          <a:blip r:embed="rId11"/>
          <a:stretch>
            <a:fillRect/>
          </a:stretch>
        </p:blipFill>
        <p:spPr>
          <a:xfrm>
            <a:off x="2818896" y="2998426"/>
            <a:ext cx="7537801" cy="495369"/>
          </a:xfrm>
          <a:prstGeom prst="rect">
            <a:avLst/>
          </a:prstGeom>
        </p:spPr>
      </p:pic>
      <p:pic>
        <p:nvPicPr>
          <p:cNvPr id="55" name="Picture 54">
            <a:extLst>
              <a:ext uri="{FF2B5EF4-FFF2-40B4-BE49-F238E27FC236}">
                <a16:creationId xmlns:a16="http://schemas.microsoft.com/office/drawing/2014/main" xmlns="" id="{8A67A391-BF10-4F26-B9D2-4A61876041CF}"/>
              </a:ext>
            </a:extLst>
          </p:cNvPr>
          <p:cNvPicPr>
            <a:picLocks noChangeAspect="1"/>
          </p:cNvPicPr>
          <p:nvPr/>
        </p:nvPicPr>
        <p:blipFill>
          <a:blip r:embed="rId12"/>
          <a:stretch>
            <a:fillRect/>
          </a:stretch>
        </p:blipFill>
        <p:spPr>
          <a:xfrm>
            <a:off x="2163509" y="3520518"/>
            <a:ext cx="8230749" cy="809738"/>
          </a:xfrm>
          <a:prstGeom prst="rect">
            <a:avLst/>
          </a:prstGeom>
        </p:spPr>
      </p:pic>
      <p:pic>
        <p:nvPicPr>
          <p:cNvPr id="57" name="Picture 56">
            <a:extLst>
              <a:ext uri="{FF2B5EF4-FFF2-40B4-BE49-F238E27FC236}">
                <a16:creationId xmlns:a16="http://schemas.microsoft.com/office/drawing/2014/main" xmlns="" id="{1369DAB0-295E-4D2C-91FE-CEE9CA00C85F}"/>
              </a:ext>
            </a:extLst>
          </p:cNvPr>
          <p:cNvPicPr>
            <a:picLocks noChangeAspect="1"/>
          </p:cNvPicPr>
          <p:nvPr/>
        </p:nvPicPr>
        <p:blipFill>
          <a:blip r:embed="rId13"/>
          <a:stretch>
            <a:fillRect/>
          </a:stretch>
        </p:blipFill>
        <p:spPr>
          <a:xfrm>
            <a:off x="2155620" y="4369195"/>
            <a:ext cx="8238638" cy="819264"/>
          </a:xfrm>
          <a:prstGeom prst="rect">
            <a:avLst/>
          </a:prstGeom>
        </p:spPr>
      </p:pic>
      <p:pic>
        <p:nvPicPr>
          <p:cNvPr id="59" name="Picture 58">
            <a:extLst>
              <a:ext uri="{FF2B5EF4-FFF2-40B4-BE49-F238E27FC236}">
                <a16:creationId xmlns:a16="http://schemas.microsoft.com/office/drawing/2014/main" xmlns="" id="{1120BFD7-108B-4549-A12C-21B0D1A2EB4B}"/>
              </a:ext>
            </a:extLst>
          </p:cNvPr>
          <p:cNvPicPr>
            <a:picLocks noChangeAspect="1"/>
          </p:cNvPicPr>
          <p:nvPr/>
        </p:nvPicPr>
        <p:blipFill>
          <a:blip r:embed="rId14"/>
          <a:stretch>
            <a:fillRect/>
          </a:stretch>
        </p:blipFill>
        <p:spPr>
          <a:xfrm>
            <a:off x="2972503" y="5238432"/>
            <a:ext cx="8281306" cy="819264"/>
          </a:xfrm>
          <a:prstGeom prst="rect">
            <a:avLst/>
          </a:prstGeom>
        </p:spPr>
      </p:pic>
      <p:pic>
        <p:nvPicPr>
          <p:cNvPr id="61" name="Picture 60">
            <a:extLst>
              <a:ext uri="{FF2B5EF4-FFF2-40B4-BE49-F238E27FC236}">
                <a16:creationId xmlns:a16="http://schemas.microsoft.com/office/drawing/2014/main" xmlns="" id="{DF8E09F4-2E6E-4E1C-B59A-519F697CAC3B}"/>
              </a:ext>
            </a:extLst>
          </p:cNvPr>
          <p:cNvPicPr>
            <a:picLocks noChangeAspect="1"/>
          </p:cNvPicPr>
          <p:nvPr/>
        </p:nvPicPr>
        <p:blipFill>
          <a:blip r:embed="rId15"/>
          <a:stretch>
            <a:fillRect/>
          </a:stretch>
        </p:blipFill>
        <p:spPr>
          <a:xfrm>
            <a:off x="2943923" y="6036413"/>
            <a:ext cx="8309885" cy="819264"/>
          </a:xfrm>
          <a:prstGeom prst="rect">
            <a:avLst/>
          </a:prstGeom>
        </p:spPr>
      </p:pic>
    </p:spTree>
    <p:extLst>
      <p:ext uri="{BB962C8B-B14F-4D97-AF65-F5344CB8AC3E}">
        <p14:creationId xmlns:p14="http://schemas.microsoft.com/office/powerpoint/2010/main" val="405340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anim calcmode="lin" valueType="num">
                                      <p:cBhvr>
                                        <p:cTn id="23" dur="500" fill="hold"/>
                                        <p:tgtEl>
                                          <p:spTgt spid="51"/>
                                        </p:tgtEl>
                                        <p:attrNameLst>
                                          <p:attrName>ppt_w</p:attrName>
                                        </p:attrNameLst>
                                      </p:cBhvr>
                                      <p:tavLst>
                                        <p:tav tm="0">
                                          <p:val>
                                            <p:fltVal val="0"/>
                                          </p:val>
                                        </p:tav>
                                        <p:tav tm="100000">
                                          <p:val>
                                            <p:strVal val="#ppt_w"/>
                                          </p:val>
                                        </p:tav>
                                      </p:tavLst>
                                    </p:anim>
                                    <p:anim calcmode="lin" valueType="num">
                                      <p:cBhvr>
                                        <p:cTn id="24" dur="500" fill="hold"/>
                                        <p:tgtEl>
                                          <p:spTgt spid="51"/>
                                        </p:tgtEl>
                                        <p:attrNameLst>
                                          <p:attrName>ppt_h</p:attrName>
                                        </p:attrNameLst>
                                      </p:cBhvr>
                                      <p:tavLst>
                                        <p:tav tm="0">
                                          <p:val>
                                            <p:fltVal val="0"/>
                                          </p:val>
                                        </p:tav>
                                        <p:tav tm="100000">
                                          <p:val>
                                            <p:strVal val="#ppt_h"/>
                                          </p:val>
                                        </p:tav>
                                      </p:tavLst>
                                    </p:anim>
                                    <p:animEffect transition="in" filter="fade">
                                      <p:cBhvr>
                                        <p:cTn id="25" dur="500"/>
                                        <p:tgtEl>
                                          <p:spTgt spid="5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5"/>
                                        </p:tgtEl>
                                        <p:attrNameLst>
                                          <p:attrName>style.visibility</p:attrName>
                                        </p:attrNameLst>
                                      </p:cBhvr>
                                      <p:to>
                                        <p:strVal val="visible"/>
                                      </p:to>
                                    </p:set>
                                    <p:anim calcmode="lin" valueType="num">
                                      <p:cBhvr>
                                        <p:cTn id="30" dur="500" fill="hold"/>
                                        <p:tgtEl>
                                          <p:spTgt spid="45"/>
                                        </p:tgtEl>
                                        <p:attrNameLst>
                                          <p:attrName>ppt_w</p:attrName>
                                        </p:attrNameLst>
                                      </p:cBhvr>
                                      <p:tavLst>
                                        <p:tav tm="0">
                                          <p:val>
                                            <p:fltVal val="0"/>
                                          </p:val>
                                        </p:tav>
                                        <p:tav tm="100000">
                                          <p:val>
                                            <p:strVal val="#ppt_w"/>
                                          </p:val>
                                        </p:tav>
                                      </p:tavLst>
                                    </p:anim>
                                    <p:anim calcmode="lin" valueType="num">
                                      <p:cBhvr>
                                        <p:cTn id="31" dur="500" fill="hold"/>
                                        <p:tgtEl>
                                          <p:spTgt spid="45"/>
                                        </p:tgtEl>
                                        <p:attrNameLst>
                                          <p:attrName>ppt_h</p:attrName>
                                        </p:attrNameLst>
                                      </p:cBhvr>
                                      <p:tavLst>
                                        <p:tav tm="0">
                                          <p:val>
                                            <p:fltVal val="0"/>
                                          </p:val>
                                        </p:tav>
                                        <p:tav tm="100000">
                                          <p:val>
                                            <p:strVal val="#ppt_h"/>
                                          </p:val>
                                        </p:tav>
                                      </p:tavLst>
                                    </p:anim>
                                    <p:animEffect transition="in" filter="fade">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1000" fill="hold"/>
                                        <p:tgtEl>
                                          <p:spTgt spid="18"/>
                                        </p:tgtEl>
                                        <p:attrNameLst>
                                          <p:attrName>ppt_w</p:attrName>
                                        </p:attrNameLst>
                                      </p:cBhvr>
                                      <p:tavLst>
                                        <p:tav tm="0">
                                          <p:val>
                                            <p:fltVal val="0"/>
                                          </p:val>
                                        </p:tav>
                                        <p:tav tm="100000">
                                          <p:val>
                                            <p:strVal val="#ppt_w"/>
                                          </p:val>
                                        </p:tav>
                                      </p:tavLst>
                                    </p:anim>
                                    <p:anim calcmode="lin" valueType="num">
                                      <p:cBhvr>
                                        <p:cTn id="38" dur="1000" fill="hold"/>
                                        <p:tgtEl>
                                          <p:spTgt spid="18"/>
                                        </p:tgtEl>
                                        <p:attrNameLst>
                                          <p:attrName>ppt_h</p:attrName>
                                        </p:attrNameLst>
                                      </p:cBhvr>
                                      <p:tavLst>
                                        <p:tav tm="0">
                                          <p:val>
                                            <p:fltVal val="0"/>
                                          </p:val>
                                        </p:tav>
                                        <p:tav tm="100000">
                                          <p:val>
                                            <p:strVal val="#ppt_h"/>
                                          </p:val>
                                        </p:tav>
                                      </p:tavLst>
                                    </p:anim>
                                    <p:anim calcmode="lin" valueType="num">
                                      <p:cBhvr>
                                        <p:cTn id="39" dur="1000" fill="hold"/>
                                        <p:tgtEl>
                                          <p:spTgt spid="18"/>
                                        </p:tgtEl>
                                        <p:attrNameLst>
                                          <p:attrName>style.rotation</p:attrName>
                                        </p:attrNameLst>
                                      </p:cBhvr>
                                      <p:tavLst>
                                        <p:tav tm="0">
                                          <p:val>
                                            <p:fltVal val="90"/>
                                          </p:val>
                                        </p:tav>
                                        <p:tav tm="100000">
                                          <p:val>
                                            <p:fltVal val="0"/>
                                          </p:val>
                                        </p:tav>
                                      </p:tavLst>
                                    </p:anim>
                                    <p:animEffect transition="in" filter="fade">
                                      <p:cBhvr>
                                        <p:cTn id="40" dur="10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nodeType="click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wipe(down)">
                                      <p:cBhvr>
                                        <p:cTn id="45" dur="580">
                                          <p:stCondLst>
                                            <p:cond delay="0"/>
                                          </p:stCondLst>
                                        </p:cTn>
                                        <p:tgtEl>
                                          <p:spTgt spid="47"/>
                                        </p:tgtEl>
                                      </p:cBhvr>
                                    </p:animEffect>
                                    <p:anim calcmode="lin" valueType="num">
                                      <p:cBhvr>
                                        <p:cTn id="46"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51" dur="26">
                                          <p:stCondLst>
                                            <p:cond delay="650"/>
                                          </p:stCondLst>
                                        </p:cTn>
                                        <p:tgtEl>
                                          <p:spTgt spid="47"/>
                                        </p:tgtEl>
                                      </p:cBhvr>
                                      <p:to x="100000" y="60000"/>
                                    </p:animScale>
                                    <p:animScale>
                                      <p:cBhvr>
                                        <p:cTn id="52" dur="166" decel="50000">
                                          <p:stCondLst>
                                            <p:cond delay="676"/>
                                          </p:stCondLst>
                                        </p:cTn>
                                        <p:tgtEl>
                                          <p:spTgt spid="47"/>
                                        </p:tgtEl>
                                      </p:cBhvr>
                                      <p:to x="100000" y="100000"/>
                                    </p:animScale>
                                    <p:animScale>
                                      <p:cBhvr>
                                        <p:cTn id="53" dur="26">
                                          <p:stCondLst>
                                            <p:cond delay="1312"/>
                                          </p:stCondLst>
                                        </p:cTn>
                                        <p:tgtEl>
                                          <p:spTgt spid="47"/>
                                        </p:tgtEl>
                                      </p:cBhvr>
                                      <p:to x="100000" y="80000"/>
                                    </p:animScale>
                                    <p:animScale>
                                      <p:cBhvr>
                                        <p:cTn id="54" dur="166" decel="50000">
                                          <p:stCondLst>
                                            <p:cond delay="1338"/>
                                          </p:stCondLst>
                                        </p:cTn>
                                        <p:tgtEl>
                                          <p:spTgt spid="47"/>
                                        </p:tgtEl>
                                      </p:cBhvr>
                                      <p:to x="100000" y="100000"/>
                                    </p:animScale>
                                    <p:animScale>
                                      <p:cBhvr>
                                        <p:cTn id="55" dur="26">
                                          <p:stCondLst>
                                            <p:cond delay="1642"/>
                                          </p:stCondLst>
                                        </p:cTn>
                                        <p:tgtEl>
                                          <p:spTgt spid="47"/>
                                        </p:tgtEl>
                                      </p:cBhvr>
                                      <p:to x="100000" y="90000"/>
                                    </p:animScale>
                                    <p:animScale>
                                      <p:cBhvr>
                                        <p:cTn id="56" dur="166" decel="50000">
                                          <p:stCondLst>
                                            <p:cond delay="1668"/>
                                          </p:stCondLst>
                                        </p:cTn>
                                        <p:tgtEl>
                                          <p:spTgt spid="47"/>
                                        </p:tgtEl>
                                      </p:cBhvr>
                                      <p:to x="100000" y="100000"/>
                                    </p:animScale>
                                    <p:animScale>
                                      <p:cBhvr>
                                        <p:cTn id="57" dur="26">
                                          <p:stCondLst>
                                            <p:cond delay="1808"/>
                                          </p:stCondLst>
                                        </p:cTn>
                                        <p:tgtEl>
                                          <p:spTgt spid="47"/>
                                        </p:tgtEl>
                                      </p:cBhvr>
                                      <p:to x="100000" y="95000"/>
                                    </p:animScale>
                                    <p:animScale>
                                      <p:cBhvr>
                                        <p:cTn id="58" dur="166" decel="50000">
                                          <p:stCondLst>
                                            <p:cond delay="1834"/>
                                          </p:stCondLst>
                                        </p:cTn>
                                        <p:tgtEl>
                                          <p:spTgt spid="47"/>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nodeType="click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wipe(down)">
                                      <p:cBhvr>
                                        <p:cTn id="63" dur="580">
                                          <p:stCondLst>
                                            <p:cond delay="0"/>
                                          </p:stCondLst>
                                        </p:cTn>
                                        <p:tgtEl>
                                          <p:spTgt spid="49"/>
                                        </p:tgtEl>
                                      </p:cBhvr>
                                    </p:animEffect>
                                    <p:anim calcmode="lin" valueType="num">
                                      <p:cBhvr>
                                        <p:cTn id="64"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69" dur="26">
                                          <p:stCondLst>
                                            <p:cond delay="650"/>
                                          </p:stCondLst>
                                        </p:cTn>
                                        <p:tgtEl>
                                          <p:spTgt spid="49"/>
                                        </p:tgtEl>
                                      </p:cBhvr>
                                      <p:to x="100000" y="60000"/>
                                    </p:animScale>
                                    <p:animScale>
                                      <p:cBhvr>
                                        <p:cTn id="70" dur="166" decel="50000">
                                          <p:stCondLst>
                                            <p:cond delay="676"/>
                                          </p:stCondLst>
                                        </p:cTn>
                                        <p:tgtEl>
                                          <p:spTgt spid="49"/>
                                        </p:tgtEl>
                                      </p:cBhvr>
                                      <p:to x="100000" y="100000"/>
                                    </p:animScale>
                                    <p:animScale>
                                      <p:cBhvr>
                                        <p:cTn id="71" dur="26">
                                          <p:stCondLst>
                                            <p:cond delay="1312"/>
                                          </p:stCondLst>
                                        </p:cTn>
                                        <p:tgtEl>
                                          <p:spTgt spid="49"/>
                                        </p:tgtEl>
                                      </p:cBhvr>
                                      <p:to x="100000" y="80000"/>
                                    </p:animScale>
                                    <p:animScale>
                                      <p:cBhvr>
                                        <p:cTn id="72" dur="166" decel="50000">
                                          <p:stCondLst>
                                            <p:cond delay="1338"/>
                                          </p:stCondLst>
                                        </p:cTn>
                                        <p:tgtEl>
                                          <p:spTgt spid="49"/>
                                        </p:tgtEl>
                                      </p:cBhvr>
                                      <p:to x="100000" y="100000"/>
                                    </p:animScale>
                                    <p:animScale>
                                      <p:cBhvr>
                                        <p:cTn id="73" dur="26">
                                          <p:stCondLst>
                                            <p:cond delay="1642"/>
                                          </p:stCondLst>
                                        </p:cTn>
                                        <p:tgtEl>
                                          <p:spTgt spid="49"/>
                                        </p:tgtEl>
                                      </p:cBhvr>
                                      <p:to x="100000" y="90000"/>
                                    </p:animScale>
                                    <p:animScale>
                                      <p:cBhvr>
                                        <p:cTn id="74" dur="166" decel="50000">
                                          <p:stCondLst>
                                            <p:cond delay="1668"/>
                                          </p:stCondLst>
                                        </p:cTn>
                                        <p:tgtEl>
                                          <p:spTgt spid="49"/>
                                        </p:tgtEl>
                                      </p:cBhvr>
                                      <p:to x="100000" y="100000"/>
                                    </p:animScale>
                                    <p:animScale>
                                      <p:cBhvr>
                                        <p:cTn id="75" dur="26">
                                          <p:stCondLst>
                                            <p:cond delay="1808"/>
                                          </p:stCondLst>
                                        </p:cTn>
                                        <p:tgtEl>
                                          <p:spTgt spid="49"/>
                                        </p:tgtEl>
                                      </p:cBhvr>
                                      <p:to x="100000" y="95000"/>
                                    </p:animScale>
                                    <p:animScale>
                                      <p:cBhvr>
                                        <p:cTn id="76" dur="166" decel="50000">
                                          <p:stCondLst>
                                            <p:cond delay="1834"/>
                                          </p:stCondLst>
                                        </p:cTn>
                                        <p:tgtEl>
                                          <p:spTgt spid="49"/>
                                        </p:tgtEl>
                                      </p:cBhvr>
                                      <p:to x="100000" y="100000"/>
                                    </p:animScale>
                                  </p:childTnLst>
                                </p:cTn>
                              </p:par>
                            </p:childTnLst>
                          </p:cTn>
                        </p:par>
                      </p:childTnLst>
                    </p:cTn>
                  </p:par>
                  <p:par>
                    <p:cTn id="77" fill="hold">
                      <p:stCondLst>
                        <p:cond delay="indefinite"/>
                      </p:stCondLst>
                      <p:childTnLst>
                        <p:par>
                          <p:cTn id="78" fill="hold">
                            <p:stCondLst>
                              <p:cond delay="0"/>
                            </p:stCondLst>
                            <p:childTnLst>
                              <p:par>
                                <p:cTn id="79" presetID="26" presetClass="entr" presetSubtype="0" fill="hold" nodeType="clickEffect">
                                  <p:stCondLst>
                                    <p:cond delay="0"/>
                                  </p:stCondLst>
                                  <p:childTnLst>
                                    <p:set>
                                      <p:cBhvr>
                                        <p:cTn id="80" dur="1" fill="hold">
                                          <p:stCondLst>
                                            <p:cond delay="0"/>
                                          </p:stCondLst>
                                        </p:cTn>
                                        <p:tgtEl>
                                          <p:spTgt spid="53"/>
                                        </p:tgtEl>
                                        <p:attrNameLst>
                                          <p:attrName>style.visibility</p:attrName>
                                        </p:attrNameLst>
                                      </p:cBhvr>
                                      <p:to>
                                        <p:strVal val="visible"/>
                                      </p:to>
                                    </p:set>
                                    <p:animEffect transition="in" filter="wipe(down)">
                                      <p:cBhvr>
                                        <p:cTn id="81" dur="580">
                                          <p:stCondLst>
                                            <p:cond delay="0"/>
                                          </p:stCondLst>
                                        </p:cTn>
                                        <p:tgtEl>
                                          <p:spTgt spid="53"/>
                                        </p:tgtEl>
                                      </p:cBhvr>
                                    </p:animEffect>
                                    <p:anim calcmode="lin" valueType="num">
                                      <p:cBhvr>
                                        <p:cTn id="82"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87" dur="26">
                                          <p:stCondLst>
                                            <p:cond delay="650"/>
                                          </p:stCondLst>
                                        </p:cTn>
                                        <p:tgtEl>
                                          <p:spTgt spid="53"/>
                                        </p:tgtEl>
                                      </p:cBhvr>
                                      <p:to x="100000" y="60000"/>
                                    </p:animScale>
                                    <p:animScale>
                                      <p:cBhvr>
                                        <p:cTn id="88" dur="166" decel="50000">
                                          <p:stCondLst>
                                            <p:cond delay="676"/>
                                          </p:stCondLst>
                                        </p:cTn>
                                        <p:tgtEl>
                                          <p:spTgt spid="53"/>
                                        </p:tgtEl>
                                      </p:cBhvr>
                                      <p:to x="100000" y="100000"/>
                                    </p:animScale>
                                    <p:animScale>
                                      <p:cBhvr>
                                        <p:cTn id="89" dur="26">
                                          <p:stCondLst>
                                            <p:cond delay="1312"/>
                                          </p:stCondLst>
                                        </p:cTn>
                                        <p:tgtEl>
                                          <p:spTgt spid="53"/>
                                        </p:tgtEl>
                                      </p:cBhvr>
                                      <p:to x="100000" y="80000"/>
                                    </p:animScale>
                                    <p:animScale>
                                      <p:cBhvr>
                                        <p:cTn id="90" dur="166" decel="50000">
                                          <p:stCondLst>
                                            <p:cond delay="1338"/>
                                          </p:stCondLst>
                                        </p:cTn>
                                        <p:tgtEl>
                                          <p:spTgt spid="53"/>
                                        </p:tgtEl>
                                      </p:cBhvr>
                                      <p:to x="100000" y="100000"/>
                                    </p:animScale>
                                    <p:animScale>
                                      <p:cBhvr>
                                        <p:cTn id="91" dur="26">
                                          <p:stCondLst>
                                            <p:cond delay="1642"/>
                                          </p:stCondLst>
                                        </p:cTn>
                                        <p:tgtEl>
                                          <p:spTgt spid="53"/>
                                        </p:tgtEl>
                                      </p:cBhvr>
                                      <p:to x="100000" y="90000"/>
                                    </p:animScale>
                                    <p:animScale>
                                      <p:cBhvr>
                                        <p:cTn id="92" dur="166" decel="50000">
                                          <p:stCondLst>
                                            <p:cond delay="1668"/>
                                          </p:stCondLst>
                                        </p:cTn>
                                        <p:tgtEl>
                                          <p:spTgt spid="53"/>
                                        </p:tgtEl>
                                      </p:cBhvr>
                                      <p:to x="100000" y="100000"/>
                                    </p:animScale>
                                    <p:animScale>
                                      <p:cBhvr>
                                        <p:cTn id="93" dur="26">
                                          <p:stCondLst>
                                            <p:cond delay="1808"/>
                                          </p:stCondLst>
                                        </p:cTn>
                                        <p:tgtEl>
                                          <p:spTgt spid="53"/>
                                        </p:tgtEl>
                                      </p:cBhvr>
                                      <p:to x="100000" y="95000"/>
                                    </p:animScale>
                                    <p:animScale>
                                      <p:cBhvr>
                                        <p:cTn id="94" dur="166" decel="50000">
                                          <p:stCondLst>
                                            <p:cond delay="1834"/>
                                          </p:stCondLst>
                                        </p:cTn>
                                        <p:tgtEl>
                                          <p:spTgt spid="53"/>
                                        </p:tgtEl>
                                      </p:cBhvr>
                                      <p:to x="100000" y="100000"/>
                                    </p:animScale>
                                  </p:childTnLst>
                                </p:cTn>
                              </p:par>
                            </p:childTnLst>
                          </p:cTn>
                        </p:par>
                      </p:childTnLst>
                    </p:cTn>
                  </p:par>
                  <p:par>
                    <p:cTn id="95" fill="hold">
                      <p:stCondLst>
                        <p:cond delay="indefinite"/>
                      </p:stCondLst>
                      <p:childTnLst>
                        <p:par>
                          <p:cTn id="96" fill="hold">
                            <p:stCondLst>
                              <p:cond delay="0"/>
                            </p:stCondLst>
                            <p:childTnLst>
                              <p:par>
                                <p:cTn id="97" presetID="31" presetClass="entr" presetSubtype="0" fill="hold" nodeType="clickEffect">
                                  <p:stCondLst>
                                    <p:cond delay="0"/>
                                  </p:stCondLst>
                                  <p:childTnLst>
                                    <p:set>
                                      <p:cBhvr>
                                        <p:cTn id="98" dur="1" fill="hold">
                                          <p:stCondLst>
                                            <p:cond delay="0"/>
                                          </p:stCondLst>
                                        </p:cTn>
                                        <p:tgtEl>
                                          <p:spTgt spid="26"/>
                                        </p:tgtEl>
                                        <p:attrNameLst>
                                          <p:attrName>style.visibility</p:attrName>
                                        </p:attrNameLst>
                                      </p:cBhvr>
                                      <p:to>
                                        <p:strVal val="visible"/>
                                      </p:to>
                                    </p:set>
                                    <p:anim calcmode="lin" valueType="num">
                                      <p:cBhvr>
                                        <p:cTn id="99" dur="1000" fill="hold"/>
                                        <p:tgtEl>
                                          <p:spTgt spid="26"/>
                                        </p:tgtEl>
                                        <p:attrNameLst>
                                          <p:attrName>ppt_w</p:attrName>
                                        </p:attrNameLst>
                                      </p:cBhvr>
                                      <p:tavLst>
                                        <p:tav tm="0">
                                          <p:val>
                                            <p:fltVal val="0"/>
                                          </p:val>
                                        </p:tav>
                                        <p:tav tm="100000">
                                          <p:val>
                                            <p:strVal val="#ppt_w"/>
                                          </p:val>
                                        </p:tav>
                                      </p:tavLst>
                                    </p:anim>
                                    <p:anim calcmode="lin" valueType="num">
                                      <p:cBhvr>
                                        <p:cTn id="100" dur="1000" fill="hold"/>
                                        <p:tgtEl>
                                          <p:spTgt spid="26"/>
                                        </p:tgtEl>
                                        <p:attrNameLst>
                                          <p:attrName>ppt_h</p:attrName>
                                        </p:attrNameLst>
                                      </p:cBhvr>
                                      <p:tavLst>
                                        <p:tav tm="0">
                                          <p:val>
                                            <p:fltVal val="0"/>
                                          </p:val>
                                        </p:tav>
                                        <p:tav tm="100000">
                                          <p:val>
                                            <p:strVal val="#ppt_h"/>
                                          </p:val>
                                        </p:tav>
                                      </p:tavLst>
                                    </p:anim>
                                    <p:anim calcmode="lin" valueType="num">
                                      <p:cBhvr>
                                        <p:cTn id="101" dur="1000" fill="hold"/>
                                        <p:tgtEl>
                                          <p:spTgt spid="26"/>
                                        </p:tgtEl>
                                        <p:attrNameLst>
                                          <p:attrName>style.rotation</p:attrName>
                                        </p:attrNameLst>
                                      </p:cBhvr>
                                      <p:tavLst>
                                        <p:tav tm="0">
                                          <p:val>
                                            <p:fltVal val="90"/>
                                          </p:val>
                                        </p:tav>
                                        <p:tav tm="100000">
                                          <p:val>
                                            <p:fltVal val="0"/>
                                          </p:val>
                                        </p:tav>
                                      </p:tavLst>
                                    </p:anim>
                                    <p:animEffect transition="in" filter="fade">
                                      <p:cBhvr>
                                        <p:cTn id="102" dur="1000"/>
                                        <p:tgtEl>
                                          <p:spTgt spid="26"/>
                                        </p:tgtEl>
                                      </p:cBhvr>
                                    </p:animEffect>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nodeType="clickEffect">
                                  <p:stCondLst>
                                    <p:cond delay="0"/>
                                  </p:stCondLst>
                                  <p:childTnLst>
                                    <p:set>
                                      <p:cBhvr>
                                        <p:cTn id="106" dur="1" fill="hold">
                                          <p:stCondLst>
                                            <p:cond delay="0"/>
                                          </p:stCondLst>
                                        </p:cTn>
                                        <p:tgtEl>
                                          <p:spTgt spid="55"/>
                                        </p:tgtEl>
                                        <p:attrNameLst>
                                          <p:attrName>style.visibility</p:attrName>
                                        </p:attrNameLst>
                                      </p:cBhvr>
                                      <p:to>
                                        <p:strVal val="visible"/>
                                      </p:to>
                                    </p:set>
                                    <p:animEffect transition="in" filter="fade">
                                      <p:cBhvr>
                                        <p:cTn id="107" dur="1000"/>
                                        <p:tgtEl>
                                          <p:spTgt spid="55"/>
                                        </p:tgtEl>
                                      </p:cBhvr>
                                    </p:animEffect>
                                    <p:anim calcmode="lin" valueType="num">
                                      <p:cBhvr>
                                        <p:cTn id="108" dur="1000" fill="hold"/>
                                        <p:tgtEl>
                                          <p:spTgt spid="55"/>
                                        </p:tgtEl>
                                        <p:attrNameLst>
                                          <p:attrName>ppt_x</p:attrName>
                                        </p:attrNameLst>
                                      </p:cBhvr>
                                      <p:tavLst>
                                        <p:tav tm="0">
                                          <p:val>
                                            <p:strVal val="#ppt_x"/>
                                          </p:val>
                                        </p:tav>
                                        <p:tav tm="100000">
                                          <p:val>
                                            <p:strVal val="#ppt_x"/>
                                          </p:val>
                                        </p:tav>
                                      </p:tavLst>
                                    </p:anim>
                                    <p:anim calcmode="lin" valueType="num">
                                      <p:cBhvr>
                                        <p:cTn id="10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nodeType="clickEffect">
                                  <p:stCondLst>
                                    <p:cond delay="0"/>
                                  </p:stCondLst>
                                  <p:childTnLst>
                                    <p:set>
                                      <p:cBhvr>
                                        <p:cTn id="113" dur="1" fill="hold">
                                          <p:stCondLst>
                                            <p:cond delay="0"/>
                                          </p:stCondLst>
                                        </p:cTn>
                                        <p:tgtEl>
                                          <p:spTgt spid="57"/>
                                        </p:tgtEl>
                                        <p:attrNameLst>
                                          <p:attrName>style.visibility</p:attrName>
                                        </p:attrNameLst>
                                      </p:cBhvr>
                                      <p:to>
                                        <p:strVal val="visible"/>
                                      </p:to>
                                    </p:set>
                                    <p:animEffect transition="in" filter="fade">
                                      <p:cBhvr>
                                        <p:cTn id="114" dur="1000"/>
                                        <p:tgtEl>
                                          <p:spTgt spid="57"/>
                                        </p:tgtEl>
                                      </p:cBhvr>
                                    </p:animEffect>
                                    <p:anim calcmode="lin" valueType="num">
                                      <p:cBhvr>
                                        <p:cTn id="115" dur="1000" fill="hold"/>
                                        <p:tgtEl>
                                          <p:spTgt spid="57"/>
                                        </p:tgtEl>
                                        <p:attrNameLst>
                                          <p:attrName>ppt_x</p:attrName>
                                        </p:attrNameLst>
                                      </p:cBhvr>
                                      <p:tavLst>
                                        <p:tav tm="0">
                                          <p:val>
                                            <p:strVal val="#ppt_x"/>
                                          </p:val>
                                        </p:tav>
                                        <p:tav tm="100000">
                                          <p:val>
                                            <p:strVal val="#ppt_x"/>
                                          </p:val>
                                        </p:tav>
                                      </p:tavLst>
                                    </p:anim>
                                    <p:anim calcmode="lin" valueType="num">
                                      <p:cBhvr>
                                        <p:cTn id="116"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31" presetClass="entr" presetSubtype="0" fill="hold" nodeType="clickEffect">
                                  <p:stCondLst>
                                    <p:cond delay="0"/>
                                  </p:stCondLst>
                                  <p:childTnLst>
                                    <p:set>
                                      <p:cBhvr>
                                        <p:cTn id="120" dur="1" fill="hold">
                                          <p:stCondLst>
                                            <p:cond delay="0"/>
                                          </p:stCondLst>
                                        </p:cTn>
                                        <p:tgtEl>
                                          <p:spTgt spid="34"/>
                                        </p:tgtEl>
                                        <p:attrNameLst>
                                          <p:attrName>style.visibility</p:attrName>
                                        </p:attrNameLst>
                                      </p:cBhvr>
                                      <p:to>
                                        <p:strVal val="visible"/>
                                      </p:to>
                                    </p:set>
                                    <p:anim calcmode="lin" valueType="num">
                                      <p:cBhvr>
                                        <p:cTn id="121" dur="1000" fill="hold"/>
                                        <p:tgtEl>
                                          <p:spTgt spid="34"/>
                                        </p:tgtEl>
                                        <p:attrNameLst>
                                          <p:attrName>ppt_w</p:attrName>
                                        </p:attrNameLst>
                                      </p:cBhvr>
                                      <p:tavLst>
                                        <p:tav tm="0">
                                          <p:val>
                                            <p:fltVal val="0"/>
                                          </p:val>
                                        </p:tav>
                                        <p:tav tm="100000">
                                          <p:val>
                                            <p:strVal val="#ppt_w"/>
                                          </p:val>
                                        </p:tav>
                                      </p:tavLst>
                                    </p:anim>
                                    <p:anim calcmode="lin" valueType="num">
                                      <p:cBhvr>
                                        <p:cTn id="122" dur="1000" fill="hold"/>
                                        <p:tgtEl>
                                          <p:spTgt spid="34"/>
                                        </p:tgtEl>
                                        <p:attrNameLst>
                                          <p:attrName>ppt_h</p:attrName>
                                        </p:attrNameLst>
                                      </p:cBhvr>
                                      <p:tavLst>
                                        <p:tav tm="0">
                                          <p:val>
                                            <p:fltVal val="0"/>
                                          </p:val>
                                        </p:tav>
                                        <p:tav tm="100000">
                                          <p:val>
                                            <p:strVal val="#ppt_h"/>
                                          </p:val>
                                        </p:tav>
                                      </p:tavLst>
                                    </p:anim>
                                    <p:anim calcmode="lin" valueType="num">
                                      <p:cBhvr>
                                        <p:cTn id="123" dur="1000" fill="hold"/>
                                        <p:tgtEl>
                                          <p:spTgt spid="34"/>
                                        </p:tgtEl>
                                        <p:attrNameLst>
                                          <p:attrName>style.rotation</p:attrName>
                                        </p:attrNameLst>
                                      </p:cBhvr>
                                      <p:tavLst>
                                        <p:tav tm="0">
                                          <p:val>
                                            <p:fltVal val="90"/>
                                          </p:val>
                                        </p:tav>
                                        <p:tav tm="100000">
                                          <p:val>
                                            <p:fltVal val="0"/>
                                          </p:val>
                                        </p:tav>
                                      </p:tavLst>
                                    </p:anim>
                                    <p:animEffect transition="in" filter="fade">
                                      <p:cBhvr>
                                        <p:cTn id="124" dur="1000"/>
                                        <p:tgtEl>
                                          <p:spTgt spid="34"/>
                                        </p:tgtEl>
                                      </p:cBhvr>
                                    </p:animEffect>
                                  </p:childTnLst>
                                </p:cTn>
                              </p:par>
                            </p:childTnLst>
                          </p:cTn>
                        </p:par>
                      </p:childTnLst>
                    </p:cTn>
                  </p:par>
                  <p:par>
                    <p:cTn id="125" fill="hold">
                      <p:stCondLst>
                        <p:cond delay="indefinite"/>
                      </p:stCondLst>
                      <p:childTnLst>
                        <p:par>
                          <p:cTn id="126" fill="hold">
                            <p:stCondLst>
                              <p:cond delay="0"/>
                            </p:stCondLst>
                            <p:childTnLst>
                              <p:par>
                                <p:cTn id="127" presetID="53" presetClass="entr" presetSubtype="16" fill="hold" nodeType="clickEffect">
                                  <p:stCondLst>
                                    <p:cond delay="0"/>
                                  </p:stCondLst>
                                  <p:childTnLst>
                                    <p:set>
                                      <p:cBhvr>
                                        <p:cTn id="128" dur="1" fill="hold">
                                          <p:stCondLst>
                                            <p:cond delay="0"/>
                                          </p:stCondLst>
                                        </p:cTn>
                                        <p:tgtEl>
                                          <p:spTgt spid="59"/>
                                        </p:tgtEl>
                                        <p:attrNameLst>
                                          <p:attrName>style.visibility</p:attrName>
                                        </p:attrNameLst>
                                      </p:cBhvr>
                                      <p:to>
                                        <p:strVal val="visible"/>
                                      </p:to>
                                    </p:set>
                                    <p:anim calcmode="lin" valueType="num">
                                      <p:cBhvr>
                                        <p:cTn id="129" dur="500" fill="hold"/>
                                        <p:tgtEl>
                                          <p:spTgt spid="59"/>
                                        </p:tgtEl>
                                        <p:attrNameLst>
                                          <p:attrName>ppt_w</p:attrName>
                                        </p:attrNameLst>
                                      </p:cBhvr>
                                      <p:tavLst>
                                        <p:tav tm="0">
                                          <p:val>
                                            <p:fltVal val="0"/>
                                          </p:val>
                                        </p:tav>
                                        <p:tav tm="100000">
                                          <p:val>
                                            <p:strVal val="#ppt_w"/>
                                          </p:val>
                                        </p:tav>
                                      </p:tavLst>
                                    </p:anim>
                                    <p:anim calcmode="lin" valueType="num">
                                      <p:cBhvr>
                                        <p:cTn id="130" dur="500" fill="hold"/>
                                        <p:tgtEl>
                                          <p:spTgt spid="59"/>
                                        </p:tgtEl>
                                        <p:attrNameLst>
                                          <p:attrName>ppt_h</p:attrName>
                                        </p:attrNameLst>
                                      </p:cBhvr>
                                      <p:tavLst>
                                        <p:tav tm="0">
                                          <p:val>
                                            <p:fltVal val="0"/>
                                          </p:val>
                                        </p:tav>
                                        <p:tav tm="100000">
                                          <p:val>
                                            <p:strVal val="#ppt_h"/>
                                          </p:val>
                                        </p:tav>
                                      </p:tavLst>
                                    </p:anim>
                                    <p:animEffect transition="in" filter="fade">
                                      <p:cBhvr>
                                        <p:cTn id="131" dur="500"/>
                                        <p:tgtEl>
                                          <p:spTgt spid="59"/>
                                        </p:tgtEl>
                                      </p:cBhvr>
                                    </p:animEffect>
                                  </p:childTnLst>
                                </p:cTn>
                              </p:par>
                            </p:childTnLst>
                          </p:cTn>
                        </p:par>
                      </p:childTnLst>
                    </p:cTn>
                  </p:par>
                  <p:par>
                    <p:cTn id="132" fill="hold">
                      <p:stCondLst>
                        <p:cond delay="indefinite"/>
                      </p:stCondLst>
                      <p:childTnLst>
                        <p:par>
                          <p:cTn id="133" fill="hold">
                            <p:stCondLst>
                              <p:cond delay="0"/>
                            </p:stCondLst>
                            <p:childTnLst>
                              <p:par>
                                <p:cTn id="134" presetID="53" presetClass="entr" presetSubtype="16" fill="hold" nodeType="clickEffect">
                                  <p:stCondLst>
                                    <p:cond delay="0"/>
                                  </p:stCondLst>
                                  <p:childTnLst>
                                    <p:set>
                                      <p:cBhvr>
                                        <p:cTn id="135" dur="1" fill="hold">
                                          <p:stCondLst>
                                            <p:cond delay="0"/>
                                          </p:stCondLst>
                                        </p:cTn>
                                        <p:tgtEl>
                                          <p:spTgt spid="61"/>
                                        </p:tgtEl>
                                        <p:attrNameLst>
                                          <p:attrName>style.visibility</p:attrName>
                                        </p:attrNameLst>
                                      </p:cBhvr>
                                      <p:to>
                                        <p:strVal val="visible"/>
                                      </p:to>
                                    </p:set>
                                    <p:anim calcmode="lin" valueType="num">
                                      <p:cBhvr>
                                        <p:cTn id="136" dur="500" fill="hold"/>
                                        <p:tgtEl>
                                          <p:spTgt spid="61"/>
                                        </p:tgtEl>
                                        <p:attrNameLst>
                                          <p:attrName>ppt_w</p:attrName>
                                        </p:attrNameLst>
                                      </p:cBhvr>
                                      <p:tavLst>
                                        <p:tav tm="0">
                                          <p:val>
                                            <p:fltVal val="0"/>
                                          </p:val>
                                        </p:tav>
                                        <p:tav tm="100000">
                                          <p:val>
                                            <p:strVal val="#ppt_w"/>
                                          </p:val>
                                        </p:tav>
                                      </p:tavLst>
                                    </p:anim>
                                    <p:anim calcmode="lin" valueType="num">
                                      <p:cBhvr>
                                        <p:cTn id="137" dur="500" fill="hold"/>
                                        <p:tgtEl>
                                          <p:spTgt spid="61"/>
                                        </p:tgtEl>
                                        <p:attrNameLst>
                                          <p:attrName>ppt_h</p:attrName>
                                        </p:attrNameLst>
                                      </p:cBhvr>
                                      <p:tavLst>
                                        <p:tav tm="0">
                                          <p:val>
                                            <p:fltVal val="0"/>
                                          </p:val>
                                        </p:tav>
                                        <p:tav tm="100000">
                                          <p:val>
                                            <p:strVal val="#ppt_h"/>
                                          </p:val>
                                        </p:tav>
                                      </p:tavLst>
                                    </p:anim>
                                    <p:animEffect transition="in" filter="fade">
                                      <p:cBhvr>
                                        <p:cTn id="13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79A0A182-6A05-50CB-AA92-92010C13EB45}"/>
              </a:ext>
            </a:extLst>
          </p:cNvPr>
          <p:cNvSpPr txBox="1"/>
          <p:nvPr/>
        </p:nvSpPr>
        <p:spPr>
          <a:xfrm>
            <a:off x="1772276" y="167994"/>
            <a:ext cx="9954640" cy="913070"/>
          </a:xfrm>
          <a:prstGeom prst="rect">
            <a:avLst/>
          </a:prstGeom>
          <a:solidFill>
            <a:schemeClr val="bg1"/>
          </a:solidFill>
          <a:ln>
            <a:noFill/>
          </a:ln>
        </p:spPr>
        <p:txBody>
          <a:bodyPr wrap="square">
            <a:spAutoFit/>
          </a:bodyPr>
          <a:lstStyle/>
          <a:p>
            <a:pPr>
              <a:lnSpc>
                <a:spcPts val="2880"/>
              </a:lnSpc>
              <a:spcBef>
                <a:spcPts val="300"/>
              </a:spcBef>
              <a:spcAft>
                <a:spcPts val="300"/>
              </a:spcAft>
            </a:pPr>
            <a:r>
              <a:rPr lang="vi-VN" sz="2400" b="1" dirty="0">
                <a:solidFill>
                  <a:srgbClr val="FF0000"/>
                </a:solidFill>
                <a:latin typeface="TimesNewRomanPSMT"/>
              </a:rPr>
              <a:t>Luyện tập mục </a:t>
            </a:r>
            <a:r>
              <a:rPr lang="vi-VN" sz="2400" b="1" dirty="0" smtClean="0">
                <a:solidFill>
                  <a:srgbClr val="FF0000"/>
                </a:solidFill>
                <a:latin typeface="TimesNewRomanPSMT"/>
              </a:rPr>
              <a:t>I</a:t>
            </a:r>
            <a:endParaRPr lang="en-US" sz="2400" b="1" dirty="0">
              <a:solidFill>
                <a:srgbClr val="FF0000"/>
              </a:solidFill>
              <a:latin typeface="TimesNewRomanPSMT"/>
            </a:endParaRPr>
          </a:p>
          <a:p>
            <a:pPr algn="ctr">
              <a:lnSpc>
                <a:spcPts val="2880"/>
              </a:lnSpc>
              <a:spcBef>
                <a:spcPts val="300"/>
              </a:spcBef>
              <a:spcAft>
                <a:spcPts val="300"/>
              </a:spcAft>
            </a:pPr>
            <a:r>
              <a:rPr lang="en-US" sz="2800" b="1" dirty="0" err="1">
                <a:ln w="22225">
                  <a:solidFill>
                    <a:srgbClr val="7030A0"/>
                  </a:solidFill>
                  <a:prstDash val="solid"/>
                </a:ln>
                <a:solidFill>
                  <a:schemeClr val="accent2">
                    <a:lumMod val="40000"/>
                    <a:lumOff val="60000"/>
                  </a:schemeClr>
                </a:solidFill>
                <a:latin typeface="TimesNewRomanPSMT"/>
              </a:rPr>
              <a:t>Trò</a:t>
            </a:r>
            <a:r>
              <a:rPr lang="en-US" sz="2800" b="1" dirty="0">
                <a:ln w="22225">
                  <a:solidFill>
                    <a:srgbClr val="7030A0"/>
                  </a:solidFill>
                  <a:prstDash val="solid"/>
                </a:ln>
                <a:solidFill>
                  <a:schemeClr val="accent2">
                    <a:lumMod val="40000"/>
                    <a:lumOff val="60000"/>
                  </a:schemeClr>
                </a:solidFill>
                <a:latin typeface="TimesNewRomanPSMT"/>
              </a:rPr>
              <a:t> </a:t>
            </a:r>
            <a:r>
              <a:rPr lang="en-US" sz="2800" b="1" dirty="0" err="1">
                <a:ln w="22225">
                  <a:solidFill>
                    <a:srgbClr val="7030A0"/>
                  </a:solidFill>
                  <a:prstDash val="solid"/>
                </a:ln>
                <a:solidFill>
                  <a:schemeClr val="accent2">
                    <a:lumMod val="40000"/>
                    <a:lumOff val="60000"/>
                  </a:schemeClr>
                </a:solidFill>
                <a:latin typeface="TimesNewRomanPSMT"/>
              </a:rPr>
              <a:t>chơi</a:t>
            </a:r>
            <a:r>
              <a:rPr lang="en-GB" sz="2800" b="1" dirty="0">
                <a:ln w="22225">
                  <a:solidFill>
                    <a:srgbClr val="7030A0"/>
                  </a:solidFill>
                  <a:prstDash val="solid"/>
                </a:ln>
                <a:solidFill>
                  <a:schemeClr val="accent2">
                    <a:lumMod val="40000"/>
                    <a:lumOff val="60000"/>
                  </a:schemeClr>
                </a:solidFill>
                <a:latin typeface="TimesNewRomanPSMT"/>
              </a:rPr>
              <a:t> “GIẢI Ô CHỮ” </a:t>
            </a:r>
          </a:p>
        </p:txBody>
      </p:sp>
      <p:sp>
        <p:nvSpPr>
          <p:cNvPr id="7" name="TextBox 6">
            <a:extLst>
              <a:ext uri="{FF2B5EF4-FFF2-40B4-BE49-F238E27FC236}">
                <a16:creationId xmlns:a16="http://schemas.microsoft.com/office/drawing/2014/main" xmlns="" id="{24FC99A4-0D89-CE83-B34C-1C0A7F702AEA}"/>
              </a:ext>
            </a:extLst>
          </p:cNvPr>
          <p:cNvSpPr txBox="1"/>
          <p:nvPr/>
        </p:nvSpPr>
        <p:spPr>
          <a:xfrm>
            <a:off x="7012491" y="5962637"/>
            <a:ext cx="1516357" cy="400110"/>
          </a:xfrm>
          <a:prstGeom prst="rect">
            <a:avLst/>
          </a:prstGeom>
          <a:noFill/>
        </p:spPr>
        <p:txBody>
          <a:bodyPr wrap="square">
            <a:spAutoFit/>
          </a:bodyPr>
          <a:lstStyle/>
          <a:p>
            <a:pPr algn="r"/>
            <a:r>
              <a:rPr lang="vi-VN" sz="2000" b="1" dirty="0">
                <a:latin typeface="TimesNewRomanPSMT"/>
              </a:rPr>
              <a:t>Bảng ô chữ</a:t>
            </a:r>
            <a:endParaRPr lang="x-none" sz="2000" b="1" dirty="0"/>
          </a:p>
        </p:txBody>
      </p:sp>
      <p:sp>
        <p:nvSpPr>
          <p:cNvPr id="10" name="TextBox 9">
            <a:extLst>
              <a:ext uri="{FF2B5EF4-FFF2-40B4-BE49-F238E27FC236}">
                <a16:creationId xmlns:a16="http://schemas.microsoft.com/office/drawing/2014/main" xmlns="" id="{E8803EE0-7835-3C26-1482-188A813C455B}"/>
              </a:ext>
            </a:extLst>
          </p:cNvPr>
          <p:cNvSpPr txBox="1"/>
          <p:nvPr/>
        </p:nvSpPr>
        <p:spPr>
          <a:xfrm>
            <a:off x="182035" y="1473252"/>
            <a:ext cx="2686293" cy="4239302"/>
          </a:xfrm>
          <a:prstGeom prst="rect">
            <a:avLst/>
          </a:prstGeom>
          <a:solidFill>
            <a:schemeClr val="accent2">
              <a:lumMod val="40000"/>
              <a:lumOff val="60000"/>
            </a:schemeClr>
          </a:solidFill>
          <a:ln>
            <a:solidFill>
              <a:srgbClr val="00B050"/>
            </a:solidFill>
          </a:ln>
        </p:spPr>
        <p:txBody>
          <a:bodyPr wrap="square">
            <a:spAutoFit/>
          </a:bodyPr>
          <a:lstStyle/>
          <a:p>
            <a:pPr marL="269875" indent="-269875" algn="just">
              <a:lnSpc>
                <a:spcPts val="2880"/>
              </a:lnSpc>
              <a:spcBef>
                <a:spcPts val="300"/>
              </a:spcBef>
              <a:spcAft>
                <a:spcPts val="300"/>
              </a:spcAft>
              <a:buFont typeface="+mj-lt"/>
              <a:buAutoNum type="arabicPeriod"/>
            </a:pPr>
            <a:r>
              <a:rPr lang="vi-VN" sz="2400" dirty="0">
                <a:latin typeface="TimesNewRomanPSMT"/>
              </a:rPr>
              <a:t>Tìm</a:t>
            </a:r>
            <a:r>
              <a:rPr lang="vi-VN" sz="2400" dirty="0">
                <a:effectLst/>
                <a:latin typeface="TimesNewRomanPSMT"/>
              </a:rPr>
              <a:t> </a:t>
            </a:r>
            <a:r>
              <a:rPr lang="vi-VN" sz="2400" dirty="0">
                <a:solidFill>
                  <a:srgbClr val="00A23A"/>
                </a:solidFill>
                <a:effectLst/>
                <a:latin typeface="TimesNewRomanPSMT"/>
              </a:rPr>
              <a:t>14</a:t>
            </a:r>
            <a:r>
              <a:rPr lang="vi-VN" sz="2400" dirty="0">
                <a:effectLst/>
                <a:latin typeface="TimesNewRomanPSMT"/>
              </a:rPr>
              <a:t> từ ngữ hàng ngang </a:t>
            </a:r>
            <a:r>
              <a:rPr lang="en-GB" sz="2400" dirty="0" err="1">
                <a:effectLst/>
                <a:latin typeface="TimesNewRomanPSMT"/>
              </a:rPr>
              <a:t>trong</a:t>
            </a:r>
            <a:r>
              <a:rPr lang="en-GB" sz="2400" dirty="0">
                <a:effectLst/>
                <a:latin typeface="TimesNewRomanPSMT"/>
              </a:rPr>
              <a:t> </a:t>
            </a:r>
            <a:r>
              <a:rPr lang="en-GB" sz="2400" b="1" dirty="0" err="1">
                <a:latin typeface="TimesNewRomanPSMT"/>
              </a:rPr>
              <a:t>B</a:t>
            </a:r>
            <a:r>
              <a:rPr lang="en-GB" sz="2400" b="1" dirty="0" err="1">
                <a:effectLst/>
                <a:latin typeface="TimesNewRomanPSMT"/>
              </a:rPr>
              <a:t>ảng</a:t>
            </a:r>
            <a:r>
              <a:rPr lang="en-GB" sz="2400" b="1" dirty="0">
                <a:effectLst/>
                <a:latin typeface="TimesNewRomanPSMT"/>
              </a:rPr>
              <a:t> ô </a:t>
            </a:r>
            <a:r>
              <a:rPr lang="en-GB" sz="2400" b="1" dirty="0" err="1">
                <a:effectLst/>
                <a:latin typeface="TimesNewRomanPSMT"/>
              </a:rPr>
              <a:t>chữ</a:t>
            </a:r>
            <a:r>
              <a:rPr lang="en-GB" sz="2400" dirty="0">
                <a:effectLst/>
                <a:latin typeface="TimesNewRomanPSMT"/>
              </a:rPr>
              <a:t> </a:t>
            </a:r>
            <a:r>
              <a:rPr lang="vi-VN" sz="2400" dirty="0">
                <a:effectLst/>
                <a:latin typeface="TimesNewRomanPSMT"/>
              </a:rPr>
              <a:t>biết các từ ngữ này được sử dụng trong </a:t>
            </a:r>
            <a:r>
              <a:rPr lang="vi-VN" sz="2400" dirty="0">
                <a:solidFill>
                  <a:srgbClr val="00A23A"/>
                </a:solidFill>
                <a:effectLst/>
                <a:latin typeface="TimesNewRomanPSMT"/>
              </a:rPr>
              <a:t>mục I Bài </a:t>
            </a:r>
            <a:r>
              <a:rPr lang="en-GB" sz="2400" dirty="0">
                <a:solidFill>
                  <a:srgbClr val="00A23A"/>
                </a:solidFill>
                <a:effectLst/>
                <a:latin typeface="TimesNewRomanPSMT"/>
              </a:rPr>
              <a:t>1</a:t>
            </a:r>
            <a:r>
              <a:rPr lang="vi-VN" sz="2400" dirty="0">
                <a:solidFill>
                  <a:srgbClr val="00A23A"/>
                </a:solidFill>
                <a:effectLst/>
                <a:latin typeface="TimesNewRomanPSMT"/>
              </a:rPr>
              <a:t> SGK</a:t>
            </a:r>
            <a:r>
              <a:rPr lang="en-GB" sz="2400" dirty="0">
                <a:effectLst/>
                <a:latin typeface="TimesNewRomanPSMT"/>
              </a:rPr>
              <a:t>, </a:t>
            </a:r>
            <a:r>
              <a:rPr lang="en-GB" sz="2400" dirty="0" err="1">
                <a:effectLst/>
                <a:latin typeface="TimesNewRomanPSMT"/>
              </a:rPr>
              <a:t>từ</a:t>
            </a:r>
            <a:r>
              <a:rPr lang="en-GB" sz="2400" dirty="0">
                <a:effectLst/>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ô </a:t>
            </a:r>
            <a:r>
              <a:rPr lang="en-GB" sz="2400" dirty="0" err="1">
                <a:latin typeface="TimesNewRomanPSMT"/>
              </a:rPr>
              <a:t>chữ</a:t>
            </a:r>
            <a:r>
              <a:rPr lang="en-GB" sz="2400" dirty="0">
                <a:latin typeface="TimesNewRomanPSMT"/>
              </a:rPr>
              <a:t> </a:t>
            </a:r>
            <a:r>
              <a:rPr lang="en-GB" sz="2400" dirty="0" err="1">
                <a:latin typeface="TimesNewRomanPSMT"/>
              </a:rPr>
              <a:t>hàng</a:t>
            </a:r>
            <a:r>
              <a:rPr lang="en-GB" sz="2400" dirty="0">
                <a:latin typeface="TimesNewRomanPSMT"/>
              </a:rPr>
              <a:t> </a:t>
            </a:r>
            <a:r>
              <a:rPr lang="en-GB" sz="2400" dirty="0" err="1">
                <a:latin typeface="TimesNewRomanPSMT"/>
              </a:rPr>
              <a:t>dọc</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p>
          <a:p>
            <a:pPr marL="269875" indent="-269875" algn="just">
              <a:lnSpc>
                <a:spcPts val="2880"/>
              </a:lnSpc>
              <a:spcBef>
                <a:spcPts val="300"/>
              </a:spcBef>
              <a:spcAft>
                <a:spcPts val="300"/>
              </a:spcAft>
              <a:buFont typeface="+mj-lt"/>
              <a:buAutoNum type="arabicPeriod"/>
            </a:pPr>
            <a:r>
              <a:rPr lang="en-GB" sz="2400" dirty="0" err="1">
                <a:effectLst/>
                <a:latin typeface="TimesNewRomanPSMT"/>
              </a:rPr>
              <a:t>N</a:t>
            </a:r>
            <a:r>
              <a:rPr lang="en-GB" sz="2400" dirty="0" err="1">
                <a:latin typeface="TimesNewRomanPSMT"/>
              </a:rPr>
              <a:t>êu</a:t>
            </a:r>
            <a:r>
              <a:rPr lang="en-GB" sz="2400" dirty="0">
                <a:latin typeface="TimesNewRomanPSMT"/>
              </a:rPr>
              <a:t> </a:t>
            </a:r>
            <a:r>
              <a:rPr lang="en-GB" sz="2400" dirty="0" err="1">
                <a:latin typeface="TimesNewRomanPSMT"/>
              </a:rPr>
              <a:t>thông</a:t>
            </a:r>
            <a:r>
              <a:rPr lang="en-GB" sz="2400" dirty="0">
                <a:latin typeface="TimesNewRomanPSMT"/>
              </a:rPr>
              <a:t> </a:t>
            </a:r>
            <a:r>
              <a:rPr lang="en-GB" sz="2400" dirty="0" err="1">
                <a:latin typeface="TimesNewRomanPSMT"/>
              </a:rPr>
              <a:t>điệp</a:t>
            </a:r>
            <a:r>
              <a:rPr lang="en-GB" sz="2400" dirty="0">
                <a:latin typeface="TimesNewRomanPSMT"/>
              </a:rPr>
              <a:t> </a:t>
            </a:r>
            <a:r>
              <a:rPr lang="en-GB" sz="2400" dirty="0" err="1">
                <a:latin typeface="TimesNewRomanPSMT"/>
              </a:rPr>
              <a:t>của</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endParaRPr lang="vi-VN" sz="2400" dirty="0">
              <a:effectLst/>
              <a:latin typeface="TimesNewRomanPSMT"/>
            </a:endParaRPr>
          </a:p>
        </p:txBody>
      </p:sp>
      <p:pic>
        <p:nvPicPr>
          <p:cNvPr id="3" name="Picture 2">
            <a:extLst>
              <a:ext uri="{FF2B5EF4-FFF2-40B4-BE49-F238E27FC236}">
                <a16:creationId xmlns:a16="http://schemas.microsoft.com/office/drawing/2014/main" xmlns="" id="{21D77A56-80C5-41C5-9522-36770199C9FA}"/>
              </a:ext>
            </a:extLst>
          </p:cNvPr>
          <p:cNvPicPr>
            <a:picLocks noChangeAspect="1"/>
          </p:cNvPicPr>
          <p:nvPr/>
        </p:nvPicPr>
        <p:blipFill>
          <a:blip r:embed="rId3"/>
          <a:stretch>
            <a:fillRect/>
          </a:stretch>
        </p:blipFill>
        <p:spPr>
          <a:xfrm>
            <a:off x="3590223" y="1463077"/>
            <a:ext cx="8206890" cy="4249478"/>
          </a:xfrm>
          <a:prstGeom prst="rect">
            <a:avLst/>
          </a:prstGeom>
          <a:ln>
            <a:solidFill>
              <a:srgbClr val="00B050"/>
            </a:solidFill>
          </a:ln>
        </p:spPr>
      </p:pic>
    </p:spTree>
    <p:extLst>
      <p:ext uri="{BB962C8B-B14F-4D97-AF65-F5344CB8AC3E}">
        <p14:creationId xmlns:p14="http://schemas.microsoft.com/office/powerpoint/2010/main" val="21576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2000"/>
                                        <p:tgtEl>
                                          <p:spTgt spid="5">
                                            <p:txEl>
                                              <p:pRg st="1" end="1"/>
                                            </p:txEl>
                                          </p:spTgt>
                                        </p:tgtEl>
                                      </p:cBhvr>
                                    </p:animEffect>
                                    <p:anim calcmode="lin" valueType="num">
                                      <p:cBhvr>
                                        <p:cTn id="26"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27"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heel(1)">
                                      <p:cBhvr>
                                        <p:cTn id="32" dur="2000"/>
                                        <p:tgtEl>
                                          <p:spTgt spid="3"/>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heel(1)">
                                      <p:cBhvr>
                                        <p:cTn id="35" dur="20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1000" fill="hold"/>
                                        <p:tgtEl>
                                          <p:spTgt spid="10"/>
                                        </p:tgtEl>
                                        <p:attrNameLst>
                                          <p:attrName>ppt_w</p:attrName>
                                        </p:attrNameLst>
                                      </p:cBhvr>
                                      <p:tavLst>
                                        <p:tav tm="0">
                                          <p:val>
                                            <p:fltVal val="0"/>
                                          </p:val>
                                        </p:tav>
                                        <p:tav tm="100000">
                                          <p:val>
                                            <p:strVal val="#ppt_w"/>
                                          </p:val>
                                        </p:tav>
                                      </p:tavLst>
                                    </p:anim>
                                    <p:anim calcmode="lin" valueType="num">
                                      <p:cBhvr>
                                        <p:cTn id="41" dur="1000" fill="hold"/>
                                        <p:tgtEl>
                                          <p:spTgt spid="10"/>
                                        </p:tgtEl>
                                        <p:attrNameLst>
                                          <p:attrName>ppt_h</p:attrName>
                                        </p:attrNameLst>
                                      </p:cBhvr>
                                      <p:tavLst>
                                        <p:tav tm="0">
                                          <p:val>
                                            <p:fltVal val="0"/>
                                          </p:val>
                                        </p:tav>
                                        <p:tav tm="100000">
                                          <p:val>
                                            <p:strVal val="#ppt_h"/>
                                          </p:val>
                                        </p:tav>
                                      </p:tavLst>
                                    </p:anim>
                                    <p:anim calcmode="lin" valueType="num">
                                      <p:cBhvr>
                                        <p:cTn id="42" dur="1000" fill="hold"/>
                                        <p:tgtEl>
                                          <p:spTgt spid="10"/>
                                        </p:tgtEl>
                                        <p:attrNameLst>
                                          <p:attrName>style.rotation</p:attrName>
                                        </p:attrNameLst>
                                      </p:cBhvr>
                                      <p:tavLst>
                                        <p:tav tm="0">
                                          <p:val>
                                            <p:fltVal val="90"/>
                                          </p:val>
                                        </p:tav>
                                        <p:tav tm="100000">
                                          <p:val>
                                            <p:fltVal val="0"/>
                                          </p:val>
                                        </p:tav>
                                      </p:tavLst>
                                    </p:anim>
                                    <p:animEffect transition="in" filter="fade">
                                      <p:cBhvr>
                                        <p:cTn id="4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1BB20096-3D50-E4B3-BAC7-A3767F9B20E5}"/>
              </a:ext>
            </a:extLst>
          </p:cNvPr>
          <p:cNvSpPr txBox="1"/>
          <p:nvPr/>
        </p:nvSpPr>
        <p:spPr>
          <a:xfrm>
            <a:off x="1431266" y="709912"/>
            <a:ext cx="10513807" cy="5837495"/>
          </a:xfrm>
          <a:prstGeom prst="rect">
            <a:avLst/>
          </a:prstGeom>
          <a:solidFill>
            <a:schemeClr val="accent6">
              <a:lumMod val="40000"/>
              <a:lumOff val="60000"/>
            </a:schemeClr>
          </a:solidFill>
          <a:ln>
            <a:solidFill>
              <a:srgbClr val="00B050"/>
            </a:solidFill>
          </a:ln>
        </p:spPr>
        <p:txBody>
          <a:bodyPr wrap="square">
            <a:spAutoFit/>
          </a:bodyPr>
          <a:lstStyle/>
          <a:p>
            <a:pPr algn="just">
              <a:lnSpc>
                <a:spcPts val="2880"/>
              </a:lnSpc>
              <a:spcBef>
                <a:spcPts val="300"/>
              </a:spcBef>
              <a:spcAft>
                <a:spcPts val="300"/>
              </a:spcAft>
            </a:pPr>
            <a:r>
              <a:rPr lang="vi-VN" sz="2400" b="1" dirty="0">
                <a:solidFill>
                  <a:srgbClr val="FF0000"/>
                </a:solidFill>
                <a:latin typeface="TimesNewRomanPSMT"/>
              </a:rPr>
              <a:t>Quy tắc:  </a:t>
            </a:r>
          </a:p>
          <a:p>
            <a:pPr marL="342900" indent="-342900" algn="just">
              <a:lnSpc>
                <a:spcPts val="2880"/>
              </a:lnSpc>
              <a:spcBef>
                <a:spcPts val="300"/>
              </a:spcBef>
              <a:spcAft>
                <a:spcPts val="300"/>
              </a:spcAft>
              <a:buFont typeface="Wingdings" panose="05000000000000000000" pitchFamily="2" charset="2"/>
              <a:buChar char="v"/>
            </a:pPr>
            <a:r>
              <a:rPr lang="vi-VN" sz="2400" dirty="0">
                <a:latin typeface="TimesNewRomanPSMT"/>
              </a:rPr>
              <a:t>Thành </a:t>
            </a:r>
            <a:r>
              <a:rPr lang="vi-VN" sz="2400" dirty="0" smtClean="0">
                <a:latin typeface="TimesNewRomanPSMT"/>
              </a:rPr>
              <a:t>l</a:t>
            </a:r>
            <a:r>
              <a:rPr lang="en-US" sz="2400" dirty="0" err="1" smtClean="0">
                <a:latin typeface="TimesNewRomanPSMT"/>
              </a:rPr>
              <a:t>ập</a:t>
            </a:r>
            <a:r>
              <a:rPr lang="vi-VN" sz="2400" dirty="0" smtClean="0">
                <a:latin typeface="TimesNewRomanPSMT"/>
              </a:rPr>
              <a:t> </a:t>
            </a:r>
            <a:r>
              <a:rPr lang="vi-VN" sz="2400" dirty="0">
                <a:solidFill>
                  <a:srgbClr val="00B050"/>
                </a:solidFill>
                <a:latin typeface="TimesNewRomanPSMT"/>
              </a:rPr>
              <a:t>4</a:t>
            </a:r>
            <a:r>
              <a:rPr lang="vi-VN" sz="2400" dirty="0">
                <a:latin typeface="TimesNewRomanPSMT"/>
              </a:rPr>
              <a:t> </a:t>
            </a:r>
            <a:r>
              <a:rPr lang="vi-VN" sz="2400" dirty="0" smtClean="0">
                <a:latin typeface="TimesNewRomanPSMT"/>
              </a:rPr>
              <a:t>đ</a:t>
            </a:r>
            <a:r>
              <a:rPr lang="en-US" sz="2400" dirty="0" err="1" smtClean="0">
                <a:latin typeface="TimesNewRomanPSMT"/>
              </a:rPr>
              <a:t>ội</a:t>
            </a:r>
            <a:r>
              <a:rPr lang="vi-VN" sz="2400" dirty="0" smtClean="0">
                <a:latin typeface="TimesNewRomanPSMT"/>
              </a:rPr>
              <a:t> ch</a:t>
            </a:r>
            <a:r>
              <a:rPr lang="en-US" sz="2400" dirty="0" err="1" smtClean="0">
                <a:latin typeface="TimesNewRomanPSMT"/>
              </a:rPr>
              <a:t>ơi</a:t>
            </a:r>
            <a:r>
              <a:rPr lang="vi-VN" sz="2400" dirty="0" smtClean="0">
                <a:latin typeface="TimesNewRomanPSMT"/>
              </a:rPr>
              <a:t> </a:t>
            </a:r>
            <a:r>
              <a:rPr lang="vi-VN" sz="2400" dirty="0">
                <a:latin typeface="TimesNewRomanPSMT"/>
              </a:rPr>
              <a:t>và cử 1 HS làm thư kí. </a:t>
            </a:r>
            <a:endParaRPr lang="en-GB"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Rút</a:t>
            </a:r>
            <a:r>
              <a:rPr lang="en-GB" sz="2400" dirty="0">
                <a:latin typeface="TimesNewRomanPSMT"/>
              </a:rPr>
              <a:t> </a:t>
            </a:r>
            <a:r>
              <a:rPr lang="en-GB" sz="2400" dirty="0" err="1">
                <a:latin typeface="TimesNewRomanPSMT"/>
              </a:rPr>
              <a:t>thăm</a:t>
            </a:r>
            <a:r>
              <a:rPr lang="en-GB" sz="2400" dirty="0">
                <a:latin typeface="TimesNewRomanPSMT"/>
              </a:rPr>
              <a:t>: </a:t>
            </a:r>
            <a:r>
              <a:rPr lang="en-GB" sz="2400" dirty="0" err="1" smtClean="0">
                <a:latin typeface="TimesNewRomanPSMT"/>
              </a:rPr>
              <a:t>có</a:t>
            </a:r>
            <a:r>
              <a:rPr lang="en-GB" sz="2400" dirty="0">
                <a:latin typeface="TimesNewRomanPSMT"/>
              </a:rPr>
              <a:t> </a:t>
            </a:r>
            <a:r>
              <a:rPr lang="en-GB" sz="2400" dirty="0" err="1" smtClean="0">
                <a:latin typeface="TimesNewRomanPSMT"/>
              </a:rPr>
              <a:t>hai</a:t>
            </a:r>
            <a:r>
              <a:rPr lang="en-GB" sz="2400" dirty="0" smtClean="0">
                <a:latin typeface="TimesNewRomanPSMT"/>
              </a:rPr>
              <a:t> </a:t>
            </a:r>
            <a:r>
              <a:rPr lang="en-GB" sz="2400" dirty="0" err="1" smtClean="0">
                <a:latin typeface="TimesNewRomanPSMT"/>
              </a:rPr>
              <a:t>câu</a:t>
            </a:r>
            <a:r>
              <a:rPr lang="en-GB" sz="2400" dirty="0" smtClean="0">
                <a:latin typeface="TimesNewRomanPSMT"/>
              </a:rPr>
              <a:t> </a:t>
            </a:r>
            <a:r>
              <a:rPr lang="en-GB" sz="2400" dirty="0" err="1" smtClean="0">
                <a:latin typeface="TimesNewRomanPSMT"/>
              </a:rPr>
              <a:t>hỏi</a:t>
            </a:r>
            <a:r>
              <a:rPr lang="en-GB" sz="2400" dirty="0" smtClean="0">
                <a:latin typeface="TimesNewRomanPSMT"/>
              </a:rPr>
              <a:t> </a:t>
            </a:r>
            <a:r>
              <a:rPr lang="en-GB" sz="2400" dirty="0" err="1" smtClean="0">
                <a:latin typeface="TimesNewRomanPSMT"/>
              </a:rPr>
              <a:t>sẽ</a:t>
            </a:r>
            <a:r>
              <a:rPr lang="en-GB" sz="2400" dirty="0" smtClean="0">
                <a:latin typeface="TimesNewRomanPSMT"/>
              </a:rPr>
              <a:t> </a:t>
            </a:r>
            <a:r>
              <a:rPr lang="en-GB" sz="2400" dirty="0" err="1" smtClean="0">
                <a:latin typeface="TimesNewRomanPSMT"/>
              </a:rPr>
              <a:t>chọn</a:t>
            </a:r>
            <a:r>
              <a:rPr lang="en-GB" sz="2400" dirty="0" smtClean="0">
                <a:latin typeface="TimesNewRomanPSMT"/>
              </a:rPr>
              <a:t> </a:t>
            </a:r>
            <a:r>
              <a:rPr lang="en-GB" sz="2400" dirty="0" err="1" smtClean="0">
                <a:latin typeface="TimesNewRomanPSMT"/>
              </a:rPr>
              <a:t>làm</a:t>
            </a:r>
            <a:r>
              <a:rPr lang="en-GB" sz="2400" dirty="0" smtClean="0">
                <a:latin typeface="TimesNewRomanPSMT"/>
              </a:rPr>
              <a:t> </a:t>
            </a:r>
            <a:r>
              <a:rPr lang="en-GB" sz="2400" dirty="0" err="1" smtClean="0">
                <a:latin typeface="TimesNewRomanPSMT"/>
              </a:rPr>
              <a:t>câu</a:t>
            </a:r>
            <a:r>
              <a:rPr lang="en-GB" sz="2400" dirty="0" smtClean="0">
                <a:latin typeface="TimesNewRomanPSMT"/>
              </a:rPr>
              <a:t> </a:t>
            </a:r>
            <a:r>
              <a:rPr lang="en-GB" sz="2400" dirty="0" err="1" smtClean="0">
                <a:latin typeface="TimesNewRomanPSMT"/>
              </a:rPr>
              <a:t>hỏi</a:t>
            </a:r>
            <a:r>
              <a:rPr lang="en-GB" sz="2400" dirty="0" smtClean="0">
                <a:latin typeface="TimesNewRomanPSMT"/>
              </a:rPr>
              <a:t> </a:t>
            </a:r>
            <a:r>
              <a:rPr lang="en-GB" sz="2400" dirty="0" err="1" smtClean="0">
                <a:latin typeface="TimesNewRomanPSMT"/>
              </a:rPr>
              <a:t>chung</a:t>
            </a:r>
            <a:r>
              <a:rPr lang="en-GB" sz="2400" dirty="0" smtClean="0">
                <a:latin typeface="TimesNewRomanPSMT"/>
              </a:rPr>
              <a:t> </a:t>
            </a:r>
            <a:r>
              <a:rPr lang="en-GB" sz="2400" dirty="0" err="1" smtClean="0">
                <a:latin typeface="TimesNewRomanPSMT"/>
              </a:rPr>
              <a:t>là</a:t>
            </a:r>
            <a:r>
              <a:rPr lang="en-GB" sz="2400" dirty="0" smtClean="0">
                <a:latin typeface="TimesNewRomanPSMT"/>
              </a:rPr>
              <a:t> </a:t>
            </a:r>
            <a:r>
              <a:rPr lang="en-GB" sz="2400" dirty="0" err="1" smtClean="0">
                <a:latin typeface="TimesNewRomanPSMT"/>
              </a:rPr>
              <a:t>câu</a:t>
            </a:r>
            <a:r>
              <a:rPr lang="en-GB" sz="2400" dirty="0" smtClean="0">
                <a:latin typeface="TimesNewRomanPSMT"/>
              </a:rPr>
              <a:t> 1 </a:t>
            </a:r>
            <a:r>
              <a:rPr lang="en-GB" sz="2400" dirty="0" err="1" smtClean="0">
                <a:latin typeface="TimesNewRomanPSMT"/>
              </a:rPr>
              <a:t>và</a:t>
            </a:r>
            <a:r>
              <a:rPr lang="en-GB" sz="2400" dirty="0" smtClean="0">
                <a:latin typeface="TimesNewRomanPSMT"/>
              </a:rPr>
              <a:t> </a:t>
            </a:r>
            <a:r>
              <a:rPr lang="en-GB" sz="2400" dirty="0" err="1" smtClean="0">
                <a:latin typeface="TimesNewRomanPSMT"/>
              </a:rPr>
              <a:t>câu</a:t>
            </a:r>
            <a:r>
              <a:rPr lang="en-GB" sz="2400" dirty="0" smtClean="0">
                <a:latin typeface="TimesNewRomanPSMT"/>
              </a:rPr>
              <a:t> 7 </a:t>
            </a:r>
            <a:r>
              <a:rPr lang="en-GB" sz="2400" dirty="0" err="1" smtClean="0">
                <a:latin typeface="TimesNewRomanPSMT"/>
              </a:rPr>
              <a:t>mỗi</a:t>
            </a:r>
            <a:r>
              <a:rPr lang="en-GB" sz="2400" dirty="0" smtClean="0">
                <a:latin typeface="TimesNewRomanPSMT"/>
              </a:rPr>
              <a:t> </a:t>
            </a:r>
            <a:r>
              <a:rPr lang="en-GB" sz="2400" dirty="0" err="1" smtClean="0">
                <a:latin typeface="TimesNewRomanPSMT"/>
              </a:rPr>
              <a:t>đội</a:t>
            </a:r>
            <a:r>
              <a:rPr lang="en-GB" sz="2400" dirty="0" smtClean="0">
                <a:latin typeface="TimesNewRomanPSMT"/>
              </a:rPr>
              <a:t> </a:t>
            </a:r>
            <a:r>
              <a:rPr lang="en-GB" sz="2400" dirty="0" err="1">
                <a:latin typeface="TimesNewRomanPSMT"/>
              </a:rPr>
              <a:t>tìm</a:t>
            </a:r>
            <a:r>
              <a:rPr lang="en-GB" sz="2400" dirty="0">
                <a:latin typeface="TimesNewRomanPSMT"/>
              </a:rPr>
              <a:t> </a:t>
            </a:r>
            <a:r>
              <a:rPr lang="en-GB" sz="2400" dirty="0">
                <a:solidFill>
                  <a:srgbClr val="00B050"/>
                </a:solidFill>
                <a:latin typeface="TimesNewRomanPSMT"/>
              </a:rPr>
              <a:t>3 </a:t>
            </a:r>
            <a:r>
              <a:rPr lang="en-GB" sz="2400" dirty="0" err="1">
                <a:latin typeface="TimesNewRomanPSMT"/>
              </a:rPr>
              <a:t>từ</a:t>
            </a:r>
            <a:r>
              <a:rPr lang="en-GB" sz="2400" dirty="0">
                <a:latin typeface="TimesNewRomanPSMT"/>
              </a:rPr>
              <a:t> </a:t>
            </a:r>
            <a:r>
              <a:rPr lang="en-GB" sz="2400" dirty="0" err="1" smtClean="0">
                <a:latin typeface="TimesNewRomanPSMT"/>
              </a:rPr>
              <a:t>ngữ</a:t>
            </a:r>
            <a:r>
              <a:rPr lang="en-GB" sz="2400" dirty="0" smtClean="0">
                <a:latin typeface="TimesNewRomanPSMT"/>
              </a:rPr>
              <a:t>/</a:t>
            </a:r>
            <a:r>
              <a:rPr lang="en-GB" sz="2400" dirty="0" err="1" smtClean="0">
                <a:latin typeface="TimesNewRomanPSMT"/>
              </a:rPr>
              <a:t>đội</a:t>
            </a:r>
            <a:r>
              <a:rPr lang="en-GB" sz="2400" dirty="0" smtClean="0">
                <a:latin typeface="TimesNewRomanPSMT"/>
              </a:rPr>
              <a:t>.</a:t>
            </a:r>
            <a:endParaRPr lang="en-GB"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Thời</a:t>
            </a:r>
            <a:r>
              <a:rPr lang="en-GB" sz="2400" dirty="0">
                <a:latin typeface="TimesNewRomanPSMT"/>
              </a:rPr>
              <a:t> </a:t>
            </a:r>
            <a:r>
              <a:rPr lang="en-GB" sz="2400" dirty="0" err="1">
                <a:latin typeface="TimesNewRomanPSMT"/>
              </a:rPr>
              <a:t>gian</a:t>
            </a:r>
            <a:r>
              <a:rPr lang="en-GB" sz="2400" dirty="0">
                <a:latin typeface="TimesNewRomanPSMT"/>
              </a:rPr>
              <a:t> </a:t>
            </a:r>
            <a:r>
              <a:rPr lang="en-GB" sz="2400" dirty="0" err="1">
                <a:latin typeface="TimesNewRomanPSMT"/>
              </a:rPr>
              <a:t>suy</a:t>
            </a:r>
            <a:r>
              <a:rPr lang="en-GB" sz="2400" dirty="0">
                <a:latin typeface="TimesNewRomanPSMT"/>
              </a:rPr>
              <a:t> </a:t>
            </a:r>
            <a:r>
              <a:rPr lang="en-GB" sz="2400" dirty="0" err="1">
                <a:latin typeface="TimesNewRomanPSMT"/>
              </a:rPr>
              <a:t>nghĩ</a:t>
            </a:r>
            <a:r>
              <a:rPr lang="en-GB" sz="2400" dirty="0">
                <a:latin typeface="TimesNewRomanPSMT"/>
              </a:rPr>
              <a:t>: </a:t>
            </a:r>
            <a:r>
              <a:rPr lang="en-GB" sz="2400" dirty="0">
                <a:solidFill>
                  <a:srgbClr val="00B050"/>
                </a:solidFill>
                <a:latin typeface="TimesNewRomanPSMT"/>
              </a:rPr>
              <a:t>15</a:t>
            </a:r>
            <a:r>
              <a:rPr lang="vi-VN" sz="2400" dirty="0">
                <a:solidFill>
                  <a:srgbClr val="00B050"/>
                </a:solidFill>
                <a:latin typeface="TimesNewRomanPSMT"/>
              </a:rPr>
              <a:t> </a:t>
            </a:r>
            <a:r>
              <a:rPr lang="vi-VN" sz="2400" dirty="0" smtClean="0">
                <a:latin typeface="TimesNewRomanPSMT"/>
              </a:rPr>
              <a:t>gi</a:t>
            </a:r>
            <a:r>
              <a:rPr lang="en-US" sz="2400" dirty="0">
                <a:latin typeface="TimesNewRomanPSMT"/>
              </a:rPr>
              <a:t>â</a:t>
            </a:r>
            <a:r>
              <a:rPr lang="vi-VN" sz="2400" dirty="0" smtClean="0">
                <a:latin typeface="TimesNewRomanPSMT"/>
              </a:rPr>
              <a:t>y/1 </a:t>
            </a:r>
            <a:r>
              <a:rPr lang="vi-VN" sz="2400" dirty="0">
                <a:latin typeface="TimesNewRomanPSMT"/>
              </a:rPr>
              <a:t>từ ngữ</a:t>
            </a:r>
            <a:r>
              <a:rPr lang="en-GB" sz="2400" dirty="0">
                <a:solidFill>
                  <a:srgbClr val="00B050"/>
                </a:solidFill>
                <a:latin typeface="TimesNewRomanPSMT"/>
              </a:rPr>
              <a:t>.</a:t>
            </a:r>
            <a:r>
              <a:rPr lang="vi-VN" sz="2400" dirty="0">
                <a:latin typeface="TimesNewRomanPSMT"/>
              </a:rPr>
              <a:t> </a:t>
            </a:r>
            <a:r>
              <a:rPr lang="en-GB" sz="2400" dirty="0">
                <a:latin typeface="TimesNewRomanPSMT"/>
              </a:rPr>
              <a:t>H</a:t>
            </a:r>
            <a:r>
              <a:rPr lang="vi-VN" sz="2400" dirty="0">
                <a:latin typeface="TimesNewRomanPSMT"/>
              </a:rPr>
              <a:t>ết </a:t>
            </a:r>
            <a:r>
              <a:rPr lang="en-GB" sz="2400" dirty="0">
                <a:solidFill>
                  <a:srgbClr val="00B050"/>
                </a:solidFill>
                <a:latin typeface="TimesNewRomanPSMT"/>
              </a:rPr>
              <a:t>15</a:t>
            </a:r>
            <a:r>
              <a:rPr lang="vi-VN" sz="2400" dirty="0">
                <a:latin typeface="TimesNewRomanPSMT"/>
              </a:rPr>
              <a:t> </a:t>
            </a:r>
            <a:r>
              <a:rPr lang="vi-VN" sz="2400" dirty="0" smtClean="0">
                <a:latin typeface="TimesNewRomanPSMT"/>
              </a:rPr>
              <a:t>gi</a:t>
            </a:r>
            <a:r>
              <a:rPr lang="en-US" sz="2400" dirty="0">
                <a:latin typeface="TimesNewRomanPSMT"/>
              </a:rPr>
              <a:t>â</a:t>
            </a:r>
            <a:r>
              <a:rPr lang="vi-VN" sz="2400" dirty="0" smtClean="0">
                <a:latin typeface="TimesNewRomanPSMT"/>
              </a:rPr>
              <a:t>y </a:t>
            </a:r>
            <a:r>
              <a:rPr lang="vi-VN" sz="2400" dirty="0">
                <a:latin typeface="TimesNewRomanPSMT"/>
              </a:rPr>
              <a:t>nếu </a:t>
            </a:r>
            <a:r>
              <a:rPr lang="vi-VN" sz="2400" dirty="0" smtClean="0">
                <a:latin typeface="TimesNewRomanPSMT"/>
              </a:rPr>
              <a:t>đ</a:t>
            </a:r>
            <a:r>
              <a:rPr lang="en-US" sz="2400" dirty="0" smtClean="0">
                <a:latin typeface="TimesNewRomanPSMT"/>
              </a:rPr>
              <a:t>ộ</a:t>
            </a:r>
            <a:r>
              <a:rPr lang="vi-VN" sz="2400" dirty="0" smtClean="0">
                <a:latin typeface="TimesNewRomanPSMT"/>
              </a:rPr>
              <a:t>i ch</a:t>
            </a:r>
            <a:r>
              <a:rPr lang="en-US" sz="2400" dirty="0" err="1" smtClean="0">
                <a:latin typeface="TimesNewRomanPSMT"/>
              </a:rPr>
              <a:t>ơi</a:t>
            </a:r>
            <a:r>
              <a:rPr lang="vi-VN" sz="2400" dirty="0" smtClean="0">
                <a:latin typeface="TimesNewRomanPSMT"/>
              </a:rPr>
              <a:t> kh</a:t>
            </a:r>
            <a:r>
              <a:rPr lang="en-US" sz="2400" dirty="0">
                <a:latin typeface="TimesNewRomanPSMT"/>
              </a:rPr>
              <a:t>ô</a:t>
            </a:r>
            <a:r>
              <a:rPr lang="vi-VN" sz="2400" dirty="0" smtClean="0">
                <a:latin typeface="TimesNewRomanPSMT"/>
              </a:rPr>
              <a:t>ng </a:t>
            </a:r>
            <a:r>
              <a:rPr lang="vi-VN" sz="2400" dirty="0">
                <a:latin typeface="TimesNewRomanPSMT"/>
              </a:rPr>
              <a:t>trả lời được thì các </a:t>
            </a:r>
            <a:r>
              <a:rPr lang="vi-VN" sz="2400" dirty="0" smtClean="0">
                <a:latin typeface="TimesNewRomanPSMT"/>
              </a:rPr>
              <a:t>đ</a:t>
            </a:r>
            <a:r>
              <a:rPr lang="en-US" sz="2400" dirty="0" smtClean="0">
                <a:latin typeface="TimesNewRomanPSMT"/>
              </a:rPr>
              <a:t>ộ</a:t>
            </a:r>
            <a:r>
              <a:rPr lang="vi-VN" sz="2400" dirty="0" smtClean="0">
                <a:latin typeface="TimesNewRomanPSMT"/>
              </a:rPr>
              <a:t>i </a:t>
            </a:r>
            <a:r>
              <a:rPr lang="vi-VN" sz="2400" dirty="0">
                <a:latin typeface="TimesNewRomanPSMT"/>
              </a:rPr>
              <a:t>khác </a:t>
            </a:r>
            <a:r>
              <a:rPr lang="en-GB" sz="2400" dirty="0" err="1">
                <a:latin typeface="TimesNewRomanPSMT"/>
              </a:rPr>
              <a:t>có</a:t>
            </a:r>
            <a:r>
              <a:rPr lang="en-GB" sz="2400" dirty="0">
                <a:latin typeface="TimesNewRomanPSMT"/>
              </a:rPr>
              <a:t> </a:t>
            </a:r>
            <a:r>
              <a:rPr lang="en-GB" sz="2400" dirty="0" err="1">
                <a:latin typeface="TimesNewRomanPSMT"/>
              </a:rPr>
              <a:t>quyền</a:t>
            </a:r>
            <a:r>
              <a:rPr lang="en-GB" sz="2400" dirty="0">
                <a:latin typeface="TimesNewRomanPSMT"/>
              </a:rPr>
              <a:t> </a:t>
            </a:r>
            <a:r>
              <a:rPr lang="vi-VN" sz="2400" dirty="0">
                <a:latin typeface="TimesNewRomanPSMT"/>
              </a:rPr>
              <a:t>trả lời cho đến khi tìm được từ ngữ.</a:t>
            </a:r>
            <a:endParaRPr lang="en-US"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Mỗi</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cùng</a:t>
            </a:r>
            <a:r>
              <a:rPr lang="en-GB" sz="2400" dirty="0">
                <a:latin typeface="TimesNewRomanPSMT"/>
              </a:rPr>
              <a:t> </a:t>
            </a:r>
            <a:r>
              <a:rPr lang="en-GB" sz="2400" dirty="0" err="1">
                <a:latin typeface="TimesNewRomanPSMT"/>
              </a:rPr>
              <a:t>với</a:t>
            </a:r>
            <a:r>
              <a:rPr lang="en-GB" sz="2400" dirty="0">
                <a:latin typeface="TimesNewRomanPSMT"/>
              </a:rPr>
              <a:t> </a:t>
            </a:r>
            <a:r>
              <a:rPr lang="en-GB" sz="2400" dirty="0" err="1">
                <a:latin typeface="TimesNewRomanPSMT"/>
              </a:rPr>
              <a:t>ít</a:t>
            </a:r>
            <a:r>
              <a:rPr lang="en-GB" sz="2400" dirty="0">
                <a:latin typeface="TimesNewRomanPSMT"/>
              </a:rPr>
              <a:t> </a:t>
            </a:r>
            <a:r>
              <a:rPr lang="en-GB" sz="2400" dirty="0" err="1">
                <a:latin typeface="TimesNewRomanPSMT"/>
              </a:rPr>
              <a:t>nhất</a:t>
            </a:r>
            <a:r>
              <a:rPr lang="en-GB" sz="2400" dirty="0">
                <a:latin typeface="TimesNewRomanPSMT"/>
              </a:rPr>
              <a:t> </a:t>
            </a:r>
            <a:r>
              <a:rPr lang="en-GB" sz="2400" dirty="0">
                <a:solidFill>
                  <a:srgbClr val="00B050"/>
                </a:solidFill>
                <a:latin typeface="TimesNewRomanPSMT"/>
              </a:rPr>
              <a:t>1</a:t>
            </a:r>
            <a:r>
              <a:rPr lang="en-GB" sz="2400" dirty="0">
                <a:latin typeface="TimesNewRomanPSMT"/>
              </a:rPr>
              <a:t> </a:t>
            </a:r>
            <a:r>
              <a:rPr lang="en-GB" sz="2400" dirty="0" err="1">
                <a:latin typeface="TimesNewRomanPSMT"/>
              </a:rPr>
              <a:t>câu</a:t>
            </a:r>
            <a:r>
              <a:rPr lang="en-GB" sz="2400" dirty="0">
                <a:latin typeface="TimesNewRomanPSMT"/>
              </a:rPr>
              <a:t> </a:t>
            </a:r>
            <a:r>
              <a:rPr lang="en-GB" sz="2400" dirty="0" err="1">
                <a:latin typeface="TimesNewRomanPSMT"/>
              </a:rPr>
              <a:t>trích</a:t>
            </a:r>
            <a:r>
              <a:rPr lang="en-GB" sz="2400" dirty="0">
                <a:latin typeface="TimesNewRomanPSMT"/>
              </a:rPr>
              <a:t> </a:t>
            </a:r>
            <a:r>
              <a:rPr lang="en-GB" sz="2400" dirty="0" err="1">
                <a:latin typeface="TimesNewRomanPSMT"/>
              </a:rPr>
              <a:t>trong</a:t>
            </a:r>
            <a:r>
              <a:rPr lang="en-GB" sz="2400" dirty="0">
                <a:latin typeface="TimesNewRomanPSMT"/>
              </a:rPr>
              <a:t> SGK (</a:t>
            </a:r>
            <a:r>
              <a:rPr lang="en-GB" sz="2400" dirty="0" err="1">
                <a:latin typeface="TimesNewRomanPSMT"/>
              </a:rPr>
              <a:t>đã</a:t>
            </a:r>
            <a:r>
              <a:rPr lang="en-GB" sz="2400" dirty="0">
                <a:latin typeface="TimesNewRomanPSMT"/>
              </a:rPr>
              <a:t> </a:t>
            </a:r>
            <a:r>
              <a:rPr lang="en-GB" sz="2400" dirty="0" err="1">
                <a:latin typeface="TimesNewRomanPSMT"/>
              </a:rPr>
              <a:t>giới</a:t>
            </a:r>
            <a:r>
              <a:rPr lang="en-GB" sz="2400" dirty="0">
                <a:latin typeface="TimesNewRomanPSMT"/>
              </a:rPr>
              <a:t> </a:t>
            </a:r>
            <a:r>
              <a:rPr lang="en-GB" sz="2400" dirty="0" err="1">
                <a:latin typeface="TimesNewRomanPSMT"/>
              </a:rPr>
              <a:t>hạn</a:t>
            </a:r>
            <a:r>
              <a:rPr lang="en-GB" sz="2400" dirty="0">
                <a:latin typeface="TimesNewRomanPSMT"/>
              </a:rPr>
              <a:t>) </a:t>
            </a:r>
            <a:r>
              <a:rPr lang="en-GB" sz="2400" dirty="0" err="1">
                <a:latin typeface="TimesNewRomanPSMT"/>
              </a:rPr>
              <a:t>có</a:t>
            </a:r>
            <a:r>
              <a:rPr lang="en-GB" sz="2400" dirty="0">
                <a:latin typeface="TimesNewRomanPSMT"/>
              </a:rPr>
              <a:t> </a:t>
            </a:r>
            <a:r>
              <a:rPr lang="en-GB" sz="2400" dirty="0" err="1">
                <a:latin typeface="TimesNewRomanPSMT"/>
              </a:rPr>
              <a:t>sử</a:t>
            </a:r>
            <a:r>
              <a:rPr lang="en-GB" sz="2400" dirty="0">
                <a:latin typeface="TimesNewRomanPSMT"/>
              </a:rPr>
              <a:t> </a:t>
            </a:r>
            <a:r>
              <a:rPr lang="en-GB" sz="2400" dirty="0" err="1">
                <a:latin typeface="TimesNewRomanPSMT"/>
              </a:rPr>
              <a:t>dụng</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tính</a:t>
            </a:r>
            <a:r>
              <a:rPr lang="en-GB" sz="2400" dirty="0">
                <a:latin typeface="TimesNewRomanPSMT"/>
              </a:rPr>
              <a:t> </a:t>
            </a:r>
            <a:r>
              <a:rPr lang="en-GB" sz="2400" dirty="0">
                <a:solidFill>
                  <a:srgbClr val="00B050"/>
                </a:solidFill>
                <a:latin typeface="TimesNewRomanPSMT"/>
              </a:rPr>
              <a:t>5</a:t>
            </a:r>
            <a:r>
              <a:rPr lang="en-GB" sz="2400" dirty="0">
                <a:latin typeface="TimesNewRomanPSMT"/>
              </a:rPr>
              <a:t> </a:t>
            </a:r>
            <a:r>
              <a:rPr lang="en-GB" sz="2400" dirty="0" err="1">
                <a:latin typeface="TimesNewRomanPSMT"/>
              </a:rPr>
              <a:t>điểm</a:t>
            </a:r>
            <a:r>
              <a:rPr lang="en-GB" sz="2400" dirty="0">
                <a:latin typeface="TimesNewRomanPSMT"/>
              </a:rPr>
              <a:t>.</a:t>
            </a:r>
            <a:r>
              <a:rPr lang="vi-VN" sz="2400" dirty="0">
                <a:latin typeface="TimesNewRomanPSMT"/>
              </a:rPr>
              <a:t> </a:t>
            </a:r>
            <a:r>
              <a:rPr lang="en-US" sz="2400" dirty="0">
                <a:latin typeface="TimesNewRomanPSMT"/>
              </a:rPr>
              <a:t>Thành </a:t>
            </a:r>
            <a:r>
              <a:rPr lang="en-US" sz="2400" dirty="0" err="1">
                <a:latin typeface="TimesNewRomanPSMT"/>
              </a:rPr>
              <a:t>tích</a:t>
            </a:r>
            <a:r>
              <a:rPr lang="en-US" sz="2400" dirty="0">
                <a:latin typeface="TimesNewRomanPSMT"/>
              </a:rPr>
              <a:t> </a:t>
            </a:r>
            <a:r>
              <a:rPr lang="en-US" sz="2400" dirty="0" err="1">
                <a:latin typeface="TimesNewRomanPSMT"/>
              </a:rPr>
              <a:t>của</a:t>
            </a:r>
            <a:r>
              <a:rPr lang="en-US" sz="2400" dirty="0">
                <a:latin typeface="TimesNewRomanPSMT"/>
              </a:rPr>
              <a:t> </a:t>
            </a:r>
            <a:r>
              <a:rPr lang="en-US" sz="2400" dirty="0" err="1">
                <a:latin typeface="TimesNewRomanPSMT"/>
              </a:rPr>
              <a:t>đội</a:t>
            </a:r>
            <a:r>
              <a:rPr lang="en-US" sz="2400" dirty="0">
                <a:latin typeface="TimesNewRomanPSMT"/>
              </a:rPr>
              <a:t> </a:t>
            </a:r>
            <a:r>
              <a:rPr lang="en-US" sz="2400" dirty="0" err="1">
                <a:latin typeface="TimesNewRomanPSMT"/>
              </a:rPr>
              <a:t>là</a:t>
            </a:r>
            <a:r>
              <a:rPr lang="en-US" sz="2400" dirty="0">
                <a:latin typeface="TimesNewRomanPSMT"/>
              </a:rPr>
              <a:t> </a:t>
            </a:r>
            <a:r>
              <a:rPr lang="en-US" sz="2400" dirty="0" err="1">
                <a:solidFill>
                  <a:srgbClr val="00B050"/>
                </a:solidFill>
                <a:latin typeface="TimesNewRomanPSMT"/>
              </a:rPr>
              <a:t>trung</a:t>
            </a:r>
            <a:r>
              <a:rPr lang="en-US" sz="2400" dirty="0">
                <a:solidFill>
                  <a:srgbClr val="00B050"/>
                </a:solidFill>
                <a:latin typeface="TimesNewRomanPSMT"/>
              </a:rPr>
              <a:t> </a:t>
            </a:r>
            <a:r>
              <a:rPr lang="en-US" sz="2400" dirty="0" err="1">
                <a:solidFill>
                  <a:srgbClr val="00B050"/>
                </a:solidFill>
                <a:latin typeface="TimesNewRomanPSMT"/>
              </a:rPr>
              <a:t>bình</a:t>
            </a:r>
            <a:r>
              <a:rPr lang="en-US" sz="2400" dirty="0">
                <a:solidFill>
                  <a:srgbClr val="00B050"/>
                </a:solidFill>
                <a:latin typeface="TimesNewRomanPSMT"/>
              </a:rPr>
              <a:t> </a:t>
            </a:r>
            <a:r>
              <a:rPr lang="en-US" sz="2400" dirty="0" err="1">
                <a:solidFill>
                  <a:srgbClr val="00B050"/>
                </a:solidFill>
                <a:latin typeface="TimesNewRomanPSMT"/>
              </a:rPr>
              <a:t>cộng</a:t>
            </a:r>
            <a:r>
              <a:rPr lang="en-US" sz="2400" dirty="0">
                <a:solidFill>
                  <a:srgbClr val="00B050"/>
                </a:solidFill>
                <a:latin typeface="TimesNewRomanPSMT"/>
              </a:rPr>
              <a:t> </a:t>
            </a:r>
            <a:r>
              <a:rPr lang="en-US" sz="2400" dirty="0" err="1">
                <a:latin typeface="TimesNewRomanPSMT"/>
              </a:rPr>
              <a:t>giữa</a:t>
            </a:r>
            <a:r>
              <a:rPr lang="en-US" sz="2400" dirty="0">
                <a:latin typeface="TimesNewRomanPSMT"/>
              </a:rPr>
              <a:t> </a:t>
            </a:r>
            <a:r>
              <a:rPr lang="en-US" sz="2400" dirty="0" err="1">
                <a:latin typeface="TimesNewRomanPSMT"/>
              </a:rPr>
              <a:t>tổng</a:t>
            </a:r>
            <a:r>
              <a:rPr lang="en-US" sz="2400" dirty="0">
                <a:latin typeface="TimesNewRomanPSMT"/>
              </a:rPr>
              <a:t> </a:t>
            </a:r>
            <a:r>
              <a:rPr lang="en-US" sz="2400" dirty="0" err="1">
                <a:latin typeface="TimesNewRomanPSMT"/>
              </a:rPr>
              <a:t>số</a:t>
            </a:r>
            <a:r>
              <a:rPr lang="en-US" sz="2400" dirty="0">
                <a:latin typeface="TimesNewRomanPSMT"/>
              </a:rPr>
              <a:t> </a:t>
            </a:r>
            <a:r>
              <a:rPr lang="en-US" sz="2400" dirty="0" err="1">
                <a:latin typeface="TimesNewRomanPSMT"/>
              </a:rPr>
              <a:t>điểm</a:t>
            </a:r>
            <a:r>
              <a:rPr lang="en-US" sz="2400" dirty="0">
                <a:latin typeface="TimesNewRomanPSMT"/>
              </a:rPr>
              <a:t>/</a:t>
            </a:r>
            <a:r>
              <a:rPr lang="en-US" sz="2400" dirty="0" err="1">
                <a:latin typeface="TimesNewRomanPSMT"/>
              </a:rPr>
              <a:t>số</a:t>
            </a:r>
            <a:r>
              <a:rPr lang="en-US" sz="2400" dirty="0">
                <a:latin typeface="TimesNewRomanPSMT"/>
              </a:rPr>
              <a:t> </a:t>
            </a:r>
            <a:r>
              <a:rPr lang="en-US" sz="2400" dirty="0" err="1">
                <a:latin typeface="TimesNewRomanPSMT"/>
              </a:rPr>
              <a:t>câu</a:t>
            </a:r>
            <a:r>
              <a:rPr lang="en-US" sz="2400" dirty="0">
                <a:latin typeface="TimesNewRomanPSMT"/>
              </a:rPr>
              <a:t> </a:t>
            </a:r>
            <a:r>
              <a:rPr lang="en-US" sz="2400" dirty="0" err="1">
                <a:latin typeface="TimesNewRomanPSMT"/>
              </a:rPr>
              <a:t>được</a:t>
            </a:r>
            <a:r>
              <a:rPr lang="en-US" sz="2400" dirty="0">
                <a:latin typeface="TimesNewRomanPSMT"/>
              </a:rPr>
              <a:t> </a:t>
            </a:r>
            <a:r>
              <a:rPr lang="en-US" sz="2400" dirty="0" err="1">
                <a:latin typeface="TimesNewRomanPSMT"/>
              </a:rPr>
              <a:t>giao</a:t>
            </a:r>
            <a:r>
              <a:rPr lang="en-US" sz="2400" dirty="0">
                <a:latin typeface="TimesNewRomanPSMT"/>
              </a:rPr>
              <a:t>.</a:t>
            </a:r>
            <a:endParaRPr lang="vi-VN"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US" sz="2400" dirty="0">
                <a:latin typeface="TimesNewRomanPSMT"/>
              </a:rPr>
              <a:t>K</a:t>
            </a:r>
            <a:r>
              <a:rPr lang="vi-VN" sz="2400" dirty="0">
                <a:latin typeface="TimesNewRomanPSMT"/>
              </a:rPr>
              <a:t>hi tìm được </a:t>
            </a:r>
            <a:r>
              <a:rPr lang="en-GB" sz="2400" dirty="0" err="1">
                <a:latin typeface="TimesNewRomanPSMT"/>
              </a:rPr>
              <a:t>các</a:t>
            </a:r>
            <a:r>
              <a:rPr lang="en-GB" sz="2400" dirty="0">
                <a:latin typeface="TimesNewRomanPSMT"/>
              </a:rPr>
              <a:t> </a:t>
            </a:r>
            <a:r>
              <a:rPr lang="vi-VN" sz="2400" dirty="0">
                <a:latin typeface="TimesNewRomanPSMT"/>
              </a:rPr>
              <a:t>từ ngữ hàng ngang</a:t>
            </a:r>
            <a:r>
              <a:rPr lang="en-US" sz="2400" dirty="0">
                <a:latin typeface="TimesNewRomanPSMT"/>
              </a:rPr>
              <a:t> </a:t>
            </a:r>
            <a:r>
              <a:rPr lang="en-US" sz="2400" dirty="0" err="1">
                <a:latin typeface="TimesNewRomanPSMT"/>
              </a:rPr>
              <a:t>thì</a:t>
            </a:r>
            <a:r>
              <a:rPr lang="vi-VN" sz="2400" dirty="0">
                <a:latin typeface="TimesNewRomanPSMT"/>
              </a:rPr>
              <a:t> từ ngữ hàng dọc (từ khoá)</a:t>
            </a:r>
            <a:r>
              <a:rPr lang="en-US" sz="2400" dirty="0">
                <a:latin typeface="TimesNewRomanPSMT"/>
              </a:rPr>
              <a:t> </a:t>
            </a:r>
            <a:r>
              <a:rPr lang="en-US" sz="2400" dirty="0" err="1">
                <a:latin typeface="TimesNewRomanPSMT"/>
              </a:rPr>
              <a:t>hiện</a:t>
            </a:r>
            <a:r>
              <a:rPr lang="en-US" sz="2400" dirty="0">
                <a:latin typeface="TimesNewRomanPSMT"/>
              </a:rPr>
              <a:t> ra</a:t>
            </a:r>
            <a:r>
              <a:rPr lang="vi-VN" sz="2400" dirty="0">
                <a:latin typeface="TimesNewRomanPSMT"/>
              </a:rPr>
              <a:t>. </a:t>
            </a:r>
            <a:r>
              <a:rPr lang="en-US" sz="2400" dirty="0" err="1">
                <a:latin typeface="TimesNewRomanPSMT"/>
              </a:rPr>
              <a:t>Bốn</a:t>
            </a:r>
            <a:r>
              <a:rPr lang="vi-VN" sz="2400" dirty="0">
                <a:latin typeface="TimesNewRomanPSMT"/>
              </a:rPr>
              <a:t> </a:t>
            </a:r>
            <a:r>
              <a:rPr lang="vi-VN" sz="2400" dirty="0" smtClean="0">
                <a:latin typeface="TimesNewRomanPSMT"/>
              </a:rPr>
              <a:t>đ</a:t>
            </a:r>
            <a:r>
              <a:rPr lang="en-US" sz="2400" dirty="0" smtClean="0">
                <a:latin typeface="TimesNewRomanPSMT"/>
              </a:rPr>
              <a:t>ộ</a:t>
            </a:r>
            <a:r>
              <a:rPr lang="vi-VN" sz="2400" dirty="0" smtClean="0">
                <a:latin typeface="TimesNewRomanPSMT"/>
              </a:rPr>
              <a:t>i n</a:t>
            </a:r>
            <a:r>
              <a:rPr lang="en-US" sz="2400" dirty="0">
                <a:latin typeface="TimesNewRomanPSMT"/>
              </a:rPr>
              <a:t>ê</a:t>
            </a:r>
            <a:r>
              <a:rPr lang="vi-VN" sz="2400" dirty="0" smtClean="0">
                <a:latin typeface="TimesNewRomanPSMT"/>
              </a:rPr>
              <a:t>u th</a:t>
            </a:r>
            <a:r>
              <a:rPr lang="en-US" sz="2400" dirty="0">
                <a:latin typeface="TimesNewRomanPSMT"/>
              </a:rPr>
              <a:t>ô</a:t>
            </a:r>
            <a:r>
              <a:rPr lang="vi-VN" sz="2400" dirty="0" smtClean="0">
                <a:latin typeface="TimesNewRomanPSMT"/>
              </a:rPr>
              <a:t>ng đi</a:t>
            </a:r>
            <a:r>
              <a:rPr lang="en-US" sz="2400" dirty="0" smtClean="0">
                <a:latin typeface="TimesNewRomanPSMT"/>
              </a:rPr>
              <a:t>ệ</a:t>
            </a:r>
            <a:r>
              <a:rPr lang="vi-VN" sz="2400" dirty="0" smtClean="0">
                <a:latin typeface="TimesNewRomanPSMT"/>
              </a:rPr>
              <a:t>p </a:t>
            </a:r>
            <a:r>
              <a:rPr lang="vi-VN" sz="2400" dirty="0">
                <a:latin typeface="TimesNewRomanPSMT"/>
              </a:rPr>
              <a:t>của từ khoá; </a:t>
            </a:r>
            <a:r>
              <a:rPr lang="vi-VN" sz="2400" dirty="0" smtClean="0">
                <a:latin typeface="TimesNewRomanPSMT"/>
              </a:rPr>
              <a:t>th</a:t>
            </a:r>
            <a:r>
              <a:rPr lang="en-US" sz="2400" dirty="0">
                <a:latin typeface="TimesNewRomanPSMT"/>
              </a:rPr>
              <a:t>ô</a:t>
            </a:r>
            <a:r>
              <a:rPr lang="vi-VN" sz="2400" dirty="0" smtClean="0">
                <a:latin typeface="TimesNewRomanPSMT"/>
              </a:rPr>
              <a:t>ng đi</a:t>
            </a:r>
            <a:r>
              <a:rPr lang="en-US" sz="2400" dirty="0" err="1" smtClean="0">
                <a:latin typeface="TimesNewRomanPSMT"/>
              </a:rPr>
              <a:t>ệp</a:t>
            </a:r>
            <a:r>
              <a:rPr lang="vi-VN" sz="2400" dirty="0" smtClean="0">
                <a:latin typeface="TimesNewRomanPSMT"/>
              </a:rPr>
              <a:t> </a:t>
            </a:r>
            <a:r>
              <a:rPr lang="vi-VN" sz="2400" dirty="0">
                <a:latin typeface="TimesNewRomanPSMT"/>
              </a:rPr>
              <a:t>đúng với từ khoá được</a:t>
            </a:r>
            <a:r>
              <a:rPr lang="en-GB" sz="2400" dirty="0">
                <a:latin typeface="TimesNewRomanPSMT"/>
              </a:rPr>
              <a:t> </a:t>
            </a:r>
            <a:r>
              <a:rPr lang="en-GB" sz="2400" dirty="0" err="1">
                <a:latin typeface="TimesNewRomanPSMT"/>
              </a:rPr>
              <a:t>tính</a:t>
            </a:r>
            <a:r>
              <a:rPr lang="vi-VN" sz="2400" dirty="0">
                <a:latin typeface="TimesNewRomanPSMT"/>
              </a:rPr>
              <a:t> </a:t>
            </a:r>
            <a:r>
              <a:rPr lang="vi-VN" sz="2400" dirty="0">
                <a:solidFill>
                  <a:srgbClr val="00B050"/>
                </a:solidFill>
                <a:latin typeface="TimesNewRomanPSMT"/>
              </a:rPr>
              <a:t>5 điểm</a:t>
            </a:r>
            <a:r>
              <a:rPr lang="vi-VN" sz="2400" dirty="0">
                <a:latin typeface="TimesNewRomanPSMT"/>
              </a:rPr>
              <a:t>, </a:t>
            </a:r>
            <a:r>
              <a:rPr lang="vi-VN" sz="2400" dirty="0" smtClean="0">
                <a:latin typeface="TimesNewRomanPSMT"/>
              </a:rPr>
              <a:t>th</a:t>
            </a:r>
            <a:r>
              <a:rPr lang="en-US" sz="2400" dirty="0" err="1" smtClean="0">
                <a:latin typeface="TimesNewRomanPSMT"/>
              </a:rPr>
              <a:t>ôn</a:t>
            </a:r>
            <a:r>
              <a:rPr lang="vi-VN" sz="2400" dirty="0" smtClean="0">
                <a:latin typeface="TimesNewRomanPSMT"/>
              </a:rPr>
              <a:t>g đi</a:t>
            </a:r>
            <a:r>
              <a:rPr lang="en-US" sz="2400" dirty="0" smtClean="0">
                <a:latin typeface="TimesNewRomanPSMT"/>
              </a:rPr>
              <a:t>ệ</a:t>
            </a:r>
            <a:r>
              <a:rPr lang="vi-VN" sz="2400" dirty="0" smtClean="0">
                <a:latin typeface="TimesNewRomanPSMT"/>
              </a:rPr>
              <a:t>p </a:t>
            </a:r>
            <a:r>
              <a:rPr lang="vi-VN" sz="2400" dirty="0">
                <a:solidFill>
                  <a:srgbClr val="00B050"/>
                </a:solidFill>
                <a:latin typeface="TimesNewRomanPSMT"/>
              </a:rPr>
              <a:t>đúng và hay</a:t>
            </a:r>
            <a:r>
              <a:rPr lang="vi-VN" sz="2400" dirty="0">
                <a:latin typeface="TimesNewRomanPSMT"/>
              </a:rPr>
              <a:t> được </a:t>
            </a:r>
            <a:r>
              <a:rPr lang="en-GB" sz="2400" dirty="0" err="1">
                <a:latin typeface="TimesNewRomanPSMT"/>
              </a:rPr>
              <a:t>tính</a:t>
            </a:r>
            <a:r>
              <a:rPr lang="en-GB" sz="2400" dirty="0">
                <a:latin typeface="TimesNewRomanPSMT"/>
              </a:rPr>
              <a:t> </a:t>
            </a:r>
            <a:r>
              <a:rPr lang="vi-VN" sz="2400" dirty="0">
                <a:solidFill>
                  <a:srgbClr val="00B050"/>
                </a:solidFill>
                <a:latin typeface="TimesNewRomanPSMT"/>
              </a:rPr>
              <a:t>10 điểm. </a:t>
            </a:r>
            <a:r>
              <a:rPr lang="vi-VN" sz="2400" dirty="0">
                <a:solidFill>
                  <a:srgbClr val="00B050"/>
                </a:solidFill>
                <a:effectLst/>
                <a:latin typeface="TimesNewRomanPSMT"/>
              </a:rPr>
              <a:t> </a:t>
            </a:r>
            <a:endParaRPr lang="en-US" sz="2400" dirty="0">
              <a:solidFill>
                <a:srgbClr val="00B050"/>
              </a:solidFill>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spc="-90" dirty="0">
                <a:effectLst/>
                <a:latin typeface="TimesNewRomanPSMT"/>
              </a:rPr>
              <a:t>Thư kí </a:t>
            </a:r>
            <a:r>
              <a:rPr lang="vi-VN" sz="2400" spc="-90" dirty="0" smtClean="0">
                <a:effectLst/>
                <a:latin typeface="TimesNewRomanPSMT"/>
              </a:rPr>
              <a:t>c</a:t>
            </a:r>
            <a:r>
              <a:rPr lang="en-US" sz="2400" spc="-90" dirty="0">
                <a:latin typeface="TimesNewRomanPSMT"/>
              </a:rPr>
              <a:t>ô</a:t>
            </a:r>
            <a:r>
              <a:rPr lang="vi-VN" sz="2400" spc="-90" dirty="0" smtClean="0">
                <a:effectLst/>
                <a:latin typeface="TimesNewRomanPSMT"/>
              </a:rPr>
              <a:t>ng </a:t>
            </a:r>
            <a:r>
              <a:rPr lang="vi-VN" sz="2400" spc="-90" dirty="0">
                <a:effectLst/>
                <a:latin typeface="TimesNewRomanPSMT"/>
              </a:rPr>
              <a:t>bố kết quả</a:t>
            </a:r>
            <a:r>
              <a:rPr lang="en-US" sz="2400" spc="-90" dirty="0">
                <a:effectLst/>
                <a:latin typeface="TimesNewRomanPSMT"/>
              </a:rPr>
              <a:t>.</a:t>
            </a:r>
            <a:endParaRPr lang="en-US" sz="2400" spc="-9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dirty="0">
                <a:effectLst/>
                <a:latin typeface="TimesNewRomanPSMT"/>
              </a:rPr>
              <a:t>GV </a:t>
            </a:r>
            <a:r>
              <a:rPr lang="vi-VN" sz="2400" dirty="0" smtClean="0">
                <a:effectLst/>
                <a:latin typeface="TimesNewRomanPSMT"/>
              </a:rPr>
              <a:t>nh</a:t>
            </a:r>
            <a:r>
              <a:rPr lang="en-US" sz="2400" dirty="0" smtClean="0">
                <a:latin typeface="TimesNewRomanPSMT"/>
              </a:rPr>
              <a:t>ậ</a:t>
            </a:r>
            <a:r>
              <a:rPr lang="vi-VN" sz="2400" dirty="0" smtClean="0">
                <a:effectLst/>
                <a:latin typeface="TimesNewRomanPSMT"/>
              </a:rPr>
              <a:t>n </a:t>
            </a:r>
            <a:r>
              <a:rPr lang="vi-VN" sz="2400" dirty="0">
                <a:effectLst/>
                <a:latin typeface="TimesNewRomanPSMT"/>
              </a:rPr>
              <a:t>xét, đánh giá. </a:t>
            </a:r>
            <a:endParaRPr lang="vi-VN" sz="2400" dirty="0"/>
          </a:p>
        </p:txBody>
      </p:sp>
    </p:spTree>
    <p:extLst>
      <p:ext uri="{BB962C8B-B14F-4D97-AF65-F5344CB8AC3E}">
        <p14:creationId xmlns:p14="http://schemas.microsoft.com/office/powerpoint/2010/main" val="202753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p:cTn id="14"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 calcmode="lin" valueType="num">
                                      <p:cBhvr>
                                        <p:cTn id="22"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3"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24"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25" dur="10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 calcmode="lin" valueType="num">
                                      <p:cBhvr>
                                        <p:cTn id="30"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31"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32"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33" dur="1000"/>
                                        <p:tgtEl>
                                          <p:spTgt spid="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6">
                                            <p:txEl>
                                              <p:pRg st="3" end="3"/>
                                            </p:txEl>
                                          </p:spTgt>
                                        </p:tgtEl>
                                        <p:attrNameLst>
                                          <p:attrName>style.visibility</p:attrName>
                                        </p:attrNameLst>
                                      </p:cBhvr>
                                      <p:to>
                                        <p:strVal val="visible"/>
                                      </p:to>
                                    </p:set>
                                    <p:anim calcmode="lin" valueType="num">
                                      <p:cBhvr>
                                        <p:cTn id="38" dur="1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39" dur="1000" fill="hold"/>
                                        <p:tgtEl>
                                          <p:spTgt spid="6">
                                            <p:txEl>
                                              <p:pRg st="3" end="3"/>
                                            </p:txEl>
                                          </p:spTgt>
                                        </p:tgtEl>
                                        <p:attrNameLst>
                                          <p:attrName>ppt_h</p:attrName>
                                        </p:attrNameLst>
                                      </p:cBhvr>
                                      <p:tavLst>
                                        <p:tav tm="0">
                                          <p:val>
                                            <p:fltVal val="0"/>
                                          </p:val>
                                        </p:tav>
                                        <p:tav tm="100000">
                                          <p:val>
                                            <p:strVal val="#ppt_h"/>
                                          </p:val>
                                        </p:tav>
                                      </p:tavLst>
                                    </p:anim>
                                    <p:anim calcmode="lin" valueType="num">
                                      <p:cBhvr>
                                        <p:cTn id="40" dur="1000" fill="hold"/>
                                        <p:tgtEl>
                                          <p:spTgt spid="6">
                                            <p:txEl>
                                              <p:pRg st="3" end="3"/>
                                            </p:txEl>
                                          </p:spTgt>
                                        </p:tgtEl>
                                        <p:attrNameLst>
                                          <p:attrName>style.rotation</p:attrName>
                                        </p:attrNameLst>
                                      </p:cBhvr>
                                      <p:tavLst>
                                        <p:tav tm="0">
                                          <p:val>
                                            <p:fltVal val="90"/>
                                          </p:val>
                                        </p:tav>
                                        <p:tav tm="100000">
                                          <p:val>
                                            <p:fltVal val="0"/>
                                          </p:val>
                                        </p:tav>
                                      </p:tavLst>
                                    </p:anim>
                                    <p:animEffect transition="in" filter="fade">
                                      <p:cBhvr>
                                        <p:cTn id="41" dur="1000"/>
                                        <p:tgtEl>
                                          <p:spTgt spid="6">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6">
                                            <p:txEl>
                                              <p:pRg st="4" end="4"/>
                                            </p:txEl>
                                          </p:spTgt>
                                        </p:tgtEl>
                                        <p:attrNameLst>
                                          <p:attrName>style.visibility</p:attrName>
                                        </p:attrNameLst>
                                      </p:cBhvr>
                                      <p:to>
                                        <p:strVal val="visible"/>
                                      </p:to>
                                    </p:set>
                                    <p:animEffect transition="in" filter="circle(in)">
                                      <p:cBhvr>
                                        <p:cTn id="46" dur="2000"/>
                                        <p:tgtEl>
                                          <p:spTgt spid="6">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6">
                                            <p:txEl>
                                              <p:pRg st="5" end="5"/>
                                            </p:txEl>
                                          </p:spTgt>
                                        </p:tgtEl>
                                        <p:attrNameLst>
                                          <p:attrName>style.visibility</p:attrName>
                                        </p:attrNameLst>
                                      </p:cBhvr>
                                      <p:to>
                                        <p:strVal val="visible"/>
                                      </p:to>
                                    </p:set>
                                    <p:animEffect transition="in" filter="circle(in)">
                                      <p:cBhvr>
                                        <p:cTn id="51" dur="2000"/>
                                        <p:tgtEl>
                                          <p:spTgt spid="6">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6">
                                            <p:txEl>
                                              <p:pRg st="6" end="6"/>
                                            </p:txEl>
                                          </p:spTgt>
                                        </p:tgtEl>
                                        <p:attrNameLst>
                                          <p:attrName>style.visibility</p:attrName>
                                        </p:attrNameLst>
                                      </p:cBhvr>
                                      <p:to>
                                        <p:strVal val="visible"/>
                                      </p:to>
                                    </p:set>
                                    <p:animEffect transition="in" filter="circle(in)">
                                      <p:cBhvr>
                                        <p:cTn id="56" dur="2000"/>
                                        <p:tgtEl>
                                          <p:spTgt spid="6">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nodeType="clickEffect">
                                  <p:stCondLst>
                                    <p:cond delay="0"/>
                                  </p:stCondLst>
                                  <p:childTnLst>
                                    <p:set>
                                      <p:cBhvr>
                                        <p:cTn id="60" dur="1" fill="hold">
                                          <p:stCondLst>
                                            <p:cond delay="0"/>
                                          </p:stCondLst>
                                        </p:cTn>
                                        <p:tgtEl>
                                          <p:spTgt spid="6">
                                            <p:txEl>
                                              <p:pRg st="7" end="7"/>
                                            </p:txEl>
                                          </p:spTgt>
                                        </p:tgtEl>
                                        <p:attrNameLst>
                                          <p:attrName>style.visibility</p:attrName>
                                        </p:attrNameLst>
                                      </p:cBhvr>
                                      <p:to>
                                        <p:strVal val="visible"/>
                                      </p:to>
                                    </p:set>
                                    <p:animEffect transition="in" filter="circle(in)">
                                      <p:cBhvr>
                                        <p:cTn id="61" dur="20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2" name="Câu 1">
            <a:hlinkClick r:id="rId3" action="ppaction://hlinksldjump"/>
            <a:extLst>
              <a:ext uri="{FF2B5EF4-FFF2-40B4-BE49-F238E27FC236}">
                <a16:creationId xmlns:a16="http://schemas.microsoft.com/office/drawing/2014/main" xmlns="" id="{5D666B8A-0F09-FEC9-1EA1-B26478FCE4E0}"/>
              </a:ext>
            </a:extLst>
          </p:cNvPr>
          <p:cNvSpPr/>
          <p:nvPr/>
        </p:nvSpPr>
        <p:spPr>
          <a:xfrm>
            <a:off x="1617575" y="1650027"/>
            <a:ext cx="717200" cy="28130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600" b="1" dirty="0">
                <a:latin typeface="UTM Avo" panose="02040603050506020204" pitchFamily="18" charset="0"/>
              </a:rPr>
              <a:t>1</a:t>
            </a:r>
            <a:endParaRPr lang="en-US" sz="1600" b="1" dirty="0">
              <a:latin typeface="UTM Avo" panose="02040603050506020204" pitchFamily="18" charset="0"/>
            </a:endParaRPr>
          </a:p>
        </p:txBody>
      </p:sp>
      <p:sp>
        <p:nvSpPr>
          <p:cNvPr id="1423" name="Câu 2">
            <a:hlinkClick r:id="rId4" action="ppaction://hlinksldjump"/>
            <a:extLst>
              <a:ext uri="{FF2B5EF4-FFF2-40B4-BE49-F238E27FC236}">
                <a16:creationId xmlns:a16="http://schemas.microsoft.com/office/drawing/2014/main" xmlns="" id="{40C795D3-7F0B-14DD-9A8B-74435AE0D476}"/>
              </a:ext>
            </a:extLst>
          </p:cNvPr>
          <p:cNvSpPr/>
          <p:nvPr/>
        </p:nvSpPr>
        <p:spPr>
          <a:xfrm>
            <a:off x="1617575" y="1975691"/>
            <a:ext cx="717200" cy="27971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2</a:t>
            </a:r>
          </a:p>
        </p:txBody>
      </p:sp>
      <p:sp>
        <p:nvSpPr>
          <p:cNvPr id="1424" name="Câu 3">
            <a:hlinkClick r:id="rId5" action="ppaction://hlinksldjump"/>
            <a:extLst>
              <a:ext uri="{FF2B5EF4-FFF2-40B4-BE49-F238E27FC236}">
                <a16:creationId xmlns:a16="http://schemas.microsoft.com/office/drawing/2014/main" xmlns="" id="{11288CD1-9537-C950-2937-5FE0F93A7778}"/>
              </a:ext>
            </a:extLst>
          </p:cNvPr>
          <p:cNvSpPr/>
          <p:nvPr/>
        </p:nvSpPr>
        <p:spPr>
          <a:xfrm>
            <a:off x="1617575" y="2299769"/>
            <a:ext cx="717200" cy="279715"/>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3</a:t>
            </a:r>
          </a:p>
        </p:txBody>
      </p:sp>
      <p:sp>
        <p:nvSpPr>
          <p:cNvPr id="1440" name="Câu 4">
            <a:hlinkClick r:id="rId6" action="ppaction://hlinksldjump"/>
            <a:extLst>
              <a:ext uri="{FF2B5EF4-FFF2-40B4-BE49-F238E27FC236}">
                <a16:creationId xmlns:a16="http://schemas.microsoft.com/office/drawing/2014/main" xmlns="" id="{EC624E89-541A-402B-ED3A-7F58E3C3B4EC}"/>
              </a:ext>
            </a:extLst>
          </p:cNvPr>
          <p:cNvSpPr/>
          <p:nvPr/>
        </p:nvSpPr>
        <p:spPr>
          <a:xfrm>
            <a:off x="1617575" y="2623848"/>
            <a:ext cx="717200" cy="28130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4</a:t>
            </a:r>
          </a:p>
        </p:txBody>
      </p:sp>
      <p:sp>
        <p:nvSpPr>
          <p:cNvPr id="1441" name="Câu 5">
            <a:hlinkClick r:id="rId7" action="ppaction://hlinksldjump"/>
            <a:extLst>
              <a:ext uri="{FF2B5EF4-FFF2-40B4-BE49-F238E27FC236}">
                <a16:creationId xmlns:a16="http://schemas.microsoft.com/office/drawing/2014/main" xmlns="" id="{05C51935-1801-FCDA-5B87-3DE8B64D70FB}"/>
              </a:ext>
            </a:extLst>
          </p:cNvPr>
          <p:cNvSpPr/>
          <p:nvPr/>
        </p:nvSpPr>
        <p:spPr>
          <a:xfrm>
            <a:off x="1617575" y="2949512"/>
            <a:ext cx="717200" cy="27971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5</a:t>
            </a:r>
          </a:p>
        </p:txBody>
      </p:sp>
      <p:sp>
        <p:nvSpPr>
          <p:cNvPr id="1442" name="Câu 6">
            <a:hlinkClick r:id="rId8" action="ppaction://hlinksldjump"/>
            <a:extLst>
              <a:ext uri="{FF2B5EF4-FFF2-40B4-BE49-F238E27FC236}">
                <a16:creationId xmlns:a16="http://schemas.microsoft.com/office/drawing/2014/main" xmlns="" id="{337E5FC9-2332-986E-F31E-43188DF19448}"/>
              </a:ext>
            </a:extLst>
          </p:cNvPr>
          <p:cNvSpPr/>
          <p:nvPr/>
        </p:nvSpPr>
        <p:spPr>
          <a:xfrm>
            <a:off x="1617575" y="3273590"/>
            <a:ext cx="717200" cy="279715"/>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6</a:t>
            </a:r>
          </a:p>
        </p:txBody>
      </p:sp>
      <p:sp>
        <p:nvSpPr>
          <p:cNvPr id="1443" name="Câu 7">
            <a:hlinkClick r:id="rId9" action="ppaction://hlinksldjump"/>
            <a:extLst>
              <a:ext uri="{FF2B5EF4-FFF2-40B4-BE49-F238E27FC236}">
                <a16:creationId xmlns:a16="http://schemas.microsoft.com/office/drawing/2014/main" xmlns="" id="{1A0777E4-18FB-4A1E-7FBE-E87DB45709B9}"/>
              </a:ext>
            </a:extLst>
          </p:cNvPr>
          <p:cNvSpPr/>
          <p:nvPr/>
        </p:nvSpPr>
        <p:spPr>
          <a:xfrm>
            <a:off x="1617575" y="3597669"/>
            <a:ext cx="717200" cy="28130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7</a:t>
            </a:r>
          </a:p>
        </p:txBody>
      </p:sp>
      <p:sp>
        <p:nvSpPr>
          <p:cNvPr id="1444" name="Câu 8">
            <a:hlinkClick r:id="rId10" action="ppaction://hlinksldjump"/>
            <a:extLst>
              <a:ext uri="{FF2B5EF4-FFF2-40B4-BE49-F238E27FC236}">
                <a16:creationId xmlns:a16="http://schemas.microsoft.com/office/drawing/2014/main" xmlns="" id="{9E07BC3A-00BA-A416-512B-A944961AFBB2}"/>
              </a:ext>
            </a:extLst>
          </p:cNvPr>
          <p:cNvSpPr/>
          <p:nvPr/>
        </p:nvSpPr>
        <p:spPr>
          <a:xfrm>
            <a:off x="1617575" y="3923333"/>
            <a:ext cx="717200" cy="27971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8</a:t>
            </a:r>
          </a:p>
        </p:txBody>
      </p:sp>
      <p:sp>
        <p:nvSpPr>
          <p:cNvPr id="1445" name="Câu 9">
            <a:hlinkClick r:id="rId11" action="ppaction://hlinksldjump"/>
            <a:extLst>
              <a:ext uri="{FF2B5EF4-FFF2-40B4-BE49-F238E27FC236}">
                <a16:creationId xmlns:a16="http://schemas.microsoft.com/office/drawing/2014/main" xmlns="" id="{A44F9B0E-4483-BCBE-0414-6BDA5D191BB0}"/>
              </a:ext>
            </a:extLst>
          </p:cNvPr>
          <p:cNvSpPr/>
          <p:nvPr/>
        </p:nvSpPr>
        <p:spPr>
          <a:xfrm>
            <a:off x="1617575" y="4247411"/>
            <a:ext cx="717200" cy="279715"/>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9</a:t>
            </a:r>
          </a:p>
        </p:txBody>
      </p:sp>
      <p:sp>
        <p:nvSpPr>
          <p:cNvPr id="1446" name="Câu 10">
            <a:hlinkClick r:id="rId12" action="ppaction://hlinksldjump"/>
            <a:extLst>
              <a:ext uri="{FF2B5EF4-FFF2-40B4-BE49-F238E27FC236}">
                <a16:creationId xmlns:a16="http://schemas.microsoft.com/office/drawing/2014/main" xmlns="" id="{5F5E0A54-DCFA-9C34-CB7B-2E817C5DCA37}"/>
              </a:ext>
            </a:extLst>
          </p:cNvPr>
          <p:cNvSpPr/>
          <p:nvPr/>
        </p:nvSpPr>
        <p:spPr>
          <a:xfrm>
            <a:off x="1617575" y="4571490"/>
            <a:ext cx="717200" cy="28130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10</a:t>
            </a:r>
          </a:p>
        </p:txBody>
      </p:sp>
      <p:sp>
        <p:nvSpPr>
          <p:cNvPr id="1447" name="Câu 11">
            <a:hlinkClick r:id="rId13" action="ppaction://hlinksldjump"/>
            <a:extLst>
              <a:ext uri="{FF2B5EF4-FFF2-40B4-BE49-F238E27FC236}">
                <a16:creationId xmlns:a16="http://schemas.microsoft.com/office/drawing/2014/main" xmlns="" id="{0E46C520-99B8-A4CF-9016-664E5F7E9417}"/>
              </a:ext>
            </a:extLst>
          </p:cNvPr>
          <p:cNvSpPr/>
          <p:nvPr/>
        </p:nvSpPr>
        <p:spPr>
          <a:xfrm>
            <a:off x="1617575" y="4897154"/>
            <a:ext cx="717200" cy="27971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latin typeface="UTM Avo" panose="02040603050506020204" pitchFamily="18" charset="0"/>
              </a:rPr>
              <a:t>11</a:t>
            </a:r>
            <a:endParaRPr lang="en-US" sz="1600" b="1" dirty="0">
              <a:latin typeface="UTM Avo" panose="02040603050506020204" pitchFamily="18" charset="0"/>
            </a:endParaRPr>
          </a:p>
        </p:txBody>
      </p:sp>
      <p:sp>
        <p:nvSpPr>
          <p:cNvPr id="1448" name="Câu 12">
            <a:hlinkClick r:id="rId14" action="ppaction://hlinksldjump"/>
            <a:extLst>
              <a:ext uri="{FF2B5EF4-FFF2-40B4-BE49-F238E27FC236}">
                <a16:creationId xmlns:a16="http://schemas.microsoft.com/office/drawing/2014/main" xmlns="" id="{97F48B90-188D-EFC3-C697-3B54511036D6}"/>
              </a:ext>
            </a:extLst>
          </p:cNvPr>
          <p:cNvSpPr/>
          <p:nvPr/>
        </p:nvSpPr>
        <p:spPr>
          <a:xfrm>
            <a:off x="1617575" y="5221232"/>
            <a:ext cx="717200" cy="279715"/>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12</a:t>
            </a:r>
          </a:p>
        </p:txBody>
      </p:sp>
      <p:sp>
        <p:nvSpPr>
          <p:cNvPr id="1449" name="Câu 13">
            <a:hlinkClick r:id="rId15" action="ppaction://hlinksldjump"/>
            <a:extLst>
              <a:ext uri="{FF2B5EF4-FFF2-40B4-BE49-F238E27FC236}">
                <a16:creationId xmlns:a16="http://schemas.microsoft.com/office/drawing/2014/main" xmlns="" id="{FFA4DA7E-A956-B5C0-0B16-99288353B303}"/>
              </a:ext>
            </a:extLst>
          </p:cNvPr>
          <p:cNvSpPr/>
          <p:nvPr/>
        </p:nvSpPr>
        <p:spPr>
          <a:xfrm>
            <a:off x="1617575" y="5545311"/>
            <a:ext cx="717200" cy="28130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13</a:t>
            </a:r>
          </a:p>
        </p:txBody>
      </p:sp>
      <p:sp>
        <p:nvSpPr>
          <p:cNvPr id="1450" name="Câu 14">
            <a:hlinkClick r:id="rId16" action="ppaction://hlinksldjump"/>
            <a:extLst>
              <a:ext uri="{FF2B5EF4-FFF2-40B4-BE49-F238E27FC236}">
                <a16:creationId xmlns:a16="http://schemas.microsoft.com/office/drawing/2014/main" xmlns="" id="{74BFF7A3-67EF-2DA5-DB8E-72724F5CA302}"/>
              </a:ext>
            </a:extLst>
          </p:cNvPr>
          <p:cNvSpPr/>
          <p:nvPr/>
        </p:nvSpPr>
        <p:spPr>
          <a:xfrm>
            <a:off x="1617575" y="5870975"/>
            <a:ext cx="717200" cy="27971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14</a:t>
            </a:r>
          </a:p>
        </p:txBody>
      </p:sp>
      <p:sp>
        <p:nvSpPr>
          <p:cNvPr id="18" name="Rectangle 17">
            <a:extLst>
              <a:ext uri="{FF2B5EF4-FFF2-40B4-BE49-F238E27FC236}">
                <a16:creationId xmlns:a16="http://schemas.microsoft.com/office/drawing/2014/main" xmlns="" id="{66F62398-E482-4526-917D-3737623F8595}"/>
              </a:ext>
            </a:extLst>
          </p:cNvPr>
          <p:cNvSpPr/>
          <p:nvPr/>
        </p:nvSpPr>
        <p:spPr>
          <a:xfrm>
            <a:off x="5909304" y="1652305"/>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9" name="Rectangle 18">
            <a:extLst>
              <a:ext uri="{FF2B5EF4-FFF2-40B4-BE49-F238E27FC236}">
                <a16:creationId xmlns:a16="http://schemas.microsoft.com/office/drawing/2014/main" xmlns="" id="{14C66B91-28DC-580B-744B-016D79EDB3E5}"/>
              </a:ext>
            </a:extLst>
          </p:cNvPr>
          <p:cNvSpPr/>
          <p:nvPr/>
        </p:nvSpPr>
        <p:spPr>
          <a:xfrm>
            <a:off x="6349251" y="165230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7" name="Rectangle 6">
            <a:extLst>
              <a:ext uri="{FF2B5EF4-FFF2-40B4-BE49-F238E27FC236}">
                <a16:creationId xmlns:a16="http://schemas.microsoft.com/office/drawing/2014/main" xmlns="" id="{ADED6313-784D-2C44-302E-75614E89EB75}"/>
              </a:ext>
            </a:extLst>
          </p:cNvPr>
          <p:cNvSpPr/>
          <p:nvPr/>
        </p:nvSpPr>
        <p:spPr>
          <a:xfrm>
            <a:off x="6789197" y="165468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47" name="Rectangle 46">
            <a:extLst>
              <a:ext uri="{FF2B5EF4-FFF2-40B4-BE49-F238E27FC236}">
                <a16:creationId xmlns:a16="http://schemas.microsoft.com/office/drawing/2014/main" xmlns="" id="{ED00627F-942F-C64D-ED50-AA3EC8C725B7}"/>
              </a:ext>
            </a:extLst>
          </p:cNvPr>
          <p:cNvSpPr/>
          <p:nvPr/>
        </p:nvSpPr>
        <p:spPr>
          <a:xfrm>
            <a:off x="7229142" y="165464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52" name="Rectangle 51">
            <a:extLst>
              <a:ext uri="{FF2B5EF4-FFF2-40B4-BE49-F238E27FC236}">
                <a16:creationId xmlns:a16="http://schemas.microsoft.com/office/drawing/2014/main" xmlns="" id="{FFFA5751-4D44-1691-1A47-FBA2226E4F21}"/>
              </a:ext>
            </a:extLst>
          </p:cNvPr>
          <p:cNvSpPr/>
          <p:nvPr/>
        </p:nvSpPr>
        <p:spPr>
          <a:xfrm>
            <a:off x="7669088" y="165702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55" name="Rectangle 54">
            <a:extLst>
              <a:ext uri="{FF2B5EF4-FFF2-40B4-BE49-F238E27FC236}">
                <a16:creationId xmlns:a16="http://schemas.microsoft.com/office/drawing/2014/main" xmlns="" id="{A6D7D560-2FBE-5AB0-A509-5BCBCD545280}"/>
              </a:ext>
            </a:extLst>
          </p:cNvPr>
          <p:cNvSpPr/>
          <p:nvPr/>
        </p:nvSpPr>
        <p:spPr>
          <a:xfrm>
            <a:off x="8113296" y="165880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60" name="Rectangle 59">
            <a:extLst>
              <a:ext uri="{FF2B5EF4-FFF2-40B4-BE49-F238E27FC236}">
                <a16:creationId xmlns:a16="http://schemas.microsoft.com/office/drawing/2014/main" xmlns="" id="{B043AF5A-5769-2F36-A6D9-AC60B62BDB97}"/>
              </a:ext>
            </a:extLst>
          </p:cNvPr>
          <p:cNvSpPr/>
          <p:nvPr/>
        </p:nvSpPr>
        <p:spPr>
          <a:xfrm>
            <a:off x="8553242" y="166118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04" name="Rectangle 1103">
            <a:extLst>
              <a:ext uri="{FF2B5EF4-FFF2-40B4-BE49-F238E27FC236}">
                <a16:creationId xmlns:a16="http://schemas.microsoft.com/office/drawing/2014/main" xmlns="" id="{7BBE42EF-7F66-0FB1-99B0-F32C32D7FF27}"/>
              </a:ext>
            </a:extLst>
          </p:cNvPr>
          <p:cNvSpPr/>
          <p:nvPr/>
        </p:nvSpPr>
        <p:spPr>
          <a:xfrm>
            <a:off x="5909304" y="1977096"/>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12" name="Rectangle 1111">
            <a:extLst>
              <a:ext uri="{FF2B5EF4-FFF2-40B4-BE49-F238E27FC236}">
                <a16:creationId xmlns:a16="http://schemas.microsoft.com/office/drawing/2014/main" xmlns="" id="{EFC95064-59B8-8775-4145-9920021429E4}"/>
              </a:ext>
            </a:extLst>
          </p:cNvPr>
          <p:cNvSpPr/>
          <p:nvPr/>
        </p:nvSpPr>
        <p:spPr>
          <a:xfrm>
            <a:off x="6349251" y="197709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15" name="Rectangle 1114">
            <a:extLst>
              <a:ext uri="{FF2B5EF4-FFF2-40B4-BE49-F238E27FC236}">
                <a16:creationId xmlns:a16="http://schemas.microsoft.com/office/drawing/2014/main" xmlns="" id="{4B219B70-BADB-B33C-51E6-01E070441A03}"/>
              </a:ext>
            </a:extLst>
          </p:cNvPr>
          <p:cNvSpPr/>
          <p:nvPr/>
        </p:nvSpPr>
        <p:spPr>
          <a:xfrm>
            <a:off x="6789197" y="197947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17" name="Rectangle 1116">
            <a:extLst>
              <a:ext uri="{FF2B5EF4-FFF2-40B4-BE49-F238E27FC236}">
                <a16:creationId xmlns:a16="http://schemas.microsoft.com/office/drawing/2014/main" xmlns="" id="{D2492975-0B2A-4783-DF35-1F873D88BF9A}"/>
              </a:ext>
            </a:extLst>
          </p:cNvPr>
          <p:cNvSpPr/>
          <p:nvPr/>
        </p:nvSpPr>
        <p:spPr>
          <a:xfrm>
            <a:off x="7229142" y="197943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25" name="Rectangle 1124">
            <a:extLst>
              <a:ext uri="{FF2B5EF4-FFF2-40B4-BE49-F238E27FC236}">
                <a16:creationId xmlns:a16="http://schemas.microsoft.com/office/drawing/2014/main" xmlns="" id="{6240BEB0-8EFD-8D40-A569-78C5C6A9286C}"/>
              </a:ext>
            </a:extLst>
          </p:cNvPr>
          <p:cNvSpPr/>
          <p:nvPr/>
        </p:nvSpPr>
        <p:spPr>
          <a:xfrm>
            <a:off x="3703184" y="197853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27" name="Rectangle 1126">
            <a:extLst>
              <a:ext uri="{FF2B5EF4-FFF2-40B4-BE49-F238E27FC236}">
                <a16:creationId xmlns:a16="http://schemas.microsoft.com/office/drawing/2014/main" xmlns="" id="{6170FB66-39F9-D503-4063-887FED877AD1}"/>
              </a:ext>
            </a:extLst>
          </p:cNvPr>
          <p:cNvSpPr/>
          <p:nvPr/>
        </p:nvSpPr>
        <p:spPr>
          <a:xfrm>
            <a:off x="4147392" y="198031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29" name="Rectangle 1128">
            <a:extLst>
              <a:ext uri="{FF2B5EF4-FFF2-40B4-BE49-F238E27FC236}">
                <a16:creationId xmlns:a16="http://schemas.microsoft.com/office/drawing/2014/main" xmlns="" id="{70DE968E-B392-694D-4EB7-65E4F652ABF6}"/>
              </a:ext>
            </a:extLst>
          </p:cNvPr>
          <p:cNvSpPr/>
          <p:nvPr/>
        </p:nvSpPr>
        <p:spPr>
          <a:xfrm>
            <a:off x="4587338" y="1982693"/>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31" name="Rectangle 1130">
            <a:extLst>
              <a:ext uri="{FF2B5EF4-FFF2-40B4-BE49-F238E27FC236}">
                <a16:creationId xmlns:a16="http://schemas.microsoft.com/office/drawing/2014/main" xmlns="" id="{4C90314C-CE6A-F630-B0DA-8C5927403C7E}"/>
              </a:ext>
            </a:extLst>
          </p:cNvPr>
          <p:cNvSpPr/>
          <p:nvPr/>
        </p:nvSpPr>
        <p:spPr>
          <a:xfrm>
            <a:off x="5027283" y="198265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33" name="Rectangle 1132">
            <a:extLst>
              <a:ext uri="{FF2B5EF4-FFF2-40B4-BE49-F238E27FC236}">
                <a16:creationId xmlns:a16="http://schemas.microsoft.com/office/drawing/2014/main" xmlns="" id="{5D7ABCFA-A44E-7E08-18B9-F0D060B5044A}"/>
              </a:ext>
            </a:extLst>
          </p:cNvPr>
          <p:cNvSpPr/>
          <p:nvPr/>
        </p:nvSpPr>
        <p:spPr>
          <a:xfrm>
            <a:off x="5467229" y="1985033"/>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583" name="Group 1582">
            <a:extLst>
              <a:ext uri="{FF2B5EF4-FFF2-40B4-BE49-F238E27FC236}">
                <a16:creationId xmlns:a16="http://schemas.microsoft.com/office/drawing/2014/main" xmlns="" id="{08718ABE-F53C-1E70-F692-6A519C9810F1}"/>
              </a:ext>
            </a:extLst>
          </p:cNvPr>
          <p:cNvGrpSpPr/>
          <p:nvPr/>
        </p:nvGrpSpPr>
        <p:grpSpPr>
          <a:xfrm>
            <a:off x="3747638" y="1906695"/>
            <a:ext cx="3838100" cy="390199"/>
            <a:chOff x="3747638" y="1906695"/>
            <a:chExt cx="3838100" cy="390199"/>
          </a:xfrm>
        </p:grpSpPr>
        <p:sp>
          <p:nvSpPr>
            <p:cNvPr id="1113" name="TextBox 1112">
              <a:extLst>
                <a:ext uri="{FF2B5EF4-FFF2-40B4-BE49-F238E27FC236}">
                  <a16:creationId xmlns:a16="http://schemas.microsoft.com/office/drawing/2014/main" xmlns="" id="{A9F22710-9443-489B-0667-89CE0BC7E345}"/>
                </a:ext>
              </a:extLst>
            </p:cNvPr>
            <p:cNvSpPr txBox="1"/>
            <p:nvPr/>
          </p:nvSpPr>
          <p:spPr>
            <a:xfrm>
              <a:off x="5973031" y="1919625"/>
              <a:ext cx="245580" cy="369332"/>
            </a:xfrm>
            <a:prstGeom prst="rect">
              <a:avLst/>
            </a:prstGeom>
            <a:noFill/>
          </p:spPr>
          <p:txBody>
            <a:bodyPr wrap="none" rtlCol="0">
              <a:spAutoFit/>
            </a:bodyPr>
            <a:lstStyle/>
            <a:p>
              <a:pPr algn="ctr"/>
              <a:r>
                <a:rPr lang="en-US" b="1">
                  <a:solidFill>
                    <a:srgbClr val="FF0000"/>
                  </a:solidFill>
                </a:rPr>
                <a:t>I</a:t>
              </a:r>
              <a:endParaRPr lang="en-US" b="1" dirty="0">
                <a:solidFill>
                  <a:srgbClr val="FF0000"/>
                </a:solidFill>
              </a:endParaRPr>
            </a:p>
          </p:txBody>
        </p:sp>
        <p:sp>
          <p:nvSpPr>
            <p:cNvPr id="1114" name="TextBox 1113">
              <a:extLst>
                <a:ext uri="{FF2B5EF4-FFF2-40B4-BE49-F238E27FC236}">
                  <a16:creationId xmlns:a16="http://schemas.microsoft.com/office/drawing/2014/main" xmlns="" id="{63449B85-CF93-2886-8BF8-C38C6F9F714A}"/>
                </a:ext>
              </a:extLst>
            </p:cNvPr>
            <p:cNvSpPr txBox="1"/>
            <p:nvPr/>
          </p:nvSpPr>
          <p:spPr>
            <a:xfrm>
              <a:off x="6387330" y="1919625"/>
              <a:ext cx="296876" cy="369332"/>
            </a:xfrm>
            <a:prstGeom prst="rect">
              <a:avLst/>
            </a:prstGeom>
            <a:noFill/>
          </p:spPr>
          <p:txBody>
            <a:bodyPr wrap="none" rtlCol="0">
              <a:spAutoFit/>
            </a:bodyPr>
            <a:lstStyle/>
            <a:p>
              <a:pPr algn="ctr"/>
              <a:r>
                <a:rPr lang="en-US" b="1"/>
                <a:t>Ề</a:t>
              </a:r>
              <a:endParaRPr lang="en-US" b="1" dirty="0"/>
            </a:p>
          </p:txBody>
        </p:sp>
        <p:sp>
          <p:nvSpPr>
            <p:cNvPr id="1116" name="TextBox 1115">
              <a:extLst>
                <a:ext uri="{FF2B5EF4-FFF2-40B4-BE49-F238E27FC236}">
                  <a16:creationId xmlns:a16="http://schemas.microsoft.com/office/drawing/2014/main" xmlns="" id="{EDFBB60F-5F97-E74C-5E61-9F792825F7BB}"/>
                </a:ext>
              </a:extLst>
            </p:cNvPr>
            <p:cNvSpPr txBox="1"/>
            <p:nvPr/>
          </p:nvSpPr>
          <p:spPr>
            <a:xfrm>
              <a:off x="6805635" y="1922007"/>
              <a:ext cx="340158" cy="369332"/>
            </a:xfrm>
            <a:prstGeom prst="rect">
              <a:avLst/>
            </a:prstGeom>
            <a:noFill/>
          </p:spPr>
          <p:txBody>
            <a:bodyPr wrap="none" rtlCol="0">
              <a:spAutoFit/>
            </a:bodyPr>
            <a:lstStyle/>
            <a:p>
              <a:pPr algn="ctr"/>
              <a:r>
                <a:rPr lang="en-US" b="1"/>
                <a:t>N</a:t>
              </a:r>
              <a:endParaRPr lang="en-US" b="1" dirty="0"/>
            </a:p>
          </p:txBody>
        </p:sp>
        <p:sp>
          <p:nvSpPr>
            <p:cNvPr id="1124" name="TextBox 1123">
              <a:extLst>
                <a:ext uri="{FF2B5EF4-FFF2-40B4-BE49-F238E27FC236}">
                  <a16:creationId xmlns:a16="http://schemas.microsoft.com/office/drawing/2014/main" xmlns="" id="{0FE8D500-B8E4-3A8B-8C87-E830D107C889}"/>
                </a:ext>
              </a:extLst>
            </p:cNvPr>
            <p:cNvSpPr txBox="1"/>
            <p:nvPr/>
          </p:nvSpPr>
          <p:spPr>
            <a:xfrm>
              <a:off x="7245580" y="1921965"/>
              <a:ext cx="340158" cy="369332"/>
            </a:xfrm>
            <a:prstGeom prst="rect">
              <a:avLst/>
            </a:prstGeom>
            <a:noFill/>
          </p:spPr>
          <p:txBody>
            <a:bodyPr wrap="none" rtlCol="0">
              <a:spAutoFit/>
            </a:bodyPr>
            <a:lstStyle/>
            <a:p>
              <a:pPr algn="ctr"/>
              <a:r>
                <a:rPr lang="en-US" b="1"/>
                <a:t>G</a:t>
              </a:r>
              <a:endParaRPr lang="en-US" b="1" dirty="0"/>
            </a:p>
          </p:txBody>
        </p:sp>
        <p:sp>
          <p:nvSpPr>
            <p:cNvPr id="1126" name="TextBox 1125">
              <a:extLst>
                <a:ext uri="{FF2B5EF4-FFF2-40B4-BE49-F238E27FC236}">
                  <a16:creationId xmlns:a16="http://schemas.microsoft.com/office/drawing/2014/main" xmlns="" id="{33208915-1922-7000-3280-ECFE049E88B2}"/>
                </a:ext>
              </a:extLst>
            </p:cNvPr>
            <p:cNvSpPr txBox="1"/>
            <p:nvPr/>
          </p:nvSpPr>
          <p:spPr>
            <a:xfrm>
              <a:off x="3747638" y="1906695"/>
              <a:ext cx="282449" cy="369332"/>
            </a:xfrm>
            <a:prstGeom prst="rect">
              <a:avLst/>
            </a:prstGeom>
            <a:noFill/>
          </p:spPr>
          <p:txBody>
            <a:bodyPr wrap="none" rtlCol="0">
              <a:spAutoFit/>
            </a:bodyPr>
            <a:lstStyle/>
            <a:p>
              <a:pPr algn="ctr"/>
              <a:r>
                <a:rPr lang="en-US" b="1" dirty="0"/>
                <a:t>L</a:t>
              </a:r>
            </a:p>
          </p:txBody>
        </p:sp>
        <p:sp>
          <p:nvSpPr>
            <p:cNvPr id="1128" name="TextBox 1127">
              <a:extLst>
                <a:ext uri="{FF2B5EF4-FFF2-40B4-BE49-F238E27FC236}">
                  <a16:creationId xmlns:a16="http://schemas.microsoft.com/office/drawing/2014/main" xmlns="" id="{1D298E02-26FB-2D81-72E1-0D0111F6DE0E}"/>
                </a:ext>
              </a:extLst>
            </p:cNvPr>
            <p:cNvSpPr txBox="1"/>
            <p:nvPr/>
          </p:nvSpPr>
          <p:spPr>
            <a:xfrm>
              <a:off x="4171845" y="1922840"/>
              <a:ext cx="324128" cy="369332"/>
            </a:xfrm>
            <a:prstGeom prst="rect">
              <a:avLst/>
            </a:prstGeom>
            <a:noFill/>
          </p:spPr>
          <p:txBody>
            <a:bodyPr wrap="none" rtlCol="0">
              <a:spAutoFit/>
            </a:bodyPr>
            <a:lstStyle/>
            <a:p>
              <a:pPr algn="ctr"/>
              <a:r>
                <a:rPr lang="en-US" b="1"/>
                <a:t>Á</a:t>
              </a:r>
              <a:endParaRPr lang="en-US" b="1" dirty="0"/>
            </a:p>
          </p:txBody>
        </p:sp>
        <p:sp>
          <p:nvSpPr>
            <p:cNvPr id="1130" name="TextBox 1129">
              <a:extLst>
                <a:ext uri="{FF2B5EF4-FFF2-40B4-BE49-F238E27FC236}">
                  <a16:creationId xmlns:a16="http://schemas.microsoft.com/office/drawing/2014/main" xmlns="" id="{C72933C5-006B-63B9-961C-34330FC6C2CC}"/>
                </a:ext>
              </a:extLst>
            </p:cNvPr>
            <p:cNvSpPr txBox="1"/>
            <p:nvPr/>
          </p:nvSpPr>
          <p:spPr>
            <a:xfrm>
              <a:off x="4603776" y="1925222"/>
              <a:ext cx="340158" cy="369332"/>
            </a:xfrm>
            <a:prstGeom prst="rect">
              <a:avLst/>
            </a:prstGeom>
            <a:noFill/>
          </p:spPr>
          <p:txBody>
            <a:bodyPr wrap="none" rtlCol="0">
              <a:spAutoFit/>
            </a:bodyPr>
            <a:lstStyle/>
            <a:p>
              <a:pPr algn="ctr"/>
              <a:r>
                <a:rPr lang="en-US" b="1"/>
                <a:t>N</a:t>
              </a:r>
              <a:endParaRPr lang="en-US" b="1" dirty="0"/>
            </a:p>
          </p:txBody>
        </p:sp>
        <p:sp>
          <p:nvSpPr>
            <p:cNvPr id="1132" name="TextBox 1131">
              <a:extLst>
                <a:ext uri="{FF2B5EF4-FFF2-40B4-BE49-F238E27FC236}">
                  <a16:creationId xmlns:a16="http://schemas.microsoft.com/office/drawing/2014/main" xmlns="" id="{D63D853E-71B9-3D3F-51FE-DCA07C742A6B}"/>
                </a:ext>
              </a:extLst>
            </p:cNvPr>
            <p:cNvSpPr txBox="1"/>
            <p:nvPr/>
          </p:nvSpPr>
          <p:spPr>
            <a:xfrm>
              <a:off x="5043721" y="1925180"/>
              <a:ext cx="340158" cy="369332"/>
            </a:xfrm>
            <a:prstGeom prst="rect">
              <a:avLst/>
            </a:prstGeom>
            <a:noFill/>
          </p:spPr>
          <p:txBody>
            <a:bodyPr wrap="none" rtlCol="0">
              <a:spAutoFit/>
            </a:bodyPr>
            <a:lstStyle/>
            <a:p>
              <a:pPr algn="ctr"/>
              <a:r>
                <a:rPr lang="en-US" b="1"/>
                <a:t>G</a:t>
              </a:r>
              <a:endParaRPr lang="en-US" b="1" dirty="0"/>
            </a:p>
          </p:txBody>
        </p:sp>
        <p:sp>
          <p:nvSpPr>
            <p:cNvPr id="1134" name="TextBox 1133">
              <a:extLst>
                <a:ext uri="{FF2B5EF4-FFF2-40B4-BE49-F238E27FC236}">
                  <a16:creationId xmlns:a16="http://schemas.microsoft.com/office/drawing/2014/main" xmlns="" id="{6590DB78-AB35-36C5-57AF-7E75C8DB323A}"/>
                </a:ext>
              </a:extLst>
            </p:cNvPr>
            <p:cNvSpPr txBox="1"/>
            <p:nvPr/>
          </p:nvSpPr>
          <p:spPr>
            <a:xfrm>
              <a:off x="5483667" y="1927562"/>
              <a:ext cx="340158" cy="369332"/>
            </a:xfrm>
            <a:prstGeom prst="rect">
              <a:avLst/>
            </a:prstGeom>
            <a:noFill/>
          </p:spPr>
          <p:txBody>
            <a:bodyPr wrap="none" rtlCol="0">
              <a:spAutoFit/>
            </a:bodyPr>
            <a:lstStyle/>
            <a:p>
              <a:pPr algn="ctr"/>
              <a:r>
                <a:rPr lang="en-US" b="1" dirty="0"/>
                <a:t>G</a:t>
              </a:r>
            </a:p>
          </p:txBody>
        </p:sp>
      </p:grpSp>
      <p:sp>
        <p:nvSpPr>
          <p:cNvPr id="1144" name="Rectangle 1143">
            <a:extLst>
              <a:ext uri="{FF2B5EF4-FFF2-40B4-BE49-F238E27FC236}">
                <a16:creationId xmlns:a16="http://schemas.microsoft.com/office/drawing/2014/main" xmlns="" id="{D8519D34-A17C-CF5E-5E35-02A6EBABA7FA}"/>
              </a:ext>
            </a:extLst>
          </p:cNvPr>
          <p:cNvSpPr/>
          <p:nvPr/>
        </p:nvSpPr>
        <p:spPr>
          <a:xfrm>
            <a:off x="5909304" y="2301887"/>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45" name="Rectangle 1144">
            <a:extLst>
              <a:ext uri="{FF2B5EF4-FFF2-40B4-BE49-F238E27FC236}">
                <a16:creationId xmlns:a16="http://schemas.microsoft.com/office/drawing/2014/main" xmlns="" id="{C4B922AA-7885-03CA-9A1F-D5484E82C8D2}"/>
              </a:ext>
            </a:extLst>
          </p:cNvPr>
          <p:cNvSpPr/>
          <p:nvPr/>
        </p:nvSpPr>
        <p:spPr>
          <a:xfrm>
            <a:off x="6349251" y="230188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48" name="Rectangle 1147">
            <a:extLst>
              <a:ext uri="{FF2B5EF4-FFF2-40B4-BE49-F238E27FC236}">
                <a16:creationId xmlns:a16="http://schemas.microsoft.com/office/drawing/2014/main" xmlns="" id="{415093A5-629B-93D5-396A-1F0FD8070064}"/>
              </a:ext>
            </a:extLst>
          </p:cNvPr>
          <p:cNvSpPr/>
          <p:nvPr/>
        </p:nvSpPr>
        <p:spPr>
          <a:xfrm>
            <a:off x="5467948" y="230165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35" name="Rectangle 1234">
            <a:extLst>
              <a:ext uri="{FF2B5EF4-FFF2-40B4-BE49-F238E27FC236}">
                <a16:creationId xmlns:a16="http://schemas.microsoft.com/office/drawing/2014/main" xmlns="" id="{20E4A9CC-65C6-0BA3-3180-3D14BFCAD934}"/>
              </a:ext>
            </a:extLst>
          </p:cNvPr>
          <p:cNvSpPr/>
          <p:nvPr/>
        </p:nvSpPr>
        <p:spPr>
          <a:xfrm>
            <a:off x="5909304" y="2626678"/>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36" name="Rectangle 1235">
            <a:extLst>
              <a:ext uri="{FF2B5EF4-FFF2-40B4-BE49-F238E27FC236}">
                <a16:creationId xmlns:a16="http://schemas.microsoft.com/office/drawing/2014/main" xmlns="" id="{CFAF59B7-ED95-867C-3557-78CA175940C3}"/>
              </a:ext>
            </a:extLst>
          </p:cNvPr>
          <p:cNvSpPr/>
          <p:nvPr/>
        </p:nvSpPr>
        <p:spPr>
          <a:xfrm>
            <a:off x="6349251" y="262667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39" name="Rectangle 1238">
            <a:extLst>
              <a:ext uri="{FF2B5EF4-FFF2-40B4-BE49-F238E27FC236}">
                <a16:creationId xmlns:a16="http://schemas.microsoft.com/office/drawing/2014/main" xmlns="" id="{B64EE805-B14B-A230-7F27-02F272DB49DB}"/>
              </a:ext>
            </a:extLst>
          </p:cNvPr>
          <p:cNvSpPr/>
          <p:nvPr/>
        </p:nvSpPr>
        <p:spPr>
          <a:xfrm>
            <a:off x="6789197" y="262906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41" name="Rectangle 1240">
            <a:extLst>
              <a:ext uri="{FF2B5EF4-FFF2-40B4-BE49-F238E27FC236}">
                <a16:creationId xmlns:a16="http://schemas.microsoft.com/office/drawing/2014/main" xmlns="" id="{666B89B3-39ED-DDBB-AB69-240B36C08D60}"/>
              </a:ext>
            </a:extLst>
          </p:cNvPr>
          <p:cNvSpPr/>
          <p:nvPr/>
        </p:nvSpPr>
        <p:spPr>
          <a:xfrm>
            <a:off x="7229142" y="262901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43" name="Rectangle 1242">
            <a:extLst>
              <a:ext uri="{FF2B5EF4-FFF2-40B4-BE49-F238E27FC236}">
                <a16:creationId xmlns:a16="http://schemas.microsoft.com/office/drawing/2014/main" xmlns="" id="{2242CA3E-2AFF-FD2F-4754-BAA1FCFF910E}"/>
              </a:ext>
            </a:extLst>
          </p:cNvPr>
          <p:cNvSpPr/>
          <p:nvPr/>
        </p:nvSpPr>
        <p:spPr>
          <a:xfrm>
            <a:off x="4584071" y="262400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45" name="Rectangle 1244">
            <a:extLst>
              <a:ext uri="{FF2B5EF4-FFF2-40B4-BE49-F238E27FC236}">
                <a16:creationId xmlns:a16="http://schemas.microsoft.com/office/drawing/2014/main" xmlns="" id="{200201DA-5A2B-2D8C-543B-0D4D35FD3F65}"/>
              </a:ext>
            </a:extLst>
          </p:cNvPr>
          <p:cNvSpPr/>
          <p:nvPr/>
        </p:nvSpPr>
        <p:spPr>
          <a:xfrm>
            <a:off x="5028279" y="262578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47" name="Rectangle 1246">
            <a:extLst>
              <a:ext uri="{FF2B5EF4-FFF2-40B4-BE49-F238E27FC236}">
                <a16:creationId xmlns:a16="http://schemas.microsoft.com/office/drawing/2014/main" xmlns="" id="{5684929E-FB3C-02AF-C9E2-25C40E81D7D8}"/>
              </a:ext>
            </a:extLst>
          </p:cNvPr>
          <p:cNvSpPr/>
          <p:nvPr/>
        </p:nvSpPr>
        <p:spPr>
          <a:xfrm>
            <a:off x="5468225" y="262816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63" name="Rectangle 1262">
            <a:extLst>
              <a:ext uri="{FF2B5EF4-FFF2-40B4-BE49-F238E27FC236}">
                <a16:creationId xmlns:a16="http://schemas.microsoft.com/office/drawing/2014/main" xmlns="" id="{714E31A6-4690-69FA-104F-19F43F226F4E}"/>
              </a:ext>
            </a:extLst>
          </p:cNvPr>
          <p:cNvSpPr/>
          <p:nvPr/>
        </p:nvSpPr>
        <p:spPr>
          <a:xfrm>
            <a:off x="5909304" y="2951469"/>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64" name="Rectangle 1263">
            <a:extLst>
              <a:ext uri="{FF2B5EF4-FFF2-40B4-BE49-F238E27FC236}">
                <a16:creationId xmlns:a16="http://schemas.microsoft.com/office/drawing/2014/main" xmlns="" id="{C96C460D-2C9C-6F4E-E90F-FBF74B186A15}"/>
              </a:ext>
            </a:extLst>
          </p:cNvPr>
          <p:cNvSpPr/>
          <p:nvPr/>
        </p:nvSpPr>
        <p:spPr>
          <a:xfrm>
            <a:off x="4145513" y="294919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74" name="Rectangle 1273">
            <a:extLst>
              <a:ext uri="{FF2B5EF4-FFF2-40B4-BE49-F238E27FC236}">
                <a16:creationId xmlns:a16="http://schemas.microsoft.com/office/drawing/2014/main" xmlns="" id="{67BB4AD3-DBF5-BEC8-D8C4-32FBFEF621E3}"/>
              </a:ext>
            </a:extLst>
          </p:cNvPr>
          <p:cNvSpPr/>
          <p:nvPr/>
        </p:nvSpPr>
        <p:spPr>
          <a:xfrm>
            <a:off x="4585459" y="295157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76" name="Rectangle 1275">
            <a:extLst>
              <a:ext uri="{FF2B5EF4-FFF2-40B4-BE49-F238E27FC236}">
                <a16:creationId xmlns:a16="http://schemas.microsoft.com/office/drawing/2014/main" xmlns="" id="{281ABD6C-7FFA-6EC2-E0C5-CA026B2D9E70}"/>
              </a:ext>
            </a:extLst>
          </p:cNvPr>
          <p:cNvSpPr/>
          <p:nvPr/>
        </p:nvSpPr>
        <p:spPr>
          <a:xfrm>
            <a:off x="5025404" y="295153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84" name="Rectangle 1283">
            <a:extLst>
              <a:ext uri="{FF2B5EF4-FFF2-40B4-BE49-F238E27FC236}">
                <a16:creationId xmlns:a16="http://schemas.microsoft.com/office/drawing/2014/main" xmlns="" id="{E4DDEB66-5B6F-81E4-C4D4-DC17263BEC73}"/>
              </a:ext>
            </a:extLst>
          </p:cNvPr>
          <p:cNvSpPr/>
          <p:nvPr/>
        </p:nvSpPr>
        <p:spPr>
          <a:xfrm>
            <a:off x="5465350" y="295391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07" name="Rectangle 1306">
            <a:extLst>
              <a:ext uri="{FF2B5EF4-FFF2-40B4-BE49-F238E27FC236}">
                <a16:creationId xmlns:a16="http://schemas.microsoft.com/office/drawing/2014/main" xmlns="" id="{0D2ACA46-5030-1C0D-7F03-6BDA7C299223}"/>
              </a:ext>
            </a:extLst>
          </p:cNvPr>
          <p:cNvSpPr/>
          <p:nvPr/>
        </p:nvSpPr>
        <p:spPr>
          <a:xfrm>
            <a:off x="5909304" y="3276260"/>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08" name="Rectangle 1307">
            <a:extLst>
              <a:ext uri="{FF2B5EF4-FFF2-40B4-BE49-F238E27FC236}">
                <a16:creationId xmlns:a16="http://schemas.microsoft.com/office/drawing/2014/main" xmlns="" id="{654B2FC0-4640-B158-731B-106B3E2AC317}"/>
              </a:ext>
            </a:extLst>
          </p:cNvPr>
          <p:cNvSpPr/>
          <p:nvPr/>
        </p:nvSpPr>
        <p:spPr>
          <a:xfrm>
            <a:off x="6349251" y="327626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11" name="Rectangle 1310">
            <a:extLst>
              <a:ext uri="{FF2B5EF4-FFF2-40B4-BE49-F238E27FC236}">
                <a16:creationId xmlns:a16="http://schemas.microsoft.com/office/drawing/2014/main" xmlns="" id="{0A7542E0-234C-9AEB-9D93-F10862F115DE}"/>
              </a:ext>
            </a:extLst>
          </p:cNvPr>
          <p:cNvSpPr/>
          <p:nvPr/>
        </p:nvSpPr>
        <p:spPr>
          <a:xfrm>
            <a:off x="6789197" y="327864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13" name="Rectangle 1312">
            <a:extLst>
              <a:ext uri="{FF2B5EF4-FFF2-40B4-BE49-F238E27FC236}">
                <a16:creationId xmlns:a16="http://schemas.microsoft.com/office/drawing/2014/main" xmlns="" id="{81801A54-56DD-4EC7-DC73-EB98DD9173C5}"/>
              </a:ext>
            </a:extLst>
          </p:cNvPr>
          <p:cNvSpPr/>
          <p:nvPr/>
        </p:nvSpPr>
        <p:spPr>
          <a:xfrm>
            <a:off x="7229142" y="327860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15" name="Rectangle 1314">
            <a:extLst>
              <a:ext uri="{FF2B5EF4-FFF2-40B4-BE49-F238E27FC236}">
                <a16:creationId xmlns:a16="http://schemas.microsoft.com/office/drawing/2014/main" xmlns="" id="{4EB45F33-4737-E008-B387-5C17C7256C40}"/>
              </a:ext>
            </a:extLst>
          </p:cNvPr>
          <p:cNvSpPr/>
          <p:nvPr/>
        </p:nvSpPr>
        <p:spPr>
          <a:xfrm>
            <a:off x="7669088" y="328098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17" name="Rectangle 1316">
            <a:extLst>
              <a:ext uri="{FF2B5EF4-FFF2-40B4-BE49-F238E27FC236}">
                <a16:creationId xmlns:a16="http://schemas.microsoft.com/office/drawing/2014/main" xmlns="" id="{58DEC401-0129-D9FB-F79E-B5B88255850E}"/>
              </a:ext>
            </a:extLst>
          </p:cNvPr>
          <p:cNvSpPr/>
          <p:nvPr/>
        </p:nvSpPr>
        <p:spPr>
          <a:xfrm>
            <a:off x="8113296" y="328276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19" name="Rectangle 1318">
            <a:extLst>
              <a:ext uri="{FF2B5EF4-FFF2-40B4-BE49-F238E27FC236}">
                <a16:creationId xmlns:a16="http://schemas.microsoft.com/office/drawing/2014/main" xmlns="" id="{326BBE49-0076-E274-92F6-63EBE6F381A8}"/>
              </a:ext>
            </a:extLst>
          </p:cNvPr>
          <p:cNvSpPr/>
          <p:nvPr/>
        </p:nvSpPr>
        <p:spPr>
          <a:xfrm>
            <a:off x="8553242" y="3285143"/>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21" name="Rectangle 1320">
            <a:extLst>
              <a:ext uri="{FF2B5EF4-FFF2-40B4-BE49-F238E27FC236}">
                <a16:creationId xmlns:a16="http://schemas.microsoft.com/office/drawing/2014/main" xmlns="" id="{8B444D0D-E5B2-BE25-B534-99A37E399504}"/>
              </a:ext>
            </a:extLst>
          </p:cNvPr>
          <p:cNvSpPr/>
          <p:nvPr/>
        </p:nvSpPr>
        <p:spPr>
          <a:xfrm>
            <a:off x="8993187" y="328510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25" name="Rectangle 1324">
            <a:extLst>
              <a:ext uri="{FF2B5EF4-FFF2-40B4-BE49-F238E27FC236}">
                <a16:creationId xmlns:a16="http://schemas.microsoft.com/office/drawing/2014/main" xmlns="" id="{518743E9-BE06-130E-A58E-9453533B1093}"/>
              </a:ext>
            </a:extLst>
          </p:cNvPr>
          <p:cNvSpPr/>
          <p:nvPr/>
        </p:nvSpPr>
        <p:spPr>
          <a:xfrm>
            <a:off x="5466954" y="327860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587" name="Group 1586">
            <a:extLst>
              <a:ext uri="{FF2B5EF4-FFF2-40B4-BE49-F238E27FC236}">
                <a16:creationId xmlns:a16="http://schemas.microsoft.com/office/drawing/2014/main" xmlns="" id="{D364E83E-AE30-4914-EC05-4CA8BE7A1C91}"/>
              </a:ext>
            </a:extLst>
          </p:cNvPr>
          <p:cNvGrpSpPr/>
          <p:nvPr/>
        </p:nvGrpSpPr>
        <p:grpSpPr>
          <a:xfrm>
            <a:off x="5497818" y="3218789"/>
            <a:ext cx="3831126" cy="378215"/>
            <a:chOff x="5497818" y="3218789"/>
            <a:chExt cx="3831126" cy="378215"/>
          </a:xfrm>
        </p:grpSpPr>
        <p:sp>
          <p:nvSpPr>
            <p:cNvPr id="1309" name="TextBox 1308">
              <a:extLst>
                <a:ext uri="{FF2B5EF4-FFF2-40B4-BE49-F238E27FC236}">
                  <a16:creationId xmlns:a16="http://schemas.microsoft.com/office/drawing/2014/main" xmlns="" id="{2CFC1D86-BEE0-FA0C-4BAE-B50902E4BC54}"/>
                </a:ext>
              </a:extLst>
            </p:cNvPr>
            <p:cNvSpPr txBox="1"/>
            <p:nvPr/>
          </p:nvSpPr>
          <p:spPr>
            <a:xfrm>
              <a:off x="5973031" y="3218789"/>
              <a:ext cx="245580" cy="369332"/>
            </a:xfrm>
            <a:prstGeom prst="rect">
              <a:avLst/>
            </a:prstGeom>
            <a:noFill/>
          </p:spPr>
          <p:txBody>
            <a:bodyPr wrap="none" rtlCol="0">
              <a:spAutoFit/>
            </a:bodyPr>
            <a:lstStyle/>
            <a:p>
              <a:pPr algn="ctr"/>
              <a:r>
                <a:rPr lang="en-US" b="1">
                  <a:solidFill>
                    <a:srgbClr val="FF0000"/>
                  </a:solidFill>
                </a:rPr>
                <a:t>I</a:t>
              </a:r>
              <a:endParaRPr lang="en-US" b="1" dirty="0">
                <a:solidFill>
                  <a:srgbClr val="FF0000"/>
                </a:solidFill>
              </a:endParaRPr>
            </a:p>
          </p:txBody>
        </p:sp>
        <p:sp>
          <p:nvSpPr>
            <p:cNvPr id="1310" name="TextBox 1309">
              <a:extLst>
                <a:ext uri="{FF2B5EF4-FFF2-40B4-BE49-F238E27FC236}">
                  <a16:creationId xmlns:a16="http://schemas.microsoft.com/office/drawing/2014/main" xmlns="" id="{77B6F1CC-B9BA-2FF6-4BF9-505D4FDA3B68}"/>
                </a:ext>
              </a:extLst>
            </p:cNvPr>
            <p:cNvSpPr txBox="1"/>
            <p:nvPr/>
          </p:nvSpPr>
          <p:spPr>
            <a:xfrm>
              <a:off x="6387330" y="3218789"/>
              <a:ext cx="296876" cy="369332"/>
            </a:xfrm>
            <a:prstGeom prst="rect">
              <a:avLst/>
            </a:prstGeom>
            <a:noFill/>
          </p:spPr>
          <p:txBody>
            <a:bodyPr wrap="none" rtlCol="0">
              <a:spAutoFit/>
            </a:bodyPr>
            <a:lstStyle/>
            <a:p>
              <a:pPr algn="ctr"/>
              <a:r>
                <a:rPr lang="en-US" b="1" dirty="0"/>
                <a:t>Ê</a:t>
              </a:r>
            </a:p>
          </p:txBody>
        </p:sp>
        <p:sp>
          <p:nvSpPr>
            <p:cNvPr id="1312" name="TextBox 1311">
              <a:extLst>
                <a:ext uri="{FF2B5EF4-FFF2-40B4-BE49-F238E27FC236}">
                  <a16:creationId xmlns:a16="http://schemas.microsoft.com/office/drawing/2014/main" xmlns="" id="{D881CD59-4244-E2CA-01A0-E383570B3F19}"/>
                </a:ext>
              </a:extLst>
            </p:cNvPr>
            <p:cNvSpPr txBox="1"/>
            <p:nvPr/>
          </p:nvSpPr>
          <p:spPr>
            <a:xfrm>
              <a:off x="6805635" y="3221171"/>
              <a:ext cx="340158" cy="369332"/>
            </a:xfrm>
            <a:prstGeom prst="rect">
              <a:avLst/>
            </a:prstGeom>
            <a:noFill/>
          </p:spPr>
          <p:txBody>
            <a:bodyPr wrap="none" rtlCol="0">
              <a:spAutoFit/>
            </a:bodyPr>
            <a:lstStyle/>
            <a:p>
              <a:pPr algn="ctr"/>
              <a:r>
                <a:rPr lang="en-US" b="1"/>
                <a:t>N</a:t>
              </a:r>
              <a:endParaRPr lang="en-US" b="1" dirty="0"/>
            </a:p>
          </p:txBody>
        </p:sp>
        <p:sp>
          <p:nvSpPr>
            <p:cNvPr id="1314" name="TextBox 1313">
              <a:extLst>
                <a:ext uri="{FF2B5EF4-FFF2-40B4-BE49-F238E27FC236}">
                  <a16:creationId xmlns:a16="http://schemas.microsoft.com/office/drawing/2014/main" xmlns="" id="{A2CE2FCF-B229-2180-1EB3-0D2D4960519D}"/>
                </a:ext>
              </a:extLst>
            </p:cNvPr>
            <p:cNvSpPr txBox="1"/>
            <p:nvPr/>
          </p:nvSpPr>
          <p:spPr>
            <a:xfrm>
              <a:off x="7243977" y="3221129"/>
              <a:ext cx="343364" cy="369332"/>
            </a:xfrm>
            <a:prstGeom prst="rect">
              <a:avLst/>
            </a:prstGeom>
            <a:noFill/>
          </p:spPr>
          <p:txBody>
            <a:bodyPr wrap="none" rtlCol="0">
              <a:spAutoFit/>
            </a:bodyPr>
            <a:lstStyle/>
            <a:p>
              <a:pPr algn="ctr"/>
              <a:r>
                <a:rPr lang="en-US" b="1" dirty="0"/>
                <a:t>Q</a:t>
              </a:r>
            </a:p>
          </p:txBody>
        </p:sp>
        <p:sp>
          <p:nvSpPr>
            <p:cNvPr id="1316" name="TextBox 1315">
              <a:extLst>
                <a:ext uri="{FF2B5EF4-FFF2-40B4-BE49-F238E27FC236}">
                  <a16:creationId xmlns:a16="http://schemas.microsoft.com/office/drawing/2014/main" xmlns="" id="{96D25459-B497-F44B-F52A-BA855B3D1A98}"/>
                </a:ext>
              </a:extLst>
            </p:cNvPr>
            <p:cNvSpPr txBox="1"/>
            <p:nvPr/>
          </p:nvSpPr>
          <p:spPr>
            <a:xfrm>
              <a:off x="7685526" y="3223511"/>
              <a:ext cx="340158" cy="369332"/>
            </a:xfrm>
            <a:prstGeom prst="rect">
              <a:avLst/>
            </a:prstGeom>
            <a:noFill/>
          </p:spPr>
          <p:txBody>
            <a:bodyPr wrap="none" rtlCol="0">
              <a:spAutoFit/>
            </a:bodyPr>
            <a:lstStyle/>
            <a:p>
              <a:pPr algn="ctr"/>
              <a:r>
                <a:rPr lang="en-US" b="1" dirty="0"/>
                <a:t>U</a:t>
              </a:r>
            </a:p>
          </p:txBody>
        </p:sp>
        <p:sp>
          <p:nvSpPr>
            <p:cNvPr id="1318" name="TextBox 1317">
              <a:extLst>
                <a:ext uri="{FF2B5EF4-FFF2-40B4-BE49-F238E27FC236}">
                  <a16:creationId xmlns:a16="http://schemas.microsoft.com/office/drawing/2014/main" xmlns="" id="{71EEB51B-2B12-8CDE-6D9A-667EACB8BAF9}"/>
                </a:ext>
              </a:extLst>
            </p:cNvPr>
            <p:cNvSpPr txBox="1"/>
            <p:nvPr/>
          </p:nvSpPr>
          <p:spPr>
            <a:xfrm>
              <a:off x="8147367" y="3225290"/>
              <a:ext cx="304892" cy="369332"/>
            </a:xfrm>
            <a:prstGeom prst="rect">
              <a:avLst/>
            </a:prstGeom>
            <a:noFill/>
          </p:spPr>
          <p:txBody>
            <a:bodyPr wrap="none" rtlCol="0">
              <a:spAutoFit/>
            </a:bodyPr>
            <a:lstStyle/>
            <a:p>
              <a:pPr algn="ctr"/>
              <a:r>
                <a:rPr lang="en-US" b="1" dirty="0"/>
                <a:t>Y</a:t>
              </a:r>
            </a:p>
          </p:txBody>
        </p:sp>
        <p:sp>
          <p:nvSpPr>
            <p:cNvPr id="1320" name="TextBox 1319">
              <a:extLst>
                <a:ext uri="{FF2B5EF4-FFF2-40B4-BE49-F238E27FC236}">
                  <a16:creationId xmlns:a16="http://schemas.microsoft.com/office/drawing/2014/main" xmlns="" id="{E537FB2E-3DC4-D28E-5081-279364311D23}"/>
                </a:ext>
              </a:extLst>
            </p:cNvPr>
            <p:cNvSpPr txBox="1"/>
            <p:nvPr/>
          </p:nvSpPr>
          <p:spPr>
            <a:xfrm>
              <a:off x="8591321" y="3227672"/>
              <a:ext cx="296876" cy="369332"/>
            </a:xfrm>
            <a:prstGeom prst="rect">
              <a:avLst/>
            </a:prstGeom>
            <a:noFill/>
          </p:spPr>
          <p:txBody>
            <a:bodyPr wrap="none" rtlCol="0">
              <a:spAutoFit/>
            </a:bodyPr>
            <a:lstStyle/>
            <a:p>
              <a:pPr algn="ctr"/>
              <a:r>
                <a:rPr lang="en-US" b="1" dirty="0"/>
                <a:t>Ế</a:t>
              </a:r>
            </a:p>
          </p:txBody>
        </p:sp>
        <p:sp>
          <p:nvSpPr>
            <p:cNvPr id="1322" name="TextBox 1321">
              <a:extLst>
                <a:ext uri="{FF2B5EF4-FFF2-40B4-BE49-F238E27FC236}">
                  <a16:creationId xmlns:a16="http://schemas.microsoft.com/office/drawing/2014/main" xmlns="" id="{2C7F4492-74C2-E906-A3C7-5AFA397A00B8}"/>
                </a:ext>
              </a:extLst>
            </p:cNvPr>
            <p:cNvSpPr txBox="1"/>
            <p:nvPr/>
          </p:nvSpPr>
          <p:spPr>
            <a:xfrm>
              <a:off x="9030464" y="3227630"/>
              <a:ext cx="298480" cy="369332"/>
            </a:xfrm>
            <a:prstGeom prst="rect">
              <a:avLst/>
            </a:prstGeom>
            <a:noFill/>
          </p:spPr>
          <p:txBody>
            <a:bodyPr wrap="none" rtlCol="0">
              <a:spAutoFit/>
            </a:bodyPr>
            <a:lstStyle/>
            <a:p>
              <a:pPr algn="ctr"/>
              <a:r>
                <a:rPr lang="en-US" b="1" dirty="0"/>
                <a:t>T</a:t>
              </a:r>
            </a:p>
          </p:txBody>
        </p:sp>
        <p:sp>
          <p:nvSpPr>
            <p:cNvPr id="1326" name="TextBox 1325">
              <a:extLst>
                <a:ext uri="{FF2B5EF4-FFF2-40B4-BE49-F238E27FC236}">
                  <a16:creationId xmlns:a16="http://schemas.microsoft.com/office/drawing/2014/main" xmlns="" id="{AB7F16C4-2A27-5A4F-1444-4ACC47CD2A0A}"/>
                </a:ext>
              </a:extLst>
            </p:cNvPr>
            <p:cNvSpPr txBox="1"/>
            <p:nvPr/>
          </p:nvSpPr>
          <p:spPr>
            <a:xfrm>
              <a:off x="5497818" y="3221129"/>
              <a:ext cx="311304" cy="369332"/>
            </a:xfrm>
            <a:prstGeom prst="rect">
              <a:avLst/>
            </a:prstGeom>
            <a:noFill/>
          </p:spPr>
          <p:txBody>
            <a:bodyPr wrap="none" rtlCol="0">
              <a:spAutoFit/>
            </a:bodyPr>
            <a:lstStyle/>
            <a:p>
              <a:pPr algn="ctr"/>
              <a:r>
                <a:rPr lang="en-US" b="1" dirty="0"/>
                <a:t>K</a:t>
              </a:r>
            </a:p>
          </p:txBody>
        </p:sp>
      </p:grpSp>
      <p:sp>
        <p:nvSpPr>
          <p:cNvPr id="1334" name="Rectangle 1333">
            <a:extLst>
              <a:ext uri="{FF2B5EF4-FFF2-40B4-BE49-F238E27FC236}">
                <a16:creationId xmlns:a16="http://schemas.microsoft.com/office/drawing/2014/main" xmlns="" id="{27306159-C584-F2C9-02C0-7A32C1463524}"/>
              </a:ext>
            </a:extLst>
          </p:cNvPr>
          <p:cNvSpPr/>
          <p:nvPr/>
        </p:nvSpPr>
        <p:spPr>
          <a:xfrm>
            <a:off x="5909304" y="3601051"/>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35" name="Rectangle 1334">
            <a:extLst>
              <a:ext uri="{FF2B5EF4-FFF2-40B4-BE49-F238E27FC236}">
                <a16:creationId xmlns:a16="http://schemas.microsoft.com/office/drawing/2014/main" xmlns="" id="{7E6F6677-DAF5-E565-D7F4-7A5F1A7BCD16}"/>
              </a:ext>
            </a:extLst>
          </p:cNvPr>
          <p:cNvSpPr/>
          <p:nvPr/>
        </p:nvSpPr>
        <p:spPr>
          <a:xfrm>
            <a:off x="6349251" y="360105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38" name="Rectangle 1337">
            <a:extLst>
              <a:ext uri="{FF2B5EF4-FFF2-40B4-BE49-F238E27FC236}">
                <a16:creationId xmlns:a16="http://schemas.microsoft.com/office/drawing/2014/main" xmlns="" id="{DFDEA4A7-5375-FCB2-B752-D7FD1C479858}"/>
              </a:ext>
            </a:extLst>
          </p:cNvPr>
          <p:cNvSpPr/>
          <p:nvPr/>
        </p:nvSpPr>
        <p:spPr>
          <a:xfrm>
            <a:off x="5026811" y="360315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40" name="Rectangle 1339">
            <a:extLst>
              <a:ext uri="{FF2B5EF4-FFF2-40B4-BE49-F238E27FC236}">
                <a16:creationId xmlns:a16="http://schemas.microsoft.com/office/drawing/2014/main" xmlns="" id="{B137598A-C0BC-64A8-2712-D0CD3D66D3FC}"/>
              </a:ext>
            </a:extLst>
          </p:cNvPr>
          <p:cNvSpPr/>
          <p:nvPr/>
        </p:nvSpPr>
        <p:spPr>
          <a:xfrm>
            <a:off x="5466756" y="3603109"/>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588" name="Group 1587">
            <a:extLst>
              <a:ext uri="{FF2B5EF4-FFF2-40B4-BE49-F238E27FC236}">
                <a16:creationId xmlns:a16="http://schemas.microsoft.com/office/drawing/2014/main" xmlns="" id="{5344043E-B253-4629-7C7A-B60681453C95}"/>
              </a:ext>
            </a:extLst>
          </p:cNvPr>
          <p:cNvGrpSpPr/>
          <p:nvPr/>
        </p:nvGrpSpPr>
        <p:grpSpPr>
          <a:xfrm>
            <a:off x="5043249" y="3543580"/>
            <a:ext cx="1645766" cy="371432"/>
            <a:chOff x="5043249" y="3543580"/>
            <a:chExt cx="1645766" cy="371432"/>
          </a:xfrm>
        </p:grpSpPr>
        <p:sp>
          <p:nvSpPr>
            <p:cNvPr id="1336" name="TextBox 1335">
              <a:extLst>
                <a:ext uri="{FF2B5EF4-FFF2-40B4-BE49-F238E27FC236}">
                  <a16:creationId xmlns:a16="http://schemas.microsoft.com/office/drawing/2014/main" xmlns="" id="{135ADB48-83A0-ED2E-6753-B6B3AFD8DE8D}"/>
                </a:ext>
              </a:extLst>
            </p:cNvPr>
            <p:cNvSpPr txBox="1"/>
            <p:nvPr/>
          </p:nvSpPr>
          <p:spPr>
            <a:xfrm>
              <a:off x="5923337" y="3543580"/>
              <a:ext cx="344967" cy="369332"/>
            </a:xfrm>
            <a:prstGeom prst="rect">
              <a:avLst/>
            </a:prstGeom>
            <a:noFill/>
          </p:spPr>
          <p:txBody>
            <a:bodyPr wrap="none" rtlCol="0">
              <a:spAutoFit/>
            </a:bodyPr>
            <a:lstStyle/>
            <a:p>
              <a:pPr algn="ctr"/>
              <a:r>
                <a:rPr lang="en-US" b="1">
                  <a:solidFill>
                    <a:srgbClr val="FF0000"/>
                  </a:solidFill>
                </a:rPr>
                <a:t>Ớ</a:t>
              </a:r>
              <a:endParaRPr lang="en-US" b="1" dirty="0">
                <a:solidFill>
                  <a:srgbClr val="FF0000"/>
                </a:solidFill>
              </a:endParaRPr>
            </a:p>
          </p:txBody>
        </p:sp>
        <p:sp>
          <p:nvSpPr>
            <p:cNvPr id="1337" name="TextBox 1336">
              <a:extLst>
                <a:ext uri="{FF2B5EF4-FFF2-40B4-BE49-F238E27FC236}">
                  <a16:creationId xmlns:a16="http://schemas.microsoft.com/office/drawing/2014/main" xmlns="" id="{D76D4024-B156-79AF-126F-602222975AFA}"/>
                </a:ext>
              </a:extLst>
            </p:cNvPr>
            <p:cNvSpPr txBox="1"/>
            <p:nvPr/>
          </p:nvSpPr>
          <p:spPr>
            <a:xfrm>
              <a:off x="6382521" y="3543580"/>
              <a:ext cx="306494" cy="369332"/>
            </a:xfrm>
            <a:prstGeom prst="rect">
              <a:avLst/>
            </a:prstGeom>
            <a:noFill/>
          </p:spPr>
          <p:txBody>
            <a:bodyPr wrap="none" rtlCol="0">
              <a:spAutoFit/>
            </a:bodyPr>
            <a:lstStyle/>
            <a:p>
              <a:pPr algn="ctr"/>
              <a:r>
                <a:rPr lang="en-US" b="1"/>
                <a:t>C</a:t>
              </a:r>
              <a:endParaRPr lang="en-US" b="1" dirty="0"/>
            </a:p>
          </p:txBody>
        </p:sp>
        <p:sp>
          <p:nvSpPr>
            <p:cNvPr id="1339" name="TextBox 1338">
              <a:extLst>
                <a:ext uri="{FF2B5EF4-FFF2-40B4-BE49-F238E27FC236}">
                  <a16:creationId xmlns:a16="http://schemas.microsoft.com/office/drawing/2014/main" xmlns="" id="{F8403385-C797-506E-CA03-7C84BCBFEB19}"/>
                </a:ext>
              </a:extLst>
            </p:cNvPr>
            <p:cNvSpPr txBox="1"/>
            <p:nvPr/>
          </p:nvSpPr>
          <p:spPr>
            <a:xfrm>
              <a:off x="5043249" y="3545680"/>
              <a:ext cx="340158" cy="369332"/>
            </a:xfrm>
            <a:prstGeom prst="rect">
              <a:avLst/>
            </a:prstGeom>
            <a:noFill/>
          </p:spPr>
          <p:txBody>
            <a:bodyPr wrap="none" rtlCol="0">
              <a:spAutoFit/>
            </a:bodyPr>
            <a:lstStyle/>
            <a:p>
              <a:pPr algn="ctr"/>
              <a:r>
                <a:rPr lang="en-US" b="1"/>
                <a:t>N</a:t>
              </a:r>
              <a:endParaRPr lang="en-US" b="1" dirty="0"/>
            </a:p>
          </p:txBody>
        </p:sp>
        <p:sp>
          <p:nvSpPr>
            <p:cNvPr id="1341" name="TextBox 1340">
              <a:extLst>
                <a:ext uri="{FF2B5EF4-FFF2-40B4-BE49-F238E27FC236}">
                  <a16:creationId xmlns:a16="http://schemas.microsoft.com/office/drawing/2014/main" xmlns="" id="{0A68B342-6B42-E38C-5434-9CCA45F3CC46}"/>
                </a:ext>
              </a:extLst>
            </p:cNvPr>
            <p:cNvSpPr txBox="1"/>
            <p:nvPr/>
          </p:nvSpPr>
          <p:spPr>
            <a:xfrm>
              <a:off x="5472775" y="3545638"/>
              <a:ext cx="360996" cy="369332"/>
            </a:xfrm>
            <a:prstGeom prst="rect">
              <a:avLst/>
            </a:prstGeom>
            <a:noFill/>
          </p:spPr>
          <p:txBody>
            <a:bodyPr wrap="none" rtlCol="0">
              <a:spAutoFit/>
            </a:bodyPr>
            <a:lstStyle/>
            <a:p>
              <a:pPr algn="ctr"/>
              <a:r>
                <a:rPr lang="en-US" b="1"/>
                <a:t>Ư</a:t>
              </a:r>
              <a:endParaRPr lang="en-US" b="1" dirty="0"/>
            </a:p>
          </p:txBody>
        </p:sp>
      </p:grpSp>
      <p:sp>
        <p:nvSpPr>
          <p:cNvPr id="1361" name="Rectangle 1360">
            <a:extLst>
              <a:ext uri="{FF2B5EF4-FFF2-40B4-BE49-F238E27FC236}">
                <a16:creationId xmlns:a16="http://schemas.microsoft.com/office/drawing/2014/main" xmlns="" id="{E1F157A3-2FAC-A32C-4885-AD39188435DA}"/>
              </a:ext>
            </a:extLst>
          </p:cNvPr>
          <p:cNvSpPr/>
          <p:nvPr/>
        </p:nvSpPr>
        <p:spPr>
          <a:xfrm>
            <a:off x="5909304" y="3925842"/>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62" name="Rectangle 1361">
            <a:extLst>
              <a:ext uri="{FF2B5EF4-FFF2-40B4-BE49-F238E27FC236}">
                <a16:creationId xmlns:a16="http://schemas.microsoft.com/office/drawing/2014/main" xmlns="" id="{D085362B-3405-47B4-982F-60037E8D73E5}"/>
              </a:ext>
            </a:extLst>
          </p:cNvPr>
          <p:cNvSpPr/>
          <p:nvPr/>
        </p:nvSpPr>
        <p:spPr>
          <a:xfrm>
            <a:off x="6349251" y="392584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65" name="Rectangle 1364">
            <a:extLst>
              <a:ext uri="{FF2B5EF4-FFF2-40B4-BE49-F238E27FC236}">
                <a16:creationId xmlns:a16="http://schemas.microsoft.com/office/drawing/2014/main" xmlns="" id="{E87E8724-DCE0-906D-8786-0B5B60C757E3}"/>
              </a:ext>
            </a:extLst>
          </p:cNvPr>
          <p:cNvSpPr/>
          <p:nvPr/>
        </p:nvSpPr>
        <p:spPr>
          <a:xfrm>
            <a:off x="6789197" y="392822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69" name="Rectangle 1368">
            <a:extLst>
              <a:ext uri="{FF2B5EF4-FFF2-40B4-BE49-F238E27FC236}">
                <a16:creationId xmlns:a16="http://schemas.microsoft.com/office/drawing/2014/main" xmlns="" id="{AA3A3ECA-0591-A125-197B-BBFC337E0ED4}"/>
              </a:ext>
            </a:extLst>
          </p:cNvPr>
          <p:cNvSpPr/>
          <p:nvPr/>
        </p:nvSpPr>
        <p:spPr>
          <a:xfrm>
            <a:off x="3262766" y="392175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71" name="Rectangle 1370">
            <a:extLst>
              <a:ext uri="{FF2B5EF4-FFF2-40B4-BE49-F238E27FC236}">
                <a16:creationId xmlns:a16="http://schemas.microsoft.com/office/drawing/2014/main" xmlns="" id="{D428BB05-785E-C1F3-0A68-7B3D65319C8D}"/>
              </a:ext>
            </a:extLst>
          </p:cNvPr>
          <p:cNvSpPr/>
          <p:nvPr/>
        </p:nvSpPr>
        <p:spPr>
          <a:xfrm>
            <a:off x="3706974" y="392353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73" name="Rectangle 1372">
            <a:extLst>
              <a:ext uri="{FF2B5EF4-FFF2-40B4-BE49-F238E27FC236}">
                <a16:creationId xmlns:a16="http://schemas.microsoft.com/office/drawing/2014/main" xmlns="" id="{F932E0C3-03AF-C71C-62BD-427EE897D96C}"/>
              </a:ext>
            </a:extLst>
          </p:cNvPr>
          <p:cNvSpPr/>
          <p:nvPr/>
        </p:nvSpPr>
        <p:spPr>
          <a:xfrm>
            <a:off x="4146920" y="392591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75" name="Rectangle 1374">
            <a:extLst>
              <a:ext uri="{FF2B5EF4-FFF2-40B4-BE49-F238E27FC236}">
                <a16:creationId xmlns:a16="http://schemas.microsoft.com/office/drawing/2014/main" xmlns="" id="{B0F4F229-045F-C947-A5D3-019CC62D0157}"/>
              </a:ext>
            </a:extLst>
          </p:cNvPr>
          <p:cNvSpPr/>
          <p:nvPr/>
        </p:nvSpPr>
        <p:spPr>
          <a:xfrm>
            <a:off x="4586865" y="392587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77" name="Rectangle 1376">
            <a:extLst>
              <a:ext uri="{FF2B5EF4-FFF2-40B4-BE49-F238E27FC236}">
                <a16:creationId xmlns:a16="http://schemas.microsoft.com/office/drawing/2014/main" xmlns="" id="{8EB8D3D6-0FD6-471D-BAF8-984A3D51DADD}"/>
              </a:ext>
            </a:extLst>
          </p:cNvPr>
          <p:cNvSpPr/>
          <p:nvPr/>
        </p:nvSpPr>
        <p:spPr>
          <a:xfrm>
            <a:off x="5026811" y="392825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79" name="Rectangle 1378">
            <a:extLst>
              <a:ext uri="{FF2B5EF4-FFF2-40B4-BE49-F238E27FC236}">
                <a16:creationId xmlns:a16="http://schemas.microsoft.com/office/drawing/2014/main" xmlns="" id="{77419F65-B00C-D3DE-BBB2-5285D832952F}"/>
              </a:ext>
            </a:extLst>
          </p:cNvPr>
          <p:cNvSpPr/>
          <p:nvPr/>
        </p:nvSpPr>
        <p:spPr>
          <a:xfrm>
            <a:off x="5466756" y="393039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589" name="Group 1588">
            <a:extLst>
              <a:ext uri="{FF2B5EF4-FFF2-40B4-BE49-F238E27FC236}">
                <a16:creationId xmlns:a16="http://schemas.microsoft.com/office/drawing/2014/main" xmlns="" id="{3C2C523B-F305-041D-3BDD-D9E47C63129A}"/>
              </a:ext>
            </a:extLst>
          </p:cNvPr>
          <p:cNvGrpSpPr/>
          <p:nvPr/>
        </p:nvGrpSpPr>
        <p:grpSpPr>
          <a:xfrm>
            <a:off x="3293631" y="3864286"/>
            <a:ext cx="3831323" cy="377973"/>
            <a:chOff x="3293631" y="3864286"/>
            <a:chExt cx="3831323" cy="377973"/>
          </a:xfrm>
        </p:grpSpPr>
        <p:sp>
          <p:nvSpPr>
            <p:cNvPr id="1363" name="TextBox 1362">
              <a:extLst>
                <a:ext uri="{FF2B5EF4-FFF2-40B4-BE49-F238E27FC236}">
                  <a16:creationId xmlns:a16="http://schemas.microsoft.com/office/drawing/2014/main" xmlns="" id="{1A2D3B74-5095-F2CF-C7AE-766808390732}"/>
                </a:ext>
              </a:extLst>
            </p:cNvPr>
            <p:cNvSpPr txBox="1"/>
            <p:nvPr/>
          </p:nvSpPr>
          <p:spPr>
            <a:xfrm>
              <a:off x="5973031" y="3868371"/>
              <a:ext cx="245580" cy="369332"/>
            </a:xfrm>
            <a:prstGeom prst="rect">
              <a:avLst/>
            </a:prstGeom>
            <a:noFill/>
          </p:spPr>
          <p:txBody>
            <a:bodyPr wrap="none" rtlCol="0">
              <a:spAutoFit/>
            </a:bodyPr>
            <a:lstStyle/>
            <a:p>
              <a:pPr algn="ctr"/>
              <a:r>
                <a:rPr lang="en-US" b="1">
                  <a:solidFill>
                    <a:srgbClr val="FF0000"/>
                  </a:solidFill>
                </a:rPr>
                <a:t>I</a:t>
              </a:r>
              <a:endParaRPr lang="en-US" b="1" dirty="0">
                <a:solidFill>
                  <a:srgbClr val="FF0000"/>
                </a:solidFill>
              </a:endParaRPr>
            </a:p>
          </p:txBody>
        </p:sp>
        <p:sp>
          <p:nvSpPr>
            <p:cNvPr id="1364" name="TextBox 1363">
              <a:extLst>
                <a:ext uri="{FF2B5EF4-FFF2-40B4-BE49-F238E27FC236}">
                  <a16:creationId xmlns:a16="http://schemas.microsoft.com/office/drawing/2014/main" xmlns="" id="{95199997-6E75-284D-9F3A-9CF8D962A5FE}"/>
                </a:ext>
              </a:extLst>
            </p:cNvPr>
            <p:cNvSpPr txBox="1"/>
            <p:nvPr/>
          </p:nvSpPr>
          <p:spPr>
            <a:xfrm>
              <a:off x="6387330" y="3868371"/>
              <a:ext cx="296876" cy="369332"/>
            </a:xfrm>
            <a:prstGeom prst="rect">
              <a:avLst/>
            </a:prstGeom>
            <a:noFill/>
          </p:spPr>
          <p:txBody>
            <a:bodyPr wrap="none" rtlCol="0">
              <a:spAutoFit/>
            </a:bodyPr>
            <a:lstStyle/>
            <a:p>
              <a:pPr algn="ctr"/>
              <a:r>
                <a:rPr lang="en-US" b="1"/>
                <a:t>Ế</a:t>
              </a:r>
              <a:endParaRPr lang="en-US" b="1" dirty="0"/>
            </a:p>
          </p:txBody>
        </p:sp>
        <p:sp>
          <p:nvSpPr>
            <p:cNvPr id="1366" name="TextBox 1365">
              <a:extLst>
                <a:ext uri="{FF2B5EF4-FFF2-40B4-BE49-F238E27FC236}">
                  <a16:creationId xmlns:a16="http://schemas.microsoft.com/office/drawing/2014/main" xmlns="" id="{4FA01997-B758-D0AD-D1B4-9B9917CBB1A5}"/>
                </a:ext>
              </a:extLst>
            </p:cNvPr>
            <p:cNvSpPr txBox="1"/>
            <p:nvPr/>
          </p:nvSpPr>
          <p:spPr>
            <a:xfrm>
              <a:off x="6826474" y="3870753"/>
              <a:ext cx="298480" cy="369332"/>
            </a:xfrm>
            <a:prstGeom prst="rect">
              <a:avLst/>
            </a:prstGeom>
            <a:noFill/>
          </p:spPr>
          <p:txBody>
            <a:bodyPr wrap="none" rtlCol="0">
              <a:spAutoFit/>
            </a:bodyPr>
            <a:lstStyle/>
            <a:p>
              <a:pPr algn="ctr"/>
              <a:r>
                <a:rPr lang="en-US" b="1" dirty="0"/>
                <a:t>T</a:t>
              </a:r>
            </a:p>
          </p:txBody>
        </p:sp>
        <p:sp>
          <p:nvSpPr>
            <p:cNvPr id="1370" name="TextBox 1369">
              <a:extLst>
                <a:ext uri="{FF2B5EF4-FFF2-40B4-BE49-F238E27FC236}">
                  <a16:creationId xmlns:a16="http://schemas.microsoft.com/office/drawing/2014/main" xmlns="" id="{F4E080EA-A424-88D8-0AF7-966BBB747D17}"/>
                </a:ext>
              </a:extLst>
            </p:cNvPr>
            <p:cNvSpPr txBox="1"/>
            <p:nvPr/>
          </p:nvSpPr>
          <p:spPr>
            <a:xfrm>
              <a:off x="3293631" y="3864286"/>
              <a:ext cx="311304" cy="369332"/>
            </a:xfrm>
            <a:prstGeom prst="rect">
              <a:avLst/>
            </a:prstGeom>
            <a:noFill/>
          </p:spPr>
          <p:txBody>
            <a:bodyPr wrap="none" rtlCol="0">
              <a:spAutoFit/>
            </a:bodyPr>
            <a:lstStyle/>
            <a:p>
              <a:pPr algn="ctr"/>
              <a:r>
                <a:rPr lang="en-US" b="1" dirty="0"/>
                <a:t>K</a:t>
              </a:r>
            </a:p>
          </p:txBody>
        </p:sp>
        <p:sp>
          <p:nvSpPr>
            <p:cNvPr id="1372" name="TextBox 1371">
              <a:extLst>
                <a:ext uri="{FF2B5EF4-FFF2-40B4-BE49-F238E27FC236}">
                  <a16:creationId xmlns:a16="http://schemas.microsoft.com/office/drawing/2014/main" xmlns="" id="{667F3FDB-111A-9DB1-612A-0B44C43E8700}"/>
                </a:ext>
              </a:extLst>
            </p:cNvPr>
            <p:cNvSpPr txBox="1"/>
            <p:nvPr/>
          </p:nvSpPr>
          <p:spPr>
            <a:xfrm>
              <a:off x="3728221" y="3866065"/>
              <a:ext cx="330540" cy="369332"/>
            </a:xfrm>
            <a:prstGeom prst="rect">
              <a:avLst/>
            </a:prstGeom>
            <a:noFill/>
          </p:spPr>
          <p:txBody>
            <a:bodyPr wrap="none" rtlCol="0">
              <a:spAutoFit/>
            </a:bodyPr>
            <a:lstStyle/>
            <a:p>
              <a:pPr algn="ctr"/>
              <a:r>
                <a:rPr lang="en-US" b="1" dirty="0"/>
                <a:t>H</a:t>
              </a:r>
            </a:p>
          </p:txBody>
        </p:sp>
        <p:sp>
          <p:nvSpPr>
            <p:cNvPr id="1374" name="TextBox 1373">
              <a:extLst>
                <a:ext uri="{FF2B5EF4-FFF2-40B4-BE49-F238E27FC236}">
                  <a16:creationId xmlns:a16="http://schemas.microsoft.com/office/drawing/2014/main" xmlns="" id="{39BE4767-C735-34E1-D602-6AED08996DE9}"/>
                </a:ext>
              </a:extLst>
            </p:cNvPr>
            <p:cNvSpPr txBox="1"/>
            <p:nvPr/>
          </p:nvSpPr>
          <p:spPr>
            <a:xfrm>
              <a:off x="4171373" y="3868447"/>
              <a:ext cx="324128" cy="369332"/>
            </a:xfrm>
            <a:prstGeom prst="rect">
              <a:avLst/>
            </a:prstGeom>
            <a:noFill/>
          </p:spPr>
          <p:txBody>
            <a:bodyPr wrap="none" rtlCol="0">
              <a:spAutoFit/>
            </a:bodyPr>
            <a:lstStyle/>
            <a:p>
              <a:pPr algn="ctr"/>
              <a:r>
                <a:rPr lang="en-US" b="1" dirty="0"/>
                <a:t>Ẩ</a:t>
              </a:r>
            </a:p>
          </p:txBody>
        </p:sp>
        <p:sp>
          <p:nvSpPr>
            <p:cNvPr id="1376" name="TextBox 1375">
              <a:extLst>
                <a:ext uri="{FF2B5EF4-FFF2-40B4-BE49-F238E27FC236}">
                  <a16:creationId xmlns:a16="http://schemas.microsoft.com/office/drawing/2014/main" xmlns="" id="{92DF52EA-A051-2F7B-101C-80C4C7B043CA}"/>
                </a:ext>
              </a:extLst>
            </p:cNvPr>
            <p:cNvSpPr txBox="1"/>
            <p:nvPr/>
          </p:nvSpPr>
          <p:spPr>
            <a:xfrm>
              <a:off x="4603303" y="3868405"/>
              <a:ext cx="340158" cy="369332"/>
            </a:xfrm>
            <a:prstGeom prst="rect">
              <a:avLst/>
            </a:prstGeom>
            <a:noFill/>
          </p:spPr>
          <p:txBody>
            <a:bodyPr wrap="none" rtlCol="0">
              <a:spAutoFit/>
            </a:bodyPr>
            <a:lstStyle/>
            <a:p>
              <a:pPr algn="ctr"/>
              <a:r>
                <a:rPr lang="en-US" b="1" dirty="0"/>
                <a:t>N</a:t>
              </a:r>
            </a:p>
          </p:txBody>
        </p:sp>
        <p:sp>
          <p:nvSpPr>
            <p:cNvPr id="1378" name="TextBox 1377">
              <a:extLst>
                <a:ext uri="{FF2B5EF4-FFF2-40B4-BE49-F238E27FC236}">
                  <a16:creationId xmlns:a16="http://schemas.microsoft.com/office/drawing/2014/main" xmlns="" id="{29C89AE6-98BC-47BF-FED2-72883071F9BC}"/>
                </a:ext>
              </a:extLst>
            </p:cNvPr>
            <p:cNvSpPr txBox="1"/>
            <p:nvPr/>
          </p:nvSpPr>
          <p:spPr>
            <a:xfrm>
              <a:off x="5064088" y="3870787"/>
              <a:ext cx="298480" cy="369332"/>
            </a:xfrm>
            <a:prstGeom prst="rect">
              <a:avLst/>
            </a:prstGeom>
            <a:noFill/>
          </p:spPr>
          <p:txBody>
            <a:bodyPr wrap="none" rtlCol="0">
              <a:spAutoFit/>
            </a:bodyPr>
            <a:lstStyle/>
            <a:p>
              <a:pPr algn="ctr"/>
              <a:r>
                <a:rPr lang="en-US" b="1" dirty="0"/>
                <a:t>T</a:t>
              </a:r>
            </a:p>
          </p:txBody>
        </p:sp>
        <p:sp>
          <p:nvSpPr>
            <p:cNvPr id="1380" name="TextBox 1379">
              <a:extLst>
                <a:ext uri="{FF2B5EF4-FFF2-40B4-BE49-F238E27FC236}">
                  <a16:creationId xmlns:a16="http://schemas.microsoft.com/office/drawing/2014/main" xmlns="" id="{73F4E196-ABDF-783B-D0F1-F7AA4B694C8B}"/>
                </a:ext>
              </a:extLst>
            </p:cNvPr>
            <p:cNvSpPr txBox="1"/>
            <p:nvPr/>
          </p:nvSpPr>
          <p:spPr>
            <a:xfrm>
              <a:off x="5483194" y="3872927"/>
              <a:ext cx="340158" cy="369332"/>
            </a:xfrm>
            <a:prstGeom prst="rect">
              <a:avLst/>
            </a:prstGeom>
            <a:noFill/>
          </p:spPr>
          <p:txBody>
            <a:bodyPr wrap="none" rtlCol="0">
              <a:spAutoFit/>
            </a:bodyPr>
            <a:lstStyle/>
            <a:p>
              <a:pPr algn="ctr"/>
              <a:r>
                <a:rPr lang="en-US" b="1"/>
                <a:t>H</a:t>
              </a:r>
              <a:endParaRPr lang="en-US" b="1" dirty="0"/>
            </a:p>
          </p:txBody>
        </p:sp>
      </p:grpSp>
      <p:sp>
        <p:nvSpPr>
          <p:cNvPr id="1388" name="Rectangle 1387">
            <a:extLst>
              <a:ext uri="{FF2B5EF4-FFF2-40B4-BE49-F238E27FC236}">
                <a16:creationId xmlns:a16="http://schemas.microsoft.com/office/drawing/2014/main" xmlns="" id="{68FC0D5E-6732-10C0-B5FF-B76266104DBA}"/>
              </a:ext>
            </a:extLst>
          </p:cNvPr>
          <p:cNvSpPr/>
          <p:nvPr/>
        </p:nvSpPr>
        <p:spPr>
          <a:xfrm>
            <a:off x="5909304" y="4250633"/>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89" name="Rectangle 1388">
            <a:extLst>
              <a:ext uri="{FF2B5EF4-FFF2-40B4-BE49-F238E27FC236}">
                <a16:creationId xmlns:a16="http://schemas.microsoft.com/office/drawing/2014/main" xmlns="" id="{E966555A-FB84-BF53-EBDB-C6E2B3F29817}"/>
              </a:ext>
            </a:extLst>
          </p:cNvPr>
          <p:cNvSpPr/>
          <p:nvPr/>
        </p:nvSpPr>
        <p:spPr>
          <a:xfrm>
            <a:off x="6349251" y="4250633"/>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93" name="Rectangle 1392">
            <a:extLst>
              <a:ext uri="{FF2B5EF4-FFF2-40B4-BE49-F238E27FC236}">
                <a16:creationId xmlns:a16="http://schemas.microsoft.com/office/drawing/2014/main" xmlns="" id="{3986E49B-572E-500C-5F64-028C9554F9E2}"/>
              </a:ext>
            </a:extLst>
          </p:cNvPr>
          <p:cNvSpPr/>
          <p:nvPr/>
        </p:nvSpPr>
        <p:spPr>
          <a:xfrm>
            <a:off x="6789197" y="425301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95" name="Rectangle 1394">
            <a:extLst>
              <a:ext uri="{FF2B5EF4-FFF2-40B4-BE49-F238E27FC236}">
                <a16:creationId xmlns:a16="http://schemas.microsoft.com/office/drawing/2014/main" xmlns="" id="{4BD0EB20-BE5F-6762-8EF7-01347D1EFE38}"/>
              </a:ext>
            </a:extLst>
          </p:cNvPr>
          <p:cNvSpPr/>
          <p:nvPr/>
        </p:nvSpPr>
        <p:spPr>
          <a:xfrm>
            <a:off x="7229142" y="4252973"/>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97" name="Rectangle 1396">
            <a:extLst>
              <a:ext uri="{FF2B5EF4-FFF2-40B4-BE49-F238E27FC236}">
                <a16:creationId xmlns:a16="http://schemas.microsoft.com/office/drawing/2014/main" xmlns="" id="{9E62E6FC-C9F1-9763-9255-3294031CD75A}"/>
              </a:ext>
            </a:extLst>
          </p:cNvPr>
          <p:cNvSpPr/>
          <p:nvPr/>
        </p:nvSpPr>
        <p:spPr>
          <a:xfrm>
            <a:off x="7669088" y="425535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99" name="Rectangle 1398">
            <a:extLst>
              <a:ext uri="{FF2B5EF4-FFF2-40B4-BE49-F238E27FC236}">
                <a16:creationId xmlns:a16="http://schemas.microsoft.com/office/drawing/2014/main" xmlns="" id="{3CCF77B5-155A-1525-7AB4-B53046FA9D38}"/>
              </a:ext>
            </a:extLst>
          </p:cNvPr>
          <p:cNvSpPr/>
          <p:nvPr/>
        </p:nvSpPr>
        <p:spPr>
          <a:xfrm>
            <a:off x="8113296" y="425713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01" name="Rectangle 1400">
            <a:extLst>
              <a:ext uri="{FF2B5EF4-FFF2-40B4-BE49-F238E27FC236}">
                <a16:creationId xmlns:a16="http://schemas.microsoft.com/office/drawing/2014/main" xmlns="" id="{767B2B69-9F6D-56AB-C5B1-4E0CD6E2119C}"/>
              </a:ext>
            </a:extLst>
          </p:cNvPr>
          <p:cNvSpPr/>
          <p:nvPr/>
        </p:nvSpPr>
        <p:spPr>
          <a:xfrm>
            <a:off x="8553242" y="425951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16" name="Rectangle 1415">
            <a:extLst>
              <a:ext uri="{FF2B5EF4-FFF2-40B4-BE49-F238E27FC236}">
                <a16:creationId xmlns:a16="http://schemas.microsoft.com/office/drawing/2014/main" xmlns="" id="{9F32A345-C673-F8A3-D558-3FD75E0E8550}"/>
              </a:ext>
            </a:extLst>
          </p:cNvPr>
          <p:cNvSpPr/>
          <p:nvPr/>
        </p:nvSpPr>
        <p:spPr>
          <a:xfrm>
            <a:off x="5909304" y="4575424"/>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17" name="Rectangle 1416">
            <a:extLst>
              <a:ext uri="{FF2B5EF4-FFF2-40B4-BE49-F238E27FC236}">
                <a16:creationId xmlns:a16="http://schemas.microsoft.com/office/drawing/2014/main" xmlns="" id="{A5CA7B6A-D92B-A772-3ABD-927B6DA28364}"/>
              </a:ext>
            </a:extLst>
          </p:cNvPr>
          <p:cNvSpPr/>
          <p:nvPr/>
        </p:nvSpPr>
        <p:spPr>
          <a:xfrm>
            <a:off x="6349251" y="457542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20" name="Rectangle 1419">
            <a:extLst>
              <a:ext uri="{FF2B5EF4-FFF2-40B4-BE49-F238E27FC236}">
                <a16:creationId xmlns:a16="http://schemas.microsoft.com/office/drawing/2014/main" xmlns="" id="{9F36C0F3-D183-31E6-AF65-49A8300D7AAA}"/>
              </a:ext>
            </a:extLst>
          </p:cNvPr>
          <p:cNvSpPr/>
          <p:nvPr/>
        </p:nvSpPr>
        <p:spPr>
          <a:xfrm>
            <a:off x="6789197" y="457780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25" name="Rectangle 1424">
            <a:extLst>
              <a:ext uri="{FF2B5EF4-FFF2-40B4-BE49-F238E27FC236}">
                <a16:creationId xmlns:a16="http://schemas.microsoft.com/office/drawing/2014/main" xmlns="" id="{91994463-7745-A3A8-4C34-280DE49069E3}"/>
              </a:ext>
            </a:extLst>
          </p:cNvPr>
          <p:cNvSpPr/>
          <p:nvPr/>
        </p:nvSpPr>
        <p:spPr>
          <a:xfrm>
            <a:off x="7229142" y="457776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27" name="Rectangle 1426">
            <a:extLst>
              <a:ext uri="{FF2B5EF4-FFF2-40B4-BE49-F238E27FC236}">
                <a16:creationId xmlns:a16="http://schemas.microsoft.com/office/drawing/2014/main" xmlns="" id="{9AE83CB9-E937-9FA1-7D53-4127D615CFA5}"/>
              </a:ext>
            </a:extLst>
          </p:cNvPr>
          <p:cNvSpPr/>
          <p:nvPr/>
        </p:nvSpPr>
        <p:spPr>
          <a:xfrm>
            <a:off x="7669088" y="458014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29" name="Rectangle 1428">
            <a:extLst>
              <a:ext uri="{FF2B5EF4-FFF2-40B4-BE49-F238E27FC236}">
                <a16:creationId xmlns:a16="http://schemas.microsoft.com/office/drawing/2014/main" xmlns="" id="{FED2DAED-469D-3723-E68F-9E40DBB8ACDE}"/>
              </a:ext>
            </a:extLst>
          </p:cNvPr>
          <p:cNvSpPr/>
          <p:nvPr/>
        </p:nvSpPr>
        <p:spPr>
          <a:xfrm>
            <a:off x="5466756" y="457542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591" name="Group 1590">
            <a:extLst>
              <a:ext uri="{FF2B5EF4-FFF2-40B4-BE49-F238E27FC236}">
                <a16:creationId xmlns:a16="http://schemas.microsoft.com/office/drawing/2014/main" xmlns="" id="{2D449066-84E4-1CDA-EBFE-A3B32A56DFFB}"/>
              </a:ext>
            </a:extLst>
          </p:cNvPr>
          <p:cNvGrpSpPr/>
          <p:nvPr/>
        </p:nvGrpSpPr>
        <p:grpSpPr>
          <a:xfrm>
            <a:off x="5483194" y="4517953"/>
            <a:ext cx="2525658" cy="374054"/>
            <a:chOff x="5483194" y="4517953"/>
            <a:chExt cx="2525658" cy="374054"/>
          </a:xfrm>
        </p:grpSpPr>
        <p:sp>
          <p:nvSpPr>
            <p:cNvPr id="1418" name="TextBox 1417">
              <a:extLst>
                <a:ext uri="{FF2B5EF4-FFF2-40B4-BE49-F238E27FC236}">
                  <a16:creationId xmlns:a16="http://schemas.microsoft.com/office/drawing/2014/main" xmlns="" id="{89E854AD-E4C1-2E99-2F8A-2601ED957AF7}"/>
                </a:ext>
              </a:extLst>
            </p:cNvPr>
            <p:cNvSpPr txBox="1"/>
            <p:nvPr/>
          </p:nvSpPr>
          <p:spPr>
            <a:xfrm>
              <a:off x="5933757" y="4517953"/>
              <a:ext cx="324128" cy="369332"/>
            </a:xfrm>
            <a:prstGeom prst="rect">
              <a:avLst/>
            </a:prstGeom>
            <a:noFill/>
          </p:spPr>
          <p:txBody>
            <a:bodyPr wrap="none" rtlCol="0">
              <a:spAutoFit/>
            </a:bodyPr>
            <a:lstStyle/>
            <a:p>
              <a:pPr algn="ctr"/>
              <a:r>
                <a:rPr lang="en-US" b="1">
                  <a:solidFill>
                    <a:srgbClr val="FF0000"/>
                  </a:solidFill>
                </a:rPr>
                <a:t>Â</a:t>
              </a:r>
              <a:endParaRPr lang="en-US" b="1" dirty="0">
                <a:solidFill>
                  <a:srgbClr val="FF0000"/>
                </a:solidFill>
              </a:endParaRPr>
            </a:p>
          </p:txBody>
        </p:sp>
        <p:sp>
          <p:nvSpPr>
            <p:cNvPr id="1419" name="TextBox 1418">
              <a:extLst>
                <a:ext uri="{FF2B5EF4-FFF2-40B4-BE49-F238E27FC236}">
                  <a16:creationId xmlns:a16="http://schemas.microsoft.com/office/drawing/2014/main" xmlns="" id="{74DC11CF-BA5E-435C-51FC-77407649A315}"/>
                </a:ext>
              </a:extLst>
            </p:cNvPr>
            <p:cNvSpPr txBox="1"/>
            <p:nvPr/>
          </p:nvSpPr>
          <p:spPr>
            <a:xfrm>
              <a:off x="6365689" y="4517953"/>
              <a:ext cx="340158" cy="369332"/>
            </a:xfrm>
            <a:prstGeom prst="rect">
              <a:avLst/>
            </a:prstGeom>
            <a:noFill/>
          </p:spPr>
          <p:txBody>
            <a:bodyPr wrap="none" rtlCol="0">
              <a:spAutoFit/>
            </a:bodyPr>
            <a:lstStyle/>
            <a:p>
              <a:pPr algn="ctr"/>
              <a:r>
                <a:rPr lang="en-US" b="1"/>
                <a:t>N</a:t>
              </a:r>
              <a:endParaRPr lang="en-US" b="1" dirty="0"/>
            </a:p>
          </p:txBody>
        </p:sp>
        <p:sp>
          <p:nvSpPr>
            <p:cNvPr id="1421" name="TextBox 1420">
              <a:extLst>
                <a:ext uri="{FF2B5EF4-FFF2-40B4-BE49-F238E27FC236}">
                  <a16:creationId xmlns:a16="http://schemas.microsoft.com/office/drawing/2014/main" xmlns="" id="{5E31F7A3-1530-DBF9-FCF4-A2A692E95165}"/>
                </a:ext>
              </a:extLst>
            </p:cNvPr>
            <p:cNvSpPr txBox="1"/>
            <p:nvPr/>
          </p:nvSpPr>
          <p:spPr>
            <a:xfrm>
              <a:off x="6826474" y="4520335"/>
              <a:ext cx="298480" cy="369332"/>
            </a:xfrm>
            <a:prstGeom prst="rect">
              <a:avLst/>
            </a:prstGeom>
            <a:noFill/>
          </p:spPr>
          <p:txBody>
            <a:bodyPr wrap="none" rtlCol="0">
              <a:spAutoFit/>
            </a:bodyPr>
            <a:lstStyle/>
            <a:p>
              <a:pPr algn="ctr"/>
              <a:r>
                <a:rPr lang="en-US" b="1"/>
                <a:t>T</a:t>
              </a:r>
              <a:endParaRPr lang="en-US" b="1" dirty="0"/>
            </a:p>
          </p:txBody>
        </p:sp>
        <p:sp>
          <p:nvSpPr>
            <p:cNvPr id="1426" name="TextBox 1425">
              <a:extLst>
                <a:ext uri="{FF2B5EF4-FFF2-40B4-BE49-F238E27FC236}">
                  <a16:creationId xmlns:a16="http://schemas.microsoft.com/office/drawing/2014/main" xmlns="" id="{0852B67D-0B54-035E-E7CF-541827AC601F}"/>
                </a:ext>
              </a:extLst>
            </p:cNvPr>
            <p:cNvSpPr txBox="1"/>
            <p:nvPr/>
          </p:nvSpPr>
          <p:spPr>
            <a:xfrm>
              <a:off x="7245580" y="4520293"/>
              <a:ext cx="340158" cy="369332"/>
            </a:xfrm>
            <a:prstGeom prst="rect">
              <a:avLst/>
            </a:prstGeom>
            <a:noFill/>
          </p:spPr>
          <p:txBody>
            <a:bodyPr wrap="none" rtlCol="0">
              <a:spAutoFit/>
            </a:bodyPr>
            <a:lstStyle/>
            <a:p>
              <a:pPr algn="ctr"/>
              <a:r>
                <a:rPr lang="en-US" b="1"/>
                <a:t>Ộ</a:t>
              </a:r>
              <a:endParaRPr lang="en-US" b="1" dirty="0"/>
            </a:p>
          </p:txBody>
        </p:sp>
        <p:sp>
          <p:nvSpPr>
            <p:cNvPr id="1428" name="TextBox 1427">
              <a:extLst>
                <a:ext uri="{FF2B5EF4-FFF2-40B4-BE49-F238E27FC236}">
                  <a16:creationId xmlns:a16="http://schemas.microsoft.com/office/drawing/2014/main" xmlns="" id="{EA26FCA3-F0A4-5378-AD45-5A9F4E469A3E}"/>
                </a:ext>
              </a:extLst>
            </p:cNvPr>
            <p:cNvSpPr txBox="1"/>
            <p:nvPr/>
          </p:nvSpPr>
          <p:spPr>
            <a:xfrm>
              <a:off x="7702358" y="4522675"/>
              <a:ext cx="306494" cy="369332"/>
            </a:xfrm>
            <a:prstGeom prst="rect">
              <a:avLst/>
            </a:prstGeom>
            <a:noFill/>
          </p:spPr>
          <p:txBody>
            <a:bodyPr wrap="none" rtlCol="0">
              <a:spAutoFit/>
            </a:bodyPr>
            <a:lstStyle/>
            <a:p>
              <a:pPr algn="ctr"/>
              <a:r>
                <a:rPr lang="en-US" b="1"/>
                <a:t>C</a:t>
              </a:r>
              <a:endParaRPr lang="en-US" b="1" dirty="0"/>
            </a:p>
          </p:txBody>
        </p:sp>
        <p:sp>
          <p:nvSpPr>
            <p:cNvPr id="1430" name="TextBox 1429">
              <a:extLst>
                <a:ext uri="{FF2B5EF4-FFF2-40B4-BE49-F238E27FC236}">
                  <a16:creationId xmlns:a16="http://schemas.microsoft.com/office/drawing/2014/main" xmlns="" id="{F15A47E5-B2DD-99A1-6A12-9F324891BCCD}"/>
                </a:ext>
              </a:extLst>
            </p:cNvPr>
            <p:cNvSpPr txBox="1"/>
            <p:nvPr/>
          </p:nvSpPr>
          <p:spPr>
            <a:xfrm>
              <a:off x="5483194" y="4517953"/>
              <a:ext cx="340158" cy="369332"/>
            </a:xfrm>
            <a:prstGeom prst="rect">
              <a:avLst/>
            </a:prstGeom>
            <a:noFill/>
          </p:spPr>
          <p:txBody>
            <a:bodyPr wrap="none" rtlCol="0">
              <a:spAutoFit/>
            </a:bodyPr>
            <a:lstStyle/>
            <a:p>
              <a:pPr algn="ctr"/>
              <a:r>
                <a:rPr lang="en-US" b="1"/>
                <a:t>D</a:t>
              </a:r>
              <a:endParaRPr lang="en-US" b="1" dirty="0"/>
            </a:p>
          </p:txBody>
        </p:sp>
      </p:grpSp>
      <p:sp>
        <p:nvSpPr>
          <p:cNvPr id="1458" name="Rectangle 1457">
            <a:extLst>
              <a:ext uri="{FF2B5EF4-FFF2-40B4-BE49-F238E27FC236}">
                <a16:creationId xmlns:a16="http://schemas.microsoft.com/office/drawing/2014/main" xmlns="" id="{25F8F726-D95A-3F13-9568-06958BA309EF}"/>
              </a:ext>
            </a:extLst>
          </p:cNvPr>
          <p:cNvSpPr/>
          <p:nvPr/>
        </p:nvSpPr>
        <p:spPr>
          <a:xfrm>
            <a:off x="5909304" y="4900215"/>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59" name="Rectangle 1458">
            <a:extLst>
              <a:ext uri="{FF2B5EF4-FFF2-40B4-BE49-F238E27FC236}">
                <a16:creationId xmlns:a16="http://schemas.microsoft.com/office/drawing/2014/main" xmlns="" id="{9EC3F3BB-FEB5-A12C-56E2-FF9C82087B6B}"/>
              </a:ext>
            </a:extLst>
          </p:cNvPr>
          <p:cNvSpPr/>
          <p:nvPr/>
        </p:nvSpPr>
        <p:spPr>
          <a:xfrm>
            <a:off x="6349251" y="490021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62" name="Rectangle 1461">
            <a:extLst>
              <a:ext uri="{FF2B5EF4-FFF2-40B4-BE49-F238E27FC236}">
                <a16:creationId xmlns:a16="http://schemas.microsoft.com/office/drawing/2014/main" xmlns="" id="{48EDFE82-9AAA-0171-BACE-725306D7F13E}"/>
              </a:ext>
            </a:extLst>
          </p:cNvPr>
          <p:cNvSpPr/>
          <p:nvPr/>
        </p:nvSpPr>
        <p:spPr>
          <a:xfrm>
            <a:off x="6789197" y="490259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68" name="Rectangle 1467">
            <a:extLst>
              <a:ext uri="{FF2B5EF4-FFF2-40B4-BE49-F238E27FC236}">
                <a16:creationId xmlns:a16="http://schemas.microsoft.com/office/drawing/2014/main" xmlns="" id="{8E3AF98B-0D5D-5439-5CAD-1AF27F4DF459}"/>
              </a:ext>
            </a:extLst>
          </p:cNvPr>
          <p:cNvSpPr/>
          <p:nvPr/>
        </p:nvSpPr>
        <p:spPr>
          <a:xfrm>
            <a:off x="3702346" y="489609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70" name="Rectangle 1469">
            <a:extLst>
              <a:ext uri="{FF2B5EF4-FFF2-40B4-BE49-F238E27FC236}">
                <a16:creationId xmlns:a16="http://schemas.microsoft.com/office/drawing/2014/main" xmlns="" id="{12ABF882-E97C-AB02-AD98-BA42EA541AFB}"/>
              </a:ext>
            </a:extLst>
          </p:cNvPr>
          <p:cNvSpPr/>
          <p:nvPr/>
        </p:nvSpPr>
        <p:spPr>
          <a:xfrm>
            <a:off x="4142292" y="489847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72" name="Rectangle 1471">
            <a:extLst>
              <a:ext uri="{FF2B5EF4-FFF2-40B4-BE49-F238E27FC236}">
                <a16:creationId xmlns:a16="http://schemas.microsoft.com/office/drawing/2014/main" xmlns="" id="{9D1A3ED6-3918-D950-0ADA-651723A1DF89}"/>
              </a:ext>
            </a:extLst>
          </p:cNvPr>
          <p:cNvSpPr/>
          <p:nvPr/>
        </p:nvSpPr>
        <p:spPr>
          <a:xfrm>
            <a:off x="4586500" y="490025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74" name="Rectangle 1473">
            <a:extLst>
              <a:ext uri="{FF2B5EF4-FFF2-40B4-BE49-F238E27FC236}">
                <a16:creationId xmlns:a16="http://schemas.microsoft.com/office/drawing/2014/main" xmlns="" id="{B60B2B39-2A9B-2E35-3914-671571AB87E0}"/>
              </a:ext>
            </a:extLst>
          </p:cNvPr>
          <p:cNvSpPr/>
          <p:nvPr/>
        </p:nvSpPr>
        <p:spPr>
          <a:xfrm>
            <a:off x="5026446" y="4902639"/>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76" name="Rectangle 1475">
            <a:extLst>
              <a:ext uri="{FF2B5EF4-FFF2-40B4-BE49-F238E27FC236}">
                <a16:creationId xmlns:a16="http://schemas.microsoft.com/office/drawing/2014/main" xmlns="" id="{256C8AA4-94CE-5061-6571-96E4CD5CB64D}"/>
              </a:ext>
            </a:extLst>
          </p:cNvPr>
          <p:cNvSpPr/>
          <p:nvPr/>
        </p:nvSpPr>
        <p:spPr>
          <a:xfrm>
            <a:off x="5466391" y="490259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592" name="Group 1591">
            <a:extLst>
              <a:ext uri="{FF2B5EF4-FFF2-40B4-BE49-F238E27FC236}">
                <a16:creationId xmlns:a16="http://schemas.microsoft.com/office/drawing/2014/main" xmlns="" id="{E2BE282D-ACE0-4292-8D83-E721821973AA}"/>
              </a:ext>
            </a:extLst>
          </p:cNvPr>
          <p:cNvGrpSpPr/>
          <p:nvPr/>
        </p:nvGrpSpPr>
        <p:grpSpPr>
          <a:xfrm>
            <a:off x="3735616" y="4838625"/>
            <a:ext cx="3410177" cy="375875"/>
            <a:chOff x="3735616" y="4838625"/>
            <a:chExt cx="3410177" cy="375875"/>
          </a:xfrm>
        </p:grpSpPr>
        <p:sp>
          <p:nvSpPr>
            <p:cNvPr id="1460" name="TextBox 1459">
              <a:extLst>
                <a:ext uri="{FF2B5EF4-FFF2-40B4-BE49-F238E27FC236}">
                  <a16:creationId xmlns:a16="http://schemas.microsoft.com/office/drawing/2014/main" xmlns="" id="{853B1D19-9EE3-CD70-2707-8586B155A099}"/>
                </a:ext>
              </a:extLst>
            </p:cNvPr>
            <p:cNvSpPr txBox="1"/>
            <p:nvPr/>
          </p:nvSpPr>
          <p:spPr>
            <a:xfrm>
              <a:off x="5938566" y="4842744"/>
              <a:ext cx="314510" cy="369332"/>
            </a:xfrm>
            <a:prstGeom prst="rect">
              <a:avLst/>
            </a:prstGeom>
            <a:noFill/>
          </p:spPr>
          <p:txBody>
            <a:bodyPr wrap="none" rtlCol="0">
              <a:spAutoFit/>
            </a:bodyPr>
            <a:lstStyle/>
            <a:p>
              <a:pPr algn="ctr"/>
              <a:r>
                <a:rPr lang="en-US" b="1">
                  <a:solidFill>
                    <a:srgbClr val="FF0000"/>
                  </a:solidFill>
                </a:rPr>
                <a:t>Y</a:t>
              </a:r>
              <a:endParaRPr lang="en-US" b="1" dirty="0">
                <a:solidFill>
                  <a:srgbClr val="FF0000"/>
                </a:solidFill>
              </a:endParaRPr>
            </a:p>
          </p:txBody>
        </p:sp>
        <p:sp>
          <p:nvSpPr>
            <p:cNvPr id="1461" name="TextBox 1460">
              <a:extLst>
                <a:ext uri="{FF2B5EF4-FFF2-40B4-BE49-F238E27FC236}">
                  <a16:creationId xmlns:a16="http://schemas.microsoft.com/office/drawing/2014/main" xmlns="" id="{F5291558-AA88-5F6E-1F2B-28172D74E2FB}"/>
                </a:ext>
              </a:extLst>
            </p:cNvPr>
            <p:cNvSpPr txBox="1"/>
            <p:nvPr/>
          </p:nvSpPr>
          <p:spPr>
            <a:xfrm>
              <a:off x="6387329" y="4842744"/>
              <a:ext cx="296876" cy="369332"/>
            </a:xfrm>
            <a:prstGeom prst="rect">
              <a:avLst/>
            </a:prstGeom>
            <a:noFill/>
          </p:spPr>
          <p:txBody>
            <a:bodyPr wrap="none" rtlCol="0">
              <a:spAutoFit/>
            </a:bodyPr>
            <a:lstStyle/>
            <a:p>
              <a:pPr algn="ctr"/>
              <a:r>
                <a:rPr lang="en-US" b="1"/>
                <a:t>Ề</a:t>
              </a:r>
              <a:endParaRPr lang="en-US" b="1" dirty="0"/>
            </a:p>
          </p:txBody>
        </p:sp>
        <p:sp>
          <p:nvSpPr>
            <p:cNvPr id="1467" name="TextBox 1466">
              <a:extLst>
                <a:ext uri="{FF2B5EF4-FFF2-40B4-BE49-F238E27FC236}">
                  <a16:creationId xmlns:a16="http://schemas.microsoft.com/office/drawing/2014/main" xmlns="" id="{496B59FB-2178-CA49-1174-FF456A916F13}"/>
                </a:ext>
              </a:extLst>
            </p:cNvPr>
            <p:cNvSpPr txBox="1"/>
            <p:nvPr/>
          </p:nvSpPr>
          <p:spPr>
            <a:xfrm>
              <a:off x="6805635" y="4845126"/>
              <a:ext cx="340158" cy="369332"/>
            </a:xfrm>
            <a:prstGeom prst="rect">
              <a:avLst/>
            </a:prstGeom>
            <a:noFill/>
          </p:spPr>
          <p:txBody>
            <a:bodyPr wrap="none" rtlCol="0">
              <a:spAutoFit/>
            </a:bodyPr>
            <a:lstStyle/>
            <a:p>
              <a:pPr algn="ctr"/>
              <a:r>
                <a:rPr lang="en-US" b="1"/>
                <a:t>N</a:t>
              </a:r>
              <a:endParaRPr lang="en-US" b="1" dirty="0"/>
            </a:p>
          </p:txBody>
        </p:sp>
        <p:sp>
          <p:nvSpPr>
            <p:cNvPr id="1469" name="TextBox 1468">
              <a:extLst>
                <a:ext uri="{FF2B5EF4-FFF2-40B4-BE49-F238E27FC236}">
                  <a16:creationId xmlns:a16="http://schemas.microsoft.com/office/drawing/2014/main" xmlns="" id="{1400169C-E78E-FF9C-B76E-EE003F5FA1D2}"/>
                </a:ext>
              </a:extLst>
            </p:cNvPr>
            <p:cNvSpPr txBox="1"/>
            <p:nvPr/>
          </p:nvSpPr>
          <p:spPr>
            <a:xfrm>
              <a:off x="3735616" y="4838625"/>
              <a:ext cx="306494" cy="369332"/>
            </a:xfrm>
            <a:prstGeom prst="rect">
              <a:avLst/>
            </a:prstGeom>
            <a:noFill/>
          </p:spPr>
          <p:txBody>
            <a:bodyPr wrap="none" rtlCol="0">
              <a:spAutoFit/>
            </a:bodyPr>
            <a:lstStyle/>
            <a:p>
              <a:pPr algn="ctr"/>
              <a:r>
                <a:rPr lang="en-US" b="1"/>
                <a:t>C</a:t>
              </a:r>
              <a:endParaRPr lang="en-US" b="1" dirty="0"/>
            </a:p>
          </p:txBody>
        </p:sp>
        <p:sp>
          <p:nvSpPr>
            <p:cNvPr id="1471" name="TextBox 1470">
              <a:extLst>
                <a:ext uri="{FF2B5EF4-FFF2-40B4-BE49-F238E27FC236}">
                  <a16:creationId xmlns:a16="http://schemas.microsoft.com/office/drawing/2014/main" xmlns="" id="{CB56CB64-4B35-B191-B6DC-C61C95CF3E0C}"/>
                </a:ext>
              </a:extLst>
            </p:cNvPr>
            <p:cNvSpPr txBox="1"/>
            <p:nvPr/>
          </p:nvSpPr>
          <p:spPr>
            <a:xfrm>
              <a:off x="4158730" y="4841007"/>
              <a:ext cx="340158" cy="369332"/>
            </a:xfrm>
            <a:prstGeom prst="rect">
              <a:avLst/>
            </a:prstGeom>
            <a:noFill/>
          </p:spPr>
          <p:txBody>
            <a:bodyPr wrap="none" rtlCol="0">
              <a:spAutoFit/>
            </a:bodyPr>
            <a:lstStyle/>
            <a:p>
              <a:pPr algn="ctr"/>
              <a:r>
                <a:rPr lang="en-US" b="1"/>
                <a:t>H</a:t>
              </a:r>
              <a:endParaRPr lang="en-US" b="1" dirty="0"/>
            </a:p>
          </p:txBody>
        </p:sp>
        <p:sp>
          <p:nvSpPr>
            <p:cNvPr id="1473" name="TextBox 1472">
              <a:extLst>
                <a:ext uri="{FF2B5EF4-FFF2-40B4-BE49-F238E27FC236}">
                  <a16:creationId xmlns:a16="http://schemas.microsoft.com/office/drawing/2014/main" xmlns="" id="{2CA26AF6-D85C-F657-2C33-5DA74F4391A1}"/>
                </a:ext>
              </a:extLst>
            </p:cNvPr>
            <p:cNvSpPr txBox="1"/>
            <p:nvPr/>
          </p:nvSpPr>
          <p:spPr>
            <a:xfrm>
              <a:off x="4605343" y="4842786"/>
              <a:ext cx="335348" cy="369332"/>
            </a:xfrm>
            <a:prstGeom prst="rect">
              <a:avLst/>
            </a:prstGeom>
            <a:noFill/>
          </p:spPr>
          <p:txBody>
            <a:bodyPr wrap="none" rtlCol="0">
              <a:spAutoFit/>
            </a:bodyPr>
            <a:lstStyle/>
            <a:p>
              <a:pPr algn="ctr"/>
              <a:r>
                <a:rPr lang="en-US" b="1"/>
                <a:t>Ủ</a:t>
              </a:r>
              <a:endParaRPr lang="en-US" b="1" dirty="0"/>
            </a:p>
          </p:txBody>
        </p:sp>
        <p:sp>
          <p:nvSpPr>
            <p:cNvPr id="1475" name="TextBox 1474">
              <a:extLst>
                <a:ext uri="{FF2B5EF4-FFF2-40B4-BE49-F238E27FC236}">
                  <a16:creationId xmlns:a16="http://schemas.microsoft.com/office/drawing/2014/main" xmlns="" id="{D3EC94F2-A6D6-FBC8-A4CE-60AA08392991}"/>
                </a:ext>
              </a:extLst>
            </p:cNvPr>
            <p:cNvSpPr txBox="1"/>
            <p:nvPr/>
          </p:nvSpPr>
          <p:spPr>
            <a:xfrm>
              <a:off x="5042884" y="4845168"/>
              <a:ext cx="340158" cy="369332"/>
            </a:xfrm>
            <a:prstGeom prst="rect">
              <a:avLst/>
            </a:prstGeom>
            <a:noFill/>
          </p:spPr>
          <p:txBody>
            <a:bodyPr wrap="none" rtlCol="0">
              <a:spAutoFit/>
            </a:bodyPr>
            <a:lstStyle/>
            <a:p>
              <a:pPr algn="ctr"/>
              <a:r>
                <a:rPr lang="en-US" b="1"/>
                <a:t>Q</a:t>
              </a:r>
              <a:endParaRPr lang="en-US" b="1" dirty="0"/>
            </a:p>
          </p:txBody>
        </p:sp>
        <p:sp>
          <p:nvSpPr>
            <p:cNvPr id="1477" name="TextBox 1476">
              <a:extLst>
                <a:ext uri="{FF2B5EF4-FFF2-40B4-BE49-F238E27FC236}">
                  <a16:creationId xmlns:a16="http://schemas.microsoft.com/office/drawing/2014/main" xmlns="" id="{98AF25D7-6407-CE4D-71B7-434F9ADAD67F}"/>
                </a:ext>
              </a:extLst>
            </p:cNvPr>
            <p:cNvSpPr txBox="1"/>
            <p:nvPr/>
          </p:nvSpPr>
          <p:spPr>
            <a:xfrm>
              <a:off x="5482829" y="4845126"/>
              <a:ext cx="340158" cy="369332"/>
            </a:xfrm>
            <a:prstGeom prst="rect">
              <a:avLst/>
            </a:prstGeom>
            <a:noFill/>
          </p:spPr>
          <p:txBody>
            <a:bodyPr wrap="none" rtlCol="0">
              <a:spAutoFit/>
            </a:bodyPr>
            <a:lstStyle/>
            <a:p>
              <a:pPr algn="ctr"/>
              <a:r>
                <a:rPr lang="en-US" b="1"/>
                <a:t>U</a:t>
              </a:r>
              <a:endParaRPr lang="en-US" b="1" dirty="0"/>
            </a:p>
          </p:txBody>
        </p:sp>
      </p:grpSp>
      <p:sp>
        <p:nvSpPr>
          <p:cNvPr id="1489" name="Rectangle 1488">
            <a:extLst>
              <a:ext uri="{FF2B5EF4-FFF2-40B4-BE49-F238E27FC236}">
                <a16:creationId xmlns:a16="http://schemas.microsoft.com/office/drawing/2014/main" xmlns="" id="{66D210B2-EAD4-3709-3F8F-0A08DF9075E3}"/>
              </a:ext>
            </a:extLst>
          </p:cNvPr>
          <p:cNvSpPr/>
          <p:nvPr/>
        </p:nvSpPr>
        <p:spPr>
          <a:xfrm>
            <a:off x="5909304" y="5225006"/>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90" name="Rectangle 1489">
            <a:extLst>
              <a:ext uri="{FF2B5EF4-FFF2-40B4-BE49-F238E27FC236}">
                <a16:creationId xmlns:a16="http://schemas.microsoft.com/office/drawing/2014/main" xmlns="" id="{2897EBE5-E876-C045-6F95-B69AE8DE1383}"/>
              </a:ext>
            </a:extLst>
          </p:cNvPr>
          <p:cNvSpPr/>
          <p:nvPr/>
        </p:nvSpPr>
        <p:spPr>
          <a:xfrm>
            <a:off x="6349251" y="522500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93" name="Rectangle 1492">
            <a:extLst>
              <a:ext uri="{FF2B5EF4-FFF2-40B4-BE49-F238E27FC236}">
                <a16:creationId xmlns:a16="http://schemas.microsoft.com/office/drawing/2014/main" xmlns="" id="{8B538729-9DED-7B18-D6F6-F5C7D0F51BC3}"/>
              </a:ext>
            </a:extLst>
          </p:cNvPr>
          <p:cNvSpPr/>
          <p:nvPr/>
        </p:nvSpPr>
        <p:spPr>
          <a:xfrm>
            <a:off x="2824049" y="5218283"/>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95" name="Rectangle 1494">
            <a:extLst>
              <a:ext uri="{FF2B5EF4-FFF2-40B4-BE49-F238E27FC236}">
                <a16:creationId xmlns:a16="http://schemas.microsoft.com/office/drawing/2014/main" xmlns="" id="{BCAA31F7-ACA5-F753-1735-64E0C8E1315D}"/>
              </a:ext>
            </a:extLst>
          </p:cNvPr>
          <p:cNvSpPr/>
          <p:nvPr/>
        </p:nvSpPr>
        <p:spPr>
          <a:xfrm>
            <a:off x="3263994" y="521824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97" name="Rectangle 1496">
            <a:extLst>
              <a:ext uri="{FF2B5EF4-FFF2-40B4-BE49-F238E27FC236}">
                <a16:creationId xmlns:a16="http://schemas.microsoft.com/office/drawing/2014/main" xmlns="" id="{2CDA9FF9-D0C7-E846-413C-5B6E5982E42E}"/>
              </a:ext>
            </a:extLst>
          </p:cNvPr>
          <p:cNvSpPr/>
          <p:nvPr/>
        </p:nvSpPr>
        <p:spPr>
          <a:xfrm>
            <a:off x="3703940" y="5220623"/>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99" name="Rectangle 1498">
            <a:extLst>
              <a:ext uri="{FF2B5EF4-FFF2-40B4-BE49-F238E27FC236}">
                <a16:creationId xmlns:a16="http://schemas.microsoft.com/office/drawing/2014/main" xmlns="" id="{5080283A-80AB-38CE-B9D2-7B71260745B0}"/>
              </a:ext>
            </a:extLst>
          </p:cNvPr>
          <p:cNvSpPr/>
          <p:nvPr/>
        </p:nvSpPr>
        <p:spPr>
          <a:xfrm>
            <a:off x="4148148" y="522240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501" name="Rectangle 1500">
            <a:extLst>
              <a:ext uri="{FF2B5EF4-FFF2-40B4-BE49-F238E27FC236}">
                <a16:creationId xmlns:a16="http://schemas.microsoft.com/office/drawing/2014/main" xmlns="" id="{D96895AE-13F2-F9F0-5BFD-18A747869D82}"/>
              </a:ext>
            </a:extLst>
          </p:cNvPr>
          <p:cNvSpPr/>
          <p:nvPr/>
        </p:nvSpPr>
        <p:spPr>
          <a:xfrm>
            <a:off x="4588094" y="522478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503" name="Rectangle 1502">
            <a:extLst>
              <a:ext uri="{FF2B5EF4-FFF2-40B4-BE49-F238E27FC236}">
                <a16:creationId xmlns:a16="http://schemas.microsoft.com/office/drawing/2014/main" xmlns="" id="{1495D03F-0D35-EFDE-CDAC-BDD9547C8099}"/>
              </a:ext>
            </a:extLst>
          </p:cNvPr>
          <p:cNvSpPr/>
          <p:nvPr/>
        </p:nvSpPr>
        <p:spPr>
          <a:xfrm>
            <a:off x="5028039" y="522474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505" name="Rectangle 1504">
            <a:extLst>
              <a:ext uri="{FF2B5EF4-FFF2-40B4-BE49-F238E27FC236}">
                <a16:creationId xmlns:a16="http://schemas.microsoft.com/office/drawing/2014/main" xmlns="" id="{D2F5BF04-18C6-D6F0-52AB-783AB8809108}"/>
              </a:ext>
            </a:extLst>
          </p:cNvPr>
          <p:cNvSpPr/>
          <p:nvPr/>
        </p:nvSpPr>
        <p:spPr>
          <a:xfrm>
            <a:off x="5467985" y="522712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593" name="Group 1592">
            <a:extLst>
              <a:ext uri="{FF2B5EF4-FFF2-40B4-BE49-F238E27FC236}">
                <a16:creationId xmlns:a16="http://schemas.microsoft.com/office/drawing/2014/main" xmlns="" id="{E07CB137-0C98-CDC1-AA29-F43153C7BFD2}"/>
              </a:ext>
            </a:extLst>
          </p:cNvPr>
          <p:cNvGrpSpPr/>
          <p:nvPr/>
        </p:nvGrpSpPr>
        <p:grpSpPr>
          <a:xfrm>
            <a:off x="2840487" y="5160770"/>
            <a:ext cx="3865360" cy="378215"/>
            <a:chOff x="2840487" y="5160770"/>
            <a:chExt cx="3865360" cy="378215"/>
          </a:xfrm>
        </p:grpSpPr>
        <p:sp>
          <p:nvSpPr>
            <p:cNvPr id="1491" name="TextBox 1490">
              <a:extLst>
                <a:ext uri="{FF2B5EF4-FFF2-40B4-BE49-F238E27FC236}">
                  <a16:creationId xmlns:a16="http://schemas.microsoft.com/office/drawing/2014/main" xmlns="" id="{B98D1086-3B8E-E49D-54BF-4194B4605664}"/>
                </a:ext>
              </a:extLst>
            </p:cNvPr>
            <p:cNvSpPr txBox="1"/>
            <p:nvPr/>
          </p:nvSpPr>
          <p:spPr>
            <a:xfrm>
              <a:off x="5927345" y="5167535"/>
              <a:ext cx="336952" cy="369332"/>
            </a:xfrm>
            <a:prstGeom prst="rect">
              <a:avLst/>
            </a:prstGeom>
            <a:noFill/>
          </p:spPr>
          <p:txBody>
            <a:bodyPr wrap="none" rtlCol="0">
              <a:spAutoFit/>
            </a:bodyPr>
            <a:lstStyle/>
            <a:p>
              <a:pPr algn="ctr"/>
              <a:r>
                <a:rPr lang="en-US" b="1">
                  <a:solidFill>
                    <a:srgbClr val="FF0000"/>
                  </a:solidFill>
                </a:rPr>
                <a:t>N</a:t>
              </a:r>
              <a:endParaRPr lang="en-US" b="1" dirty="0">
                <a:solidFill>
                  <a:srgbClr val="FF0000"/>
                </a:solidFill>
              </a:endParaRPr>
            </a:p>
          </p:txBody>
        </p:sp>
        <p:sp>
          <p:nvSpPr>
            <p:cNvPr id="1492" name="TextBox 1491">
              <a:extLst>
                <a:ext uri="{FF2B5EF4-FFF2-40B4-BE49-F238E27FC236}">
                  <a16:creationId xmlns:a16="http://schemas.microsoft.com/office/drawing/2014/main" xmlns="" id="{D337ADB7-F3E5-D634-ED96-B4E86CD463DD}"/>
                </a:ext>
              </a:extLst>
            </p:cNvPr>
            <p:cNvSpPr txBox="1"/>
            <p:nvPr/>
          </p:nvSpPr>
          <p:spPr>
            <a:xfrm>
              <a:off x="6365689" y="5167535"/>
              <a:ext cx="340158" cy="369332"/>
            </a:xfrm>
            <a:prstGeom prst="rect">
              <a:avLst/>
            </a:prstGeom>
            <a:noFill/>
          </p:spPr>
          <p:txBody>
            <a:bodyPr wrap="none" rtlCol="0">
              <a:spAutoFit/>
            </a:bodyPr>
            <a:lstStyle/>
            <a:p>
              <a:pPr algn="ctr"/>
              <a:r>
                <a:rPr lang="en-US" b="1"/>
                <a:t>G</a:t>
              </a:r>
              <a:endParaRPr lang="en-US" b="1" dirty="0"/>
            </a:p>
          </p:txBody>
        </p:sp>
        <p:sp>
          <p:nvSpPr>
            <p:cNvPr id="1494" name="TextBox 1493">
              <a:extLst>
                <a:ext uri="{FF2B5EF4-FFF2-40B4-BE49-F238E27FC236}">
                  <a16:creationId xmlns:a16="http://schemas.microsoft.com/office/drawing/2014/main" xmlns="" id="{4262CD99-32C0-5804-91F9-8766F8F93B23}"/>
                </a:ext>
              </a:extLst>
            </p:cNvPr>
            <p:cNvSpPr txBox="1"/>
            <p:nvPr/>
          </p:nvSpPr>
          <p:spPr>
            <a:xfrm>
              <a:off x="2840487" y="5160812"/>
              <a:ext cx="340158" cy="369332"/>
            </a:xfrm>
            <a:prstGeom prst="rect">
              <a:avLst/>
            </a:prstGeom>
            <a:noFill/>
          </p:spPr>
          <p:txBody>
            <a:bodyPr wrap="none" rtlCol="0">
              <a:spAutoFit/>
            </a:bodyPr>
            <a:lstStyle/>
            <a:p>
              <a:pPr algn="ctr"/>
              <a:r>
                <a:rPr lang="en-US" b="1"/>
                <a:t>D</a:t>
              </a:r>
              <a:endParaRPr lang="en-US" b="1" dirty="0"/>
            </a:p>
          </p:txBody>
        </p:sp>
        <p:sp>
          <p:nvSpPr>
            <p:cNvPr id="1496" name="TextBox 1495">
              <a:extLst>
                <a:ext uri="{FF2B5EF4-FFF2-40B4-BE49-F238E27FC236}">
                  <a16:creationId xmlns:a16="http://schemas.microsoft.com/office/drawing/2014/main" xmlns="" id="{24AC9D35-737D-9AF3-8E91-46C5FE2DE6AE}"/>
                </a:ext>
              </a:extLst>
            </p:cNvPr>
            <p:cNvSpPr txBox="1"/>
            <p:nvPr/>
          </p:nvSpPr>
          <p:spPr>
            <a:xfrm>
              <a:off x="3327721" y="5160770"/>
              <a:ext cx="245580" cy="369332"/>
            </a:xfrm>
            <a:prstGeom prst="rect">
              <a:avLst/>
            </a:prstGeom>
            <a:noFill/>
          </p:spPr>
          <p:txBody>
            <a:bodyPr wrap="none" rtlCol="0">
              <a:spAutoFit/>
            </a:bodyPr>
            <a:lstStyle/>
            <a:p>
              <a:pPr algn="ctr"/>
              <a:r>
                <a:rPr lang="en-US" b="1"/>
                <a:t>I</a:t>
              </a:r>
              <a:endParaRPr lang="en-US" b="1" dirty="0"/>
            </a:p>
          </p:txBody>
        </p:sp>
        <p:sp>
          <p:nvSpPr>
            <p:cNvPr id="1498" name="TextBox 1497">
              <a:extLst>
                <a:ext uri="{FF2B5EF4-FFF2-40B4-BE49-F238E27FC236}">
                  <a16:creationId xmlns:a16="http://schemas.microsoft.com/office/drawing/2014/main" xmlns="" id="{21F63E43-40B3-D8E3-9AF0-924AC1878CF6}"/>
                </a:ext>
              </a:extLst>
            </p:cNvPr>
            <p:cNvSpPr txBox="1"/>
            <p:nvPr/>
          </p:nvSpPr>
          <p:spPr>
            <a:xfrm>
              <a:off x="3742019" y="5163152"/>
              <a:ext cx="296876" cy="369332"/>
            </a:xfrm>
            <a:prstGeom prst="rect">
              <a:avLst/>
            </a:prstGeom>
            <a:noFill/>
          </p:spPr>
          <p:txBody>
            <a:bodyPr wrap="none" rtlCol="0">
              <a:spAutoFit/>
            </a:bodyPr>
            <a:lstStyle/>
            <a:p>
              <a:pPr algn="ctr"/>
              <a:r>
                <a:rPr lang="en-US" b="1"/>
                <a:t>Ệ</a:t>
              </a:r>
              <a:endParaRPr lang="en-US" b="1" dirty="0"/>
            </a:p>
          </p:txBody>
        </p:sp>
        <p:sp>
          <p:nvSpPr>
            <p:cNvPr id="1500" name="TextBox 1499">
              <a:extLst>
                <a:ext uri="{FF2B5EF4-FFF2-40B4-BE49-F238E27FC236}">
                  <a16:creationId xmlns:a16="http://schemas.microsoft.com/office/drawing/2014/main" xmlns="" id="{2DFD6C6A-6E8C-3632-6176-B47BF07C3666}"/>
                </a:ext>
              </a:extLst>
            </p:cNvPr>
            <p:cNvSpPr txBox="1"/>
            <p:nvPr/>
          </p:nvSpPr>
          <p:spPr>
            <a:xfrm>
              <a:off x="4185425" y="5164931"/>
              <a:ext cx="298480" cy="369332"/>
            </a:xfrm>
            <a:prstGeom prst="rect">
              <a:avLst/>
            </a:prstGeom>
            <a:noFill/>
          </p:spPr>
          <p:txBody>
            <a:bodyPr wrap="none" rtlCol="0">
              <a:spAutoFit/>
            </a:bodyPr>
            <a:lstStyle/>
            <a:p>
              <a:pPr algn="ctr"/>
              <a:r>
                <a:rPr lang="en-US" b="1"/>
                <a:t>T</a:t>
              </a:r>
              <a:endParaRPr lang="en-US" b="1" dirty="0"/>
            </a:p>
          </p:txBody>
        </p:sp>
        <p:sp>
          <p:nvSpPr>
            <p:cNvPr id="1502" name="TextBox 1501">
              <a:extLst>
                <a:ext uri="{FF2B5EF4-FFF2-40B4-BE49-F238E27FC236}">
                  <a16:creationId xmlns:a16="http://schemas.microsoft.com/office/drawing/2014/main" xmlns="" id="{AE24B77F-8389-F71E-C94B-A9C63E864774}"/>
                </a:ext>
              </a:extLst>
            </p:cNvPr>
            <p:cNvSpPr txBox="1"/>
            <p:nvPr/>
          </p:nvSpPr>
          <p:spPr>
            <a:xfrm>
              <a:off x="4621364" y="5167313"/>
              <a:ext cx="306494" cy="369332"/>
            </a:xfrm>
            <a:prstGeom prst="rect">
              <a:avLst/>
            </a:prstGeom>
            <a:noFill/>
          </p:spPr>
          <p:txBody>
            <a:bodyPr wrap="none" rtlCol="0">
              <a:spAutoFit/>
            </a:bodyPr>
            <a:lstStyle/>
            <a:p>
              <a:pPr algn="ctr"/>
              <a:r>
                <a:rPr lang="en-US" b="1"/>
                <a:t>C</a:t>
              </a:r>
              <a:endParaRPr lang="en-US" b="1" dirty="0"/>
            </a:p>
          </p:txBody>
        </p:sp>
        <p:sp>
          <p:nvSpPr>
            <p:cNvPr id="1504" name="TextBox 1503">
              <a:extLst>
                <a:ext uri="{FF2B5EF4-FFF2-40B4-BE49-F238E27FC236}">
                  <a16:creationId xmlns:a16="http://schemas.microsoft.com/office/drawing/2014/main" xmlns="" id="{8E138995-D5C9-F9A6-80C2-89DB3DC8BD78}"/>
                </a:ext>
              </a:extLst>
            </p:cNvPr>
            <p:cNvSpPr txBox="1"/>
            <p:nvPr/>
          </p:nvSpPr>
          <p:spPr>
            <a:xfrm>
              <a:off x="5044477" y="5167271"/>
              <a:ext cx="340158" cy="369332"/>
            </a:xfrm>
            <a:prstGeom prst="rect">
              <a:avLst/>
            </a:prstGeom>
            <a:noFill/>
          </p:spPr>
          <p:txBody>
            <a:bodyPr wrap="none" rtlCol="0">
              <a:spAutoFit/>
            </a:bodyPr>
            <a:lstStyle/>
            <a:p>
              <a:pPr algn="ctr"/>
              <a:r>
                <a:rPr lang="en-US" b="1"/>
                <a:t>H</a:t>
              </a:r>
              <a:endParaRPr lang="en-US" b="1" dirty="0"/>
            </a:p>
          </p:txBody>
        </p:sp>
        <p:sp>
          <p:nvSpPr>
            <p:cNvPr id="1506" name="TextBox 1505">
              <a:extLst>
                <a:ext uri="{FF2B5EF4-FFF2-40B4-BE49-F238E27FC236}">
                  <a16:creationId xmlns:a16="http://schemas.microsoft.com/office/drawing/2014/main" xmlns="" id="{56612387-B614-67EF-94D9-0CF6EA2251D9}"/>
                </a:ext>
              </a:extLst>
            </p:cNvPr>
            <p:cNvSpPr txBox="1"/>
            <p:nvPr/>
          </p:nvSpPr>
          <p:spPr>
            <a:xfrm>
              <a:off x="5486828" y="5169653"/>
              <a:ext cx="335348" cy="369332"/>
            </a:xfrm>
            <a:prstGeom prst="rect">
              <a:avLst/>
            </a:prstGeom>
            <a:noFill/>
          </p:spPr>
          <p:txBody>
            <a:bodyPr wrap="none" rtlCol="0">
              <a:spAutoFit/>
            </a:bodyPr>
            <a:lstStyle/>
            <a:p>
              <a:pPr algn="ctr"/>
              <a:r>
                <a:rPr lang="en-US" b="1"/>
                <a:t>Ủ</a:t>
              </a:r>
              <a:endParaRPr lang="en-US" b="1" dirty="0"/>
            </a:p>
          </p:txBody>
        </p:sp>
      </p:grpSp>
      <p:sp>
        <p:nvSpPr>
          <p:cNvPr id="1516" name="Rectangle 1515">
            <a:extLst>
              <a:ext uri="{FF2B5EF4-FFF2-40B4-BE49-F238E27FC236}">
                <a16:creationId xmlns:a16="http://schemas.microsoft.com/office/drawing/2014/main" xmlns="" id="{8B5D6D0A-9431-0747-FC4F-72EE24A13FE5}"/>
              </a:ext>
            </a:extLst>
          </p:cNvPr>
          <p:cNvSpPr/>
          <p:nvPr/>
        </p:nvSpPr>
        <p:spPr>
          <a:xfrm>
            <a:off x="5909304" y="5549797"/>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517" name="Rectangle 1516">
            <a:extLst>
              <a:ext uri="{FF2B5EF4-FFF2-40B4-BE49-F238E27FC236}">
                <a16:creationId xmlns:a16="http://schemas.microsoft.com/office/drawing/2014/main" xmlns="" id="{53F17E8D-C341-EC0C-EDB6-8DD30EA70A1B}"/>
              </a:ext>
            </a:extLst>
          </p:cNvPr>
          <p:cNvSpPr/>
          <p:nvPr/>
        </p:nvSpPr>
        <p:spPr>
          <a:xfrm>
            <a:off x="6349251" y="554979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520" name="Rectangle 1519">
            <a:extLst>
              <a:ext uri="{FF2B5EF4-FFF2-40B4-BE49-F238E27FC236}">
                <a16:creationId xmlns:a16="http://schemas.microsoft.com/office/drawing/2014/main" xmlns="" id="{84CD134C-5977-29D3-420F-265DF8F99D43}"/>
              </a:ext>
            </a:extLst>
          </p:cNvPr>
          <p:cNvSpPr/>
          <p:nvPr/>
        </p:nvSpPr>
        <p:spPr>
          <a:xfrm>
            <a:off x="4587338" y="554745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522" name="Rectangle 1521">
            <a:extLst>
              <a:ext uri="{FF2B5EF4-FFF2-40B4-BE49-F238E27FC236}">
                <a16:creationId xmlns:a16="http://schemas.microsoft.com/office/drawing/2014/main" xmlns="" id="{DECD4263-8E2C-E003-0B33-4CBDC97434AC}"/>
              </a:ext>
            </a:extLst>
          </p:cNvPr>
          <p:cNvSpPr/>
          <p:nvPr/>
        </p:nvSpPr>
        <p:spPr>
          <a:xfrm>
            <a:off x="5027283" y="554741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525" name="Rectangle 1524">
            <a:extLst>
              <a:ext uri="{FF2B5EF4-FFF2-40B4-BE49-F238E27FC236}">
                <a16:creationId xmlns:a16="http://schemas.microsoft.com/office/drawing/2014/main" xmlns="" id="{F37A11FF-24A9-FC17-8DDA-5340051E8124}"/>
              </a:ext>
            </a:extLst>
          </p:cNvPr>
          <p:cNvSpPr/>
          <p:nvPr/>
        </p:nvSpPr>
        <p:spPr>
          <a:xfrm>
            <a:off x="5467229" y="554979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556" name="Rectangle 1555">
            <a:extLst>
              <a:ext uri="{FF2B5EF4-FFF2-40B4-BE49-F238E27FC236}">
                <a16:creationId xmlns:a16="http://schemas.microsoft.com/office/drawing/2014/main" xmlns="" id="{4D598156-0133-4424-9027-D74845CFD39E}"/>
              </a:ext>
            </a:extLst>
          </p:cNvPr>
          <p:cNvSpPr/>
          <p:nvPr/>
        </p:nvSpPr>
        <p:spPr>
          <a:xfrm>
            <a:off x="5909304" y="5874594"/>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557" name="Rectangle 1556">
            <a:extLst>
              <a:ext uri="{FF2B5EF4-FFF2-40B4-BE49-F238E27FC236}">
                <a16:creationId xmlns:a16="http://schemas.microsoft.com/office/drawing/2014/main" xmlns="" id="{DBD0B50E-9417-1259-BF0A-57B01B5483C0}"/>
              </a:ext>
            </a:extLst>
          </p:cNvPr>
          <p:cNvSpPr/>
          <p:nvPr/>
        </p:nvSpPr>
        <p:spPr>
          <a:xfrm>
            <a:off x="6349251" y="587459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560" name="Rectangle 1559">
            <a:extLst>
              <a:ext uri="{FF2B5EF4-FFF2-40B4-BE49-F238E27FC236}">
                <a16:creationId xmlns:a16="http://schemas.microsoft.com/office/drawing/2014/main" xmlns="" id="{2158A591-D907-07F7-14A5-8DD608468E98}"/>
              </a:ext>
            </a:extLst>
          </p:cNvPr>
          <p:cNvSpPr/>
          <p:nvPr/>
        </p:nvSpPr>
        <p:spPr>
          <a:xfrm>
            <a:off x="6789197" y="587697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562" name="Rectangle 1561">
            <a:extLst>
              <a:ext uri="{FF2B5EF4-FFF2-40B4-BE49-F238E27FC236}">
                <a16:creationId xmlns:a16="http://schemas.microsoft.com/office/drawing/2014/main" xmlns="" id="{21E9E14E-6F31-E21C-8F40-8BEE84AB40F8}"/>
              </a:ext>
            </a:extLst>
          </p:cNvPr>
          <p:cNvSpPr/>
          <p:nvPr/>
        </p:nvSpPr>
        <p:spPr>
          <a:xfrm>
            <a:off x="7229142" y="587693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564" name="Rectangle 1563">
            <a:extLst>
              <a:ext uri="{FF2B5EF4-FFF2-40B4-BE49-F238E27FC236}">
                <a16:creationId xmlns:a16="http://schemas.microsoft.com/office/drawing/2014/main" xmlns="" id="{6BE5392E-744F-9AF8-6A75-43E208F7C37A}"/>
              </a:ext>
            </a:extLst>
          </p:cNvPr>
          <p:cNvSpPr/>
          <p:nvPr/>
        </p:nvSpPr>
        <p:spPr>
          <a:xfrm>
            <a:off x="5024577" y="587214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566" name="Rectangle 1565">
            <a:extLst>
              <a:ext uri="{FF2B5EF4-FFF2-40B4-BE49-F238E27FC236}">
                <a16:creationId xmlns:a16="http://schemas.microsoft.com/office/drawing/2014/main" xmlns="" id="{FDAC4B7C-643A-DE7B-A069-DC7DD32F1BC6}"/>
              </a:ext>
            </a:extLst>
          </p:cNvPr>
          <p:cNvSpPr/>
          <p:nvPr/>
        </p:nvSpPr>
        <p:spPr>
          <a:xfrm>
            <a:off x="5468785" y="587392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pic>
        <p:nvPicPr>
          <p:cNvPr id="1596" name="NGÔI SAO">
            <a:extLst>
              <a:ext uri="{FF2B5EF4-FFF2-40B4-BE49-F238E27FC236}">
                <a16:creationId xmlns:a16="http://schemas.microsoft.com/office/drawing/2014/main" xmlns="" id="{D9DD0E7B-E126-864A-1C15-CB6D13A4E0E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893476" y="1192370"/>
            <a:ext cx="413904" cy="413904"/>
          </a:xfrm>
          <a:prstGeom prst="rect">
            <a:avLst/>
          </a:prstGeom>
        </p:spPr>
      </p:pic>
      <p:sp>
        <p:nvSpPr>
          <p:cNvPr id="2" name="Rectangle 1">
            <a:extLst>
              <a:ext uri="{FF2B5EF4-FFF2-40B4-BE49-F238E27FC236}">
                <a16:creationId xmlns:a16="http://schemas.microsoft.com/office/drawing/2014/main" xmlns="" id="{C4FA3431-0A5C-2E9E-5C7B-42238E64500C}"/>
              </a:ext>
            </a:extLst>
          </p:cNvPr>
          <p:cNvSpPr/>
          <p:nvPr/>
        </p:nvSpPr>
        <p:spPr>
          <a:xfrm>
            <a:off x="4153710" y="230530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3" name="Rectangle 2">
            <a:extLst>
              <a:ext uri="{FF2B5EF4-FFF2-40B4-BE49-F238E27FC236}">
                <a16:creationId xmlns:a16="http://schemas.microsoft.com/office/drawing/2014/main" xmlns="" id="{6866653D-0E42-C92A-216A-A9814CBC846E}"/>
              </a:ext>
            </a:extLst>
          </p:cNvPr>
          <p:cNvSpPr/>
          <p:nvPr/>
        </p:nvSpPr>
        <p:spPr>
          <a:xfrm>
            <a:off x="4586858" y="229708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5" name="Rectangle 4">
            <a:extLst>
              <a:ext uri="{FF2B5EF4-FFF2-40B4-BE49-F238E27FC236}">
                <a16:creationId xmlns:a16="http://schemas.microsoft.com/office/drawing/2014/main" xmlns="" id="{845104C1-F072-4DC1-47D7-26BC931A8DCE}"/>
              </a:ext>
            </a:extLst>
          </p:cNvPr>
          <p:cNvSpPr/>
          <p:nvPr/>
        </p:nvSpPr>
        <p:spPr>
          <a:xfrm>
            <a:off x="5032421" y="230165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6" name="Rectangle 5">
            <a:extLst>
              <a:ext uri="{FF2B5EF4-FFF2-40B4-BE49-F238E27FC236}">
                <a16:creationId xmlns:a16="http://schemas.microsoft.com/office/drawing/2014/main" xmlns="" id="{C0855CDE-26EE-B88E-1775-E53E067A88FF}"/>
              </a:ext>
            </a:extLst>
          </p:cNvPr>
          <p:cNvSpPr/>
          <p:nvPr/>
        </p:nvSpPr>
        <p:spPr>
          <a:xfrm>
            <a:off x="8547568" y="232076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b="1" dirty="0">
              <a:solidFill>
                <a:schemeClr val="tx1"/>
              </a:solidFill>
            </a:endParaRPr>
          </a:p>
        </p:txBody>
      </p:sp>
      <p:sp>
        <p:nvSpPr>
          <p:cNvPr id="11" name="Rectangle 10">
            <a:extLst>
              <a:ext uri="{FF2B5EF4-FFF2-40B4-BE49-F238E27FC236}">
                <a16:creationId xmlns:a16="http://schemas.microsoft.com/office/drawing/2014/main" xmlns="" id="{B93EEA8C-DE82-0A02-2080-5CCB7C38B987}"/>
              </a:ext>
            </a:extLst>
          </p:cNvPr>
          <p:cNvSpPr/>
          <p:nvPr/>
        </p:nvSpPr>
        <p:spPr>
          <a:xfrm>
            <a:off x="8111773" y="232131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b="1" dirty="0">
              <a:solidFill>
                <a:schemeClr val="tx1"/>
              </a:solidFill>
            </a:endParaRPr>
          </a:p>
        </p:txBody>
      </p:sp>
      <p:sp>
        <p:nvSpPr>
          <p:cNvPr id="12" name="Rectangle 11">
            <a:extLst>
              <a:ext uri="{FF2B5EF4-FFF2-40B4-BE49-F238E27FC236}">
                <a16:creationId xmlns:a16="http://schemas.microsoft.com/office/drawing/2014/main" xmlns="" id="{47CB3E1C-EA26-81B1-9699-0C5929CD75F8}"/>
              </a:ext>
            </a:extLst>
          </p:cNvPr>
          <p:cNvSpPr/>
          <p:nvPr/>
        </p:nvSpPr>
        <p:spPr>
          <a:xfrm>
            <a:off x="7672938" y="232282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b="1" dirty="0">
              <a:solidFill>
                <a:schemeClr val="tx1"/>
              </a:solidFill>
            </a:endParaRPr>
          </a:p>
        </p:txBody>
      </p:sp>
      <p:sp>
        <p:nvSpPr>
          <p:cNvPr id="13" name="Rectangle 12">
            <a:extLst>
              <a:ext uri="{FF2B5EF4-FFF2-40B4-BE49-F238E27FC236}">
                <a16:creationId xmlns:a16="http://schemas.microsoft.com/office/drawing/2014/main" xmlns="" id="{C7D175AC-30A1-F322-9B17-C50B9A34E9F8}"/>
              </a:ext>
            </a:extLst>
          </p:cNvPr>
          <p:cNvSpPr/>
          <p:nvPr/>
        </p:nvSpPr>
        <p:spPr>
          <a:xfrm>
            <a:off x="7229140" y="232282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b="1" dirty="0">
              <a:solidFill>
                <a:schemeClr val="tx1"/>
              </a:solidFill>
            </a:endParaRPr>
          </a:p>
        </p:txBody>
      </p:sp>
      <p:sp>
        <p:nvSpPr>
          <p:cNvPr id="14" name="Rectangle 13">
            <a:extLst>
              <a:ext uri="{FF2B5EF4-FFF2-40B4-BE49-F238E27FC236}">
                <a16:creationId xmlns:a16="http://schemas.microsoft.com/office/drawing/2014/main" xmlns="" id="{A5BFFBDA-64E2-58B5-9C74-B74B429D3B4B}"/>
              </a:ext>
            </a:extLst>
          </p:cNvPr>
          <p:cNvSpPr/>
          <p:nvPr/>
        </p:nvSpPr>
        <p:spPr>
          <a:xfrm>
            <a:off x="6812039" y="231214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just">
              <a:lnSpc>
                <a:spcPct val="150000"/>
              </a:lnSpc>
            </a:pPr>
            <a:endParaRPr lang="en-US" b="1" dirty="0">
              <a:solidFill>
                <a:schemeClr val="tx1"/>
              </a:solidFill>
            </a:endParaRPr>
          </a:p>
        </p:txBody>
      </p:sp>
      <p:grpSp>
        <p:nvGrpSpPr>
          <p:cNvPr id="8" name="Group 7">
            <a:extLst>
              <a:ext uri="{FF2B5EF4-FFF2-40B4-BE49-F238E27FC236}">
                <a16:creationId xmlns:a16="http://schemas.microsoft.com/office/drawing/2014/main" xmlns="" id="{E01FC875-88BD-ED97-778E-B8CA40D1E32E}"/>
              </a:ext>
            </a:extLst>
          </p:cNvPr>
          <p:cNvGrpSpPr/>
          <p:nvPr/>
        </p:nvGrpSpPr>
        <p:grpSpPr>
          <a:xfrm>
            <a:off x="4172963" y="2244185"/>
            <a:ext cx="4724353" cy="397004"/>
            <a:chOff x="4172963" y="2244185"/>
            <a:chExt cx="4724353" cy="397004"/>
          </a:xfrm>
        </p:grpSpPr>
        <p:sp>
          <p:nvSpPr>
            <p:cNvPr id="1146" name="TextBox 1145">
              <a:extLst>
                <a:ext uri="{FF2B5EF4-FFF2-40B4-BE49-F238E27FC236}">
                  <a16:creationId xmlns:a16="http://schemas.microsoft.com/office/drawing/2014/main" xmlns="" id="{955D753A-06E9-1539-35C5-85593AC2DE55}"/>
                </a:ext>
              </a:extLst>
            </p:cNvPr>
            <p:cNvSpPr txBox="1"/>
            <p:nvPr/>
          </p:nvSpPr>
          <p:spPr>
            <a:xfrm>
              <a:off x="5947383" y="2244416"/>
              <a:ext cx="296876" cy="369332"/>
            </a:xfrm>
            <a:prstGeom prst="rect">
              <a:avLst/>
            </a:prstGeom>
            <a:noFill/>
          </p:spPr>
          <p:txBody>
            <a:bodyPr wrap="none" rtlCol="0">
              <a:spAutoFit/>
            </a:bodyPr>
            <a:lstStyle/>
            <a:p>
              <a:pPr algn="ctr"/>
              <a:r>
                <a:rPr lang="en-US" b="1">
                  <a:solidFill>
                    <a:srgbClr val="FF0000"/>
                  </a:solidFill>
                </a:rPr>
                <a:t>Ê</a:t>
              </a:r>
              <a:endParaRPr lang="en-US" b="1" dirty="0">
                <a:solidFill>
                  <a:srgbClr val="FF0000"/>
                </a:solidFill>
              </a:endParaRPr>
            </a:p>
          </p:txBody>
        </p:sp>
        <p:sp>
          <p:nvSpPr>
            <p:cNvPr id="1147" name="TextBox 1146">
              <a:extLst>
                <a:ext uri="{FF2B5EF4-FFF2-40B4-BE49-F238E27FC236}">
                  <a16:creationId xmlns:a16="http://schemas.microsoft.com/office/drawing/2014/main" xmlns="" id="{D0993478-BFB1-B4A0-F5B7-EFCA5192678E}"/>
                </a:ext>
              </a:extLst>
            </p:cNvPr>
            <p:cNvSpPr txBox="1"/>
            <p:nvPr/>
          </p:nvSpPr>
          <p:spPr>
            <a:xfrm>
              <a:off x="6342446" y="2244416"/>
              <a:ext cx="386644" cy="369332"/>
            </a:xfrm>
            <a:prstGeom prst="rect">
              <a:avLst/>
            </a:prstGeom>
            <a:noFill/>
          </p:spPr>
          <p:txBody>
            <a:bodyPr wrap="none" rtlCol="0">
              <a:spAutoFit/>
            </a:bodyPr>
            <a:lstStyle/>
            <a:p>
              <a:pPr algn="ctr"/>
              <a:r>
                <a:rPr lang="en-US" b="1" dirty="0"/>
                <a:t>M</a:t>
              </a:r>
            </a:p>
          </p:txBody>
        </p:sp>
        <p:sp>
          <p:nvSpPr>
            <p:cNvPr id="1149" name="TextBox 1148">
              <a:extLst>
                <a:ext uri="{FF2B5EF4-FFF2-40B4-BE49-F238E27FC236}">
                  <a16:creationId xmlns:a16="http://schemas.microsoft.com/office/drawing/2014/main" xmlns="" id="{8D04DC9E-46E4-7D37-6552-639BA94B69FB}"/>
                </a:ext>
              </a:extLst>
            </p:cNvPr>
            <p:cNvSpPr txBox="1"/>
            <p:nvPr/>
          </p:nvSpPr>
          <p:spPr>
            <a:xfrm>
              <a:off x="5531675" y="2244185"/>
              <a:ext cx="245580" cy="369332"/>
            </a:xfrm>
            <a:prstGeom prst="rect">
              <a:avLst/>
            </a:prstGeom>
            <a:noFill/>
          </p:spPr>
          <p:txBody>
            <a:bodyPr wrap="none" rtlCol="0">
              <a:spAutoFit/>
            </a:bodyPr>
            <a:lstStyle/>
            <a:p>
              <a:pPr algn="ctr"/>
              <a:r>
                <a:rPr lang="en-US" b="1" dirty="0"/>
                <a:t>I</a:t>
              </a:r>
            </a:p>
          </p:txBody>
        </p:sp>
        <p:sp>
          <p:nvSpPr>
            <p:cNvPr id="15" name="TextBox 14">
              <a:extLst>
                <a:ext uri="{FF2B5EF4-FFF2-40B4-BE49-F238E27FC236}">
                  <a16:creationId xmlns:a16="http://schemas.microsoft.com/office/drawing/2014/main" xmlns="" id="{F587691E-21EF-B0A3-D6F8-71611979DA12}"/>
                </a:ext>
              </a:extLst>
            </p:cNvPr>
            <p:cNvSpPr txBox="1"/>
            <p:nvPr/>
          </p:nvSpPr>
          <p:spPr>
            <a:xfrm>
              <a:off x="6849315" y="2258155"/>
              <a:ext cx="298480" cy="369332"/>
            </a:xfrm>
            <a:prstGeom prst="rect">
              <a:avLst/>
            </a:prstGeom>
            <a:noFill/>
          </p:spPr>
          <p:txBody>
            <a:bodyPr wrap="none" rtlCol="0">
              <a:spAutoFit/>
            </a:bodyPr>
            <a:lstStyle/>
            <a:p>
              <a:pPr algn="ctr"/>
              <a:r>
                <a:rPr lang="en-US" b="1" dirty="0"/>
                <a:t>T</a:t>
              </a:r>
            </a:p>
          </p:txBody>
        </p:sp>
        <p:sp>
          <p:nvSpPr>
            <p:cNvPr id="16" name="TextBox 15">
              <a:extLst>
                <a:ext uri="{FF2B5EF4-FFF2-40B4-BE49-F238E27FC236}">
                  <a16:creationId xmlns:a16="http://schemas.microsoft.com/office/drawing/2014/main" xmlns="" id="{7B5FBD68-559F-C0DD-71E3-9A5782FCDFA5}"/>
                </a:ext>
              </a:extLst>
            </p:cNvPr>
            <p:cNvSpPr txBox="1"/>
            <p:nvPr/>
          </p:nvSpPr>
          <p:spPr>
            <a:xfrm>
              <a:off x="4172963" y="2250641"/>
              <a:ext cx="336952" cy="369332"/>
            </a:xfrm>
            <a:prstGeom prst="rect">
              <a:avLst/>
            </a:prstGeom>
            <a:noFill/>
          </p:spPr>
          <p:txBody>
            <a:bodyPr wrap="none" rtlCol="0">
              <a:spAutoFit/>
            </a:bodyPr>
            <a:lstStyle/>
            <a:p>
              <a:pPr algn="ctr"/>
              <a:r>
                <a:rPr lang="en-US" b="1" dirty="0"/>
                <a:t>N</a:t>
              </a:r>
            </a:p>
          </p:txBody>
        </p:sp>
        <p:sp>
          <p:nvSpPr>
            <p:cNvPr id="22" name="TextBox 21">
              <a:extLst>
                <a:ext uri="{FF2B5EF4-FFF2-40B4-BE49-F238E27FC236}">
                  <a16:creationId xmlns:a16="http://schemas.microsoft.com/office/drawing/2014/main" xmlns="" id="{1E167336-6EF0-39FC-0759-302D7A706ECA}"/>
                </a:ext>
              </a:extLst>
            </p:cNvPr>
            <p:cNvSpPr txBox="1"/>
            <p:nvPr/>
          </p:nvSpPr>
          <p:spPr>
            <a:xfrm>
              <a:off x="4609968" y="2249037"/>
              <a:ext cx="332143" cy="369332"/>
            </a:xfrm>
            <a:prstGeom prst="rect">
              <a:avLst/>
            </a:prstGeom>
            <a:noFill/>
          </p:spPr>
          <p:txBody>
            <a:bodyPr wrap="none" rtlCol="0">
              <a:spAutoFit/>
            </a:bodyPr>
            <a:lstStyle/>
            <a:p>
              <a:pPr algn="ctr"/>
              <a:r>
                <a:rPr lang="en-US" b="1" dirty="0"/>
                <a:t>G</a:t>
              </a:r>
            </a:p>
          </p:txBody>
        </p:sp>
        <p:sp>
          <p:nvSpPr>
            <p:cNvPr id="24" name="TextBox 23">
              <a:extLst>
                <a:ext uri="{FF2B5EF4-FFF2-40B4-BE49-F238E27FC236}">
                  <a16:creationId xmlns:a16="http://schemas.microsoft.com/office/drawing/2014/main" xmlns="" id="{77441A69-D502-24E8-C5B9-7DA9A18BC619}"/>
                </a:ext>
              </a:extLst>
            </p:cNvPr>
            <p:cNvSpPr txBox="1"/>
            <p:nvPr/>
          </p:nvSpPr>
          <p:spPr>
            <a:xfrm>
              <a:off x="5057762" y="2252980"/>
              <a:ext cx="330540" cy="369332"/>
            </a:xfrm>
            <a:prstGeom prst="rect">
              <a:avLst/>
            </a:prstGeom>
            <a:noFill/>
          </p:spPr>
          <p:txBody>
            <a:bodyPr wrap="none" rtlCol="0">
              <a:spAutoFit/>
            </a:bodyPr>
            <a:lstStyle/>
            <a:p>
              <a:pPr algn="ctr"/>
              <a:r>
                <a:rPr lang="en-US" b="1" dirty="0"/>
                <a:t>H</a:t>
              </a:r>
            </a:p>
          </p:txBody>
        </p:sp>
        <p:sp>
          <p:nvSpPr>
            <p:cNvPr id="25" name="TextBox 24">
              <a:extLst>
                <a:ext uri="{FF2B5EF4-FFF2-40B4-BE49-F238E27FC236}">
                  <a16:creationId xmlns:a16="http://schemas.microsoft.com/office/drawing/2014/main" xmlns="" id="{4A11FA0F-25F5-E005-A1AF-E165ADA9CC43}"/>
                </a:ext>
              </a:extLst>
            </p:cNvPr>
            <p:cNvSpPr txBox="1"/>
            <p:nvPr/>
          </p:nvSpPr>
          <p:spPr>
            <a:xfrm>
              <a:off x="8565173" y="2271857"/>
              <a:ext cx="332143" cy="369332"/>
            </a:xfrm>
            <a:prstGeom prst="rect">
              <a:avLst/>
            </a:prstGeom>
            <a:noFill/>
          </p:spPr>
          <p:txBody>
            <a:bodyPr wrap="none" rtlCol="0">
              <a:spAutoFit/>
            </a:bodyPr>
            <a:lstStyle/>
            <a:p>
              <a:pPr algn="ctr"/>
              <a:r>
                <a:rPr lang="en-US" b="1" dirty="0"/>
                <a:t>G</a:t>
              </a:r>
            </a:p>
          </p:txBody>
        </p:sp>
        <p:sp>
          <p:nvSpPr>
            <p:cNvPr id="26" name="TextBox 25">
              <a:extLst>
                <a:ext uri="{FF2B5EF4-FFF2-40B4-BE49-F238E27FC236}">
                  <a16:creationId xmlns:a16="http://schemas.microsoft.com/office/drawing/2014/main" xmlns="" id="{D4868407-0B9E-536E-7C4C-580357DFAE58}"/>
                </a:ext>
              </a:extLst>
            </p:cNvPr>
            <p:cNvSpPr txBox="1"/>
            <p:nvPr/>
          </p:nvSpPr>
          <p:spPr>
            <a:xfrm>
              <a:off x="8133149" y="2263293"/>
              <a:ext cx="336952" cy="369332"/>
            </a:xfrm>
            <a:prstGeom prst="rect">
              <a:avLst/>
            </a:prstGeom>
            <a:noFill/>
          </p:spPr>
          <p:txBody>
            <a:bodyPr wrap="none" rtlCol="0">
              <a:spAutoFit/>
            </a:bodyPr>
            <a:lstStyle/>
            <a:p>
              <a:pPr algn="ctr"/>
              <a:r>
                <a:rPr lang="en-US" b="1" dirty="0"/>
                <a:t>N</a:t>
              </a:r>
            </a:p>
          </p:txBody>
        </p:sp>
        <p:sp>
          <p:nvSpPr>
            <p:cNvPr id="27" name="TextBox 26">
              <a:extLst>
                <a:ext uri="{FF2B5EF4-FFF2-40B4-BE49-F238E27FC236}">
                  <a16:creationId xmlns:a16="http://schemas.microsoft.com/office/drawing/2014/main" xmlns="" id="{03966CAB-C244-62B5-F3FF-3E0B25177B5D}"/>
                </a:ext>
              </a:extLst>
            </p:cNvPr>
            <p:cNvSpPr txBox="1"/>
            <p:nvPr/>
          </p:nvSpPr>
          <p:spPr>
            <a:xfrm>
              <a:off x="7700724" y="2254516"/>
              <a:ext cx="340158" cy="369332"/>
            </a:xfrm>
            <a:prstGeom prst="rect">
              <a:avLst/>
            </a:prstGeom>
            <a:noFill/>
          </p:spPr>
          <p:txBody>
            <a:bodyPr wrap="none" rtlCol="0">
              <a:spAutoFit/>
            </a:bodyPr>
            <a:lstStyle/>
            <a:p>
              <a:pPr algn="ctr"/>
              <a:r>
                <a:rPr lang="en-US" b="1" dirty="0"/>
                <a:t>Ọ</a:t>
              </a:r>
            </a:p>
          </p:txBody>
        </p:sp>
        <p:sp>
          <p:nvSpPr>
            <p:cNvPr id="28" name="TextBox 27">
              <a:extLst>
                <a:ext uri="{FF2B5EF4-FFF2-40B4-BE49-F238E27FC236}">
                  <a16:creationId xmlns:a16="http://schemas.microsoft.com/office/drawing/2014/main" xmlns="" id="{32333D01-603F-4E96-51C3-4A796DCF279D}"/>
                </a:ext>
              </a:extLst>
            </p:cNvPr>
            <p:cNvSpPr txBox="1"/>
            <p:nvPr/>
          </p:nvSpPr>
          <p:spPr>
            <a:xfrm>
              <a:off x="7275199" y="2271857"/>
              <a:ext cx="314510" cy="369332"/>
            </a:xfrm>
            <a:prstGeom prst="rect">
              <a:avLst/>
            </a:prstGeom>
            <a:noFill/>
          </p:spPr>
          <p:txBody>
            <a:bodyPr wrap="none" rtlCol="0">
              <a:spAutoFit/>
            </a:bodyPr>
            <a:lstStyle/>
            <a:p>
              <a:pPr algn="ctr"/>
              <a:r>
                <a:rPr lang="en-US" b="1" dirty="0"/>
                <a:t>R</a:t>
              </a:r>
            </a:p>
          </p:txBody>
        </p:sp>
      </p:grpSp>
      <p:sp>
        <p:nvSpPr>
          <p:cNvPr id="31" name="Rectangle 30">
            <a:extLst>
              <a:ext uri="{FF2B5EF4-FFF2-40B4-BE49-F238E27FC236}">
                <a16:creationId xmlns:a16="http://schemas.microsoft.com/office/drawing/2014/main" xmlns="" id="{C82AA30D-5C0A-2650-242A-EBBBFA1288F2}"/>
              </a:ext>
            </a:extLst>
          </p:cNvPr>
          <p:cNvSpPr/>
          <p:nvPr/>
        </p:nvSpPr>
        <p:spPr>
          <a:xfrm>
            <a:off x="8991988" y="166095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360" name="Group 1359">
            <a:extLst>
              <a:ext uri="{FF2B5EF4-FFF2-40B4-BE49-F238E27FC236}">
                <a16:creationId xmlns:a16="http://schemas.microsoft.com/office/drawing/2014/main" xmlns="" id="{35C8BD85-D717-20EA-658E-78872EDC9284}"/>
              </a:ext>
            </a:extLst>
          </p:cNvPr>
          <p:cNvGrpSpPr/>
          <p:nvPr/>
        </p:nvGrpSpPr>
        <p:grpSpPr>
          <a:xfrm>
            <a:off x="5938566" y="1592260"/>
            <a:ext cx="3354184" cy="380789"/>
            <a:chOff x="5938566" y="1592260"/>
            <a:chExt cx="3354184" cy="380789"/>
          </a:xfrm>
        </p:grpSpPr>
        <p:sp>
          <p:nvSpPr>
            <p:cNvPr id="1463" name="TextBox 1462">
              <a:extLst>
                <a:ext uri="{FF2B5EF4-FFF2-40B4-BE49-F238E27FC236}">
                  <a16:creationId xmlns:a16="http://schemas.microsoft.com/office/drawing/2014/main" xmlns="" id="{4D707321-91EE-059C-1368-A87DFE31C173}"/>
                </a:ext>
              </a:extLst>
            </p:cNvPr>
            <p:cNvSpPr txBox="1"/>
            <p:nvPr/>
          </p:nvSpPr>
          <p:spPr>
            <a:xfrm>
              <a:off x="5938566" y="1594834"/>
              <a:ext cx="314510" cy="369332"/>
            </a:xfrm>
            <a:prstGeom prst="rect">
              <a:avLst/>
            </a:prstGeom>
            <a:noFill/>
          </p:spPr>
          <p:txBody>
            <a:bodyPr wrap="none" rtlCol="0">
              <a:spAutoFit/>
            </a:bodyPr>
            <a:lstStyle/>
            <a:p>
              <a:pPr algn="ctr"/>
              <a:r>
                <a:rPr lang="en-US" b="1" dirty="0">
                  <a:solidFill>
                    <a:srgbClr val="FF0000"/>
                  </a:solidFill>
                </a:rPr>
                <a:t>B</a:t>
              </a:r>
            </a:p>
          </p:txBody>
        </p:sp>
        <p:sp>
          <p:nvSpPr>
            <p:cNvPr id="1464" name="TextBox 1463">
              <a:extLst>
                <a:ext uri="{FF2B5EF4-FFF2-40B4-BE49-F238E27FC236}">
                  <a16:creationId xmlns:a16="http://schemas.microsoft.com/office/drawing/2014/main" xmlns="" id="{CB1497DE-27C8-690A-9D11-ECE3AFE6A602}"/>
                </a:ext>
              </a:extLst>
            </p:cNvPr>
            <p:cNvSpPr txBox="1"/>
            <p:nvPr/>
          </p:nvSpPr>
          <p:spPr>
            <a:xfrm>
              <a:off x="6412978" y="1594834"/>
              <a:ext cx="245580" cy="369332"/>
            </a:xfrm>
            <a:prstGeom prst="rect">
              <a:avLst/>
            </a:prstGeom>
            <a:noFill/>
          </p:spPr>
          <p:txBody>
            <a:bodyPr wrap="none" rtlCol="0">
              <a:spAutoFit/>
            </a:bodyPr>
            <a:lstStyle/>
            <a:p>
              <a:pPr algn="ctr"/>
              <a:r>
                <a:rPr lang="en-US" b="1" dirty="0"/>
                <a:t>I</a:t>
              </a:r>
            </a:p>
          </p:txBody>
        </p:sp>
        <p:sp>
          <p:nvSpPr>
            <p:cNvPr id="39" name="TextBox 38">
              <a:extLst>
                <a:ext uri="{FF2B5EF4-FFF2-40B4-BE49-F238E27FC236}">
                  <a16:creationId xmlns:a16="http://schemas.microsoft.com/office/drawing/2014/main" xmlns="" id="{44A62906-F3FE-37D6-139A-C860E57C4EB0}"/>
                </a:ext>
              </a:extLst>
            </p:cNvPr>
            <p:cNvSpPr txBox="1"/>
            <p:nvPr/>
          </p:nvSpPr>
          <p:spPr>
            <a:xfrm>
              <a:off x="6827276" y="1597216"/>
              <a:ext cx="296876" cy="369332"/>
            </a:xfrm>
            <a:prstGeom prst="rect">
              <a:avLst/>
            </a:prstGeom>
            <a:noFill/>
          </p:spPr>
          <p:txBody>
            <a:bodyPr wrap="none" rtlCol="0">
              <a:spAutoFit/>
            </a:bodyPr>
            <a:lstStyle/>
            <a:p>
              <a:pPr algn="ctr"/>
              <a:r>
                <a:rPr lang="en-US" b="1" dirty="0"/>
                <a:t>Ê</a:t>
              </a:r>
            </a:p>
          </p:txBody>
        </p:sp>
        <p:sp>
          <p:nvSpPr>
            <p:cNvPr id="48" name="TextBox 47">
              <a:extLst>
                <a:ext uri="{FF2B5EF4-FFF2-40B4-BE49-F238E27FC236}">
                  <a16:creationId xmlns:a16="http://schemas.microsoft.com/office/drawing/2014/main" xmlns="" id="{0FEA770A-D617-F564-4659-24238D1C2AC8}"/>
                </a:ext>
              </a:extLst>
            </p:cNvPr>
            <p:cNvSpPr txBox="1"/>
            <p:nvPr/>
          </p:nvSpPr>
          <p:spPr>
            <a:xfrm>
              <a:off x="7247183" y="1597174"/>
              <a:ext cx="336952" cy="369332"/>
            </a:xfrm>
            <a:prstGeom prst="rect">
              <a:avLst/>
            </a:prstGeom>
            <a:noFill/>
          </p:spPr>
          <p:txBody>
            <a:bodyPr wrap="none" rtlCol="0">
              <a:spAutoFit/>
            </a:bodyPr>
            <a:lstStyle/>
            <a:p>
              <a:pPr algn="ctr"/>
              <a:r>
                <a:rPr lang="en-US" b="1" dirty="0"/>
                <a:t>N</a:t>
              </a:r>
            </a:p>
          </p:txBody>
        </p:sp>
        <p:sp>
          <p:nvSpPr>
            <p:cNvPr id="54" name="TextBox 53">
              <a:extLst>
                <a:ext uri="{FF2B5EF4-FFF2-40B4-BE49-F238E27FC236}">
                  <a16:creationId xmlns:a16="http://schemas.microsoft.com/office/drawing/2014/main" xmlns="" id="{8EF216F4-C59F-4543-991F-DDA3260254E4}"/>
                </a:ext>
              </a:extLst>
            </p:cNvPr>
            <p:cNvSpPr txBox="1"/>
            <p:nvPr/>
          </p:nvSpPr>
          <p:spPr>
            <a:xfrm>
              <a:off x="7689533" y="1599556"/>
              <a:ext cx="332143" cy="369332"/>
            </a:xfrm>
            <a:prstGeom prst="rect">
              <a:avLst/>
            </a:prstGeom>
            <a:noFill/>
          </p:spPr>
          <p:txBody>
            <a:bodyPr wrap="none" rtlCol="0">
              <a:spAutoFit/>
            </a:bodyPr>
            <a:lstStyle/>
            <a:p>
              <a:pPr algn="ctr"/>
              <a:r>
                <a:rPr lang="en-US" b="1" dirty="0"/>
                <a:t>G</a:t>
              </a:r>
            </a:p>
          </p:txBody>
        </p:sp>
        <p:sp>
          <p:nvSpPr>
            <p:cNvPr id="59" name="TextBox 58">
              <a:extLst>
                <a:ext uri="{FF2B5EF4-FFF2-40B4-BE49-F238E27FC236}">
                  <a16:creationId xmlns:a16="http://schemas.microsoft.com/office/drawing/2014/main" xmlns="" id="{DAE19EA7-A299-0FBE-189E-0DFC04541083}"/>
                </a:ext>
              </a:extLst>
            </p:cNvPr>
            <p:cNvSpPr txBox="1"/>
            <p:nvPr/>
          </p:nvSpPr>
          <p:spPr>
            <a:xfrm>
              <a:off x="8177023" y="1601335"/>
              <a:ext cx="245580" cy="369332"/>
            </a:xfrm>
            <a:prstGeom prst="rect">
              <a:avLst/>
            </a:prstGeom>
            <a:noFill/>
          </p:spPr>
          <p:txBody>
            <a:bodyPr wrap="none" rtlCol="0">
              <a:spAutoFit/>
            </a:bodyPr>
            <a:lstStyle/>
            <a:p>
              <a:pPr algn="ctr"/>
              <a:r>
                <a:rPr lang="en-US" b="1" dirty="0"/>
                <a:t>I</a:t>
              </a:r>
            </a:p>
          </p:txBody>
        </p:sp>
        <p:sp>
          <p:nvSpPr>
            <p:cNvPr id="61" name="TextBox 60">
              <a:extLst>
                <a:ext uri="{FF2B5EF4-FFF2-40B4-BE49-F238E27FC236}">
                  <a16:creationId xmlns:a16="http://schemas.microsoft.com/office/drawing/2014/main" xmlns="" id="{F1EA35F0-4B63-86B3-10D2-D9EBDAA7A304}"/>
                </a:ext>
              </a:extLst>
            </p:cNvPr>
            <p:cNvSpPr txBox="1"/>
            <p:nvPr/>
          </p:nvSpPr>
          <p:spPr>
            <a:xfrm>
              <a:off x="8567275" y="1603717"/>
              <a:ext cx="344967" cy="369332"/>
            </a:xfrm>
            <a:prstGeom prst="rect">
              <a:avLst/>
            </a:prstGeom>
            <a:noFill/>
          </p:spPr>
          <p:txBody>
            <a:bodyPr wrap="none" rtlCol="0">
              <a:spAutoFit/>
            </a:bodyPr>
            <a:lstStyle/>
            <a:p>
              <a:pPr algn="ctr"/>
              <a:r>
                <a:rPr lang="en-US" b="1" dirty="0"/>
                <a:t>Ớ</a:t>
              </a:r>
            </a:p>
          </p:txBody>
        </p:sp>
        <p:sp>
          <p:nvSpPr>
            <p:cNvPr id="32" name="TextBox 31">
              <a:extLst>
                <a:ext uri="{FF2B5EF4-FFF2-40B4-BE49-F238E27FC236}">
                  <a16:creationId xmlns:a16="http://schemas.microsoft.com/office/drawing/2014/main" xmlns="" id="{B860FF71-4B38-6DDB-A601-4DA332F3A991}"/>
                </a:ext>
              </a:extLst>
            </p:cNvPr>
            <p:cNvSpPr txBox="1"/>
            <p:nvPr/>
          </p:nvSpPr>
          <p:spPr>
            <a:xfrm>
              <a:off x="9047170" y="1592260"/>
              <a:ext cx="245580" cy="369332"/>
            </a:xfrm>
            <a:prstGeom prst="rect">
              <a:avLst/>
            </a:prstGeom>
            <a:noFill/>
          </p:spPr>
          <p:txBody>
            <a:bodyPr wrap="none" rtlCol="0">
              <a:spAutoFit/>
            </a:bodyPr>
            <a:lstStyle/>
            <a:p>
              <a:pPr algn="ctr"/>
              <a:r>
                <a:rPr lang="en-US" b="1" dirty="0"/>
                <a:t>I</a:t>
              </a:r>
            </a:p>
          </p:txBody>
        </p:sp>
      </p:grpSp>
      <p:sp>
        <p:nvSpPr>
          <p:cNvPr id="36" name="Rectangle 35">
            <a:extLst>
              <a:ext uri="{FF2B5EF4-FFF2-40B4-BE49-F238E27FC236}">
                <a16:creationId xmlns:a16="http://schemas.microsoft.com/office/drawing/2014/main" xmlns="" id="{7BDBC485-94BE-A61A-9B74-255633F2F903}"/>
              </a:ext>
            </a:extLst>
          </p:cNvPr>
          <p:cNvSpPr/>
          <p:nvPr/>
        </p:nvSpPr>
        <p:spPr>
          <a:xfrm>
            <a:off x="4151979" y="262276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38" name="Group 37">
            <a:extLst>
              <a:ext uri="{FF2B5EF4-FFF2-40B4-BE49-F238E27FC236}">
                <a16:creationId xmlns:a16="http://schemas.microsoft.com/office/drawing/2014/main" xmlns="" id="{F51EA3C2-6BDE-4631-8C3B-18F92F5A290A}"/>
              </a:ext>
            </a:extLst>
          </p:cNvPr>
          <p:cNvGrpSpPr/>
          <p:nvPr/>
        </p:nvGrpSpPr>
        <p:grpSpPr>
          <a:xfrm>
            <a:off x="4189256" y="2565290"/>
            <a:ext cx="3349193" cy="375631"/>
            <a:chOff x="4189256" y="2565290"/>
            <a:chExt cx="3349193" cy="375631"/>
          </a:xfrm>
        </p:grpSpPr>
        <p:sp>
          <p:nvSpPr>
            <p:cNvPr id="1237" name="TextBox 1236">
              <a:extLst>
                <a:ext uri="{FF2B5EF4-FFF2-40B4-BE49-F238E27FC236}">
                  <a16:creationId xmlns:a16="http://schemas.microsoft.com/office/drawing/2014/main" xmlns="" id="{DE67D2D0-D622-243D-B998-25DD213FCEC6}"/>
                </a:ext>
              </a:extLst>
            </p:cNvPr>
            <p:cNvSpPr txBox="1"/>
            <p:nvPr/>
          </p:nvSpPr>
          <p:spPr>
            <a:xfrm>
              <a:off x="5927345" y="2569207"/>
              <a:ext cx="336952" cy="369332"/>
            </a:xfrm>
            <a:prstGeom prst="rect">
              <a:avLst/>
            </a:prstGeom>
            <a:noFill/>
          </p:spPr>
          <p:txBody>
            <a:bodyPr wrap="none" rtlCol="0">
              <a:spAutoFit/>
            </a:bodyPr>
            <a:lstStyle/>
            <a:p>
              <a:pPr algn="ctr"/>
              <a:r>
                <a:rPr lang="en-US" b="1">
                  <a:solidFill>
                    <a:srgbClr val="FF0000"/>
                  </a:solidFill>
                </a:rPr>
                <a:t>N</a:t>
              </a:r>
              <a:endParaRPr lang="en-US" b="1" dirty="0">
                <a:solidFill>
                  <a:srgbClr val="FF0000"/>
                </a:solidFill>
              </a:endParaRPr>
            </a:p>
          </p:txBody>
        </p:sp>
        <p:sp>
          <p:nvSpPr>
            <p:cNvPr id="1238" name="TextBox 1237">
              <a:extLst>
                <a:ext uri="{FF2B5EF4-FFF2-40B4-BE49-F238E27FC236}">
                  <a16:creationId xmlns:a16="http://schemas.microsoft.com/office/drawing/2014/main" xmlns="" id="{01C0B442-24C6-6A39-94B5-A3D7D3B9BAD1}"/>
                </a:ext>
              </a:extLst>
            </p:cNvPr>
            <p:cNvSpPr txBox="1"/>
            <p:nvPr/>
          </p:nvSpPr>
          <p:spPr>
            <a:xfrm>
              <a:off x="6382520" y="2569207"/>
              <a:ext cx="306495" cy="369332"/>
            </a:xfrm>
            <a:prstGeom prst="rect">
              <a:avLst/>
            </a:prstGeom>
            <a:noFill/>
          </p:spPr>
          <p:txBody>
            <a:bodyPr wrap="none" rtlCol="0">
              <a:spAutoFit/>
            </a:bodyPr>
            <a:lstStyle/>
            <a:p>
              <a:pPr algn="ctr"/>
              <a:r>
                <a:rPr lang="en-US" b="1" dirty="0"/>
                <a:t>C</a:t>
              </a:r>
            </a:p>
          </p:txBody>
        </p:sp>
        <p:sp>
          <p:nvSpPr>
            <p:cNvPr id="1240" name="TextBox 1239">
              <a:extLst>
                <a:ext uri="{FF2B5EF4-FFF2-40B4-BE49-F238E27FC236}">
                  <a16:creationId xmlns:a16="http://schemas.microsoft.com/office/drawing/2014/main" xmlns="" id="{457E2483-16E1-0336-6EE0-D5D91AEC89BD}"/>
                </a:ext>
              </a:extLst>
            </p:cNvPr>
            <p:cNvSpPr txBox="1"/>
            <p:nvPr/>
          </p:nvSpPr>
          <p:spPr>
            <a:xfrm>
              <a:off x="6805635" y="2571589"/>
              <a:ext cx="340158" cy="369332"/>
            </a:xfrm>
            <a:prstGeom prst="rect">
              <a:avLst/>
            </a:prstGeom>
            <a:noFill/>
          </p:spPr>
          <p:txBody>
            <a:bodyPr wrap="none" rtlCol="0">
              <a:spAutoFit/>
            </a:bodyPr>
            <a:lstStyle/>
            <a:p>
              <a:pPr algn="ctr"/>
              <a:r>
                <a:rPr lang="en-US" b="1"/>
                <a:t>H</a:t>
              </a:r>
              <a:endParaRPr lang="en-US" b="1" dirty="0"/>
            </a:p>
          </p:txBody>
        </p:sp>
        <p:sp>
          <p:nvSpPr>
            <p:cNvPr id="1242" name="TextBox 1241">
              <a:extLst>
                <a:ext uri="{FF2B5EF4-FFF2-40B4-BE49-F238E27FC236}">
                  <a16:creationId xmlns:a16="http://schemas.microsoft.com/office/drawing/2014/main" xmlns="" id="{003798E1-1CCB-7CC8-B294-E61E829CDAFF}"/>
                </a:ext>
              </a:extLst>
            </p:cNvPr>
            <p:cNvSpPr txBox="1"/>
            <p:nvPr/>
          </p:nvSpPr>
          <p:spPr>
            <a:xfrm>
              <a:off x="7292869" y="2571547"/>
              <a:ext cx="245580" cy="369332"/>
            </a:xfrm>
            <a:prstGeom prst="rect">
              <a:avLst/>
            </a:prstGeom>
            <a:noFill/>
          </p:spPr>
          <p:txBody>
            <a:bodyPr wrap="none" rtlCol="0">
              <a:spAutoFit/>
            </a:bodyPr>
            <a:lstStyle/>
            <a:p>
              <a:pPr algn="ctr"/>
              <a:r>
                <a:rPr lang="en-US" b="1" dirty="0"/>
                <a:t>Í</a:t>
              </a:r>
            </a:p>
          </p:txBody>
        </p:sp>
        <p:sp>
          <p:nvSpPr>
            <p:cNvPr id="1244" name="TextBox 1243">
              <a:extLst>
                <a:ext uri="{FF2B5EF4-FFF2-40B4-BE49-F238E27FC236}">
                  <a16:creationId xmlns:a16="http://schemas.microsoft.com/office/drawing/2014/main" xmlns="" id="{74961C5C-FAE3-4F47-6B43-CC7060FE05BF}"/>
                </a:ext>
              </a:extLst>
            </p:cNvPr>
            <p:cNvSpPr txBox="1"/>
            <p:nvPr/>
          </p:nvSpPr>
          <p:spPr>
            <a:xfrm>
              <a:off x="4600509" y="2566536"/>
              <a:ext cx="340158" cy="369332"/>
            </a:xfrm>
            <a:prstGeom prst="rect">
              <a:avLst/>
            </a:prstGeom>
            <a:noFill/>
          </p:spPr>
          <p:txBody>
            <a:bodyPr wrap="none" rtlCol="0">
              <a:spAutoFit/>
            </a:bodyPr>
            <a:lstStyle/>
            <a:p>
              <a:pPr algn="ctr"/>
              <a:r>
                <a:rPr lang="en-US" b="1"/>
                <a:t>H</a:t>
              </a:r>
              <a:endParaRPr lang="en-US" b="1" dirty="0"/>
            </a:p>
          </p:txBody>
        </p:sp>
        <p:sp>
          <p:nvSpPr>
            <p:cNvPr id="1246" name="TextBox 1245">
              <a:extLst>
                <a:ext uri="{FF2B5EF4-FFF2-40B4-BE49-F238E27FC236}">
                  <a16:creationId xmlns:a16="http://schemas.microsoft.com/office/drawing/2014/main" xmlns="" id="{54C475FB-F872-2A78-4AD0-F2CC102F2961}"/>
                </a:ext>
              </a:extLst>
            </p:cNvPr>
            <p:cNvSpPr txBox="1"/>
            <p:nvPr/>
          </p:nvSpPr>
          <p:spPr>
            <a:xfrm>
              <a:off x="5092006" y="2568315"/>
              <a:ext cx="245580" cy="369332"/>
            </a:xfrm>
            <a:prstGeom prst="rect">
              <a:avLst/>
            </a:prstGeom>
            <a:noFill/>
          </p:spPr>
          <p:txBody>
            <a:bodyPr wrap="none" rtlCol="0">
              <a:spAutoFit/>
            </a:bodyPr>
            <a:lstStyle/>
            <a:p>
              <a:pPr algn="ctr"/>
              <a:r>
                <a:rPr lang="en-US" b="1" dirty="0"/>
                <a:t>I</a:t>
              </a:r>
            </a:p>
          </p:txBody>
        </p:sp>
        <p:sp>
          <p:nvSpPr>
            <p:cNvPr id="1248" name="TextBox 1247">
              <a:extLst>
                <a:ext uri="{FF2B5EF4-FFF2-40B4-BE49-F238E27FC236}">
                  <a16:creationId xmlns:a16="http://schemas.microsoft.com/office/drawing/2014/main" xmlns="" id="{A18923A1-B0E2-FEB5-25DD-4434A04F332A}"/>
                </a:ext>
              </a:extLst>
            </p:cNvPr>
            <p:cNvSpPr txBox="1"/>
            <p:nvPr/>
          </p:nvSpPr>
          <p:spPr>
            <a:xfrm>
              <a:off x="5506304" y="2570697"/>
              <a:ext cx="296876" cy="369332"/>
            </a:xfrm>
            <a:prstGeom prst="rect">
              <a:avLst/>
            </a:prstGeom>
            <a:noFill/>
          </p:spPr>
          <p:txBody>
            <a:bodyPr wrap="none" rtlCol="0">
              <a:spAutoFit/>
            </a:bodyPr>
            <a:lstStyle/>
            <a:p>
              <a:pPr algn="ctr"/>
              <a:r>
                <a:rPr lang="en-US" b="1" dirty="0"/>
                <a:t>Ệ</a:t>
              </a:r>
            </a:p>
          </p:txBody>
        </p:sp>
        <p:sp>
          <p:nvSpPr>
            <p:cNvPr id="37" name="TextBox 36">
              <a:extLst>
                <a:ext uri="{FF2B5EF4-FFF2-40B4-BE49-F238E27FC236}">
                  <a16:creationId xmlns:a16="http://schemas.microsoft.com/office/drawing/2014/main" xmlns="" id="{9E705CD1-F6EB-D4F9-75ED-C504D481B7C8}"/>
                </a:ext>
              </a:extLst>
            </p:cNvPr>
            <p:cNvSpPr txBox="1"/>
            <p:nvPr/>
          </p:nvSpPr>
          <p:spPr>
            <a:xfrm>
              <a:off x="4189256" y="2565290"/>
              <a:ext cx="298480" cy="369332"/>
            </a:xfrm>
            <a:prstGeom prst="rect">
              <a:avLst/>
            </a:prstGeom>
            <a:noFill/>
          </p:spPr>
          <p:txBody>
            <a:bodyPr wrap="none" rtlCol="0">
              <a:spAutoFit/>
            </a:bodyPr>
            <a:lstStyle/>
            <a:p>
              <a:pPr algn="ctr"/>
              <a:r>
                <a:rPr lang="en-US" b="1" dirty="0"/>
                <a:t>T</a:t>
              </a:r>
            </a:p>
          </p:txBody>
        </p:sp>
      </p:grpSp>
      <p:sp>
        <p:nvSpPr>
          <p:cNvPr id="9" name="Rectangle 8">
            <a:extLst>
              <a:ext uri="{FF2B5EF4-FFF2-40B4-BE49-F238E27FC236}">
                <a16:creationId xmlns:a16="http://schemas.microsoft.com/office/drawing/2014/main" xmlns="" id="{A8441247-5980-2339-C364-6A53FF22DF32}"/>
              </a:ext>
            </a:extLst>
          </p:cNvPr>
          <p:cNvSpPr/>
          <p:nvPr/>
        </p:nvSpPr>
        <p:spPr>
          <a:xfrm>
            <a:off x="2823489" y="294645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0" name="Rectangle 9">
            <a:extLst>
              <a:ext uri="{FF2B5EF4-FFF2-40B4-BE49-F238E27FC236}">
                <a16:creationId xmlns:a16="http://schemas.microsoft.com/office/drawing/2014/main" xmlns="" id="{7E39E0D4-1FB5-0E51-E597-9DDC4348F88A}"/>
              </a:ext>
            </a:extLst>
          </p:cNvPr>
          <p:cNvSpPr/>
          <p:nvPr/>
        </p:nvSpPr>
        <p:spPr>
          <a:xfrm>
            <a:off x="3263435" y="294883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7" name="Rectangle 16">
            <a:extLst>
              <a:ext uri="{FF2B5EF4-FFF2-40B4-BE49-F238E27FC236}">
                <a16:creationId xmlns:a16="http://schemas.microsoft.com/office/drawing/2014/main" xmlns="" id="{5B902BB3-5F06-70D7-074A-89629A574D85}"/>
              </a:ext>
            </a:extLst>
          </p:cNvPr>
          <p:cNvSpPr/>
          <p:nvPr/>
        </p:nvSpPr>
        <p:spPr>
          <a:xfrm>
            <a:off x="3703380" y="294879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29" name="Group 28">
            <a:extLst>
              <a:ext uri="{FF2B5EF4-FFF2-40B4-BE49-F238E27FC236}">
                <a16:creationId xmlns:a16="http://schemas.microsoft.com/office/drawing/2014/main" xmlns="" id="{0FE03E81-6AD3-0591-B26A-C10B6E6FAD97}"/>
              </a:ext>
            </a:extLst>
          </p:cNvPr>
          <p:cNvGrpSpPr/>
          <p:nvPr/>
        </p:nvGrpSpPr>
        <p:grpSpPr>
          <a:xfrm>
            <a:off x="2854354" y="2888985"/>
            <a:ext cx="3407539" cy="376794"/>
            <a:chOff x="2854354" y="2888985"/>
            <a:chExt cx="3407539" cy="376794"/>
          </a:xfrm>
        </p:grpSpPr>
        <p:sp>
          <p:nvSpPr>
            <p:cNvPr id="1265" name="TextBox 1264">
              <a:extLst>
                <a:ext uri="{FF2B5EF4-FFF2-40B4-BE49-F238E27FC236}">
                  <a16:creationId xmlns:a16="http://schemas.microsoft.com/office/drawing/2014/main" xmlns="" id="{10C3CF10-EF55-28F1-FEBA-B9D193870823}"/>
                </a:ext>
              </a:extLst>
            </p:cNvPr>
            <p:cNvSpPr txBox="1"/>
            <p:nvPr/>
          </p:nvSpPr>
          <p:spPr>
            <a:xfrm>
              <a:off x="5929750" y="2893998"/>
              <a:ext cx="332143" cy="369332"/>
            </a:xfrm>
            <a:prstGeom prst="rect">
              <a:avLst/>
            </a:prstGeom>
            <a:noFill/>
          </p:spPr>
          <p:txBody>
            <a:bodyPr wrap="none" rtlCol="0">
              <a:spAutoFit/>
            </a:bodyPr>
            <a:lstStyle/>
            <a:p>
              <a:pPr algn="ctr"/>
              <a:r>
                <a:rPr lang="en-US" b="1" dirty="0">
                  <a:solidFill>
                    <a:srgbClr val="FF0000"/>
                  </a:solidFill>
                </a:rPr>
                <a:t>G</a:t>
              </a:r>
            </a:p>
          </p:txBody>
        </p:sp>
        <p:sp>
          <p:nvSpPr>
            <p:cNvPr id="1266" name="TextBox 1265">
              <a:extLst>
                <a:ext uri="{FF2B5EF4-FFF2-40B4-BE49-F238E27FC236}">
                  <a16:creationId xmlns:a16="http://schemas.microsoft.com/office/drawing/2014/main" xmlns="" id="{05324E61-3531-C681-50E9-DCFA35578A62}"/>
                </a:ext>
              </a:extLst>
            </p:cNvPr>
            <p:cNvSpPr txBox="1"/>
            <p:nvPr/>
          </p:nvSpPr>
          <p:spPr>
            <a:xfrm>
              <a:off x="4166760" y="2891725"/>
              <a:ext cx="330540" cy="369332"/>
            </a:xfrm>
            <a:prstGeom prst="rect">
              <a:avLst/>
            </a:prstGeom>
            <a:noFill/>
          </p:spPr>
          <p:txBody>
            <a:bodyPr wrap="none" rtlCol="0">
              <a:spAutoFit/>
            </a:bodyPr>
            <a:lstStyle/>
            <a:p>
              <a:pPr algn="ctr"/>
              <a:r>
                <a:rPr lang="en-US" b="1" dirty="0"/>
                <a:t>H</a:t>
              </a:r>
            </a:p>
          </p:txBody>
        </p:sp>
        <p:sp>
          <p:nvSpPr>
            <p:cNvPr id="1275" name="TextBox 1274">
              <a:extLst>
                <a:ext uri="{FF2B5EF4-FFF2-40B4-BE49-F238E27FC236}">
                  <a16:creationId xmlns:a16="http://schemas.microsoft.com/office/drawing/2014/main" xmlns="" id="{C3040C4E-529C-D4B2-EA09-13AB30A0C84A}"/>
                </a:ext>
              </a:extLst>
            </p:cNvPr>
            <p:cNvSpPr txBox="1"/>
            <p:nvPr/>
          </p:nvSpPr>
          <p:spPr>
            <a:xfrm>
              <a:off x="4605905" y="2894107"/>
              <a:ext cx="332143" cy="369332"/>
            </a:xfrm>
            <a:prstGeom prst="rect">
              <a:avLst/>
            </a:prstGeom>
            <a:noFill/>
          </p:spPr>
          <p:txBody>
            <a:bodyPr wrap="none" rtlCol="0">
              <a:spAutoFit/>
            </a:bodyPr>
            <a:lstStyle/>
            <a:p>
              <a:pPr algn="ctr"/>
              <a:r>
                <a:rPr lang="en-US" b="1" dirty="0"/>
                <a:t>Đ</a:t>
              </a:r>
            </a:p>
          </p:txBody>
        </p:sp>
        <p:sp>
          <p:nvSpPr>
            <p:cNvPr id="1277" name="TextBox 1276">
              <a:extLst>
                <a:ext uri="{FF2B5EF4-FFF2-40B4-BE49-F238E27FC236}">
                  <a16:creationId xmlns:a16="http://schemas.microsoft.com/office/drawing/2014/main" xmlns="" id="{7048D877-9590-765D-FFF2-6F803007CD06}"/>
                </a:ext>
              </a:extLst>
            </p:cNvPr>
            <p:cNvSpPr txBox="1"/>
            <p:nvPr/>
          </p:nvSpPr>
          <p:spPr>
            <a:xfrm>
              <a:off x="5041842" y="2894065"/>
              <a:ext cx="340158" cy="369332"/>
            </a:xfrm>
            <a:prstGeom prst="rect">
              <a:avLst/>
            </a:prstGeom>
            <a:noFill/>
          </p:spPr>
          <p:txBody>
            <a:bodyPr wrap="none" rtlCol="0">
              <a:spAutoFit/>
            </a:bodyPr>
            <a:lstStyle/>
            <a:p>
              <a:pPr algn="ctr"/>
              <a:r>
                <a:rPr lang="en-US" b="1" dirty="0"/>
                <a:t>Ộ</a:t>
              </a:r>
            </a:p>
          </p:txBody>
        </p:sp>
        <p:sp>
          <p:nvSpPr>
            <p:cNvPr id="1285" name="TextBox 1284">
              <a:extLst>
                <a:ext uri="{FF2B5EF4-FFF2-40B4-BE49-F238E27FC236}">
                  <a16:creationId xmlns:a16="http://schemas.microsoft.com/office/drawing/2014/main" xmlns="" id="{373BB650-AC50-B07C-383A-EDEAE5C5DD70}"/>
                </a:ext>
              </a:extLst>
            </p:cNvPr>
            <p:cNvSpPr txBox="1"/>
            <p:nvPr/>
          </p:nvSpPr>
          <p:spPr>
            <a:xfrm>
              <a:off x="5481788" y="2896447"/>
              <a:ext cx="340158" cy="369332"/>
            </a:xfrm>
            <a:prstGeom prst="rect">
              <a:avLst/>
            </a:prstGeom>
            <a:noFill/>
          </p:spPr>
          <p:txBody>
            <a:bodyPr wrap="none" rtlCol="0">
              <a:spAutoFit/>
            </a:bodyPr>
            <a:lstStyle/>
            <a:p>
              <a:pPr algn="ctr"/>
              <a:r>
                <a:rPr lang="en-US" b="1" dirty="0"/>
                <a:t>N</a:t>
              </a:r>
            </a:p>
          </p:txBody>
        </p:sp>
        <p:sp>
          <p:nvSpPr>
            <p:cNvPr id="20" name="TextBox 19">
              <a:extLst>
                <a:ext uri="{FF2B5EF4-FFF2-40B4-BE49-F238E27FC236}">
                  <a16:creationId xmlns:a16="http://schemas.microsoft.com/office/drawing/2014/main" xmlns="" id="{F7CCC6B4-F2E5-52D1-CD6C-9575947CB76A}"/>
                </a:ext>
              </a:extLst>
            </p:cNvPr>
            <p:cNvSpPr txBox="1"/>
            <p:nvPr/>
          </p:nvSpPr>
          <p:spPr>
            <a:xfrm>
              <a:off x="2854354" y="2888985"/>
              <a:ext cx="311303" cy="369332"/>
            </a:xfrm>
            <a:prstGeom prst="rect">
              <a:avLst/>
            </a:prstGeom>
            <a:noFill/>
          </p:spPr>
          <p:txBody>
            <a:bodyPr wrap="none" rtlCol="0">
              <a:spAutoFit/>
            </a:bodyPr>
            <a:lstStyle/>
            <a:p>
              <a:pPr algn="ctr"/>
              <a:r>
                <a:rPr lang="en-US" b="1" dirty="0"/>
                <a:t>K</a:t>
              </a:r>
            </a:p>
          </p:txBody>
        </p:sp>
        <p:sp>
          <p:nvSpPr>
            <p:cNvPr id="21" name="TextBox 20">
              <a:extLst>
                <a:ext uri="{FF2B5EF4-FFF2-40B4-BE49-F238E27FC236}">
                  <a16:creationId xmlns:a16="http://schemas.microsoft.com/office/drawing/2014/main" xmlns="" id="{8CCE388A-45CC-3A15-966D-4B61BC508F01}"/>
                </a:ext>
              </a:extLst>
            </p:cNvPr>
            <p:cNvSpPr txBox="1"/>
            <p:nvPr/>
          </p:nvSpPr>
          <p:spPr>
            <a:xfrm>
              <a:off x="3327162" y="2891367"/>
              <a:ext cx="245580" cy="369332"/>
            </a:xfrm>
            <a:prstGeom prst="rect">
              <a:avLst/>
            </a:prstGeom>
            <a:noFill/>
          </p:spPr>
          <p:txBody>
            <a:bodyPr wrap="none" rtlCol="0">
              <a:spAutoFit/>
            </a:bodyPr>
            <a:lstStyle/>
            <a:p>
              <a:pPr algn="ctr"/>
              <a:r>
                <a:rPr lang="en-US" b="1" dirty="0"/>
                <a:t>Í</a:t>
              </a:r>
            </a:p>
          </p:txBody>
        </p:sp>
        <p:sp>
          <p:nvSpPr>
            <p:cNvPr id="23" name="TextBox 22">
              <a:extLst>
                <a:ext uri="{FF2B5EF4-FFF2-40B4-BE49-F238E27FC236}">
                  <a16:creationId xmlns:a16="http://schemas.microsoft.com/office/drawing/2014/main" xmlns="" id="{06C45699-61D4-1ED9-77E5-18CA5EF589E2}"/>
                </a:ext>
              </a:extLst>
            </p:cNvPr>
            <p:cNvSpPr txBox="1"/>
            <p:nvPr/>
          </p:nvSpPr>
          <p:spPr>
            <a:xfrm>
              <a:off x="3736650" y="2891325"/>
              <a:ext cx="306494" cy="369332"/>
            </a:xfrm>
            <a:prstGeom prst="rect">
              <a:avLst/>
            </a:prstGeom>
            <a:noFill/>
          </p:spPr>
          <p:txBody>
            <a:bodyPr wrap="none" rtlCol="0">
              <a:spAutoFit/>
            </a:bodyPr>
            <a:lstStyle/>
            <a:p>
              <a:pPr algn="ctr"/>
              <a:r>
                <a:rPr lang="en-US" b="1" dirty="0"/>
                <a:t>C</a:t>
              </a:r>
            </a:p>
          </p:txBody>
        </p:sp>
      </p:grpSp>
      <p:sp>
        <p:nvSpPr>
          <p:cNvPr id="30" name="Rectangle 29">
            <a:extLst>
              <a:ext uri="{FF2B5EF4-FFF2-40B4-BE49-F238E27FC236}">
                <a16:creationId xmlns:a16="http://schemas.microsoft.com/office/drawing/2014/main" xmlns="" id="{CCD5CCC8-EA8B-3DF0-F94E-488AFB00A8BF}"/>
              </a:ext>
            </a:extLst>
          </p:cNvPr>
          <p:cNvSpPr/>
          <p:nvPr/>
        </p:nvSpPr>
        <p:spPr>
          <a:xfrm>
            <a:off x="8993187" y="425535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40" name="Rectangle 39">
            <a:extLst>
              <a:ext uri="{FF2B5EF4-FFF2-40B4-BE49-F238E27FC236}">
                <a16:creationId xmlns:a16="http://schemas.microsoft.com/office/drawing/2014/main" xmlns="" id="{680D9BF7-1A11-83DA-66D7-65F28A634993}"/>
              </a:ext>
            </a:extLst>
          </p:cNvPr>
          <p:cNvSpPr/>
          <p:nvPr/>
        </p:nvSpPr>
        <p:spPr>
          <a:xfrm>
            <a:off x="9433132" y="4255313"/>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41" name="Rectangle 40">
            <a:extLst>
              <a:ext uri="{FF2B5EF4-FFF2-40B4-BE49-F238E27FC236}">
                <a16:creationId xmlns:a16="http://schemas.microsoft.com/office/drawing/2014/main" xmlns="" id="{B696F3F7-9627-4C53-F366-E79A1DDA4A33}"/>
              </a:ext>
            </a:extLst>
          </p:cNvPr>
          <p:cNvSpPr/>
          <p:nvPr/>
        </p:nvSpPr>
        <p:spPr>
          <a:xfrm>
            <a:off x="9873078" y="425769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42" name="Rectangle 41">
            <a:extLst>
              <a:ext uri="{FF2B5EF4-FFF2-40B4-BE49-F238E27FC236}">
                <a16:creationId xmlns:a16="http://schemas.microsoft.com/office/drawing/2014/main" xmlns="" id="{A6D82CD7-905B-728A-3714-0D5465DA5BE0}"/>
              </a:ext>
            </a:extLst>
          </p:cNvPr>
          <p:cNvSpPr/>
          <p:nvPr/>
        </p:nvSpPr>
        <p:spPr>
          <a:xfrm>
            <a:off x="10317286" y="425947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43" name="Rectangle 42">
            <a:extLst>
              <a:ext uri="{FF2B5EF4-FFF2-40B4-BE49-F238E27FC236}">
                <a16:creationId xmlns:a16="http://schemas.microsoft.com/office/drawing/2014/main" xmlns="" id="{3BAC3477-812B-F952-6FA8-B213DF596E01}"/>
              </a:ext>
            </a:extLst>
          </p:cNvPr>
          <p:cNvSpPr/>
          <p:nvPr/>
        </p:nvSpPr>
        <p:spPr>
          <a:xfrm>
            <a:off x="10757232" y="425423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51" name="Rectangle 50">
            <a:extLst>
              <a:ext uri="{FF2B5EF4-FFF2-40B4-BE49-F238E27FC236}">
                <a16:creationId xmlns:a16="http://schemas.microsoft.com/office/drawing/2014/main" xmlns="" id="{BCC3EF72-1077-771D-AC42-E696A5D3A07F}"/>
              </a:ext>
            </a:extLst>
          </p:cNvPr>
          <p:cNvSpPr/>
          <p:nvPr/>
        </p:nvSpPr>
        <p:spPr>
          <a:xfrm>
            <a:off x="3705482" y="424553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53" name="Rectangle 52">
            <a:extLst>
              <a:ext uri="{FF2B5EF4-FFF2-40B4-BE49-F238E27FC236}">
                <a16:creationId xmlns:a16="http://schemas.microsoft.com/office/drawing/2014/main" xmlns="" id="{2990C9DC-1F62-160C-3CAB-4CD6A413585F}"/>
              </a:ext>
            </a:extLst>
          </p:cNvPr>
          <p:cNvSpPr/>
          <p:nvPr/>
        </p:nvSpPr>
        <p:spPr>
          <a:xfrm>
            <a:off x="4145427" y="424548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56" name="Rectangle 55">
            <a:extLst>
              <a:ext uri="{FF2B5EF4-FFF2-40B4-BE49-F238E27FC236}">
                <a16:creationId xmlns:a16="http://schemas.microsoft.com/office/drawing/2014/main" xmlns="" id="{BDE75D41-08DF-758F-F53A-675D4BDEA21D}"/>
              </a:ext>
            </a:extLst>
          </p:cNvPr>
          <p:cNvSpPr/>
          <p:nvPr/>
        </p:nvSpPr>
        <p:spPr>
          <a:xfrm>
            <a:off x="4585373" y="424787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57" name="Rectangle 56">
            <a:extLst>
              <a:ext uri="{FF2B5EF4-FFF2-40B4-BE49-F238E27FC236}">
                <a16:creationId xmlns:a16="http://schemas.microsoft.com/office/drawing/2014/main" xmlns="" id="{63A22F5F-92D9-A3B0-F3BC-20815CC66015}"/>
              </a:ext>
            </a:extLst>
          </p:cNvPr>
          <p:cNvSpPr/>
          <p:nvPr/>
        </p:nvSpPr>
        <p:spPr>
          <a:xfrm>
            <a:off x="5029581" y="4249649"/>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58" name="Rectangle 57">
            <a:extLst>
              <a:ext uri="{FF2B5EF4-FFF2-40B4-BE49-F238E27FC236}">
                <a16:creationId xmlns:a16="http://schemas.microsoft.com/office/drawing/2014/main" xmlns="" id="{D681A7AA-279C-15DD-AAD1-C1FC0ABEC681}"/>
              </a:ext>
            </a:extLst>
          </p:cNvPr>
          <p:cNvSpPr/>
          <p:nvPr/>
        </p:nvSpPr>
        <p:spPr>
          <a:xfrm>
            <a:off x="5469527" y="425203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347" name="Group 1346">
            <a:extLst>
              <a:ext uri="{FF2B5EF4-FFF2-40B4-BE49-F238E27FC236}">
                <a16:creationId xmlns:a16="http://schemas.microsoft.com/office/drawing/2014/main" xmlns="" id="{5187310F-535C-91D8-0D6D-1E5DBA0D75E0}"/>
              </a:ext>
            </a:extLst>
          </p:cNvPr>
          <p:cNvGrpSpPr/>
          <p:nvPr/>
        </p:nvGrpSpPr>
        <p:grpSpPr>
          <a:xfrm>
            <a:off x="3738752" y="4188017"/>
            <a:ext cx="7375076" cy="383360"/>
            <a:chOff x="3738752" y="4188017"/>
            <a:chExt cx="7375076" cy="383360"/>
          </a:xfrm>
        </p:grpSpPr>
        <p:sp>
          <p:nvSpPr>
            <p:cNvPr id="1390" name="TextBox 1389">
              <a:extLst>
                <a:ext uri="{FF2B5EF4-FFF2-40B4-BE49-F238E27FC236}">
                  <a16:creationId xmlns:a16="http://schemas.microsoft.com/office/drawing/2014/main" xmlns="" id="{B5DC4934-675B-7085-363C-F3232C2BEC6C}"/>
                </a:ext>
              </a:extLst>
            </p:cNvPr>
            <p:cNvSpPr txBox="1"/>
            <p:nvPr/>
          </p:nvSpPr>
          <p:spPr>
            <a:xfrm>
              <a:off x="5946581" y="4193162"/>
              <a:ext cx="298479" cy="369332"/>
            </a:xfrm>
            <a:prstGeom prst="rect">
              <a:avLst/>
            </a:prstGeom>
            <a:noFill/>
          </p:spPr>
          <p:txBody>
            <a:bodyPr wrap="none" rtlCol="0">
              <a:spAutoFit/>
            </a:bodyPr>
            <a:lstStyle/>
            <a:p>
              <a:pPr algn="ctr"/>
              <a:r>
                <a:rPr lang="en-US" b="1">
                  <a:solidFill>
                    <a:srgbClr val="FF0000"/>
                  </a:solidFill>
                </a:rPr>
                <a:t>T</a:t>
              </a:r>
              <a:endParaRPr lang="en-US" b="1" dirty="0">
                <a:solidFill>
                  <a:srgbClr val="FF0000"/>
                </a:solidFill>
              </a:endParaRPr>
            </a:p>
          </p:txBody>
        </p:sp>
        <p:sp>
          <p:nvSpPr>
            <p:cNvPr id="1392" name="TextBox 1391">
              <a:extLst>
                <a:ext uri="{FF2B5EF4-FFF2-40B4-BE49-F238E27FC236}">
                  <a16:creationId xmlns:a16="http://schemas.microsoft.com/office/drawing/2014/main" xmlns="" id="{CD427A0C-67EC-DAB7-649D-72E0C4E78B4C}"/>
                </a:ext>
              </a:extLst>
            </p:cNvPr>
            <p:cNvSpPr txBox="1"/>
            <p:nvPr/>
          </p:nvSpPr>
          <p:spPr>
            <a:xfrm>
              <a:off x="6378513" y="4193162"/>
              <a:ext cx="314509" cy="369332"/>
            </a:xfrm>
            <a:prstGeom prst="rect">
              <a:avLst/>
            </a:prstGeom>
            <a:noFill/>
          </p:spPr>
          <p:txBody>
            <a:bodyPr wrap="none" rtlCol="0">
              <a:spAutoFit/>
            </a:bodyPr>
            <a:lstStyle/>
            <a:p>
              <a:pPr algn="ctr"/>
              <a:r>
                <a:rPr lang="en-US" b="1" dirty="0"/>
                <a:t>R</a:t>
              </a:r>
            </a:p>
          </p:txBody>
        </p:sp>
        <p:sp>
          <p:nvSpPr>
            <p:cNvPr id="1394" name="TextBox 1393">
              <a:extLst>
                <a:ext uri="{FF2B5EF4-FFF2-40B4-BE49-F238E27FC236}">
                  <a16:creationId xmlns:a16="http://schemas.microsoft.com/office/drawing/2014/main" xmlns="" id="{C4F207A8-07A2-F096-571B-9D73046A4B50}"/>
                </a:ext>
              </a:extLst>
            </p:cNvPr>
            <p:cNvSpPr txBox="1"/>
            <p:nvPr/>
          </p:nvSpPr>
          <p:spPr>
            <a:xfrm>
              <a:off x="6813650" y="4195544"/>
              <a:ext cx="324128" cy="369332"/>
            </a:xfrm>
            <a:prstGeom prst="rect">
              <a:avLst/>
            </a:prstGeom>
            <a:noFill/>
          </p:spPr>
          <p:txBody>
            <a:bodyPr wrap="none" rtlCol="0">
              <a:spAutoFit/>
            </a:bodyPr>
            <a:lstStyle/>
            <a:p>
              <a:pPr algn="ctr"/>
              <a:r>
                <a:rPr lang="en-US" b="1" dirty="0"/>
                <a:t>A</a:t>
              </a:r>
            </a:p>
          </p:txBody>
        </p:sp>
        <p:sp>
          <p:nvSpPr>
            <p:cNvPr id="1396" name="TextBox 1395">
              <a:extLst>
                <a:ext uri="{FF2B5EF4-FFF2-40B4-BE49-F238E27FC236}">
                  <a16:creationId xmlns:a16="http://schemas.microsoft.com/office/drawing/2014/main" xmlns="" id="{F03CD9AF-E59A-3FA5-86DD-F410CE770EFD}"/>
                </a:ext>
              </a:extLst>
            </p:cNvPr>
            <p:cNvSpPr txBox="1"/>
            <p:nvPr/>
          </p:nvSpPr>
          <p:spPr>
            <a:xfrm>
              <a:off x="7247183" y="4195502"/>
              <a:ext cx="336952" cy="369332"/>
            </a:xfrm>
            <a:prstGeom prst="rect">
              <a:avLst/>
            </a:prstGeom>
            <a:noFill/>
          </p:spPr>
          <p:txBody>
            <a:bodyPr wrap="none" rtlCol="0">
              <a:spAutoFit/>
            </a:bodyPr>
            <a:lstStyle/>
            <a:p>
              <a:pPr algn="ctr"/>
              <a:r>
                <a:rPr lang="en-US" b="1" dirty="0"/>
                <a:t>N</a:t>
              </a:r>
            </a:p>
          </p:txBody>
        </p:sp>
        <p:sp>
          <p:nvSpPr>
            <p:cNvPr id="1398" name="TextBox 1397">
              <a:extLst>
                <a:ext uri="{FF2B5EF4-FFF2-40B4-BE49-F238E27FC236}">
                  <a16:creationId xmlns:a16="http://schemas.microsoft.com/office/drawing/2014/main" xmlns="" id="{5A909E31-E26C-8B3C-511B-E360AFF4B4BD}"/>
                </a:ext>
              </a:extLst>
            </p:cNvPr>
            <p:cNvSpPr txBox="1"/>
            <p:nvPr/>
          </p:nvSpPr>
          <p:spPr>
            <a:xfrm>
              <a:off x="7685526" y="4197884"/>
              <a:ext cx="340158" cy="369332"/>
            </a:xfrm>
            <a:prstGeom prst="rect">
              <a:avLst/>
            </a:prstGeom>
            <a:noFill/>
          </p:spPr>
          <p:txBody>
            <a:bodyPr wrap="none" rtlCol="0">
              <a:spAutoFit/>
            </a:bodyPr>
            <a:lstStyle/>
            <a:p>
              <a:pPr algn="ctr"/>
              <a:r>
                <a:rPr lang="en-US" b="1" dirty="0"/>
                <a:t>H</a:t>
              </a:r>
            </a:p>
          </p:txBody>
        </p:sp>
        <p:sp>
          <p:nvSpPr>
            <p:cNvPr id="1400" name="TextBox 1399">
              <a:extLst>
                <a:ext uri="{FF2B5EF4-FFF2-40B4-BE49-F238E27FC236}">
                  <a16:creationId xmlns:a16="http://schemas.microsoft.com/office/drawing/2014/main" xmlns="" id="{E56E697F-F744-A30E-472F-3428C95DED72}"/>
                </a:ext>
              </a:extLst>
            </p:cNvPr>
            <p:cNvSpPr txBox="1"/>
            <p:nvPr/>
          </p:nvSpPr>
          <p:spPr>
            <a:xfrm>
              <a:off x="8131337" y="4199663"/>
              <a:ext cx="336952" cy="369332"/>
            </a:xfrm>
            <a:prstGeom prst="rect">
              <a:avLst/>
            </a:prstGeom>
            <a:noFill/>
          </p:spPr>
          <p:txBody>
            <a:bodyPr wrap="none" rtlCol="0">
              <a:spAutoFit/>
            </a:bodyPr>
            <a:lstStyle/>
            <a:p>
              <a:pPr algn="ctr"/>
              <a:r>
                <a:rPr lang="en-US" b="1" dirty="0"/>
                <a:t>N</a:t>
              </a:r>
            </a:p>
          </p:txBody>
        </p:sp>
        <p:sp>
          <p:nvSpPr>
            <p:cNvPr id="1402" name="TextBox 1401">
              <a:extLst>
                <a:ext uri="{FF2B5EF4-FFF2-40B4-BE49-F238E27FC236}">
                  <a16:creationId xmlns:a16="http://schemas.microsoft.com/office/drawing/2014/main" xmlns="" id="{01E59D34-2574-B757-B22D-B299989CB53F}"/>
                </a:ext>
              </a:extLst>
            </p:cNvPr>
            <p:cNvSpPr txBox="1"/>
            <p:nvPr/>
          </p:nvSpPr>
          <p:spPr>
            <a:xfrm>
              <a:off x="8569680" y="4202045"/>
              <a:ext cx="340158" cy="369332"/>
            </a:xfrm>
            <a:prstGeom prst="rect">
              <a:avLst/>
            </a:prstGeom>
            <a:noFill/>
          </p:spPr>
          <p:txBody>
            <a:bodyPr wrap="none" rtlCol="0">
              <a:spAutoFit/>
            </a:bodyPr>
            <a:lstStyle/>
            <a:p>
              <a:pPr algn="ctr"/>
              <a:r>
                <a:rPr lang="en-US" b="1" dirty="0"/>
                <a:t>H</a:t>
              </a:r>
            </a:p>
          </p:txBody>
        </p:sp>
        <p:sp>
          <p:nvSpPr>
            <p:cNvPr id="44" name="TextBox 43">
              <a:extLst>
                <a:ext uri="{FF2B5EF4-FFF2-40B4-BE49-F238E27FC236}">
                  <a16:creationId xmlns:a16="http://schemas.microsoft.com/office/drawing/2014/main" xmlns="" id="{395D6669-858F-4289-06E1-BB526860CB69}"/>
                </a:ext>
              </a:extLst>
            </p:cNvPr>
            <p:cNvSpPr txBox="1"/>
            <p:nvPr/>
          </p:nvSpPr>
          <p:spPr>
            <a:xfrm>
              <a:off x="9017640" y="4197884"/>
              <a:ext cx="324128" cy="369332"/>
            </a:xfrm>
            <a:prstGeom prst="rect">
              <a:avLst/>
            </a:prstGeom>
            <a:noFill/>
          </p:spPr>
          <p:txBody>
            <a:bodyPr wrap="none" rtlCol="0">
              <a:spAutoFit/>
            </a:bodyPr>
            <a:lstStyle/>
            <a:p>
              <a:pPr algn="ctr"/>
              <a:r>
                <a:rPr lang="en-US" b="1" dirty="0"/>
                <a:t>Â</a:t>
              </a:r>
            </a:p>
          </p:txBody>
        </p:sp>
        <p:sp>
          <p:nvSpPr>
            <p:cNvPr id="45" name="TextBox 44">
              <a:extLst>
                <a:ext uri="{FF2B5EF4-FFF2-40B4-BE49-F238E27FC236}">
                  <a16:creationId xmlns:a16="http://schemas.microsoft.com/office/drawing/2014/main" xmlns="" id="{8D9F1962-2214-9334-2EEF-CB347BAE8188}"/>
                </a:ext>
              </a:extLst>
            </p:cNvPr>
            <p:cNvSpPr txBox="1"/>
            <p:nvPr/>
          </p:nvSpPr>
          <p:spPr>
            <a:xfrm>
              <a:off x="9451173" y="4197842"/>
              <a:ext cx="336952" cy="369332"/>
            </a:xfrm>
            <a:prstGeom prst="rect">
              <a:avLst/>
            </a:prstGeom>
            <a:noFill/>
          </p:spPr>
          <p:txBody>
            <a:bodyPr wrap="none" rtlCol="0">
              <a:spAutoFit/>
            </a:bodyPr>
            <a:lstStyle/>
            <a:p>
              <a:pPr algn="ctr"/>
              <a:r>
                <a:rPr lang="en-US" b="1" dirty="0"/>
                <a:t>N</a:t>
              </a:r>
            </a:p>
          </p:txBody>
        </p:sp>
        <p:sp>
          <p:nvSpPr>
            <p:cNvPr id="46" name="TextBox 45">
              <a:extLst>
                <a:ext uri="{FF2B5EF4-FFF2-40B4-BE49-F238E27FC236}">
                  <a16:creationId xmlns:a16="http://schemas.microsoft.com/office/drawing/2014/main" xmlns="" id="{E8D0BD9A-8AB7-F6A2-E409-833D104092D9}"/>
                </a:ext>
              </a:extLst>
            </p:cNvPr>
            <p:cNvSpPr txBox="1"/>
            <p:nvPr/>
          </p:nvSpPr>
          <p:spPr>
            <a:xfrm>
              <a:off x="9889516" y="4200224"/>
              <a:ext cx="340158" cy="369332"/>
            </a:xfrm>
            <a:prstGeom prst="rect">
              <a:avLst/>
            </a:prstGeom>
            <a:noFill/>
          </p:spPr>
          <p:txBody>
            <a:bodyPr wrap="none" rtlCol="0">
              <a:spAutoFit/>
            </a:bodyPr>
            <a:lstStyle/>
            <a:p>
              <a:pPr algn="ctr"/>
              <a:r>
                <a:rPr lang="en-US" b="1" dirty="0"/>
                <a:t>D</a:t>
              </a:r>
            </a:p>
          </p:txBody>
        </p:sp>
        <p:sp>
          <p:nvSpPr>
            <p:cNvPr id="49" name="TextBox 48">
              <a:extLst>
                <a:ext uri="{FF2B5EF4-FFF2-40B4-BE49-F238E27FC236}">
                  <a16:creationId xmlns:a16="http://schemas.microsoft.com/office/drawing/2014/main" xmlns="" id="{F026A838-3096-9E7B-5E62-E75AC57BCE50}"/>
                </a:ext>
              </a:extLst>
            </p:cNvPr>
            <p:cNvSpPr txBox="1"/>
            <p:nvPr/>
          </p:nvSpPr>
          <p:spPr>
            <a:xfrm>
              <a:off x="10341739" y="4202003"/>
              <a:ext cx="324128" cy="369332"/>
            </a:xfrm>
            <a:prstGeom prst="rect">
              <a:avLst/>
            </a:prstGeom>
            <a:noFill/>
          </p:spPr>
          <p:txBody>
            <a:bodyPr wrap="none" rtlCol="0">
              <a:spAutoFit/>
            </a:bodyPr>
            <a:lstStyle/>
            <a:p>
              <a:pPr algn="ctr"/>
              <a:r>
                <a:rPr lang="en-US" b="1" dirty="0"/>
                <a:t>Â</a:t>
              </a:r>
            </a:p>
          </p:txBody>
        </p:sp>
        <p:sp>
          <p:nvSpPr>
            <p:cNvPr id="50" name="TextBox 49">
              <a:extLst>
                <a:ext uri="{FF2B5EF4-FFF2-40B4-BE49-F238E27FC236}">
                  <a16:creationId xmlns:a16="http://schemas.microsoft.com/office/drawing/2014/main" xmlns="" id="{8B3B3F29-54DD-AD33-D031-A9BD163627C2}"/>
                </a:ext>
              </a:extLst>
            </p:cNvPr>
            <p:cNvSpPr txBox="1"/>
            <p:nvPr/>
          </p:nvSpPr>
          <p:spPr>
            <a:xfrm>
              <a:off x="10773670" y="4196765"/>
              <a:ext cx="340158" cy="369332"/>
            </a:xfrm>
            <a:prstGeom prst="rect">
              <a:avLst/>
            </a:prstGeom>
            <a:noFill/>
          </p:spPr>
          <p:txBody>
            <a:bodyPr wrap="none" rtlCol="0">
              <a:spAutoFit/>
            </a:bodyPr>
            <a:lstStyle/>
            <a:p>
              <a:pPr algn="ctr"/>
              <a:r>
                <a:rPr lang="en-US" b="1" dirty="0"/>
                <a:t>N</a:t>
              </a:r>
            </a:p>
          </p:txBody>
        </p:sp>
        <p:sp>
          <p:nvSpPr>
            <p:cNvPr id="62" name="TextBox 61">
              <a:extLst>
                <a:ext uri="{FF2B5EF4-FFF2-40B4-BE49-F238E27FC236}">
                  <a16:creationId xmlns:a16="http://schemas.microsoft.com/office/drawing/2014/main" xmlns="" id="{08F68049-E509-DCA8-DFCD-151C78A4C7D0}"/>
                </a:ext>
              </a:extLst>
            </p:cNvPr>
            <p:cNvSpPr txBox="1"/>
            <p:nvPr/>
          </p:nvSpPr>
          <p:spPr>
            <a:xfrm>
              <a:off x="3738752" y="4188059"/>
              <a:ext cx="306494" cy="369332"/>
            </a:xfrm>
            <a:prstGeom prst="rect">
              <a:avLst/>
            </a:prstGeom>
            <a:noFill/>
          </p:spPr>
          <p:txBody>
            <a:bodyPr wrap="none" rtlCol="0">
              <a:spAutoFit/>
            </a:bodyPr>
            <a:lstStyle/>
            <a:p>
              <a:pPr algn="ctr"/>
              <a:r>
                <a:rPr lang="en-US" b="1" dirty="0"/>
                <a:t>C</a:t>
              </a:r>
            </a:p>
          </p:txBody>
        </p:sp>
        <p:sp>
          <p:nvSpPr>
            <p:cNvPr id="63" name="TextBox 62">
              <a:extLst>
                <a:ext uri="{FF2B5EF4-FFF2-40B4-BE49-F238E27FC236}">
                  <a16:creationId xmlns:a16="http://schemas.microsoft.com/office/drawing/2014/main" xmlns="" id="{6D4920B4-4147-3AB8-3CEE-44A667AB84A4}"/>
                </a:ext>
              </a:extLst>
            </p:cNvPr>
            <p:cNvSpPr txBox="1"/>
            <p:nvPr/>
          </p:nvSpPr>
          <p:spPr>
            <a:xfrm>
              <a:off x="4163468" y="4188017"/>
              <a:ext cx="336952" cy="369332"/>
            </a:xfrm>
            <a:prstGeom prst="rect">
              <a:avLst/>
            </a:prstGeom>
            <a:noFill/>
          </p:spPr>
          <p:txBody>
            <a:bodyPr wrap="none" rtlCol="0">
              <a:spAutoFit/>
            </a:bodyPr>
            <a:lstStyle/>
            <a:p>
              <a:pPr algn="ctr"/>
              <a:r>
                <a:rPr lang="en-US" b="1" dirty="0"/>
                <a:t>H</a:t>
              </a:r>
            </a:p>
          </p:txBody>
        </p:sp>
        <p:sp>
          <p:nvSpPr>
            <p:cNvPr id="1344" name="TextBox 1343">
              <a:extLst>
                <a:ext uri="{FF2B5EF4-FFF2-40B4-BE49-F238E27FC236}">
                  <a16:creationId xmlns:a16="http://schemas.microsoft.com/office/drawing/2014/main" xmlns="" id="{2E7B60FB-788B-5F51-184C-9C27C2584CF4}"/>
                </a:ext>
              </a:extLst>
            </p:cNvPr>
            <p:cNvSpPr txBox="1"/>
            <p:nvPr/>
          </p:nvSpPr>
          <p:spPr>
            <a:xfrm>
              <a:off x="4649100" y="4190399"/>
              <a:ext cx="245580" cy="369332"/>
            </a:xfrm>
            <a:prstGeom prst="rect">
              <a:avLst/>
            </a:prstGeom>
            <a:noFill/>
          </p:spPr>
          <p:txBody>
            <a:bodyPr wrap="none" rtlCol="0">
              <a:spAutoFit/>
            </a:bodyPr>
            <a:lstStyle/>
            <a:p>
              <a:pPr algn="ctr"/>
              <a:r>
                <a:rPr lang="en-US" b="1" dirty="0"/>
                <a:t>I</a:t>
              </a:r>
            </a:p>
          </p:txBody>
        </p:sp>
        <p:sp>
          <p:nvSpPr>
            <p:cNvPr id="1345" name="TextBox 1344">
              <a:extLst>
                <a:ext uri="{FF2B5EF4-FFF2-40B4-BE49-F238E27FC236}">
                  <a16:creationId xmlns:a16="http://schemas.microsoft.com/office/drawing/2014/main" xmlns="" id="{D7170807-FD62-956B-163D-D676FECB1C0B}"/>
                </a:ext>
              </a:extLst>
            </p:cNvPr>
            <p:cNvSpPr txBox="1"/>
            <p:nvPr/>
          </p:nvSpPr>
          <p:spPr>
            <a:xfrm>
              <a:off x="5067660" y="4192178"/>
              <a:ext cx="296876" cy="369332"/>
            </a:xfrm>
            <a:prstGeom prst="rect">
              <a:avLst/>
            </a:prstGeom>
            <a:noFill/>
          </p:spPr>
          <p:txBody>
            <a:bodyPr wrap="none" rtlCol="0">
              <a:spAutoFit/>
            </a:bodyPr>
            <a:lstStyle/>
            <a:p>
              <a:pPr algn="ctr"/>
              <a:r>
                <a:rPr lang="en-US" b="1" dirty="0"/>
                <a:t>Ế</a:t>
              </a:r>
            </a:p>
          </p:txBody>
        </p:sp>
        <p:sp>
          <p:nvSpPr>
            <p:cNvPr id="1346" name="TextBox 1345">
              <a:extLst>
                <a:ext uri="{FF2B5EF4-FFF2-40B4-BE49-F238E27FC236}">
                  <a16:creationId xmlns:a16="http://schemas.microsoft.com/office/drawing/2014/main" xmlns="" id="{D6A00D1D-77E4-3A51-6BCC-5C2181AEAE1E}"/>
                </a:ext>
              </a:extLst>
            </p:cNvPr>
            <p:cNvSpPr txBox="1"/>
            <p:nvPr/>
          </p:nvSpPr>
          <p:spPr>
            <a:xfrm>
              <a:off x="5485965" y="4194560"/>
              <a:ext cx="340158" cy="369332"/>
            </a:xfrm>
            <a:prstGeom prst="rect">
              <a:avLst/>
            </a:prstGeom>
            <a:noFill/>
          </p:spPr>
          <p:txBody>
            <a:bodyPr wrap="none" rtlCol="0">
              <a:spAutoFit/>
            </a:bodyPr>
            <a:lstStyle/>
            <a:p>
              <a:pPr algn="ctr"/>
              <a:r>
                <a:rPr lang="en-US" b="1" dirty="0"/>
                <a:t>N</a:t>
              </a:r>
            </a:p>
          </p:txBody>
        </p:sp>
      </p:grpSp>
      <p:sp>
        <p:nvSpPr>
          <p:cNvPr id="1348" name="Rectangle 1347">
            <a:extLst>
              <a:ext uri="{FF2B5EF4-FFF2-40B4-BE49-F238E27FC236}">
                <a16:creationId xmlns:a16="http://schemas.microsoft.com/office/drawing/2014/main" xmlns="" id="{B917F01D-3294-891D-9FB9-C5E7F3CF3E70}"/>
              </a:ext>
            </a:extLst>
          </p:cNvPr>
          <p:cNvSpPr/>
          <p:nvPr/>
        </p:nvSpPr>
        <p:spPr>
          <a:xfrm>
            <a:off x="3269402" y="554487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49" name="Rectangle 1348">
            <a:extLst>
              <a:ext uri="{FF2B5EF4-FFF2-40B4-BE49-F238E27FC236}">
                <a16:creationId xmlns:a16="http://schemas.microsoft.com/office/drawing/2014/main" xmlns="" id="{7AD2B58C-076D-E18D-44DC-9081D62DB108}"/>
              </a:ext>
            </a:extLst>
          </p:cNvPr>
          <p:cNvSpPr/>
          <p:nvPr/>
        </p:nvSpPr>
        <p:spPr>
          <a:xfrm>
            <a:off x="3709347" y="5544833"/>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50" name="Rectangle 1349">
            <a:extLst>
              <a:ext uri="{FF2B5EF4-FFF2-40B4-BE49-F238E27FC236}">
                <a16:creationId xmlns:a16="http://schemas.microsoft.com/office/drawing/2014/main" xmlns="" id="{DC8BC988-3AAF-870D-82E0-5BEE2BB12EE4}"/>
              </a:ext>
            </a:extLst>
          </p:cNvPr>
          <p:cNvSpPr/>
          <p:nvPr/>
        </p:nvSpPr>
        <p:spPr>
          <a:xfrm>
            <a:off x="4149293" y="554721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54" name="Rectangle 1353">
            <a:extLst>
              <a:ext uri="{FF2B5EF4-FFF2-40B4-BE49-F238E27FC236}">
                <a16:creationId xmlns:a16="http://schemas.microsoft.com/office/drawing/2014/main" xmlns="" id="{9E6806B2-A096-5606-D77E-AEAE5D0FD929}"/>
              </a:ext>
            </a:extLst>
          </p:cNvPr>
          <p:cNvSpPr/>
          <p:nvPr/>
        </p:nvSpPr>
        <p:spPr>
          <a:xfrm>
            <a:off x="2827255" y="554268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356" name="Group 1355">
            <a:extLst>
              <a:ext uri="{FF2B5EF4-FFF2-40B4-BE49-F238E27FC236}">
                <a16:creationId xmlns:a16="http://schemas.microsoft.com/office/drawing/2014/main" xmlns="" id="{A3A6F4C5-1C23-1E6F-B08F-704C009CDDBD}"/>
              </a:ext>
            </a:extLst>
          </p:cNvPr>
          <p:cNvGrpSpPr/>
          <p:nvPr/>
        </p:nvGrpSpPr>
        <p:grpSpPr>
          <a:xfrm>
            <a:off x="2845296" y="5485216"/>
            <a:ext cx="3860551" cy="376442"/>
            <a:chOff x="2845296" y="5485216"/>
            <a:chExt cx="3860551" cy="376442"/>
          </a:xfrm>
        </p:grpSpPr>
        <p:sp>
          <p:nvSpPr>
            <p:cNvPr id="1518" name="TextBox 1517">
              <a:extLst>
                <a:ext uri="{FF2B5EF4-FFF2-40B4-BE49-F238E27FC236}">
                  <a16:creationId xmlns:a16="http://schemas.microsoft.com/office/drawing/2014/main" xmlns="" id="{8AB849E9-F608-1337-8E67-D545072EB676}"/>
                </a:ext>
              </a:extLst>
            </p:cNvPr>
            <p:cNvSpPr txBox="1"/>
            <p:nvPr/>
          </p:nvSpPr>
          <p:spPr>
            <a:xfrm>
              <a:off x="5933757" y="5492326"/>
              <a:ext cx="324128" cy="369332"/>
            </a:xfrm>
            <a:prstGeom prst="rect">
              <a:avLst/>
            </a:prstGeom>
            <a:noFill/>
          </p:spPr>
          <p:txBody>
            <a:bodyPr wrap="none" rtlCol="0">
              <a:spAutoFit/>
            </a:bodyPr>
            <a:lstStyle/>
            <a:p>
              <a:pPr algn="ctr"/>
              <a:r>
                <a:rPr lang="en-US" b="1">
                  <a:solidFill>
                    <a:srgbClr val="FF0000"/>
                  </a:solidFill>
                </a:rPr>
                <a:t>A</a:t>
              </a:r>
              <a:endParaRPr lang="en-US" b="1" dirty="0">
                <a:solidFill>
                  <a:srgbClr val="FF0000"/>
                </a:solidFill>
              </a:endParaRPr>
            </a:p>
          </p:txBody>
        </p:sp>
        <p:sp>
          <p:nvSpPr>
            <p:cNvPr id="1519" name="TextBox 1518">
              <a:extLst>
                <a:ext uri="{FF2B5EF4-FFF2-40B4-BE49-F238E27FC236}">
                  <a16:creationId xmlns:a16="http://schemas.microsoft.com/office/drawing/2014/main" xmlns="" id="{070AD8E6-73BF-B93C-F9DC-C9E8E88126AE}"/>
                </a:ext>
              </a:extLst>
            </p:cNvPr>
            <p:cNvSpPr txBox="1"/>
            <p:nvPr/>
          </p:nvSpPr>
          <p:spPr>
            <a:xfrm>
              <a:off x="6365689" y="5492326"/>
              <a:ext cx="340158" cy="369332"/>
            </a:xfrm>
            <a:prstGeom prst="rect">
              <a:avLst/>
            </a:prstGeom>
            <a:noFill/>
          </p:spPr>
          <p:txBody>
            <a:bodyPr wrap="none" rtlCol="0">
              <a:spAutoFit/>
            </a:bodyPr>
            <a:lstStyle/>
            <a:p>
              <a:pPr algn="ctr"/>
              <a:r>
                <a:rPr lang="en-US" b="1" dirty="0"/>
                <a:t>O</a:t>
              </a:r>
            </a:p>
          </p:txBody>
        </p:sp>
        <p:sp>
          <p:nvSpPr>
            <p:cNvPr id="1521" name="TextBox 1520">
              <a:extLst>
                <a:ext uri="{FF2B5EF4-FFF2-40B4-BE49-F238E27FC236}">
                  <a16:creationId xmlns:a16="http://schemas.microsoft.com/office/drawing/2014/main" xmlns="" id="{EDE570AE-719B-AE43-FF69-098B537BE93D}"/>
                </a:ext>
              </a:extLst>
            </p:cNvPr>
            <p:cNvSpPr txBox="1"/>
            <p:nvPr/>
          </p:nvSpPr>
          <p:spPr>
            <a:xfrm>
              <a:off x="4651065" y="5489986"/>
              <a:ext cx="245580" cy="369332"/>
            </a:xfrm>
            <a:prstGeom prst="rect">
              <a:avLst/>
            </a:prstGeom>
            <a:noFill/>
          </p:spPr>
          <p:txBody>
            <a:bodyPr wrap="none" rtlCol="0">
              <a:spAutoFit/>
            </a:bodyPr>
            <a:lstStyle/>
            <a:p>
              <a:pPr algn="ctr"/>
              <a:r>
                <a:rPr lang="en-US" b="1" dirty="0"/>
                <a:t>I</a:t>
              </a:r>
            </a:p>
          </p:txBody>
        </p:sp>
        <p:sp>
          <p:nvSpPr>
            <p:cNvPr id="1523" name="TextBox 1522">
              <a:extLst>
                <a:ext uri="{FF2B5EF4-FFF2-40B4-BE49-F238E27FC236}">
                  <a16:creationId xmlns:a16="http://schemas.microsoft.com/office/drawing/2014/main" xmlns="" id="{44352B88-2A77-212B-1E70-6A516B295330}"/>
                </a:ext>
              </a:extLst>
            </p:cNvPr>
            <p:cNvSpPr txBox="1"/>
            <p:nvPr/>
          </p:nvSpPr>
          <p:spPr>
            <a:xfrm>
              <a:off x="5047728" y="5489944"/>
              <a:ext cx="332143" cy="369332"/>
            </a:xfrm>
            <a:prstGeom prst="rect">
              <a:avLst/>
            </a:prstGeom>
            <a:noFill/>
          </p:spPr>
          <p:txBody>
            <a:bodyPr wrap="none" rtlCol="0">
              <a:spAutoFit/>
            </a:bodyPr>
            <a:lstStyle/>
            <a:p>
              <a:pPr algn="ctr"/>
              <a:r>
                <a:rPr lang="en-US" b="1" dirty="0"/>
                <a:t>G</a:t>
              </a:r>
            </a:p>
          </p:txBody>
        </p:sp>
        <p:sp>
          <p:nvSpPr>
            <p:cNvPr id="1526" name="TextBox 1525">
              <a:extLst>
                <a:ext uri="{FF2B5EF4-FFF2-40B4-BE49-F238E27FC236}">
                  <a16:creationId xmlns:a16="http://schemas.microsoft.com/office/drawing/2014/main" xmlns="" id="{3D1365E7-F297-F96C-B716-FC2C994F3421}"/>
                </a:ext>
              </a:extLst>
            </p:cNvPr>
            <p:cNvSpPr txBox="1"/>
            <p:nvPr/>
          </p:nvSpPr>
          <p:spPr>
            <a:xfrm>
              <a:off x="5530956" y="5492326"/>
              <a:ext cx="245580" cy="369332"/>
            </a:xfrm>
            <a:prstGeom prst="rect">
              <a:avLst/>
            </a:prstGeom>
            <a:noFill/>
          </p:spPr>
          <p:txBody>
            <a:bodyPr wrap="none" rtlCol="0">
              <a:spAutoFit/>
            </a:bodyPr>
            <a:lstStyle/>
            <a:p>
              <a:pPr algn="ctr"/>
              <a:r>
                <a:rPr lang="en-US" b="1" dirty="0"/>
                <a:t>I</a:t>
              </a:r>
            </a:p>
          </p:txBody>
        </p:sp>
        <p:sp>
          <p:nvSpPr>
            <p:cNvPr id="1351" name="TextBox 1350">
              <a:extLst>
                <a:ext uri="{FF2B5EF4-FFF2-40B4-BE49-F238E27FC236}">
                  <a16:creationId xmlns:a16="http://schemas.microsoft.com/office/drawing/2014/main" xmlns="" id="{19164785-CD97-CA7B-5A2F-186B5A3AEA1A}"/>
                </a:ext>
              </a:extLst>
            </p:cNvPr>
            <p:cNvSpPr txBox="1"/>
            <p:nvPr/>
          </p:nvSpPr>
          <p:spPr>
            <a:xfrm>
              <a:off x="3289848" y="5487404"/>
              <a:ext cx="332142" cy="369332"/>
            </a:xfrm>
            <a:prstGeom prst="rect">
              <a:avLst/>
            </a:prstGeom>
            <a:noFill/>
          </p:spPr>
          <p:txBody>
            <a:bodyPr wrap="none" rtlCol="0">
              <a:spAutoFit/>
            </a:bodyPr>
            <a:lstStyle/>
            <a:p>
              <a:pPr algn="ctr"/>
              <a:r>
                <a:rPr lang="en-US" b="1" dirty="0"/>
                <a:t>G</a:t>
              </a:r>
            </a:p>
          </p:txBody>
        </p:sp>
        <p:sp>
          <p:nvSpPr>
            <p:cNvPr id="1352" name="TextBox 1351">
              <a:extLst>
                <a:ext uri="{FF2B5EF4-FFF2-40B4-BE49-F238E27FC236}">
                  <a16:creationId xmlns:a16="http://schemas.microsoft.com/office/drawing/2014/main" xmlns="" id="{BA407D38-5B15-99E3-8006-17489FA4CBEE}"/>
                </a:ext>
              </a:extLst>
            </p:cNvPr>
            <p:cNvSpPr txBox="1"/>
            <p:nvPr/>
          </p:nvSpPr>
          <p:spPr>
            <a:xfrm>
              <a:off x="3725785" y="5487362"/>
              <a:ext cx="340158" cy="369332"/>
            </a:xfrm>
            <a:prstGeom prst="rect">
              <a:avLst/>
            </a:prstGeom>
            <a:noFill/>
          </p:spPr>
          <p:txBody>
            <a:bodyPr wrap="none" rtlCol="0">
              <a:spAutoFit/>
            </a:bodyPr>
            <a:lstStyle/>
            <a:p>
              <a:pPr algn="ctr"/>
              <a:r>
                <a:rPr lang="en-US" b="1" dirty="0"/>
                <a:t>O</a:t>
              </a:r>
            </a:p>
          </p:txBody>
        </p:sp>
        <p:sp>
          <p:nvSpPr>
            <p:cNvPr id="1353" name="TextBox 1352">
              <a:extLst>
                <a:ext uri="{FF2B5EF4-FFF2-40B4-BE49-F238E27FC236}">
                  <a16:creationId xmlns:a16="http://schemas.microsoft.com/office/drawing/2014/main" xmlns="" id="{C9FFAC8E-88D9-041B-6CEE-C62D585B563A}"/>
                </a:ext>
              </a:extLst>
            </p:cNvPr>
            <p:cNvSpPr txBox="1"/>
            <p:nvPr/>
          </p:nvSpPr>
          <p:spPr>
            <a:xfrm>
              <a:off x="4173746" y="5489744"/>
              <a:ext cx="324128" cy="369332"/>
            </a:xfrm>
            <a:prstGeom prst="rect">
              <a:avLst/>
            </a:prstGeom>
            <a:noFill/>
          </p:spPr>
          <p:txBody>
            <a:bodyPr wrap="none" rtlCol="0">
              <a:spAutoFit/>
            </a:bodyPr>
            <a:lstStyle/>
            <a:p>
              <a:pPr algn="ctr"/>
              <a:r>
                <a:rPr lang="en-US" b="1" dirty="0"/>
                <a:t>Ạ</a:t>
              </a:r>
            </a:p>
          </p:txBody>
        </p:sp>
        <p:sp>
          <p:nvSpPr>
            <p:cNvPr id="1355" name="TextBox 1354">
              <a:extLst>
                <a:ext uri="{FF2B5EF4-FFF2-40B4-BE49-F238E27FC236}">
                  <a16:creationId xmlns:a16="http://schemas.microsoft.com/office/drawing/2014/main" xmlns="" id="{6C96B741-E642-0C8E-D396-1DA680FDF601}"/>
                </a:ext>
              </a:extLst>
            </p:cNvPr>
            <p:cNvSpPr txBox="1"/>
            <p:nvPr/>
          </p:nvSpPr>
          <p:spPr>
            <a:xfrm>
              <a:off x="2845296" y="5485216"/>
              <a:ext cx="336952" cy="369332"/>
            </a:xfrm>
            <a:prstGeom prst="rect">
              <a:avLst/>
            </a:prstGeom>
            <a:noFill/>
          </p:spPr>
          <p:txBody>
            <a:bodyPr wrap="none" rtlCol="0">
              <a:spAutoFit/>
            </a:bodyPr>
            <a:lstStyle/>
            <a:p>
              <a:pPr algn="ctr"/>
              <a:r>
                <a:rPr lang="en-US" b="1" dirty="0"/>
                <a:t>N</a:t>
              </a:r>
            </a:p>
          </p:txBody>
        </p:sp>
      </p:grpSp>
      <p:sp>
        <p:nvSpPr>
          <p:cNvPr id="1357" name="Rectangle 1356">
            <a:extLst>
              <a:ext uri="{FF2B5EF4-FFF2-40B4-BE49-F238E27FC236}">
                <a16:creationId xmlns:a16="http://schemas.microsoft.com/office/drawing/2014/main" xmlns="" id="{588EEEE3-B313-28E7-2073-8D6D438C7CD9}"/>
              </a:ext>
            </a:extLst>
          </p:cNvPr>
          <p:cNvSpPr/>
          <p:nvPr/>
        </p:nvSpPr>
        <p:spPr>
          <a:xfrm>
            <a:off x="4588938" y="5872869"/>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359" name="Group 1358">
            <a:extLst>
              <a:ext uri="{FF2B5EF4-FFF2-40B4-BE49-F238E27FC236}">
                <a16:creationId xmlns:a16="http://schemas.microsoft.com/office/drawing/2014/main" xmlns="" id="{5088B357-8EB3-49F3-DE6F-2D1DFA1D22B8}"/>
              </a:ext>
            </a:extLst>
          </p:cNvPr>
          <p:cNvGrpSpPr/>
          <p:nvPr/>
        </p:nvGrpSpPr>
        <p:grpSpPr>
          <a:xfrm>
            <a:off x="4628620" y="5814677"/>
            <a:ext cx="2952309" cy="374160"/>
            <a:chOff x="4628620" y="5814677"/>
            <a:chExt cx="2952309" cy="374160"/>
          </a:xfrm>
        </p:grpSpPr>
        <p:sp>
          <p:nvSpPr>
            <p:cNvPr id="1558" name="TextBox 1557">
              <a:extLst>
                <a:ext uri="{FF2B5EF4-FFF2-40B4-BE49-F238E27FC236}">
                  <a16:creationId xmlns:a16="http://schemas.microsoft.com/office/drawing/2014/main" xmlns="" id="{4ED5EADF-191E-61C0-35D3-7661C5E6614C}"/>
                </a:ext>
              </a:extLst>
            </p:cNvPr>
            <p:cNvSpPr txBox="1"/>
            <p:nvPr/>
          </p:nvSpPr>
          <p:spPr>
            <a:xfrm>
              <a:off x="5902499" y="5817123"/>
              <a:ext cx="386644" cy="369332"/>
            </a:xfrm>
            <a:prstGeom prst="rect">
              <a:avLst/>
            </a:prstGeom>
            <a:noFill/>
          </p:spPr>
          <p:txBody>
            <a:bodyPr wrap="none" rtlCol="0">
              <a:spAutoFit/>
            </a:bodyPr>
            <a:lstStyle/>
            <a:p>
              <a:pPr algn="ctr"/>
              <a:r>
                <a:rPr lang="en-US" b="1">
                  <a:solidFill>
                    <a:srgbClr val="FF0000"/>
                  </a:solidFill>
                </a:rPr>
                <a:t>M</a:t>
              </a:r>
              <a:endParaRPr lang="en-US" b="1" dirty="0">
                <a:solidFill>
                  <a:srgbClr val="FF0000"/>
                </a:solidFill>
              </a:endParaRPr>
            </a:p>
          </p:txBody>
        </p:sp>
        <p:sp>
          <p:nvSpPr>
            <p:cNvPr id="1559" name="TextBox 1558">
              <a:extLst>
                <a:ext uri="{FF2B5EF4-FFF2-40B4-BE49-F238E27FC236}">
                  <a16:creationId xmlns:a16="http://schemas.microsoft.com/office/drawing/2014/main" xmlns="" id="{0F53B9C0-0D43-A2A5-954A-FC40C35D66C7}"/>
                </a:ext>
              </a:extLst>
            </p:cNvPr>
            <p:cNvSpPr txBox="1"/>
            <p:nvPr/>
          </p:nvSpPr>
          <p:spPr>
            <a:xfrm>
              <a:off x="6373704" y="5817123"/>
              <a:ext cx="324128" cy="369332"/>
            </a:xfrm>
            <a:prstGeom prst="rect">
              <a:avLst/>
            </a:prstGeom>
            <a:noFill/>
          </p:spPr>
          <p:txBody>
            <a:bodyPr wrap="none" rtlCol="0">
              <a:spAutoFit/>
            </a:bodyPr>
            <a:lstStyle/>
            <a:p>
              <a:pPr algn="ctr"/>
              <a:r>
                <a:rPr lang="en-US" b="1" dirty="0"/>
                <a:t>Ạ</a:t>
              </a:r>
            </a:p>
          </p:txBody>
        </p:sp>
        <p:sp>
          <p:nvSpPr>
            <p:cNvPr id="1561" name="TextBox 1560">
              <a:extLst>
                <a:ext uri="{FF2B5EF4-FFF2-40B4-BE49-F238E27FC236}">
                  <a16:creationId xmlns:a16="http://schemas.microsoft.com/office/drawing/2014/main" xmlns="" id="{493FC39C-EC60-4F28-BCC5-6F4FCCB28823}"/>
                </a:ext>
              </a:extLst>
            </p:cNvPr>
            <p:cNvSpPr txBox="1"/>
            <p:nvPr/>
          </p:nvSpPr>
          <p:spPr>
            <a:xfrm>
              <a:off x="6807238" y="5819505"/>
              <a:ext cx="336952" cy="369332"/>
            </a:xfrm>
            <a:prstGeom prst="rect">
              <a:avLst/>
            </a:prstGeom>
            <a:noFill/>
          </p:spPr>
          <p:txBody>
            <a:bodyPr wrap="none" rtlCol="0">
              <a:spAutoFit/>
            </a:bodyPr>
            <a:lstStyle/>
            <a:p>
              <a:pPr algn="ctr"/>
              <a:r>
                <a:rPr lang="en-US" b="1" dirty="0"/>
                <a:t>N</a:t>
              </a:r>
            </a:p>
          </p:txBody>
        </p:sp>
        <p:sp>
          <p:nvSpPr>
            <p:cNvPr id="1563" name="TextBox 1562">
              <a:extLst>
                <a:ext uri="{FF2B5EF4-FFF2-40B4-BE49-F238E27FC236}">
                  <a16:creationId xmlns:a16="http://schemas.microsoft.com/office/drawing/2014/main" xmlns="" id="{6CD0A059-743D-6C3C-DD88-F05A1DDBD866}"/>
                </a:ext>
              </a:extLst>
            </p:cNvPr>
            <p:cNvSpPr txBox="1"/>
            <p:nvPr/>
          </p:nvSpPr>
          <p:spPr>
            <a:xfrm>
              <a:off x="7250389" y="5819463"/>
              <a:ext cx="330540" cy="369332"/>
            </a:xfrm>
            <a:prstGeom prst="rect">
              <a:avLst/>
            </a:prstGeom>
            <a:noFill/>
          </p:spPr>
          <p:txBody>
            <a:bodyPr wrap="none" rtlCol="0">
              <a:spAutoFit/>
            </a:bodyPr>
            <a:lstStyle/>
            <a:p>
              <a:pPr algn="ctr"/>
              <a:r>
                <a:rPr lang="en-US" b="1" dirty="0"/>
                <a:t>H</a:t>
              </a:r>
            </a:p>
          </p:txBody>
        </p:sp>
        <p:sp>
          <p:nvSpPr>
            <p:cNvPr id="1565" name="TextBox 1564">
              <a:extLst>
                <a:ext uri="{FF2B5EF4-FFF2-40B4-BE49-F238E27FC236}">
                  <a16:creationId xmlns:a16="http://schemas.microsoft.com/office/drawing/2014/main" xmlns="" id="{A9CFA6D6-353D-8D24-3EB5-4D484AE87B6D}"/>
                </a:ext>
              </a:extLst>
            </p:cNvPr>
            <p:cNvSpPr txBox="1"/>
            <p:nvPr/>
          </p:nvSpPr>
          <p:spPr>
            <a:xfrm>
              <a:off x="5030596" y="5814677"/>
              <a:ext cx="360996" cy="369332"/>
            </a:xfrm>
            <a:prstGeom prst="rect">
              <a:avLst/>
            </a:prstGeom>
            <a:noFill/>
          </p:spPr>
          <p:txBody>
            <a:bodyPr wrap="none" rtlCol="0">
              <a:spAutoFit/>
            </a:bodyPr>
            <a:lstStyle/>
            <a:p>
              <a:pPr algn="ctr"/>
              <a:r>
                <a:rPr lang="en-US" b="1" dirty="0"/>
                <a:t>Ứ</a:t>
              </a:r>
            </a:p>
          </p:txBody>
        </p:sp>
        <p:sp>
          <p:nvSpPr>
            <p:cNvPr id="1567" name="TextBox 1566">
              <a:extLst>
                <a:ext uri="{FF2B5EF4-FFF2-40B4-BE49-F238E27FC236}">
                  <a16:creationId xmlns:a16="http://schemas.microsoft.com/office/drawing/2014/main" xmlns="" id="{BF3D3B12-9434-3F74-6297-AEBB0D901361}"/>
                </a:ext>
              </a:extLst>
            </p:cNvPr>
            <p:cNvSpPr txBox="1"/>
            <p:nvPr/>
          </p:nvSpPr>
          <p:spPr>
            <a:xfrm>
              <a:off x="5502055" y="5816456"/>
              <a:ext cx="306494" cy="369332"/>
            </a:xfrm>
            <a:prstGeom prst="rect">
              <a:avLst/>
            </a:prstGeom>
            <a:noFill/>
          </p:spPr>
          <p:txBody>
            <a:bodyPr wrap="none" rtlCol="0">
              <a:spAutoFit/>
            </a:bodyPr>
            <a:lstStyle/>
            <a:p>
              <a:pPr algn="ctr"/>
              <a:r>
                <a:rPr lang="en-US" b="1" dirty="0"/>
                <a:t>C</a:t>
              </a:r>
            </a:p>
          </p:txBody>
        </p:sp>
        <p:sp>
          <p:nvSpPr>
            <p:cNvPr id="1358" name="TextBox 1357">
              <a:extLst>
                <a:ext uri="{FF2B5EF4-FFF2-40B4-BE49-F238E27FC236}">
                  <a16:creationId xmlns:a16="http://schemas.microsoft.com/office/drawing/2014/main" xmlns="" id="{3F32D659-F67E-F27F-E976-0D78B20D2D22}"/>
                </a:ext>
              </a:extLst>
            </p:cNvPr>
            <p:cNvSpPr txBox="1"/>
            <p:nvPr/>
          </p:nvSpPr>
          <p:spPr>
            <a:xfrm>
              <a:off x="4628620" y="5815398"/>
              <a:ext cx="293670" cy="369332"/>
            </a:xfrm>
            <a:prstGeom prst="rect">
              <a:avLst/>
            </a:prstGeom>
            <a:noFill/>
          </p:spPr>
          <p:txBody>
            <a:bodyPr wrap="none" rtlCol="0">
              <a:spAutoFit/>
            </a:bodyPr>
            <a:lstStyle/>
            <a:p>
              <a:pPr algn="ctr"/>
              <a:r>
                <a:rPr lang="en-US" b="1" dirty="0"/>
                <a:t>S</a:t>
              </a:r>
            </a:p>
          </p:txBody>
        </p:sp>
      </p:grpSp>
      <p:sp>
        <p:nvSpPr>
          <p:cNvPr id="279" name="TextBox 278">
            <a:extLst>
              <a:ext uri="{FF2B5EF4-FFF2-40B4-BE49-F238E27FC236}">
                <a16:creationId xmlns:a16="http://schemas.microsoft.com/office/drawing/2014/main" xmlns="" id="{1D3891D8-F9A6-471A-A680-21D8BBC74D98}"/>
              </a:ext>
            </a:extLst>
          </p:cNvPr>
          <p:cNvSpPr txBox="1"/>
          <p:nvPr/>
        </p:nvSpPr>
        <p:spPr>
          <a:xfrm>
            <a:off x="5083635" y="353145"/>
            <a:ext cx="2686293" cy="443391"/>
          </a:xfrm>
          <a:prstGeom prst="rect">
            <a:avLst/>
          </a:prstGeom>
          <a:noFill/>
          <a:ln>
            <a:noFill/>
          </a:ln>
        </p:spPr>
        <p:txBody>
          <a:bodyPr wrap="square">
            <a:spAutoFit/>
            <a:scene3d>
              <a:camera prst="orthographicFront"/>
              <a:lightRig rig="soft" dir="t">
                <a:rot lat="0" lon="0" rev="15600000"/>
              </a:lightRig>
            </a:scene3d>
            <a:sp3d extrusionH="57150" prstMaterial="softEdge">
              <a:bevelT w="25400" h="38100"/>
            </a:sp3d>
          </a:bodyPr>
          <a:lstStyle/>
          <a:p>
            <a:pPr algn="ctr">
              <a:lnSpc>
                <a:spcPts val="2880"/>
              </a:lnSpc>
              <a:spcBef>
                <a:spcPts val="300"/>
              </a:spcBef>
              <a:spcAft>
                <a:spcPts val="300"/>
              </a:spcAft>
            </a:pPr>
            <a:r>
              <a:rPr lang="vi-VN" sz="2400" b="1" dirty="0">
                <a:ln w="6600">
                  <a:solidFill>
                    <a:schemeClr val="accent2"/>
                  </a:solidFill>
                  <a:prstDash val="solid"/>
                </a:ln>
                <a:solidFill>
                  <a:srgbClr val="FFFFFF"/>
                </a:solidFill>
                <a:effectLst>
                  <a:outerShdw dist="38100" dir="2700000" algn="tl" rotWithShape="0">
                    <a:schemeClr val="accent2"/>
                  </a:outerShdw>
                </a:effectLst>
                <a:latin typeface="TimesNewRomanPSMT"/>
              </a:rPr>
              <a:t>BẢNG Ô CHỮ</a:t>
            </a:r>
          </a:p>
        </p:txBody>
      </p:sp>
      <p:pic>
        <p:nvPicPr>
          <p:cNvPr id="1367" name="Graphic 1366" descr="Right pointing backhand index with solid fill">
            <a:extLst>
              <a:ext uri="{FF2B5EF4-FFF2-40B4-BE49-F238E27FC236}">
                <a16:creationId xmlns:a16="http://schemas.microsoft.com/office/drawing/2014/main" xmlns="" id="{83C52780-879A-4F75-B1C5-A06B2069ED1A}"/>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11817667" y="6373508"/>
            <a:ext cx="280267" cy="277485"/>
          </a:xfrm>
          <a:prstGeom prst="rect">
            <a:avLst/>
          </a:prstGeom>
        </p:spPr>
      </p:pic>
      <p:sp>
        <p:nvSpPr>
          <p:cNvPr id="283" name="TextBox 282">
            <a:hlinkClick r:id="rId21" action="ppaction://hlinksldjump"/>
            <a:extLst>
              <a:ext uri="{FF2B5EF4-FFF2-40B4-BE49-F238E27FC236}">
                <a16:creationId xmlns:a16="http://schemas.microsoft.com/office/drawing/2014/main" xmlns="" id="{4714884C-8C96-4B81-A9D6-B1BD086B8832}"/>
              </a:ext>
            </a:extLst>
          </p:cNvPr>
          <p:cNvSpPr txBox="1"/>
          <p:nvPr/>
        </p:nvSpPr>
        <p:spPr>
          <a:xfrm>
            <a:off x="9080829" y="6334780"/>
            <a:ext cx="3076876" cy="523220"/>
          </a:xfrm>
          <a:prstGeom prst="rect">
            <a:avLst/>
          </a:prstGeom>
          <a:noFill/>
          <a:ln>
            <a:solidFill>
              <a:srgbClr val="00B050"/>
            </a:solidFill>
          </a:ln>
        </p:spPr>
        <p:txBody>
          <a:bodyPr wrap="square">
            <a:spAutoFit/>
          </a:bodyPr>
          <a:lstStyle/>
          <a:p>
            <a:pPr algn="ctr"/>
            <a:r>
              <a:rPr lang="en-US" sz="1400" dirty="0">
                <a:solidFill>
                  <a:srgbClr val="FF0000"/>
                </a:solidFill>
                <a:latin typeface="Times New Roman" panose="02020603050405020304" pitchFamily="18" charset="0"/>
                <a:cs typeface="Times New Roman" panose="02020603050405020304" pitchFamily="18" charset="0"/>
              </a:rPr>
              <a:t>Khi </a:t>
            </a:r>
            <a:r>
              <a:rPr lang="en-US" sz="1400" dirty="0" err="1">
                <a:solidFill>
                  <a:srgbClr val="FF0000"/>
                </a:solidFill>
                <a:latin typeface="Times New Roman" panose="02020603050405020304" pitchFamily="18" charset="0"/>
                <a:cs typeface="Times New Roman" panose="02020603050405020304" pitchFamily="18" charset="0"/>
              </a:rPr>
              <a:t>tìm</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đủ</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từ</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ngữ</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clik</a:t>
            </a:r>
            <a:r>
              <a:rPr lang="en-US" sz="1400" dirty="0">
                <a:solidFill>
                  <a:srgbClr val="FF0000"/>
                </a:solidFill>
                <a:latin typeface="Times New Roman" panose="02020603050405020304" pitchFamily="18" charset="0"/>
                <a:cs typeface="Times New Roman" panose="02020603050405020304" pitchFamily="18" charset="0"/>
              </a:rPr>
              <a:t> </a:t>
            </a:r>
            <a:r>
              <a:rPr lang="vi-VN" sz="1400" dirty="0">
                <a:solidFill>
                  <a:srgbClr val="FF0000"/>
                </a:solidFill>
                <a:latin typeface="Times New Roman" panose="02020603050405020304" pitchFamily="18" charset="0"/>
                <a:cs typeface="Times New Roman" panose="02020603050405020304" pitchFamily="18" charset="0"/>
              </a:rPr>
              <a:t>vào </a:t>
            </a:r>
            <a:r>
              <a:rPr lang="en-US" sz="1400" dirty="0" err="1">
                <a:solidFill>
                  <a:srgbClr val="FF0000"/>
                </a:solidFill>
                <a:latin typeface="Times New Roman" panose="02020603050405020304" pitchFamily="18" charset="0"/>
                <a:cs typeface="Times New Roman" panose="02020603050405020304" pitchFamily="18" charset="0"/>
              </a:rPr>
              <a:t>đây</a:t>
            </a:r>
            <a:r>
              <a:rPr lang="en-US" sz="1400" dirty="0">
                <a:solidFill>
                  <a:srgbClr val="FF0000"/>
                </a:solidFill>
                <a:latin typeface="Times New Roman" panose="02020603050405020304" pitchFamily="18" charset="0"/>
                <a:cs typeface="Times New Roman" panose="02020603050405020304" pitchFamily="18" charset="0"/>
              </a:rPr>
              <a:t> </a:t>
            </a:r>
            <a:endParaRPr lang="vi-VN" sz="1400" dirty="0">
              <a:solidFill>
                <a:srgbClr val="FF0000"/>
              </a:solidFill>
              <a:latin typeface="Times New Roman" panose="02020603050405020304" pitchFamily="18" charset="0"/>
              <a:cs typeface="Times New Roman" panose="02020603050405020304" pitchFamily="18" charset="0"/>
            </a:endParaRPr>
          </a:p>
          <a:p>
            <a:pPr algn="ctr"/>
            <a:r>
              <a:rPr lang="en-US" sz="1400" dirty="0" err="1">
                <a:solidFill>
                  <a:srgbClr val="FF0000"/>
                </a:solidFill>
                <a:latin typeface="Times New Roman" panose="02020603050405020304" pitchFamily="18" charset="0"/>
                <a:cs typeface="Times New Roman" panose="02020603050405020304" pitchFamily="18" charset="0"/>
              </a:rPr>
              <a:t>để</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về</a:t>
            </a:r>
            <a:r>
              <a:rPr lang="en-US" sz="1400" dirty="0">
                <a:solidFill>
                  <a:srgbClr val="FF0000"/>
                </a:solidFill>
                <a:latin typeface="Times New Roman" panose="02020603050405020304" pitchFamily="18" charset="0"/>
                <a:cs typeface="Times New Roman" panose="02020603050405020304" pitchFamily="18" charset="0"/>
              </a:rPr>
              <a:t> slide </a:t>
            </a:r>
            <a:r>
              <a:rPr lang="en-US" sz="1400" dirty="0" err="1">
                <a:solidFill>
                  <a:srgbClr val="FF0000"/>
                </a:solidFill>
                <a:latin typeface="Times New Roman" panose="02020603050405020304" pitchFamily="18" charset="0"/>
                <a:cs typeface="Times New Roman" panose="02020603050405020304" pitchFamily="18" charset="0"/>
              </a:rPr>
              <a:t>thông</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điệp</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của</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từ</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khoá</a:t>
            </a:r>
            <a:r>
              <a:rPr lang="en-US" sz="1400"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43389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15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nodeType="withEffect">
                                  <p:stCondLst>
                                    <p:cond delay="0"/>
                                  </p:stCondLst>
                                  <p:childTnLst>
                                    <p:set>
                                      <p:cBhvr>
                                        <p:cTn id="11" dur="1" fill="hold">
                                          <p:stCondLst>
                                            <p:cond delay="0"/>
                                          </p:stCondLst>
                                        </p:cTn>
                                        <p:tgtEl>
                                          <p:spTgt spid="1583"/>
                                        </p:tgtEl>
                                        <p:attrNameLst>
                                          <p:attrName>style.visibility</p:attrName>
                                        </p:attrNameLst>
                                      </p:cBhvr>
                                      <p:to>
                                        <p:strVal val="visible"/>
                                      </p:to>
                                    </p:set>
                                    <p:animEffect transition="in" filter="fade">
                                      <p:cBhvr>
                                        <p:cTn id="12" dur="500"/>
                                        <p:tgtEl>
                                          <p:spTgt spid="1583"/>
                                        </p:tgtEl>
                                      </p:cBhvr>
                                    </p:animEffect>
                                  </p:childTnLst>
                                </p:cTn>
                              </p:par>
                            </p:childTnLst>
                          </p:cTn>
                        </p:par>
                      </p:childTnLst>
                    </p:cTn>
                  </p:par>
                </p:childTnLst>
              </p:cTn>
              <p:nextCondLst>
                <p:cond evt="onClick" delay="0">
                  <p:tgtEl>
                    <p:spTgt spid="1423"/>
                  </p:tgtEl>
                </p:cond>
              </p:nextCondLst>
            </p:seq>
            <p:seq concurrent="1" nextAc="seek">
              <p:cTn id="13" restart="whenNotActive" fill="hold" evtFilter="cancelBubble" nodeType="interactiveSeq">
                <p:stCondLst>
                  <p:cond evt="onClick" delay="0">
                    <p:tgtEl>
                      <p:spTgt spid="1442"/>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nodeType="withEffect">
                                  <p:stCondLst>
                                    <p:cond delay="0"/>
                                  </p:stCondLst>
                                  <p:childTnLst>
                                    <p:set>
                                      <p:cBhvr>
                                        <p:cTn id="17" dur="1" fill="hold">
                                          <p:stCondLst>
                                            <p:cond delay="0"/>
                                          </p:stCondLst>
                                        </p:cTn>
                                        <p:tgtEl>
                                          <p:spTgt spid="1587"/>
                                        </p:tgtEl>
                                        <p:attrNameLst>
                                          <p:attrName>style.visibility</p:attrName>
                                        </p:attrNameLst>
                                      </p:cBhvr>
                                      <p:to>
                                        <p:strVal val="visible"/>
                                      </p:to>
                                    </p:set>
                                    <p:animEffect transition="in" filter="fade">
                                      <p:cBhvr>
                                        <p:cTn id="18" dur="500"/>
                                        <p:tgtEl>
                                          <p:spTgt spid="1587"/>
                                        </p:tgtEl>
                                      </p:cBhvr>
                                    </p:animEffect>
                                  </p:childTnLst>
                                </p:cTn>
                              </p:par>
                            </p:childTnLst>
                          </p:cTn>
                        </p:par>
                      </p:childTnLst>
                    </p:cTn>
                  </p:par>
                </p:childTnLst>
              </p:cTn>
              <p:nextCondLst>
                <p:cond evt="onClick" delay="0">
                  <p:tgtEl>
                    <p:spTgt spid="1442"/>
                  </p:tgtEl>
                </p:cond>
              </p:nextCondLst>
            </p:seq>
            <p:seq concurrent="1" nextAc="seek">
              <p:cTn id="19" restart="whenNotActive" fill="hold" evtFilter="cancelBubble" nodeType="interactiveSeq">
                <p:stCondLst>
                  <p:cond evt="onClick" delay="0">
                    <p:tgtEl>
                      <p:spTgt spid="1443"/>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withEffect">
                                  <p:stCondLst>
                                    <p:cond delay="0"/>
                                  </p:stCondLst>
                                  <p:childTnLst>
                                    <p:set>
                                      <p:cBhvr>
                                        <p:cTn id="23" dur="1" fill="hold">
                                          <p:stCondLst>
                                            <p:cond delay="0"/>
                                          </p:stCondLst>
                                        </p:cTn>
                                        <p:tgtEl>
                                          <p:spTgt spid="1588"/>
                                        </p:tgtEl>
                                        <p:attrNameLst>
                                          <p:attrName>style.visibility</p:attrName>
                                        </p:attrNameLst>
                                      </p:cBhvr>
                                      <p:to>
                                        <p:strVal val="visible"/>
                                      </p:to>
                                    </p:set>
                                    <p:animEffect transition="in" filter="fade">
                                      <p:cBhvr>
                                        <p:cTn id="24" dur="500"/>
                                        <p:tgtEl>
                                          <p:spTgt spid="1588"/>
                                        </p:tgtEl>
                                      </p:cBhvr>
                                    </p:animEffect>
                                  </p:childTnLst>
                                </p:cTn>
                              </p:par>
                            </p:childTnLst>
                          </p:cTn>
                        </p:par>
                      </p:childTnLst>
                    </p:cTn>
                  </p:par>
                </p:childTnLst>
              </p:cTn>
              <p:nextCondLst>
                <p:cond evt="onClick" delay="0">
                  <p:tgtEl>
                    <p:spTgt spid="1443"/>
                  </p:tgtEl>
                </p:cond>
              </p:nextCondLst>
            </p:seq>
            <p:seq concurrent="1" nextAc="seek">
              <p:cTn id="25" restart="whenNotActive" fill="hold" evtFilter="cancelBubble" nodeType="interactiveSeq">
                <p:stCondLst>
                  <p:cond evt="onClick" delay="0">
                    <p:tgtEl>
                      <p:spTgt spid="1444"/>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withEffect">
                                  <p:stCondLst>
                                    <p:cond delay="0"/>
                                  </p:stCondLst>
                                  <p:childTnLst>
                                    <p:set>
                                      <p:cBhvr>
                                        <p:cTn id="29" dur="1" fill="hold">
                                          <p:stCondLst>
                                            <p:cond delay="0"/>
                                          </p:stCondLst>
                                        </p:cTn>
                                        <p:tgtEl>
                                          <p:spTgt spid="1589"/>
                                        </p:tgtEl>
                                        <p:attrNameLst>
                                          <p:attrName>style.visibility</p:attrName>
                                        </p:attrNameLst>
                                      </p:cBhvr>
                                      <p:to>
                                        <p:strVal val="visible"/>
                                      </p:to>
                                    </p:set>
                                    <p:animEffect transition="in" filter="fade">
                                      <p:cBhvr>
                                        <p:cTn id="30" dur="500"/>
                                        <p:tgtEl>
                                          <p:spTgt spid="1589"/>
                                        </p:tgtEl>
                                      </p:cBhvr>
                                    </p:animEffect>
                                  </p:childTnLst>
                                </p:cTn>
                              </p:par>
                            </p:childTnLst>
                          </p:cTn>
                        </p:par>
                      </p:childTnLst>
                    </p:cTn>
                  </p:par>
                </p:childTnLst>
              </p:cTn>
              <p:nextCondLst>
                <p:cond evt="onClick" delay="0">
                  <p:tgtEl>
                    <p:spTgt spid="1444"/>
                  </p:tgtEl>
                </p:cond>
              </p:nextCondLst>
            </p:seq>
            <p:seq concurrent="1" nextAc="seek">
              <p:cTn id="31" restart="whenNotActive" fill="hold" evtFilter="cancelBubble" nodeType="interactiveSeq">
                <p:stCondLst>
                  <p:cond evt="onClick" delay="0">
                    <p:tgtEl>
                      <p:spTgt spid="1446"/>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withEffect">
                                  <p:stCondLst>
                                    <p:cond delay="0"/>
                                  </p:stCondLst>
                                  <p:childTnLst>
                                    <p:set>
                                      <p:cBhvr>
                                        <p:cTn id="35" dur="1" fill="hold">
                                          <p:stCondLst>
                                            <p:cond delay="0"/>
                                          </p:stCondLst>
                                        </p:cTn>
                                        <p:tgtEl>
                                          <p:spTgt spid="1591"/>
                                        </p:tgtEl>
                                        <p:attrNameLst>
                                          <p:attrName>style.visibility</p:attrName>
                                        </p:attrNameLst>
                                      </p:cBhvr>
                                      <p:to>
                                        <p:strVal val="visible"/>
                                      </p:to>
                                    </p:set>
                                    <p:animEffect transition="in" filter="fade">
                                      <p:cBhvr>
                                        <p:cTn id="36" dur="500"/>
                                        <p:tgtEl>
                                          <p:spTgt spid="1591"/>
                                        </p:tgtEl>
                                      </p:cBhvr>
                                    </p:animEffect>
                                  </p:childTnLst>
                                </p:cTn>
                              </p:par>
                            </p:childTnLst>
                          </p:cTn>
                        </p:par>
                      </p:childTnLst>
                    </p:cTn>
                  </p:par>
                </p:childTnLst>
              </p:cTn>
              <p:nextCondLst>
                <p:cond evt="onClick" delay="0">
                  <p:tgtEl>
                    <p:spTgt spid="1446"/>
                  </p:tgtEl>
                </p:cond>
              </p:nextCondLst>
            </p:seq>
            <p:seq concurrent="1" nextAc="seek">
              <p:cTn id="37" restart="whenNotActive" fill="hold" evtFilter="cancelBubble" nodeType="interactiveSeq">
                <p:stCondLst>
                  <p:cond evt="onClick" delay="0">
                    <p:tgtEl>
                      <p:spTgt spid="1447"/>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nodeType="withEffect">
                                  <p:stCondLst>
                                    <p:cond delay="0"/>
                                  </p:stCondLst>
                                  <p:childTnLst>
                                    <p:set>
                                      <p:cBhvr>
                                        <p:cTn id="41" dur="1" fill="hold">
                                          <p:stCondLst>
                                            <p:cond delay="0"/>
                                          </p:stCondLst>
                                        </p:cTn>
                                        <p:tgtEl>
                                          <p:spTgt spid="1592"/>
                                        </p:tgtEl>
                                        <p:attrNameLst>
                                          <p:attrName>style.visibility</p:attrName>
                                        </p:attrNameLst>
                                      </p:cBhvr>
                                      <p:to>
                                        <p:strVal val="visible"/>
                                      </p:to>
                                    </p:set>
                                    <p:animEffect transition="in" filter="fade">
                                      <p:cBhvr>
                                        <p:cTn id="42" dur="500"/>
                                        <p:tgtEl>
                                          <p:spTgt spid="1592"/>
                                        </p:tgtEl>
                                      </p:cBhvr>
                                    </p:animEffect>
                                  </p:childTnLst>
                                </p:cTn>
                              </p:par>
                            </p:childTnLst>
                          </p:cTn>
                        </p:par>
                      </p:childTnLst>
                    </p:cTn>
                  </p:par>
                </p:childTnLst>
              </p:cTn>
              <p:nextCondLst>
                <p:cond evt="onClick" delay="0">
                  <p:tgtEl>
                    <p:spTgt spid="1447"/>
                  </p:tgtEl>
                </p:cond>
              </p:nextCondLst>
            </p:seq>
            <p:seq concurrent="1" nextAc="seek">
              <p:cTn id="43" restart="whenNotActive" fill="hold" evtFilter="cancelBubble" nodeType="interactiveSeq">
                <p:stCondLst>
                  <p:cond evt="onClick" delay="0">
                    <p:tgtEl>
                      <p:spTgt spid="144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withEffect">
                                  <p:stCondLst>
                                    <p:cond delay="0"/>
                                  </p:stCondLst>
                                  <p:childTnLst>
                                    <p:set>
                                      <p:cBhvr>
                                        <p:cTn id="47" dur="1" fill="hold">
                                          <p:stCondLst>
                                            <p:cond delay="0"/>
                                          </p:stCondLst>
                                        </p:cTn>
                                        <p:tgtEl>
                                          <p:spTgt spid="1593"/>
                                        </p:tgtEl>
                                        <p:attrNameLst>
                                          <p:attrName>style.visibility</p:attrName>
                                        </p:attrNameLst>
                                      </p:cBhvr>
                                      <p:to>
                                        <p:strVal val="visible"/>
                                      </p:to>
                                    </p:set>
                                    <p:animEffect transition="in" filter="fade">
                                      <p:cBhvr>
                                        <p:cTn id="48" dur="500"/>
                                        <p:tgtEl>
                                          <p:spTgt spid="1593"/>
                                        </p:tgtEl>
                                      </p:cBhvr>
                                    </p:animEffect>
                                  </p:childTnLst>
                                </p:cTn>
                              </p:par>
                            </p:childTnLst>
                          </p:cTn>
                        </p:par>
                      </p:childTnLst>
                    </p:cTn>
                  </p:par>
                </p:childTnLst>
              </p:cTn>
              <p:nextCondLst>
                <p:cond evt="onClick" delay="0">
                  <p:tgtEl>
                    <p:spTgt spid="1448"/>
                  </p:tgtEl>
                </p:cond>
              </p:nextCondLst>
            </p:seq>
            <p:seq concurrent="1" nextAc="seek">
              <p:cTn id="49" restart="whenNotActive" fill="hold" evtFilter="cancelBubble" nodeType="interactiveSeq">
                <p:stCondLst>
                  <p:cond evt="onClick" delay="0">
                    <p:tgtEl>
                      <p:spTgt spid="1424"/>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childTnLst>
                          </p:cTn>
                        </p:par>
                      </p:childTnLst>
                    </p:cTn>
                  </p:par>
                </p:childTnLst>
              </p:cTn>
              <p:nextCondLst>
                <p:cond evt="onClick" delay="0">
                  <p:tgtEl>
                    <p:spTgt spid="1424"/>
                  </p:tgtEl>
                </p:cond>
              </p:nextCondLst>
            </p:seq>
            <p:seq concurrent="1" nextAc="seek">
              <p:cTn id="55" restart="whenNotActive" fill="hold" evtFilter="cancelBubble" nodeType="interactiveSeq">
                <p:stCondLst>
                  <p:cond evt="onClick" delay="0">
                    <p:tgtEl>
                      <p:spTgt spid="1440"/>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500"/>
                                        <p:tgtEl>
                                          <p:spTgt spid="38"/>
                                        </p:tgtEl>
                                      </p:cBhvr>
                                    </p:animEffect>
                                  </p:childTnLst>
                                </p:cTn>
                              </p:par>
                            </p:childTnLst>
                          </p:cTn>
                        </p:par>
                      </p:childTnLst>
                    </p:cTn>
                  </p:par>
                </p:childTnLst>
              </p:cTn>
              <p:nextCondLst>
                <p:cond evt="onClick" delay="0">
                  <p:tgtEl>
                    <p:spTgt spid="1440"/>
                  </p:tgtEl>
                </p:cond>
              </p:nextCondLst>
            </p:seq>
            <p:seq concurrent="1" nextAc="seek">
              <p:cTn id="61" restart="whenNotActive" fill="hold" evtFilter="cancelBubble" nodeType="interactiveSeq">
                <p:stCondLst>
                  <p:cond evt="onClick" delay="0">
                    <p:tgtEl>
                      <p:spTgt spid="1441"/>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childTnLst>
                          </p:cTn>
                        </p:par>
                      </p:childTnLst>
                    </p:cTn>
                  </p:par>
                </p:childTnLst>
              </p:cTn>
              <p:nextCondLst>
                <p:cond evt="onClick" delay="0">
                  <p:tgtEl>
                    <p:spTgt spid="1441"/>
                  </p:tgtEl>
                </p:cond>
              </p:nextCondLst>
            </p:seq>
            <p:seq concurrent="1" nextAc="seek">
              <p:cTn id="67" restart="whenNotActive" fill="hold" evtFilter="cancelBubble" nodeType="interactiveSeq">
                <p:stCondLst>
                  <p:cond evt="onClick" delay="0">
                    <p:tgtEl>
                      <p:spTgt spid="1445"/>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47"/>
                                        </p:tgtEl>
                                        <p:attrNameLst>
                                          <p:attrName>style.visibility</p:attrName>
                                        </p:attrNameLst>
                                      </p:cBhvr>
                                      <p:to>
                                        <p:strVal val="visible"/>
                                      </p:to>
                                    </p:set>
                                    <p:animEffect transition="in" filter="fade">
                                      <p:cBhvr>
                                        <p:cTn id="72" dur="500"/>
                                        <p:tgtEl>
                                          <p:spTgt spid="1347"/>
                                        </p:tgtEl>
                                      </p:cBhvr>
                                    </p:animEffect>
                                  </p:childTnLst>
                                </p:cTn>
                              </p:par>
                            </p:childTnLst>
                          </p:cTn>
                        </p:par>
                      </p:childTnLst>
                    </p:cTn>
                  </p:par>
                </p:childTnLst>
              </p:cTn>
              <p:nextCondLst>
                <p:cond evt="onClick" delay="0">
                  <p:tgtEl>
                    <p:spTgt spid="1445"/>
                  </p:tgtEl>
                </p:cond>
              </p:nextCondLst>
            </p:seq>
            <p:seq concurrent="1" nextAc="seek">
              <p:cTn id="73" restart="whenNotActive" fill="hold" evtFilter="cancelBubble" nodeType="interactiveSeq">
                <p:stCondLst>
                  <p:cond evt="onClick" delay="0">
                    <p:tgtEl>
                      <p:spTgt spid="1449"/>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withEffect">
                                  <p:stCondLst>
                                    <p:cond delay="0"/>
                                  </p:stCondLst>
                                  <p:childTnLst>
                                    <p:set>
                                      <p:cBhvr>
                                        <p:cTn id="77" dur="1" fill="hold">
                                          <p:stCondLst>
                                            <p:cond delay="0"/>
                                          </p:stCondLst>
                                        </p:cTn>
                                        <p:tgtEl>
                                          <p:spTgt spid="1356"/>
                                        </p:tgtEl>
                                        <p:attrNameLst>
                                          <p:attrName>style.visibility</p:attrName>
                                        </p:attrNameLst>
                                      </p:cBhvr>
                                      <p:to>
                                        <p:strVal val="visible"/>
                                      </p:to>
                                    </p:set>
                                    <p:animEffect transition="in" filter="fade">
                                      <p:cBhvr>
                                        <p:cTn id="78" dur="500"/>
                                        <p:tgtEl>
                                          <p:spTgt spid="1356"/>
                                        </p:tgtEl>
                                      </p:cBhvr>
                                    </p:animEffect>
                                  </p:childTnLst>
                                </p:cTn>
                              </p:par>
                            </p:childTnLst>
                          </p:cTn>
                        </p:par>
                      </p:childTnLst>
                    </p:cTn>
                  </p:par>
                </p:childTnLst>
              </p:cTn>
              <p:nextCondLst>
                <p:cond evt="onClick" delay="0">
                  <p:tgtEl>
                    <p:spTgt spid="1449"/>
                  </p:tgtEl>
                </p:cond>
              </p:nextCondLst>
            </p:seq>
            <p:seq concurrent="1" nextAc="seek">
              <p:cTn id="79" restart="whenNotActive" fill="hold" evtFilter="cancelBubble" nodeType="interactiveSeq">
                <p:stCondLst>
                  <p:cond evt="onClick" delay="0">
                    <p:tgtEl>
                      <p:spTgt spid="1450"/>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nodeType="withEffect">
                                  <p:stCondLst>
                                    <p:cond delay="0"/>
                                  </p:stCondLst>
                                  <p:childTnLst>
                                    <p:set>
                                      <p:cBhvr>
                                        <p:cTn id="83" dur="1" fill="hold">
                                          <p:stCondLst>
                                            <p:cond delay="0"/>
                                          </p:stCondLst>
                                        </p:cTn>
                                        <p:tgtEl>
                                          <p:spTgt spid="1359"/>
                                        </p:tgtEl>
                                        <p:attrNameLst>
                                          <p:attrName>style.visibility</p:attrName>
                                        </p:attrNameLst>
                                      </p:cBhvr>
                                      <p:to>
                                        <p:strVal val="visible"/>
                                      </p:to>
                                    </p:set>
                                    <p:animEffect transition="in" filter="fade">
                                      <p:cBhvr>
                                        <p:cTn id="84" dur="500"/>
                                        <p:tgtEl>
                                          <p:spTgt spid="1359"/>
                                        </p:tgtEl>
                                      </p:cBhvr>
                                    </p:animEffect>
                                  </p:childTnLst>
                                </p:cTn>
                              </p:par>
                            </p:childTnLst>
                          </p:cTn>
                        </p:par>
                      </p:childTnLst>
                    </p:cTn>
                  </p:par>
                </p:childTnLst>
              </p:cTn>
              <p:nextCondLst>
                <p:cond evt="onClick" delay="0">
                  <p:tgtEl>
                    <p:spTgt spid="1450"/>
                  </p:tgtEl>
                </p:cond>
              </p:nextCondLst>
            </p:seq>
            <p:seq concurrent="1" nextAc="seek">
              <p:cTn id="85" restart="whenNotActive" fill="hold" evtFilter="cancelBubble" nodeType="interactiveSeq">
                <p:stCondLst>
                  <p:cond evt="onClick" delay="0">
                    <p:tgtEl>
                      <p:spTgt spid="1422"/>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nodeType="withEffect">
                                  <p:stCondLst>
                                    <p:cond delay="0"/>
                                  </p:stCondLst>
                                  <p:childTnLst>
                                    <p:set>
                                      <p:cBhvr>
                                        <p:cTn id="89" dur="1" fill="hold">
                                          <p:stCondLst>
                                            <p:cond delay="0"/>
                                          </p:stCondLst>
                                        </p:cTn>
                                        <p:tgtEl>
                                          <p:spTgt spid="1360"/>
                                        </p:tgtEl>
                                        <p:attrNameLst>
                                          <p:attrName>style.visibility</p:attrName>
                                        </p:attrNameLst>
                                      </p:cBhvr>
                                      <p:to>
                                        <p:strVal val="visible"/>
                                      </p:to>
                                    </p:set>
                                    <p:animEffect transition="in" filter="fade">
                                      <p:cBhvr>
                                        <p:cTn id="90" dur="500"/>
                                        <p:tgtEl>
                                          <p:spTgt spid="1360"/>
                                        </p:tgtEl>
                                      </p:cBhvr>
                                    </p:animEffect>
                                  </p:childTnLst>
                                </p:cTn>
                              </p:par>
                            </p:childTnLst>
                          </p:cTn>
                        </p:par>
                      </p:childTnLst>
                    </p:cTn>
                  </p:par>
                </p:childTnLst>
              </p:cTn>
              <p:nextCondLst>
                <p:cond evt="onClick" delay="0">
                  <p:tgtEl>
                    <p:spTgt spid="142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757299" y="752567"/>
            <a:ext cx="8452977" cy="87879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1757299" y="932294"/>
            <a:ext cx="8452977" cy="461665"/>
          </a:xfrm>
          <a:prstGeom prst="rect">
            <a:avLst/>
          </a:prstGeom>
          <a:noFill/>
        </p:spPr>
        <p:txBody>
          <a:bodyPr wrap="square" rtlCol="0">
            <a:spAutoFit/>
          </a:bodyPr>
          <a:lstStyle/>
          <a:p>
            <a:pPr algn="ctr"/>
            <a:r>
              <a:rPr lang="en-GB" sz="2400" b="1" dirty="0" err="1">
                <a:latin typeface="Times New Roman" panose="02020603050405020304" pitchFamily="18" charset="0"/>
                <a:ea typeface="Calibri" panose="020F0502020204030204" pitchFamily="34" charset="0"/>
              </a:rPr>
              <a:t>Chỗ</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hết</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phần</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đất</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của</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một</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nước</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và</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giáp</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với</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nước</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khác</a:t>
            </a:r>
            <a:r>
              <a:rPr lang="en-GB" sz="2400" b="1" dirty="0">
                <a:effectLst/>
                <a:latin typeface="Times New Roman" panose="02020603050405020304" pitchFamily="18" charset="0"/>
                <a:ea typeface="Calibri" panose="020F0502020204030204" pitchFamily="34" charset="0"/>
              </a:rPr>
              <a:t>.</a:t>
            </a:r>
            <a:endParaRPr lang="vi-VN" sz="6000" b="1" dirty="0">
              <a:latin typeface="Calibri" panose="020F0502020204030204" pitchFamily="34" charset="0"/>
              <a:ea typeface="Calibri" panose="020F0502020204030204" pitchFamily="34" charset="0"/>
              <a:cs typeface="Calibri" panose="020F0502020204030204" pitchFamily="34"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293661" y="1686590"/>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xmlns="" id="{3BD932CE-B13C-A117-FA45-A4039F50FA19}"/>
              </a:ext>
            </a:extLst>
          </p:cNvPr>
          <p:cNvSpPr/>
          <p:nvPr/>
        </p:nvSpPr>
        <p:spPr>
          <a:xfrm>
            <a:off x="6860660" y="227469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xmlns="" id="{938D76D6-BC0D-E1BA-D34A-99F9DFC23BB6}"/>
              </a:ext>
            </a:extLst>
          </p:cNvPr>
          <p:cNvSpPr/>
          <p:nvPr/>
        </p:nvSpPr>
        <p:spPr>
          <a:xfrm>
            <a:off x="7630006" y="228170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xmlns="" id="{EAADF832-9AF2-BD7D-1A63-803A9082FFBF}"/>
              </a:ext>
            </a:extLst>
          </p:cNvPr>
          <p:cNvSpPr/>
          <p:nvPr/>
        </p:nvSpPr>
        <p:spPr>
          <a:xfrm>
            <a:off x="2977479" y="2286079"/>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xmlns="" id="{68176C22-46A3-7B59-5460-E338C1A26C4C}"/>
              </a:ext>
            </a:extLst>
          </p:cNvPr>
          <p:cNvSpPr/>
          <p:nvPr/>
        </p:nvSpPr>
        <p:spPr>
          <a:xfrm>
            <a:off x="6093289" y="227469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xmlns="" id="{374B2023-FF37-9AE1-2CB0-DB27B6FB4EA4}"/>
              </a:ext>
            </a:extLst>
          </p:cNvPr>
          <p:cNvSpPr/>
          <p:nvPr/>
        </p:nvSpPr>
        <p:spPr>
          <a:xfrm>
            <a:off x="6952227" y="231979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I</a:t>
            </a:r>
          </a:p>
        </p:txBody>
      </p:sp>
      <p:sp>
        <p:nvSpPr>
          <p:cNvPr id="56" name="Rectangle 55">
            <a:extLst>
              <a:ext uri="{FF2B5EF4-FFF2-40B4-BE49-F238E27FC236}">
                <a16:creationId xmlns:a16="http://schemas.microsoft.com/office/drawing/2014/main" xmlns="" id="{67EC20DD-02FB-8151-877B-2D53AAEF884E}"/>
              </a:ext>
            </a:extLst>
          </p:cNvPr>
          <p:cNvSpPr/>
          <p:nvPr/>
        </p:nvSpPr>
        <p:spPr>
          <a:xfrm>
            <a:off x="7706729" y="234706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Ớ</a:t>
            </a:r>
          </a:p>
        </p:txBody>
      </p:sp>
      <p:sp>
        <p:nvSpPr>
          <p:cNvPr id="58" name="Rectangle 57">
            <a:extLst>
              <a:ext uri="{FF2B5EF4-FFF2-40B4-BE49-F238E27FC236}">
                <a16:creationId xmlns:a16="http://schemas.microsoft.com/office/drawing/2014/main" xmlns="" id="{C1C08036-D90F-A019-49A3-FCA9E0CD5BC8}"/>
              </a:ext>
            </a:extLst>
          </p:cNvPr>
          <p:cNvSpPr/>
          <p:nvPr/>
        </p:nvSpPr>
        <p:spPr>
          <a:xfrm>
            <a:off x="3057225" y="2324202"/>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B</a:t>
            </a:r>
            <a:endParaRPr lang="en-US" sz="4000" b="1" dirty="0">
              <a:solidFill>
                <a:srgbClr val="FF0000"/>
              </a:solidFill>
              <a:latin typeface="UTM Avo" panose="02040603050506020204" pitchFamily="18" charset="0"/>
            </a:endParaRPr>
          </a:p>
        </p:txBody>
      </p:sp>
      <p:sp>
        <p:nvSpPr>
          <p:cNvPr id="60" name="Rectangle 59">
            <a:extLst>
              <a:ext uri="{FF2B5EF4-FFF2-40B4-BE49-F238E27FC236}">
                <a16:creationId xmlns:a16="http://schemas.microsoft.com/office/drawing/2014/main" xmlns="" id="{1F017F13-725B-C7E0-72AC-D281CFC76CA8}"/>
              </a:ext>
            </a:extLst>
          </p:cNvPr>
          <p:cNvSpPr/>
          <p:nvPr/>
        </p:nvSpPr>
        <p:spPr>
          <a:xfrm>
            <a:off x="6148182" y="231979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G</a:t>
            </a:r>
          </a:p>
        </p:txBody>
      </p:sp>
      <p:sp>
        <p:nvSpPr>
          <p:cNvPr id="1028" name="Rectangle 1027">
            <a:extLst>
              <a:ext uri="{FF2B5EF4-FFF2-40B4-BE49-F238E27FC236}">
                <a16:creationId xmlns:a16="http://schemas.microsoft.com/office/drawing/2014/main" xmlns="" id="{0FD93FDE-B660-4608-0E37-674140509675}"/>
              </a:ext>
            </a:extLst>
          </p:cNvPr>
          <p:cNvSpPr/>
          <p:nvPr/>
        </p:nvSpPr>
        <p:spPr>
          <a:xfrm>
            <a:off x="4521888" y="226496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29" name="Rectangle 1028">
            <a:extLst>
              <a:ext uri="{FF2B5EF4-FFF2-40B4-BE49-F238E27FC236}">
                <a16:creationId xmlns:a16="http://schemas.microsoft.com/office/drawing/2014/main" xmlns="" id="{4B93B329-6403-B501-7457-75AB7C8A2C76}"/>
              </a:ext>
            </a:extLst>
          </p:cNvPr>
          <p:cNvSpPr/>
          <p:nvPr/>
        </p:nvSpPr>
        <p:spPr>
          <a:xfrm>
            <a:off x="5309222" y="226496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0" name="Rectangle 1029">
            <a:extLst>
              <a:ext uri="{FF2B5EF4-FFF2-40B4-BE49-F238E27FC236}">
                <a16:creationId xmlns:a16="http://schemas.microsoft.com/office/drawing/2014/main" xmlns="" id="{94CEE9FD-173D-6B17-1281-AB210894B33E}"/>
              </a:ext>
            </a:extLst>
          </p:cNvPr>
          <p:cNvSpPr/>
          <p:nvPr/>
        </p:nvSpPr>
        <p:spPr>
          <a:xfrm>
            <a:off x="3748297" y="227469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31" name="Rectangle 1030">
            <a:extLst>
              <a:ext uri="{FF2B5EF4-FFF2-40B4-BE49-F238E27FC236}">
                <a16:creationId xmlns:a16="http://schemas.microsoft.com/office/drawing/2014/main" xmlns="" id="{67E6A6EC-7A6F-B1C6-7DBF-FBAFBA6EBCF0}"/>
              </a:ext>
            </a:extLst>
          </p:cNvPr>
          <p:cNvSpPr/>
          <p:nvPr/>
        </p:nvSpPr>
        <p:spPr>
          <a:xfrm>
            <a:off x="4620911" y="233122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Ê</a:t>
            </a:r>
          </a:p>
        </p:txBody>
      </p:sp>
      <p:sp>
        <p:nvSpPr>
          <p:cNvPr id="1032" name="Rectangle 1031">
            <a:extLst>
              <a:ext uri="{FF2B5EF4-FFF2-40B4-BE49-F238E27FC236}">
                <a16:creationId xmlns:a16="http://schemas.microsoft.com/office/drawing/2014/main" xmlns="" id="{702274D1-158E-89BE-5DA6-4F72AA7ACAF5}"/>
              </a:ext>
            </a:extLst>
          </p:cNvPr>
          <p:cNvSpPr/>
          <p:nvPr/>
        </p:nvSpPr>
        <p:spPr>
          <a:xfrm>
            <a:off x="5358733" y="233122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1033" name="Rectangle 1032">
            <a:extLst>
              <a:ext uri="{FF2B5EF4-FFF2-40B4-BE49-F238E27FC236}">
                <a16:creationId xmlns:a16="http://schemas.microsoft.com/office/drawing/2014/main" xmlns="" id="{2FC7B557-C215-460B-8BE0-A9F03367D2DF}"/>
              </a:ext>
            </a:extLst>
          </p:cNvPr>
          <p:cNvSpPr/>
          <p:nvPr/>
        </p:nvSpPr>
        <p:spPr>
          <a:xfrm>
            <a:off x="3820942" y="231979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I</a:t>
            </a:r>
          </a:p>
        </p:txBody>
      </p:sp>
      <p:sp>
        <p:nvSpPr>
          <p:cNvPr id="1036" name="Oval 1035">
            <a:extLst>
              <a:ext uri="{FF2B5EF4-FFF2-40B4-BE49-F238E27FC236}">
                <a16:creationId xmlns:a16="http://schemas.microsoft.com/office/drawing/2014/main" xmlns="" id="{2787A4A9-43D1-C6DD-7B6F-93118C6F43A7}"/>
              </a:ext>
            </a:extLst>
          </p:cNvPr>
          <p:cNvSpPr/>
          <p:nvPr/>
        </p:nvSpPr>
        <p:spPr>
          <a:xfrm>
            <a:off x="5617029" y="21993"/>
            <a:ext cx="1121919" cy="69613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1</a:t>
            </a: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xmlns=""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46" name="Arrow: Left 45">
            <a:hlinkClick r:id="rId7" action="ppaction://hlinksldjump"/>
            <a:extLst>
              <a:ext uri="{FF2B5EF4-FFF2-40B4-BE49-F238E27FC236}">
                <a16:creationId xmlns:a16="http://schemas.microsoft.com/office/drawing/2014/main" xmlns="" id="{6A62FE63-DD20-98C9-5FBD-B80762629BC5}"/>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47" name="Rectangle 46">
            <a:extLst>
              <a:ext uri="{FF2B5EF4-FFF2-40B4-BE49-F238E27FC236}">
                <a16:creationId xmlns:a16="http://schemas.microsoft.com/office/drawing/2014/main" xmlns="" id="{4A861192-617A-262E-F7D0-2A4FB72793D8}"/>
              </a:ext>
            </a:extLst>
          </p:cNvPr>
          <p:cNvSpPr/>
          <p:nvPr/>
        </p:nvSpPr>
        <p:spPr>
          <a:xfrm>
            <a:off x="8392661" y="227469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1" name="Rectangle 50">
            <a:extLst>
              <a:ext uri="{FF2B5EF4-FFF2-40B4-BE49-F238E27FC236}">
                <a16:creationId xmlns:a16="http://schemas.microsoft.com/office/drawing/2014/main" xmlns="" id="{450A11BA-D869-8DB1-52BB-8284860255B2}"/>
              </a:ext>
            </a:extLst>
          </p:cNvPr>
          <p:cNvSpPr/>
          <p:nvPr/>
        </p:nvSpPr>
        <p:spPr>
          <a:xfrm>
            <a:off x="8455214" y="230435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I</a:t>
            </a:r>
          </a:p>
        </p:txBody>
      </p:sp>
      <p:sp>
        <p:nvSpPr>
          <p:cNvPr id="53" name="TextBox 52">
            <a:extLst>
              <a:ext uri="{FF2B5EF4-FFF2-40B4-BE49-F238E27FC236}">
                <a16:creationId xmlns:a16="http://schemas.microsoft.com/office/drawing/2014/main" xmlns="" id="{C955704A-9F36-66DC-AFBC-81688EF3BFA0}"/>
              </a:ext>
            </a:extLst>
          </p:cNvPr>
          <p:cNvSpPr txBox="1"/>
          <p:nvPr/>
        </p:nvSpPr>
        <p:spPr>
          <a:xfrm>
            <a:off x="786566" y="3330026"/>
            <a:ext cx="10513342" cy="2677656"/>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 </a:t>
            </a:r>
            <a:r>
              <a:rPr lang="en-GB" sz="2400" b="0" i="0" dirty="0">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Tuy nhiên, ngay sau khi lên cầm quyền vào tháng </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4-1975, tập đoàn Pol Pot – Ieng Sary (Pôn Pốt – Iêng Xary) đã phản bội nhân dân Cam-pu-chia, thực hiện cải tạo xã hội theo mô hình cực đoan, thi hành chế độ diệt chủng, thanh trừng nội bộ, giết hại dã man hàng triệu người dân vô tội, đồng thời gây xung đột </a:t>
            </a:r>
            <a:r>
              <a:rPr lang="vi-VN" sz="2400" b="0" i="0" dirty="0">
                <a:solidFill>
                  <a:srgbClr val="FF0000"/>
                </a:solidFill>
                <a:effectLst/>
                <a:latin typeface="Arial" panose="020B0604020202020204" pitchFamily="34" charset="0"/>
                <a:cs typeface="Arial" panose="020B0604020202020204" pitchFamily="34" charset="0"/>
              </a:rPr>
              <a:t>biên giới</a:t>
            </a:r>
            <a:r>
              <a:rPr lang="vi-VN" sz="2400" b="0" i="0" dirty="0">
                <a:solidFill>
                  <a:srgbClr val="242021"/>
                </a:solidFill>
                <a:effectLst/>
                <a:latin typeface="Arial" panose="020B0604020202020204" pitchFamily="34" charset="0"/>
                <a:cs typeface="Arial" panose="020B0604020202020204" pitchFamily="34" charset="0"/>
              </a:rPr>
              <a:t>, đánh chiếm một số đảo, di dời một số mốc quốc giới, gây nhiều tội ác, xâm phạm </a:t>
            </a:r>
            <a:r>
              <a:rPr lang="vi-VN" sz="2400" b="0" i="0" dirty="0">
                <a:effectLst/>
                <a:latin typeface="Arial" panose="020B0604020202020204" pitchFamily="34" charset="0"/>
                <a:cs typeface="Arial" panose="020B0604020202020204" pitchFamily="34" charset="0"/>
              </a:rPr>
              <a:t>nghiêm trọng </a:t>
            </a:r>
            <a:r>
              <a:rPr lang="vi-VN" sz="2400" b="0" i="0" dirty="0">
                <a:solidFill>
                  <a:srgbClr val="242021"/>
                </a:solidFill>
                <a:effectLst/>
                <a:latin typeface="Arial" panose="020B0604020202020204" pitchFamily="34" charset="0"/>
                <a:cs typeface="Arial" panose="020B0604020202020204" pitchFamily="34" charset="0"/>
              </a:rPr>
              <a:t>độc lập, chủ quyền và toàn vẹn lãnh thổ của Việt Nam.</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4" name="Picture 3" descr="A blue and white alarm clock with bells&#10;&#10;Description automatically generated">
            <a:extLst>
              <a:ext uri="{FF2B5EF4-FFF2-40B4-BE49-F238E27FC236}">
                <a16:creationId xmlns:a16="http://schemas.microsoft.com/office/drawing/2014/main" xmlns="" id="{09AED4E6-27D8-F81B-DC61-1BDB6A9F8D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xmlns="" id="{8B219FC9-C963-0ADA-EE3B-7BD18C3A84A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7" name="Oval 26">
            <a:extLst>
              <a:ext uri="{FF2B5EF4-FFF2-40B4-BE49-F238E27FC236}">
                <a16:creationId xmlns:a16="http://schemas.microsoft.com/office/drawing/2014/main" xmlns="" id="{3CEFAB25-A37F-1993-5807-203E755F979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8" name="Oval 27">
            <a:extLst>
              <a:ext uri="{FF2B5EF4-FFF2-40B4-BE49-F238E27FC236}">
                <a16:creationId xmlns:a16="http://schemas.microsoft.com/office/drawing/2014/main" xmlns="" id="{415F5A3F-C490-0F2C-DF60-01021891DDC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9" name="Oval 28">
            <a:extLst>
              <a:ext uri="{FF2B5EF4-FFF2-40B4-BE49-F238E27FC236}">
                <a16:creationId xmlns:a16="http://schemas.microsoft.com/office/drawing/2014/main" xmlns="" id="{74ACF95B-04E7-57AC-E58A-4A732564B1D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30" name="Oval 29">
            <a:extLst>
              <a:ext uri="{FF2B5EF4-FFF2-40B4-BE49-F238E27FC236}">
                <a16:creationId xmlns:a16="http://schemas.microsoft.com/office/drawing/2014/main" xmlns="" id="{12704D72-FD73-2C1C-9B03-8953D8A0CF2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31" name="Oval 30">
            <a:extLst>
              <a:ext uri="{FF2B5EF4-FFF2-40B4-BE49-F238E27FC236}">
                <a16:creationId xmlns:a16="http://schemas.microsoft.com/office/drawing/2014/main" xmlns="" id="{9E1B7EE5-806F-CDDC-DD86-B7CB64F4EC5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32" name="Oval 31">
            <a:extLst>
              <a:ext uri="{FF2B5EF4-FFF2-40B4-BE49-F238E27FC236}">
                <a16:creationId xmlns:a16="http://schemas.microsoft.com/office/drawing/2014/main" xmlns="" id="{62D66A53-0EBA-6632-3838-0BCD95DD4E7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33" name="Oval 32">
            <a:extLst>
              <a:ext uri="{FF2B5EF4-FFF2-40B4-BE49-F238E27FC236}">
                <a16:creationId xmlns:a16="http://schemas.microsoft.com/office/drawing/2014/main" xmlns="" id="{B44F15E5-9D0A-51C4-CEEC-56D7FA96F24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4" name="Oval 33">
            <a:extLst>
              <a:ext uri="{FF2B5EF4-FFF2-40B4-BE49-F238E27FC236}">
                <a16:creationId xmlns:a16="http://schemas.microsoft.com/office/drawing/2014/main" xmlns="" id="{2383BFCD-DBFB-3D33-A39D-878DD3B7E14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5" name="Oval 34">
            <a:extLst>
              <a:ext uri="{FF2B5EF4-FFF2-40B4-BE49-F238E27FC236}">
                <a16:creationId xmlns:a16="http://schemas.microsoft.com/office/drawing/2014/main" xmlns="" id="{A516B251-6D75-FECD-D53F-ED58D2E4C6C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6" name="Oval 35">
            <a:extLst>
              <a:ext uri="{FF2B5EF4-FFF2-40B4-BE49-F238E27FC236}">
                <a16:creationId xmlns:a16="http://schemas.microsoft.com/office/drawing/2014/main" xmlns="" id="{3AA39FE6-67B2-6B20-85A3-ECD5C063C2D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7" name="Oval 36">
            <a:extLst>
              <a:ext uri="{FF2B5EF4-FFF2-40B4-BE49-F238E27FC236}">
                <a16:creationId xmlns:a16="http://schemas.microsoft.com/office/drawing/2014/main" xmlns="" id="{0D7FD146-B5C5-605E-12C2-2BD2E0BCD68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8" name="Oval 37">
            <a:extLst>
              <a:ext uri="{FF2B5EF4-FFF2-40B4-BE49-F238E27FC236}">
                <a16:creationId xmlns:a16="http://schemas.microsoft.com/office/drawing/2014/main" xmlns="" id="{ED8B5695-9F16-BF34-E255-5C84C04B89E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9" name="Oval 38">
            <a:extLst>
              <a:ext uri="{FF2B5EF4-FFF2-40B4-BE49-F238E27FC236}">
                <a16:creationId xmlns:a16="http://schemas.microsoft.com/office/drawing/2014/main" xmlns="" id="{FC73A437-D414-1725-A54D-9B295D76BE5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40" name="Oval 39">
            <a:extLst>
              <a:ext uri="{FF2B5EF4-FFF2-40B4-BE49-F238E27FC236}">
                <a16:creationId xmlns:a16="http://schemas.microsoft.com/office/drawing/2014/main" xmlns="" id="{D62BBE7A-16DB-DD30-24FE-170BF25D4F7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41" name="Oval 40">
            <a:extLst>
              <a:ext uri="{FF2B5EF4-FFF2-40B4-BE49-F238E27FC236}">
                <a16:creationId xmlns:a16="http://schemas.microsoft.com/office/drawing/2014/main" xmlns="" id="{DEFBD7A4-8523-5906-B9F2-125E1E42326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40873629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33"/>
                                        </p:tgtEl>
                                        <p:attrNameLst>
                                          <p:attrName>style.visibility</p:attrName>
                                        </p:attrNameLst>
                                      </p:cBhvr>
                                      <p:to>
                                        <p:strVal val="visible"/>
                                      </p:to>
                                    </p:set>
                                    <p:animEffect transition="in" filter="fade">
                                      <p:cBhvr>
                                        <p:cTn id="13" dur="500"/>
                                        <p:tgtEl>
                                          <p:spTgt spid="10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32"/>
                                        </p:tgtEl>
                                        <p:attrNameLst>
                                          <p:attrName>style.visibility</p:attrName>
                                        </p:attrNameLst>
                                      </p:cBhvr>
                                      <p:to>
                                        <p:strVal val="visible"/>
                                      </p:to>
                                    </p:set>
                                    <p:animEffect transition="in" filter="fade">
                                      <p:cBhvr>
                                        <p:cTn id="16" dur="500"/>
                                        <p:tgtEl>
                                          <p:spTgt spid="10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500"/>
                                        <p:tgtEl>
                                          <p:spTgt spid="5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fade">
                                      <p:cBhvr>
                                        <p:cTn id="28" dur="500"/>
                                        <p:tgtEl>
                                          <p:spTgt spid="58"/>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34" fill="hold" display="0">
                  <p:stCondLst>
                    <p:cond delay="indefinite"/>
                  </p:stCondLst>
                  <p:endCondLst>
                    <p:cond evt="onStopAudio" delay="0">
                      <p:tgtEl>
                        <p:sldTgt/>
                      </p:tgtEl>
                    </p:cond>
                  </p:endCondLst>
                </p:cTn>
                <p:tgtEl>
                  <p:spTgt spid="11"/>
                </p:tgtEl>
              </p:cMediaNode>
            </p:audio>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2000"/>
                            </p:stCondLst>
                            <p:childTnLst>
                              <p:par>
                                <p:cTn id="44" presetID="1" presetClass="entr" presetSubtype="0" fill="hold" grpId="0" nodeType="afterEffect">
                                  <p:stCondLst>
                                    <p:cond delay="0"/>
                                  </p:stCondLst>
                                  <p:childTnLst>
                                    <p:set>
                                      <p:cBhvr>
                                        <p:cTn id="45"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3000"/>
                            </p:stCondLst>
                            <p:childTnLst>
                              <p:par>
                                <p:cTn id="47" presetID="1" presetClass="entr" presetSubtype="0" fill="hold" grpId="0" nodeType="afterEffect">
                                  <p:stCondLst>
                                    <p:cond delay="0"/>
                                  </p:stCondLst>
                                  <p:childTnLst>
                                    <p:set>
                                      <p:cBhvr>
                                        <p:cTn id="48"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4000"/>
                            </p:stCondLst>
                            <p:childTnLst>
                              <p:par>
                                <p:cTn id="50" presetID="1" presetClass="entr" presetSubtype="0" fill="hold" grpId="0" nodeType="afterEffect">
                                  <p:stCondLst>
                                    <p:cond delay="0"/>
                                  </p:stCondLst>
                                  <p:childTnLst>
                                    <p:set>
                                      <p:cBhvr>
                                        <p:cTn id="51"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5000"/>
                            </p:stCondLst>
                            <p:childTnLst>
                              <p:par>
                                <p:cTn id="53" presetID="1" presetClass="entr" presetSubtype="0" fill="hold" grpId="0" nodeType="afterEffect">
                                  <p:stCondLst>
                                    <p:cond delay="0"/>
                                  </p:stCondLst>
                                  <p:childTnLst>
                                    <p:set>
                                      <p:cBhvr>
                                        <p:cTn id="54"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6000"/>
                            </p:stCondLst>
                            <p:childTnLst>
                              <p:par>
                                <p:cTn id="56" presetID="1" presetClass="entr" presetSubtype="0" fill="hold" grpId="0" nodeType="afterEffect">
                                  <p:stCondLst>
                                    <p:cond delay="0"/>
                                  </p:stCondLst>
                                  <p:childTnLst>
                                    <p:set>
                                      <p:cBhvr>
                                        <p:cTn id="57"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7000"/>
                            </p:stCondLst>
                            <p:childTnLst>
                              <p:par>
                                <p:cTn id="59" presetID="1" presetClass="entr" presetSubtype="0" fill="hold" grpId="0" nodeType="afterEffect">
                                  <p:stCondLst>
                                    <p:cond delay="0"/>
                                  </p:stCondLst>
                                  <p:childTnLst>
                                    <p:set>
                                      <p:cBhvr>
                                        <p:cTn id="60"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8000"/>
                            </p:stCondLst>
                            <p:childTnLst>
                              <p:par>
                                <p:cTn id="62" presetID="1" presetClass="entr" presetSubtype="0" fill="hold" grpId="0" nodeType="afterEffect">
                                  <p:stCondLst>
                                    <p:cond delay="0"/>
                                  </p:stCondLst>
                                  <p:childTnLst>
                                    <p:set>
                                      <p:cBhvr>
                                        <p:cTn id="63"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9000"/>
                            </p:stCondLst>
                            <p:childTnLst>
                              <p:par>
                                <p:cTn id="65" presetID="1" presetClass="entr" presetSubtype="0" fill="hold" grpId="0" nodeType="afterEffect">
                                  <p:stCondLst>
                                    <p:cond delay="0"/>
                                  </p:stCondLst>
                                  <p:childTnLst>
                                    <p:set>
                                      <p:cBhvr>
                                        <p:cTn id="66"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0000"/>
                            </p:stCondLst>
                            <p:childTnLst>
                              <p:par>
                                <p:cTn id="68" presetID="1" presetClass="entr" presetSubtype="0" fill="hold" grpId="0" nodeType="afterEffect">
                                  <p:stCondLst>
                                    <p:cond delay="0"/>
                                  </p:stCondLst>
                                  <p:childTnLst>
                                    <p:set>
                                      <p:cBhvr>
                                        <p:cTn id="69"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1000"/>
                            </p:stCondLst>
                            <p:childTnLst>
                              <p:par>
                                <p:cTn id="71" presetID="1" presetClass="entr" presetSubtype="0" fill="hold" grpId="0" nodeType="afterEffect">
                                  <p:stCondLst>
                                    <p:cond delay="0"/>
                                  </p:stCondLst>
                                  <p:childTnLst>
                                    <p:set>
                                      <p:cBhvr>
                                        <p:cTn id="72" dur="1" fill="hold">
                                          <p:stCondLst>
                                            <p:cond delay="999"/>
                                          </p:stCondLst>
                                        </p:cTn>
                                        <p:tgtEl>
                                          <p:spTgt spid="38"/>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2000"/>
                            </p:stCondLst>
                            <p:childTnLst>
                              <p:par>
                                <p:cTn id="74" presetID="1" presetClass="entr" presetSubtype="0" fill="hold" grpId="0" nodeType="afterEffect">
                                  <p:stCondLst>
                                    <p:cond delay="0"/>
                                  </p:stCondLst>
                                  <p:childTnLst>
                                    <p:set>
                                      <p:cBhvr>
                                        <p:cTn id="75" dur="1" fill="hold">
                                          <p:stCondLst>
                                            <p:cond delay="999"/>
                                          </p:stCondLst>
                                        </p:cTn>
                                        <p:tgtEl>
                                          <p:spTgt spid="39"/>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3000"/>
                            </p:stCondLst>
                            <p:childTnLst>
                              <p:par>
                                <p:cTn id="77" presetID="1" presetClass="entr" presetSubtype="0" fill="hold" grpId="0" nodeType="afterEffect">
                                  <p:stCondLst>
                                    <p:cond delay="0"/>
                                  </p:stCondLst>
                                  <p:childTnLst>
                                    <p:set>
                                      <p:cBhvr>
                                        <p:cTn id="78" dur="1" fill="hold">
                                          <p:stCondLst>
                                            <p:cond delay="999"/>
                                          </p:stCondLst>
                                        </p:cTn>
                                        <p:tgtEl>
                                          <p:spTgt spid="40"/>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4000"/>
                            </p:stCondLst>
                            <p:childTnLst>
                              <p:par>
                                <p:cTn id="80" presetID="1" presetClass="entr" presetSubtype="0" fill="hold" grpId="0" nodeType="afterEffect">
                                  <p:stCondLst>
                                    <p:cond delay="0"/>
                                  </p:stCondLst>
                                  <p:childTnLst>
                                    <p:set>
                                      <p:cBhvr>
                                        <p:cTn id="81" dur="1" fill="hold">
                                          <p:stCondLst>
                                            <p:cond delay="999"/>
                                          </p:stCondLst>
                                        </p:cTn>
                                        <p:tgtEl>
                                          <p:spTgt spid="41"/>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5" grpId="0" animBg="1"/>
      <p:bldP spid="56" grpId="0" animBg="1"/>
      <p:bldP spid="58" grpId="0" animBg="1"/>
      <p:bldP spid="60" grpId="0" animBg="1"/>
      <p:bldP spid="1031" grpId="0" animBg="1"/>
      <p:bldP spid="1032" grpId="0" animBg="1"/>
      <p:bldP spid="1033" grpId="0" animBg="1"/>
      <p:bldP spid="51" grpId="0" animBg="1"/>
      <p:bldP spid="53"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686463" y="804110"/>
            <a:ext cx="8084553" cy="103165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2019416" y="1089106"/>
            <a:ext cx="7507134" cy="461665"/>
          </a:xfrm>
          <a:prstGeom prst="rect">
            <a:avLst/>
          </a:prstGeom>
          <a:noFill/>
        </p:spPr>
        <p:txBody>
          <a:bodyPr wrap="square" rtlCol="0">
            <a:spAutoFit/>
          </a:bodyPr>
          <a:lstStyle/>
          <a:p>
            <a:pPr algn="ctr"/>
            <a:r>
              <a:rPr lang="en-GB" sz="2400" b="1" dirty="0" err="1">
                <a:effectLst/>
                <a:latin typeface="Times New Roman" panose="02020603050405020304" pitchFamily="18" charset="0"/>
                <a:ea typeface="Calibri" panose="020F0502020204030204" pitchFamily="34" charset="0"/>
              </a:rPr>
              <a:t>Nước</a:t>
            </a:r>
            <a:r>
              <a:rPr lang="en-GB" sz="2400" b="1" dirty="0">
                <a:effectLst/>
                <a:latin typeface="Times New Roman" panose="02020603050405020304" pitchFamily="18" charset="0"/>
                <a:ea typeface="Calibri" panose="020F0502020204030204" pitchFamily="34" charset="0"/>
              </a:rPr>
              <a:t> ở </a:t>
            </a:r>
            <a:r>
              <a:rPr lang="en-GB" sz="2400" b="1" dirty="0" err="1">
                <a:effectLst/>
                <a:latin typeface="Times New Roman" panose="02020603050405020304" pitchFamily="18" charset="0"/>
                <a:ea typeface="Calibri" panose="020F0502020204030204" pitchFamily="34" charset="0"/>
              </a:rPr>
              <a:t>ngay</a:t>
            </a:r>
            <a:r>
              <a:rPr lang="en-GB" sz="2400" b="1" dirty="0">
                <a:effectLst/>
                <a:latin typeface="Times New Roman" panose="02020603050405020304" pitchFamily="18" charset="0"/>
                <a:ea typeface="Calibri" panose="020F0502020204030204" pitchFamily="34" charset="0"/>
              </a:rPr>
              <a:t> </a:t>
            </a:r>
            <a:r>
              <a:rPr lang="en-GB" sz="2400" b="1" dirty="0" err="1">
                <a:effectLst/>
                <a:latin typeface="Times New Roman" panose="02020603050405020304" pitchFamily="18" charset="0"/>
                <a:ea typeface="Calibri" panose="020F0502020204030204" pitchFamily="34" charset="0"/>
              </a:rPr>
              <a:t>bên</a:t>
            </a:r>
            <a:r>
              <a:rPr lang="en-GB" sz="2400" b="1" dirty="0">
                <a:effectLst/>
                <a:latin typeface="Times New Roman" panose="02020603050405020304" pitchFamily="18" charset="0"/>
                <a:ea typeface="Calibri" panose="020F0502020204030204" pitchFamily="34" charset="0"/>
              </a:rPr>
              <a:t> </a:t>
            </a:r>
            <a:r>
              <a:rPr lang="en-GB" sz="2400" b="1" dirty="0" err="1">
                <a:effectLst/>
                <a:latin typeface="Times New Roman" panose="02020603050405020304" pitchFamily="18" charset="0"/>
                <a:ea typeface="Calibri" panose="020F0502020204030204" pitchFamily="34" charset="0"/>
              </a:rPr>
              <a:t>cạnh</a:t>
            </a:r>
            <a:r>
              <a:rPr lang="en-GB" sz="2400" b="1" dirty="0">
                <a:effectLst/>
                <a:latin typeface="Times New Roman" panose="02020603050405020304" pitchFamily="18" charset="0"/>
                <a:ea typeface="Calibri" panose="020F0502020204030204" pitchFamily="34" charset="0"/>
              </a:rPr>
              <a:t>, </a:t>
            </a:r>
            <a:r>
              <a:rPr lang="en-GB" sz="2400" b="1" dirty="0" err="1">
                <a:effectLst/>
                <a:latin typeface="Times New Roman" panose="02020603050405020304" pitchFamily="18" charset="0"/>
                <a:ea typeface="Calibri" panose="020F0502020204030204" pitchFamily="34" charset="0"/>
              </a:rPr>
              <a:t>trong</a:t>
            </a:r>
            <a:r>
              <a:rPr lang="en-GB" sz="2400" b="1" dirty="0">
                <a:effectLst/>
                <a:latin typeface="Times New Roman" panose="02020603050405020304" pitchFamily="18" charset="0"/>
                <a:ea typeface="Calibri" panose="020F0502020204030204" pitchFamily="34" charset="0"/>
              </a:rPr>
              <a:t> </a:t>
            </a:r>
            <a:r>
              <a:rPr lang="en-GB" sz="2400" b="1" dirty="0" err="1">
                <a:effectLst/>
                <a:latin typeface="Times New Roman" panose="02020603050405020304" pitchFamily="18" charset="0"/>
                <a:ea typeface="Calibri" panose="020F0502020204030204" pitchFamily="34" charset="0"/>
              </a:rPr>
              <a:t>quan</a:t>
            </a:r>
            <a:r>
              <a:rPr lang="en-GB" sz="2400" b="1" dirty="0">
                <a:effectLst/>
                <a:latin typeface="Times New Roman" panose="02020603050405020304" pitchFamily="18" charset="0"/>
                <a:ea typeface="Calibri" panose="020F0502020204030204" pitchFamily="34" charset="0"/>
              </a:rPr>
              <a:t> </a:t>
            </a:r>
            <a:r>
              <a:rPr lang="en-GB" sz="2400" b="1" dirty="0" err="1">
                <a:effectLst/>
                <a:latin typeface="Times New Roman" panose="02020603050405020304" pitchFamily="18" charset="0"/>
                <a:ea typeface="Calibri" panose="020F0502020204030204" pitchFamily="34" charset="0"/>
              </a:rPr>
              <a:t>hệ</a:t>
            </a:r>
            <a:r>
              <a:rPr lang="en-GB" sz="2400" b="1" dirty="0">
                <a:effectLst/>
                <a:latin typeface="Times New Roman" panose="02020603050405020304" pitchFamily="18" charset="0"/>
                <a:ea typeface="Calibri" panose="020F0502020204030204" pitchFamily="34" charset="0"/>
              </a:rPr>
              <a:t> </a:t>
            </a:r>
            <a:r>
              <a:rPr lang="en-GB" sz="2400" b="1" dirty="0" err="1">
                <a:effectLst/>
                <a:latin typeface="Times New Roman" panose="02020603050405020304" pitchFamily="18" charset="0"/>
                <a:ea typeface="Calibri" panose="020F0502020204030204" pitchFamily="34" charset="0"/>
              </a:rPr>
              <a:t>với</a:t>
            </a:r>
            <a:r>
              <a:rPr lang="en-GB" sz="2400" b="1" dirty="0">
                <a:effectLst/>
                <a:latin typeface="Times New Roman" panose="02020603050405020304" pitchFamily="18" charset="0"/>
                <a:ea typeface="Calibri" panose="020F0502020204030204" pitchFamily="34" charset="0"/>
              </a:rPr>
              <a:t> </a:t>
            </a:r>
            <a:r>
              <a:rPr lang="en-GB" sz="2400" b="1" dirty="0" err="1">
                <a:effectLst/>
                <a:latin typeface="Times New Roman" panose="02020603050405020304" pitchFamily="18" charset="0"/>
                <a:ea typeface="Calibri" panose="020F0502020204030204" pitchFamily="34" charset="0"/>
              </a:rPr>
              <a:t>nhau</a:t>
            </a:r>
            <a:r>
              <a:rPr lang="en-GB" sz="2400" b="1" dirty="0">
                <a:effectLst/>
                <a:latin typeface="Times New Roman" panose="02020603050405020304" pitchFamily="18" charset="0"/>
                <a:ea typeface="Calibri" panose="020F0502020204030204" pitchFamily="34" charset="0"/>
              </a:rPr>
              <a:t>.</a:t>
            </a:r>
            <a:endParaRPr lang="vi-VN" sz="7200" b="1" dirty="0">
              <a:latin typeface="Calibri" panose="020F0502020204030204" pitchFamily="34" charset="0"/>
              <a:ea typeface="Calibri" panose="020F0502020204030204" pitchFamily="34" charset="0"/>
              <a:cs typeface="Calibri" panose="020F0502020204030204" pitchFamily="34"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4981804" y="1884747"/>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xmlns="" id="{3BD932CE-B13C-A117-FA45-A4039F50FA19}"/>
              </a:ext>
            </a:extLst>
          </p:cNvPr>
          <p:cNvSpPr/>
          <p:nvPr/>
        </p:nvSpPr>
        <p:spPr>
          <a:xfrm>
            <a:off x="6966940" y="240609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xmlns="" id="{938D76D6-BC0D-E1BA-D34A-99F9DFC23BB6}"/>
              </a:ext>
            </a:extLst>
          </p:cNvPr>
          <p:cNvSpPr/>
          <p:nvPr/>
        </p:nvSpPr>
        <p:spPr>
          <a:xfrm>
            <a:off x="7766390" y="239697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xmlns="" id="{EAADF832-9AF2-BD7D-1A63-803A9082FFBF}"/>
              </a:ext>
            </a:extLst>
          </p:cNvPr>
          <p:cNvSpPr/>
          <p:nvPr/>
        </p:nvSpPr>
        <p:spPr>
          <a:xfrm>
            <a:off x="6186764" y="2406096"/>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xmlns="" id="{28CA83EA-32C9-2FD8-7865-10963E75AA15}"/>
              </a:ext>
            </a:extLst>
          </p:cNvPr>
          <p:cNvSpPr/>
          <p:nvPr/>
        </p:nvSpPr>
        <p:spPr>
          <a:xfrm>
            <a:off x="8539981" y="240609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xmlns="" id="{68176C22-46A3-7B59-5460-E338C1A26C4C}"/>
              </a:ext>
            </a:extLst>
          </p:cNvPr>
          <p:cNvSpPr/>
          <p:nvPr/>
        </p:nvSpPr>
        <p:spPr>
          <a:xfrm>
            <a:off x="5403264" y="240780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xmlns="" id="{374B2023-FF37-9AE1-2CB0-DB27B6FB4EA4}"/>
              </a:ext>
            </a:extLst>
          </p:cNvPr>
          <p:cNvSpPr/>
          <p:nvPr/>
        </p:nvSpPr>
        <p:spPr>
          <a:xfrm>
            <a:off x="7035267" y="245560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Ề</a:t>
            </a:r>
            <a:endParaRPr lang="en-US" sz="4000" b="1" dirty="0">
              <a:solidFill>
                <a:schemeClr val="tx1"/>
              </a:solidFill>
              <a:latin typeface="UTM Avo" panose="02040603050506020204" pitchFamily="18" charset="0"/>
            </a:endParaRPr>
          </a:p>
        </p:txBody>
      </p:sp>
      <p:sp>
        <p:nvSpPr>
          <p:cNvPr id="56" name="Rectangle 55">
            <a:extLst>
              <a:ext uri="{FF2B5EF4-FFF2-40B4-BE49-F238E27FC236}">
                <a16:creationId xmlns:a16="http://schemas.microsoft.com/office/drawing/2014/main" xmlns="" id="{67EC20DD-02FB-8151-877B-2D53AAEF884E}"/>
              </a:ext>
            </a:extLst>
          </p:cNvPr>
          <p:cNvSpPr/>
          <p:nvPr/>
        </p:nvSpPr>
        <p:spPr>
          <a:xfrm>
            <a:off x="7832262" y="243643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58" name="Rectangle 57">
            <a:extLst>
              <a:ext uri="{FF2B5EF4-FFF2-40B4-BE49-F238E27FC236}">
                <a16:creationId xmlns:a16="http://schemas.microsoft.com/office/drawing/2014/main" xmlns="" id="{C1C08036-D90F-A019-49A3-FCA9E0CD5BC8}"/>
              </a:ext>
            </a:extLst>
          </p:cNvPr>
          <p:cNvSpPr/>
          <p:nvPr/>
        </p:nvSpPr>
        <p:spPr>
          <a:xfrm>
            <a:off x="6213194" y="2457317"/>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I</a:t>
            </a:r>
            <a:endParaRPr lang="en-US" sz="4000" b="1" dirty="0">
              <a:solidFill>
                <a:srgbClr val="FF0000"/>
              </a:solidFill>
              <a:latin typeface="UTM Avo" panose="02040603050506020204" pitchFamily="18" charset="0"/>
            </a:endParaRPr>
          </a:p>
        </p:txBody>
      </p:sp>
      <p:sp>
        <p:nvSpPr>
          <p:cNvPr id="59" name="Rectangle 58">
            <a:extLst>
              <a:ext uri="{FF2B5EF4-FFF2-40B4-BE49-F238E27FC236}">
                <a16:creationId xmlns:a16="http://schemas.microsoft.com/office/drawing/2014/main" xmlns="" id="{27449AFD-2492-CCC5-B1FE-6CFC46CDF5DE}"/>
              </a:ext>
            </a:extLst>
          </p:cNvPr>
          <p:cNvSpPr/>
          <p:nvPr/>
        </p:nvSpPr>
        <p:spPr>
          <a:xfrm>
            <a:off x="8549432" y="244466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G</a:t>
            </a:r>
          </a:p>
        </p:txBody>
      </p:sp>
      <p:sp>
        <p:nvSpPr>
          <p:cNvPr id="60" name="Rectangle 59">
            <a:extLst>
              <a:ext uri="{FF2B5EF4-FFF2-40B4-BE49-F238E27FC236}">
                <a16:creationId xmlns:a16="http://schemas.microsoft.com/office/drawing/2014/main" xmlns="" id="{1F017F13-725B-C7E0-72AC-D281CFC76CA8}"/>
              </a:ext>
            </a:extLst>
          </p:cNvPr>
          <p:cNvSpPr/>
          <p:nvPr/>
        </p:nvSpPr>
        <p:spPr>
          <a:xfrm>
            <a:off x="5460455" y="244539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G</a:t>
            </a:r>
          </a:p>
        </p:txBody>
      </p:sp>
      <p:sp>
        <p:nvSpPr>
          <p:cNvPr id="1028" name="Rectangle 1027">
            <a:extLst>
              <a:ext uri="{FF2B5EF4-FFF2-40B4-BE49-F238E27FC236}">
                <a16:creationId xmlns:a16="http://schemas.microsoft.com/office/drawing/2014/main" xmlns="" id="{0FD93FDE-B660-4608-0E37-674140509675}"/>
              </a:ext>
            </a:extLst>
          </p:cNvPr>
          <p:cNvSpPr/>
          <p:nvPr/>
        </p:nvSpPr>
        <p:spPr>
          <a:xfrm>
            <a:off x="3856082" y="241660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29" name="Rectangle 1028">
            <a:extLst>
              <a:ext uri="{FF2B5EF4-FFF2-40B4-BE49-F238E27FC236}">
                <a16:creationId xmlns:a16="http://schemas.microsoft.com/office/drawing/2014/main" xmlns="" id="{4B93B329-6403-B501-7457-75AB7C8A2C76}"/>
              </a:ext>
            </a:extLst>
          </p:cNvPr>
          <p:cNvSpPr/>
          <p:nvPr/>
        </p:nvSpPr>
        <p:spPr>
          <a:xfrm>
            <a:off x="4629673" y="240780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0" name="Rectangle 1029">
            <a:extLst>
              <a:ext uri="{FF2B5EF4-FFF2-40B4-BE49-F238E27FC236}">
                <a16:creationId xmlns:a16="http://schemas.microsoft.com/office/drawing/2014/main" xmlns="" id="{94CEE9FD-173D-6B17-1281-AB210894B33E}"/>
              </a:ext>
            </a:extLst>
          </p:cNvPr>
          <p:cNvSpPr/>
          <p:nvPr/>
        </p:nvSpPr>
        <p:spPr>
          <a:xfrm>
            <a:off x="3089363" y="242434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31" name="Rectangle 1030">
            <a:extLst>
              <a:ext uri="{FF2B5EF4-FFF2-40B4-BE49-F238E27FC236}">
                <a16:creationId xmlns:a16="http://schemas.microsoft.com/office/drawing/2014/main" xmlns="" id="{67E6A6EC-7A6F-B1C6-7DBF-FBAFBA6EBCF0}"/>
              </a:ext>
            </a:extLst>
          </p:cNvPr>
          <p:cNvSpPr/>
          <p:nvPr/>
        </p:nvSpPr>
        <p:spPr>
          <a:xfrm>
            <a:off x="3954531" y="244466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1032" name="Rectangle 1031">
            <a:extLst>
              <a:ext uri="{FF2B5EF4-FFF2-40B4-BE49-F238E27FC236}">
                <a16:creationId xmlns:a16="http://schemas.microsoft.com/office/drawing/2014/main" xmlns="" id="{702274D1-158E-89BE-5DA6-4F72AA7ACAF5}"/>
              </a:ext>
            </a:extLst>
          </p:cNvPr>
          <p:cNvSpPr/>
          <p:nvPr/>
        </p:nvSpPr>
        <p:spPr>
          <a:xfrm>
            <a:off x="4714953" y="245731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G</a:t>
            </a:r>
          </a:p>
        </p:txBody>
      </p:sp>
      <p:sp>
        <p:nvSpPr>
          <p:cNvPr id="1033" name="Rectangle 1032">
            <a:extLst>
              <a:ext uri="{FF2B5EF4-FFF2-40B4-BE49-F238E27FC236}">
                <a16:creationId xmlns:a16="http://schemas.microsoft.com/office/drawing/2014/main" xmlns="" id="{2FC7B557-C215-460B-8BE0-A9F03367D2DF}"/>
              </a:ext>
            </a:extLst>
          </p:cNvPr>
          <p:cNvSpPr/>
          <p:nvPr/>
        </p:nvSpPr>
        <p:spPr>
          <a:xfrm>
            <a:off x="3131715" y="244539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Á</a:t>
            </a:r>
          </a:p>
        </p:txBody>
      </p:sp>
      <p:sp>
        <p:nvSpPr>
          <p:cNvPr id="1036" name="Oval 1035">
            <a:extLst>
              <a:ext uri="{FF2B5EF4-FFF2-40B4-BE49-F238E27FC236}">
                <a16:creationId xmlns:a16="http://schemas.microsoft.com/office/drawing/2014/main" xmlns="" id="{2787A4A9-43D1-C6DD-7B6F-93118C6F43A7}"/>
              </a:ext>
            </a:extLst>
          </p:cNvPr>
          <p:cNvSpPr/>
          <p:nvPr/>
        </p:nvSpPr>
        <p:spPr>
          <a:xfrm>
            <a:off x="5376253" y="14724"/>
            <a:ext cx="1259677"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2</a:t>
            </a:r>
          </a:p>
        </p:txBody>
      </p:sp>
      <p:sp>
        <p:nvSpPr>
          <p:cNvPr id="11" name="Rectangle 10">
            <a:extLst>
              <a:ext uri="{FF2B5EF4-FFF2-40B4-BE49-F238E27FC236}">
                <a16:creationId xmlns:a16="http://schemas.microsoft.com/office/drawing/2014/main" xmlns="" id="{AE7E5186-E467-6ACD-5314-931571239AB8}"/>
              </a:ext>
            </a:extLst>
          </p:cNvPr>
          <p:cNvSpPr/>
          <p:nvPr/>
        </p:nvSpPr>
        <p:spPr>
          <a:xfrm>
            <a:off x="2309187" y="241323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xmlns="" id="{D3F9C914-43F3-EB51-598E-51F7FA20171E}"/>
              </a:ext>
            </a:extLst>
          </p:cNvPr>
          <p:cNvSpPr/>
          <p:nvPr/>
        </p:nvSpPr>
        <p:spPr>
          <a:xfrm>
            <a:off x="2407636" y="243643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L</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47" name="TextBox 46">
            <a:extLst>
              <a:ext uri="{FF2B5EF4-FFF2-40B4-BE49-F238E27FC236}">
                <a16:creationId xmlns:a16="http://schemas.microsoft.com/office/drawing/2014/main" xmlns="" id="{E2D723BD-9C88-AB17-8A08-500AF6CC5355}"/>
              </a:ext>
            </a:extLst>
          </p:cNvPr>
          <p:cNvSpPr txBox="1"/>
          <p:nvPr/>
        </p:nvSpPr>
        <p:spPr>
          <a:xfrm>
            <a:off x="1232760" y="3501201"/>
            <a:ext cx="9238890" cy="1938992"/>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 </a:t>
            </a:r>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Việt Nam – Cam-pu-chia là hai nước </a:t>
            </a:r>
            <a:r>
              <a:rPr lang="vi-VN" sz="2400" b="0" i="0" dirty="0">
                <a:solidFill>
                  <a:srgbClr val="FF0000"/>
                </a:solidFill>
                <a:effectLst/>
                <a:latin typeface="Arial" panose="020B0604020202020204" pitchFamily="34" charset="0"/>
                <a:cs typeface="Arial" panose="020B0604020202020204" pitchFamily="34" charset="0"/>
              </a:rPr>
              <a:t>láng giềng </a:t>
            </a:r>
            <a:r>
              <a:rPr lang="vi-VN" sz="2400" b="0" i="0" dirty="0">
                <a:solidFill>
                  <a:srgbClr val="242021"/>
                </a:solidFill>
                <a:effectLst/>
                <a:latin typeface="Arial" panose="020B0604020202020204" pitchFamily="34" charset="0"/>
                <a:cs typeface="Arial" panose="020B0604020202020204" pitchFamily="34" charset="0"/>
              </a:rPr>
              <a:t>hữu nghị và thân thiện, nhân dân sớm có quan hệ đoàn kết, gắn bó, giúp đỡ nhau trong lịch sử cũng như trong cuộc kháng chiến chiến thắng kẻ thù chung là thực dân Pháp và đế quốc Mỹ, giành độc lập dân tộc cho mỗi quốc gia.</a:t>
            </a:r>
            <a:r>
              <a:rPr lang="en-GB" sz="2400" b="0" i="0" dirty="0">
                <a:solidFill>
                  <a:srgbClr val="242021"/>
                </a:solidFill>
                <a:effectLst/>
                <a:latin typeface="Arial" panose="020B0604020202020204" pitchFamily="34" charset="0"/>
                <a:cs typeface="Arial" panose="020B0604020202020204" pitchFamily="34" charset="0"/>
              </a:rPr>
              <a:t>”</a:t>
            </a:r>
          </a:p>
        </p:txBody>
      </p:sp>
      <p:sp>
        <p:nvSpPr>
          <p:cNvPr id="1027" name="Arrow: Left 1026">
            <a:hlinkClick r:id="rId7" action="ppaction://hlinksldjump"/>
            <a:extLst>
              <a:ext uri="{FF2B5EF4-FFF2-40B4-BE49-F238E27FC236}">
                <a16:creationId xmlns:a16="http://schemas.microsoft.com/office/drawing/2014/main" xmlns="" id="{9EE490A5-6DDB-AFEA-DCDD-E9B87931F090}"/>
              </a:ext>
            </a:extLst>
          </p:cNvPr>
          <p:cNvSpPr/>
          <p:nvPr/>
        </p:nvSpPr>
        <p:spPr>
          <a:xfrm>
            <a:off x="0" y="6193193"/>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pic>
        <p:nvPicPr>
          <p:cNvPr id="4" name="Picture 3" descr="A blue and white alarm clock with bells&#10;&#10;Description automatically generated">
            <a:extLst>
              <a:ext uri="{FF2B5EF4-FFF2-40B4-BE49-F238E27FC236}">
                <a16:creationId xmlns:a16="http://schemas.microsoft.com/office/drawing/2014/main" xmlns="" id="{1347B324-63F4-2384-F7FA-A3AC16AAE7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BD26A1E7-1A24-D2E2-7E4F-424A7DD35F3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xmlns="" id="{F4FAC5C6-ECC9-BBAE-AE30-B87307623CB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xmlns="" id="{0F5843D8-21AB-73EA-A341-262E02F2DBD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xmlns="" id="{8E8E47B1-233E-D97E-9394-4BDE1D9B143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xmlns="" id="{3CC05F41-5D50-0BE6-E700-18F14152ABF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xmlns="" id="{8378A08E-BD09-C62D-B529-051122680B2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2" name="Oval 11">
            <a:extLst>
              <a:ext uri="{FF2B5EF4-FFF2-40B4-BE49-F238E27FC236}">
                <a16:creationId xmlns:a16="http://schemas.microsoft.com/office/drawing/2014/main" xmlns="" id="{5B2F3120-DFCA-ED48-F6FE-D4661BD508B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46" name="Oval 45">
            <a:extLst>
              <a:ext uri="{FF2B5EF4-FFF2-40B4-BE49-F238E27FC236}">
                <a16:creationId xmlns:a16="http://schemas.microsoft.com/office/drawing/2014/main" xmlns="" id="{5BCBD898-FFFE-239D-ABF3-52C0F3A6704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51" name="Oval 50">
            <a:extLst>
              <a:ext uri="{FF2B5EF4-FFF2-40B4-BE49-F238E27FC236}">
                <a16:creationId xmlns:a16="http://schemas.microsoft.com/office/drawing/2014/main" xmlns="" id="{DB04A5C6-6B12-45C5-E55A-0EE1B3EF174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63" name="Oval 62">
            <a:extLst>
              <a:ext uri="{FF2B5EF4-FFF2-40B4-BE49-F238E27FC236}">
                <a16:creationId xmlns:a16="http://schemas.microsoft.com/office/drawing/2014/main" xmlns="" id="{A67BB87A-E08B-063C-DC15-33D0B8876E6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24" name="Oval 1023">
            <a:extLst>
              <a:ext uri="{FF2B5EF4-FFF2-40B4-BE49-F238E27FC236}">
                <a16:creationId xmlns:a16="http://schemas.microsoft.com/office/drawing/2014/main" xmlns="" id="{BB7B74EB-62E2-BC39-F7A4-9956FAE5B94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25" name="Oval 1024">
            <a:extLst>
              <a:ext uri="{FF2B5EF4-FFF2-40B4-BE49-F238E27FC236}">
                <a16:creationId xmlns:a16="http://schemas.microsoft.com/office/drawing/2014/main" xmlns="" id="{F9D385AA-6617-D6F8-4742-CA5DDB5638D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26" name="Oval 1025">
            <a:extLst>
              <a:ext uri="{FF2B5EF4-FFF2-40B4-BE49-F238E27FC236}">
                <a16:creationId xmlns:a16="http://schemas.microsoft.com/office/drawing/2014/main" xmlns="" id="{16C1EC24-65F0-83DA-B279-4C9587316A4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5" name="Oval 1034">
            <a:extLst>
              <a:ext uri="{FF2B5EF4-FFF2-40B4-BE49-F238E27FC236}">
                <a16:creationId xmlns:a16="http://schemas.microsoft.com/office/drawing/2014/main" xmlns="" id="{4C85CCE8-B3FC-BE4C-B7E4-A3AB471832B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7" name="Oval 1036">
            <a:extLst>
              <a:ext uri="{FF2B5EF4-FFF2-40B4-BE49-F238E27FC236}">
                <a16:creationId xmlns:a16="http://schemas.microsoft.com/office/drawing/2014/main" xmlns="" id="{A1C31EF5-CEA0-AB0F-9132-6EE017B0ABB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8" name="Oval 1037">
            <a:extLst>
              <a:ext uri="{FF2B5EF4-FFF2-40B4-BE49-F238E27FC236}">
                <a16:creationId xmlns:a16="http://schemas.microsoft.com/office/drawing/2014/main" xmlns="" id="{F9B75567-CD77-CDEB-7E34-55250F3686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9565965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33"/>
                                        </p:tgtEl>
                                        <p:attrNameLst>
                                          <p:attrName>style.visibility</p:attrName>
                                        </p:attrNameLst>
                                      </p:cBhvr>
                                      <p:to>
                                        <p:strVal val="visible"/>
                                      </p:to>
                                    </p:set>
                                    <p:animEffect transition="in" filter="fade">
                                      <p:cBhvr>
                                        <p:cTn id="13" dur="500"/>
                                        <p:tgtEl>
                                          <p:spTgt spid="10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32"/>
                                        </p:tgtEl>
                                        <p:attrNameLst>
                                          <p:attrName>style.visibility</p:attrName>
                                        </p:attrNameLst>
                                      </p:cBhvr>
                                      <p:to>
                                        <p:strVal val="visible"/>
                                      </p:to>
                                    </p:set>
                                    <p:animEffect transition="in" filter="fade">
                                      <p:cBhvr>
                                        <p:cTn id="16" dur="500"/>
                                        <p:tgtEl>
                                          <p:spTgt spid="10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500"/>
                                        <p:tgtEl>
                                          <p:spTgt spid="5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fade">
                                      <p:cBhvr>
                                        <p:cTn id="28" dur="500"/>
                                        <p:tgtEl>
                                          <p:spTgt spid="5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fade">
                                      <p:cBhvr>
                                        <p:cTn id="31" dur="500"/>
                                        <p:tgtEl>
                                          <p:spTgt spid="59"/>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47"/>
                                        </p:tgtEl>
                                        <p:attrNameLst>
                                          <p:attrName>style.visibility</p:attrName>
                                        </p:attrNameLst>
                                      </p:cBhvr>
                                      <p:to>
                                        <p:strVal val="visible"/>
                                      </p:to>
                                    </p:se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1" fill="hold"/>
                                        <p:tgtEl>
                                          <p:spTgt spid="15"/>
                                        </p:tgtEl>
                                      </p:cBhvr>
                                    </p:cmd>
                                  </p:childTnLst>
                                </p:cTn>
                              </p:par>
                            </p:childTnLst>
                          </p:cTn>
                        </p:par>
                      </p:childTnLst>
                    </p:cTn>
                  </p:par>
                </p:childTnLst>
              </p:cTn>
              <p:nextCondLst>
                <p:cond evt="onClick" delay="0">
                  <p:tgtEl>
                    <p:spTgt spid="48"/>
                  </p:tgtEl>
                </p:cond>
              </p:nextCondLst>
            </p:seq>
            <p:audio>
              <p:cMediaNode vol="80000" numSld="999" showWhenStopped="0">
                <p:cTn id="37" fill="hold" display="0">
                  <p:stCondLst>
                    <p:cond delay="indefinite"/>
                  </p:stCondLst>
                  <p:endCondLst>
                    <p:cond evt="onStopAudio" delay="0">
                      <p:tgtEl>
                        <p:sldTgt/>
                      </p:tgtEl>
                    </p:cond>
                  </p:endCondLst>
                </p:cTn>
                <p:tgtEl>
                  <p:spTgt spid="15"/>
                </p:tgtEl>
              </p:cMediaNode>
            </p:audio>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1000"/>
                            </p:stCondLst>
                            <p:childTnLst>
                              <p:par>
                                <p:cTn id="44" presetID="1" presetClass="entr" presetSubtype="0" fill="hold" grpId="0" nodeType="afterEffect">
                                  <p:stCondLst>
                                    <p:cond delay="0"/>
                                  </p:stCondLst>
                                  <p:childTnLst>
                                    <p:set>
                                      <p:cBhvr>
                                        <p:cTn id="45"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2000"/>
                            </p:stCondLst>
                            <p:childTnLst>
                              <p:par>
                                <p:cTn id="47" presetID="1" presetClass="entr" presetSubtype="0" fill="hold" grpId="0" nodeType="afterEffect">
                                  <p:stCondLst>
                                    <p:cond delay="0"/>
                                  </p:stCondLst>
                                  <p:childTnLst>
                                    <p:set>
                                      <p:cBhvr>
                                        <p:cTn id="48"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3000"/>
                            </p:stCondLst>
                            <p:childTnLst>
                              <p:par>
                                <p:cTn id="50" presetID="1" presetClass="entr" presetSubtype="0" fill="hold" grpId="0" nodeType="afterEffect">
                                  <p:stCondLst>
                                    <p:cond delay="0"/>
                                  </p:stCondLst>
                                  <p:childTnLst>
                                    <p:set>
                                      <p:cBhvr>
                                        <p:cTn id="51"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4000"/>
                            </p:stCondLst>
                            <p:childTnLst>
                              <p:par>
                                <p:cTn id="53" presetID="1" presetClass="entr" presetSubtype="0" fill="hold" grpId="0" nodeType="afterEffect">
                                  <p:stCondLst>
                                    <p:cond delay="0"/>
                                  </p:stCondLst>
                                  <p:childTnLst>
                                    <p:set>
                                      <p:cBhvr>
                                        <p:cTn id="54"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5000"/>
                            </p:stCondLst>
                            <p:childTnLst>
                              <p:par>
                                <p:cTn id="56" presetID="1" presetClass="entr" presetSubtype="0" fill="hold" grpId="0" nodeType="afterEffect">
                                  <p:stCondLst>
                                    <p:cond delay="0"/>
                                  </p:stCondLst>
                                  <p:childTnLst>
                                    <p:set>
                                      <p:cBhvr>
                                        <p:cTn id="57" dur="1" fill="hold">
                                          <p:stCondLst>
                                            <p:cond delay="999"/>
                                          </p:stCondLst>
                                        </p:cTn>
                                        <p:tgtEl>
                                          <p:spTgt spid="1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6000"/>
                            </p:stCondLst>
                            <p:childTnLst>
                              <p:par>
                                <p:cTn id="59" presetID="1" presetClass="entr" presetSubtype="0" fill="hold" grpId="0" nodeType="afterEffect">
                                  <p:stCondLst>
                                    <p:cond delay="0"/>
                                  </p:stCondLst>
                                  <p:childTnLst>
                                    <p:set>
                                      <p:cBhvr>
                                        <p:cTn id="60" dur="1" fill="hold">
                                          <p:stCondLst>
                                            <p:cond delay="999"/>
                                          </p:stCondLst>
                                        </p:cTn>
                                        <p:tgtEl>
                                          <p:spTgt spid="4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7000"/>
                            </p:stCondLst>
                            <p:childTnLst>
                              <p:par>
                                <p:cTn id="62" presetID="1" presetClass="entr" presetSubtype="0" fill="hold" grpId="0" nodeType="afterEffect">
                                  <p:stCondLst>
                                    <p:cond delay="0"/>
                                  </p:stCondLst>
                                  <p:childTnLst>
                                    <p:set>
                                      <p:cBhvr>
                                        <p:cTn id="63" dur="1" fill="hold">
                                          <p:stCondLst>
                                            <p:cond delay="999"/>
                                          </p:stCondLst>
                                        </p:cTn>
                                        <p:tgtEl>
                                          <p:spTgt spid="5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8000"/>
                            </p:stCondLst>
                            <p:childTnLst>
                              <p:par>
                                <p:cTn id="65" presetID="1" presetClass="entr" presetSubtype="0" fill="hold" grpId="0" nodeType="afterEffect">
                                  <p:stCondLst>
                                    <p:cond delay="0"/>
                                  </p:stCondLst>
                                  <p:childTnLst>
                                    <p:set>
                                      <p:cBhvr>
                                        <p:cTn id="66"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9000"/>
                            </p:stCondLst>
                            <p:childTnLst>
                              <p:par>
                                <p:cTn id="68" presetID="1" presetClass="entr" presetSubtype="0" fill="hold" grpId="0" nodeType="afterEffect">
                                  <p:stCondLst>
                                    <p:cond delay="0"/>
                                  </p:stCondLst>
                                  <p:childTnLst>
                                    <p:set>
                                      <p:cBhvr>
                                        <p:cTn id="69" dur="1" fill="hold">
                                          <p:stCondLst>
                                            <p:cond delay="999"/>
                                          </p:stCondLst>
                                        </p:cTn>
                                        <p:tgtEl>
                                          <p:spTgt spid="102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0000"/>
                            </p:stCondLst>
                            <p:childTnLst>
                              <p:par>
                                <p:cTn id="71" presetID="1" presetClass="entr" presetSubtype="0" fill="hold" grpId="0" nodeType="afterEffect">
                                  <p:stCondLst>
                                    <p:cond delay="0"/>
                                  </p:stCondLst>
                                  <p:childTnLst>
                                    <p:set>
                                      <p:cBhvr>
                                        <p:cTn id="72"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1000"/>
                            </p:stCondLst>
                            <p:childTnLst>
                              <p:par>
                                <p:cTn id="74" presetID="1" presetClass="entr" presetSubtype="0" fill="hold" grpId="0" nodeType="afterEffect">
                                  <p:stCondLst>
                                    <p:cond delay="0"/>
                                  </p:stCondLst>
                                  <p:childTnLst>
                                    <p:set>
                                      <p:cBhvr>
                                        <p:cTn id="75"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2000"/>
                            </p:stCondLst>
                            <p:childTnLst>
                              <p:par>
                                <p:cTn id="77" presetID="1" presetClass="entr" presetSubtype="0" fill="hold" grpId="0" nodeType="afterEffect">
                                  <p:stCondLst>
                                    <p:cond delay="0"/>
                                  </p:stCondLst>
                                  <p:childTnLst>
                                    <p:set>
                                      <p:cBhvr>
                                        <p:cTn id="78" dur="1" fill="hold">
                                          <p:stCondLst>
                                            <p:cond delay="999"/>
                                          </p:stCondLst>
                                        </p:cTn>
                                        <p:tgtEl>
                                          <p:spTgt spid="103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3000"/>
                            </p:stCondLst>
                            <p:childTnLst>
                              <p:par>
                                <p:cTn id="80" presetID="1" presetClass="entr" presetSubtype="0" fill="hold" grpId="0" nodeType="afterEffect">
                                  <p:stCondLst>
                                    <p:cond delay="0"/>
                                  </p:stCondLst>
                                  <p:childTnLst>
                                    <p:set>
                                      <p:cBhvr>
                                        <p:cTn id="81" dur="1" fill="hold">
                                          <p:stCondLst>
                                            <p:cond delay="999"/>
                                          </p:stCondLst>
                                        </p:cTn>
                                        <p:tgtEl>
                                          <p:spTgt spid="1037"/>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demgiay.wav"/>
                                        </p:tgtEl>
                                      </p:cMediaNode>
                                    </p:audio>
                                  </p:subTnLst>
                                </p:cTn>
                              </p:par>
                            </p:childTnLst>
                          </p:cTn>
                        </p:par>
                        <p:par>
                          <p:cTn id="82" fill="hold">
                            <p:stCondLst>
                              <p:cond delay="14000"/>
                            </p:stCondLst>
                            <p:childTnLst>
                              <p:par>
                                <p:cTn id="83" presetID="1" presetClass="entr" presetSubtype="0" fill="hold" grpId="0" nodeType="afterEffect">
                                  <p:stCondLst>
                                    <p:cond delay="0"/>
                                  </p:stCondLst>
                                  <p:childTnLst>
                                    <p:set>
                                      <p:cBhvr>
                                        <p:cTn id="84" dur="1" fill="hold">
                                          <p:stCondLst>
                                            <p:cond delay="999"/>
                                          </p:stCondLst>
                                        </p:cTn>
                                        <p:tgtEl>
                                          <p:spTgt spid="1038"/>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59" grpId="0" animBg="1"/>
      <p:bldP spid="60" grpId="0" animBg="1"/>
      <p:bldP spid="1031" grpId="0" animBg="1"/>
      <p:bldP spid="1032" grpId="0" animBg="1"/>
      <p:bldP spid="1033" grpId="0" animBg="1"/>
      <p:bldP spid="13" grpId="0" animBg="1"/>
      <p:bldP spid="47" grpId="0" animBg="1"/>
      <p:bldP spid="6" grpId="0" animBg="1"/>
      <p:bldP spid="7" grpId="0" animBg="1"/>
      <p:bldP spid="8" grpId="0" animBg="1"/>
      <p:bldP spid="9" grpId="0" animBg="1"/>
      <p:bldP spid="10" grpId="0" animBg="1"/>
      <p:bldP spid="12" grpId="0" animBg="1"/>
      <p:bldP spid="46" grpId="0" animBg="1"/>
      <p:bldP spid="51" grpId="0" animBg="1"/>
      <p:bldP spid="63" grpId="0" animBg="1"/>
      <p:bldP spid="1024" grpId="0" animBg="1"/>
      <p:bldP spid="1025" grpId="0" animBg="1"/>
      <p:bldP spid="1026" grpId="0" animBg="1"/>
      <p:bldP spid="1035" grpId="0" animBg="1"/>
      <p:bldP spid="1037" grpId="0" animBg="1"/>
      <p:bldP spid="103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680754" y="776185"/>
            <a:ext cx="8236393" cy="103165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1837415" y="876515"/>
            <a:ext cx="7786384" cy="830997"/>
          </a:xfrm>
          <a:prstGeom prst="rect">
            <a:avLst/>
          </a:prstGeom>
          <a:noFill/>
        </p:spPr>
        <p:txBody>
          <a:bodyPr wrap="square" rtlCol="0">
            <a:spAutoFit/>
          </a:bodyPr>
          <a:lstStyle/>
          <a:p>
            <a:pPr algn="ctr"/>
            <a:r>
              <a:rPr lang="en-GB" sz="2400" b="1" dirty="0">
                <a:latin typeface="Times New Roman" panose="02020603050405020304" pitchFamily="18" charset="0"/>
                <a:ea typeface="Calibri" panose="020F0502020204030204" pitchFamily="34" charset="0"/>
              </a:rPr>
              <a:t>Ở </a:t>
            </a:r>
            <a:r>
              <a:rPr lang="en-GB" sz="2400" b="1" dirty="0" err="1">
                <a:latin typeface="Times New Roman" panose="02020603050405020304" pitchFamily="18" charset="0"/>
                <a:ea typeface="Calibri" panose="020F0502020204030204" pitchFamily="34" charset="0"/>
              </a:rPr>
              <a:t>trong</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tình</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trạng</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xấu</a:t>
            </a:r>
            <a:r>
              <a:rPr lang="en-GB" sz="2400" b="1" dirty="0">
                <a:latin typeface="Times New Roman" panose="02020603050405020304" pitchFamily="18" charset="0"/>
                <a:ea typeface="Calibri" panose="020F0502020204030204" pitchFamily="34" charset="0"/>
              </a:rPr>
              <a:t>, gay go </a:t>
            </a:r>
            <a:r>
              <a:rPr lang="en-GB" sz="2400" b="1" dirty="0" err="1">
                <a:latin typeface="Times New Roman" panose="02020603050405020304" pitchFamily="18" charset="0"/>
                <a:ea typeface="Calibri" panose="020F0502020204030204" pitchFamily="34" charset="0"/>
              </a:rPr>
              <a:t>đến</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mức</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trầm</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trọng</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có</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nguy</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cơ</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dẫn</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đến</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những</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hậu</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quả</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hết</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sức</a:t>
            </a:r>
            <a:r>
              <a:rPr lang="en-GB" sz="2400" b="1" dirty="0">
                <a:latin typeface="Times New Roman" panose="02020603050405020304" pitchFamily="18" charset="0"/>
                <a:ea typeface="Calibri" panose="020F0502020204030204" pitchFamily="34" charset="0"/>
              </a:rPr>
              <a:t> tai </a:t>
            </a:r>
            <a:r>
              <a:rPr lang="en-GB" sz="2400" b="1" dirty="0" err="1">
                <a:latin typeface="Times New Roman" panose="02020603050405020304" pitchFamily="18" charset="0"/>
                <a:ea typeface="Calibri" panose="020F0502020204030204" pitchFamily="34" charset="0"/>
              </a:rPr>
              <a:t>hại</a:t>
            </a:r>
            <a:r>
              <a:rPr lang="en-GB" sz="2400" b="1" dirty="0">
                <a:effectLst/>
                <a:latin typeface="Times New Roman" panose="02020603050405020304" pitchFamily="18" charset="0"/>
                <a:ea typeface="Calibri" panose="020F0502020204030204" pitchFamily="34" charset="0"/>
              </a:rPr>
              <a:t>.</a:t>
            </a:r>
            <a:endParaRPr lang="vi-VN" sz="8800" b="1" dirty="0">
              <a:latin typeface="Calibri" panose="020F0502020204030204" pitchFamily="34" charset="0"/>
              <a:ea typeface="Calibri" panose="020F0502020204030204" pitchFamily="34" charset="0"/>
              <a:cs typeface="Calibri" panose="020F0502020204030204" pitchFamily="34"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4868623" y="1902092"/>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xmlns="" id="{3BD932CE-B13C-A117-FA45-A4039F50FA19}"/>
              </a:ext>
            </a:extLst>
          </p:cNvPr>
          <p:cNvSpPr/>
          <p:nvPr/>
        </p:nvSpPr>
        <p:spPr>
          <a:xfrm>
            <a:off x="6129863" y="251561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xmlns="" id="{938D76D6-BC0D-E1BA-D34A-99F9DFC23BB6}"/>
              </a:ext>
            </a:extLst>
          </p:cNvPr>
          <p:cNvSpPr/>
          <p:nvPr/>
        </p:nvSpPr>
        <p:spPr>
          <a:xfrm>
            <a:off x="5354688" y="251173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xmlns="" id="{EAADF832-9AF2-BD7D-1A63-803A9082FFBF}"/>
              </a:ext>
            </a:extLst>
          </p:cNvPr>
          <p:cNvSpPr/>
          <p:nvPr/>
        </p:nvSpPr>
        <p:spPr>
          <a:xfrm>
            <a:off x="4589813" y="2509072"/>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xmlns="" id="{374B2023-FF37-9AE1-2CB0-DB27B6FB4EA4}"/>
              </a:ext>
            </a:extLst>
          </p:cNvPr>
          <p:cNvSpPr/>
          <p:nvPr/>
        </p:nvSpPr>
        <p:spPr>
          <a:xfrm>
            <a:off x="5400830" y="252556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M</a:t>
            </a:r>
          </a:p>
        </p:txBody>
      </p:sp>
      <p:sp>
        <p:nvSpPr>
          <p:cNvPr id="58" name="Rectangle 57">
            <a:extLst>
              <a:ext uri="{FF2B5EF4-FFF2-40B4-BE49-F238E27FC236}">
                <a16:creationId xmlns:a16="http://schemas.microsoft.com/office/drawing/2014/main" xmlns="" id="{C1C08036-D90F-A019-49A3-FCA9E0CD5BC8}"/>
              </a:ext>
            </a:extLst>
          </p:cNvPr>
          <p:cNvSpPr/>
          <p:nvPr/>
        </p:nvSpPr>
        <p:spPr>
          <a:xfrm>
            <a:off x="4630205" y="2555303"/>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UTM Avo" panose="02040603050506020204" pitchFamily="18" charset="0"/>
              </a:rPr>
              <a:t>Ê</a:t>
            </a:r>
          </a:p>
        </p:txBody>
      </p:sp>
      <p:sp>
        <p:nvSpPr>
          <p:cNvPr id="1036" name="Oval 1035">
            <a:extLst>
              <a:ext uri="{FF2B5EF4-FFF2-40B4-BE49-F238E27FC236}">
                <a16:creationId xmlns:a16="http://schemas.microsoft.com/office/drawing/2014/main" xmlns="" id="{2787A4A9-43D1-C6DD-7B6F-93118C6F43A7}"/>
              </a:ext>
            </a:extLst>
          </p:cNvPr>
          <p:cNvSpPr/>
          <p:nvPr/>
        </p:nvSpPr>
        <p:spPr>
          <a:xfrm>
            <a:off x="5263073" y="17694"/>
            <a:ext cx="778102"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3</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44" name="Rectangle 43">
            <a:extLst>
              <a:ext uri="{FF2B5EF4-FFF2-40B4-BE49-F238E27FC236}">
                <a16:creationId xmlns:a16="http://schemas.microsoft.com/office/drawing/2014/main" xmlns="" id="{40D76AC1-CF14-0A2B-A589-DF6967215D69}"/>
              </a:ext>
            </a:extLst>
          </p:cNvPr>
          <p:cNvSpPr/>
          <p:nvPr/>
        </p:nvSpPr>
        <p:spPr>
          <a:xfrm>
            <a:off x="3834319" y="250907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45" name="Rectangle 44">
            <a:extLst>
              <a:ext uri="{FF2B5EF4-FFF2-40B4-BE49-F238E27FC236}">
                <a16:creationId xmlns:a16="http://schemas.microsoft.com/office/drawing/2014/main" xmlns="" id="{20AF0378-7A95-2C8E-2C8F-701A62660501}"/>
              </a:ext>
            </a:extLst>
          </p:cNvPr>
          <p:cNvSpPr/>
          <p:nvPr/>
        </p:nvSpPr>
        <p:spPr>
          <a:xfrm>
            <a:off x="3043982" y="251561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46" name="Rectangle 45">
            <a:extLst>
              <a:ext uri="{FF2B5EF4-FFF2-40B4-BE49-F238E27FC236}">
                <a16:creationId xmlns:a16="http://schemas.microsoft.com/office/drawing/2014/main" xmlns="" id="{96618925-547C-9E58-308D-3EF18BE0A56A}"/>
              </a:ext>
            </a:extLst>
          </p:cNvPr>
          <p:cNvSpPr/>
          <p:nvPr/>
        </p:nvSpPr>
        <p:spPr>
          <a:xfrm>
            <a:off x="2267808" y="251561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47" name="Rectangle 46">
            <a:extLst>
              <a:ext uri="{FF2B5EF4-FFF2-40B4-BE49-F238E27FC236}">
                <a16:creationId xmlns:a16="http://schemas.microsoft.com/office/drawing/2014/main" xmlns="" id="{13D5DCD0-D237-699D-CF64-F6B0677DDDEB}"/>
              </a:ext>
            </a:extLst>
          </p:cNvPr>
          <p:cNvSpPr/>
          <p:nvPr/>
        </p:nvSpPr>
        <p:spPr>
          <a:xfrm>
            <a:off x="1475376" y="251561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3" name="Rectangle 52">
            <a:extLst>
              <a:ext uri="{FF2B5EF4-FFF2-40B4-BE49-F238E27FC236}">
                <a16:creationId xmlns:a16="http://schemas.microsoft.com/office/drawing/2014/main" xmlns="" id="{3E7FC16F-27D6-4571-C0A4-2CFCBB9E9AE1}"/>
              </a:ext>
            </a:extLst>
          </p:cNvPr>
          <p:cNvSpPr/>
          <p:nvPr/>
        </p:nvSpPr>
        <p:spPr>
          <a:xfrm>
            <a:off x="9193068" y="252629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4" name="Rectangle 53">
            <a:extLst>
              <a:ext uri="{FF2B5EF4-FFF2-40B4-BE49-F238E27FC236}">
                <a16:creationId xmlns:a16="http://schemas.microsoft.com/office/drawing/2014/main" xmlns="" id="{BAEB6CFB-D377-A986-E228-0534E341ED9D}"/>
              </a:ext>
            </a:extLst>
          </p:cNvPr>
          <p:cNvSpPr/>
          <p:nvPr/>
        </p:nvSpPr>
        <p:spPr>
          <a:xfrm>
            <a:off x="8430670" y="253596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7" name="Rectangle 56">
            <a:extLst>
              <a:ext uri="{FF2B5EF4-FFF2-40B4-BE49-F238E27FC236}">
                <a16:creationId xmlns:a16="http://schemas.microsoft.com/office/drawing/2014/main" xmlns="" id="{7F98D464-FBB8-6ECA-00D6-AA4CE157319E}"/>
              </a:ext>
            </a:extLst>
          </p:cNvPr>
          <p:cNvSpPr/>
          <p:nvPr/>
        </p:nvSpPr>
        <p:spPr>
          <a:xfrm>
            <a:off x="7661827" y="253800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9" name="Rectangle 58">
            <a:extLst>
              <a:ext uri="{FF2B5EF4-FFF2-40B4-BE49-F238E27FC236}">
                <a16:creationId xmlns:a16="http://schemas.microsoft.com/office/drawing/2014/main" xmlns="" id="{652E5733-0856-D05A-5AED-3E4C4C8CC079}"/>
              </a:ext>
            </a:extLst>
          </p:cNvPr>
          <p:cNvSpPr/>
          <p:nvPr/>
        </p:nvSpPr>
        <p:spPr>
          <a:xfrm>
            <a:off x="6892984" y="252629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60" name="Rectangle 59">
            <a:extLst>
              <a:ext uri="{FF2B5EF4-FFF2-40B4-BE49-F238E27FC236}">
                <a16:creationId xmlns:a16="http://schemas.microsoft.com/office/drawing/2014/main" xmlns="" id="{830FB91D-88D8-A98C-C86D-B8E6DDDB9800}"/>
              </a:ext>
            </a:extLst>
          </p:cNvPr>
          <p:cNvSpPr/>
          <p:nvPr/>
        </p:nvSpPr>
        <p:spPr>
          <a:xfrm>
            <a:off x="3889823" y="253902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I</a:t>
            </a:r>
          </a:p>
        </p:txBody>
      </p:sp>
      <p:sp>
        <p:nvSpPr>
          <p:cNvPr id="61" name="Rectangle 60">
            <a:extLst>
              <a:ext uri="{FF2B5EF4-FFF2-40B4-BE49-F238E27FC236}">
                <a16:creationId xmlns:a16="http://schemas.microsoft.com/office/drawing/2014/main" xmlns="" id="{58003B7D-788A-D942-EAF0-F2E3E0D0E651}"/>
              </a:ext>
            </a:extLst>
          </p:cNvPr>
          <p:cNvSpPr/>
          <p:nvPr/>
        </p:nvSpPr>
        <p:spPr>
          <a:xfrm>
            <a:off x="1533965" y="254002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62" name="Rectangle 61">
            <a:extLst>
              <a:ext uri="{FF2B5EF4-FFF2-40B4-BE49-F238E27FC236}">
                <a16:creationId xmlns:a16="http://schemas.microsoft.com/office/drawing/2014/main" xmlns="" id="{8E32FA9E-3F19-1423-5E1D-DF664ABC179E}"/>
              </a:ext>
            </a:extLst>
          </p:cNvPr>
          <p:cNvSpPr/>
          <p:nvPr/>
        </p:nvSpPr>
        <p:spPr>
          <a:xfrm>
            <a:off x="2323469" y="255294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G</a:t>
            </a:r>
          </a:p>
        </p:txBody>
      </p:sp>
      <p:sp>
        <p:nvSpPr>
          <p:cNvPr id="63" name="Rectangle 62">
            <a:extLst>
              <a:ext uri="{FF2B5EF4-FFF2-40B4-BE49-F238E27FC236}">
                <a16:creationId xmlns:a16="http://schemas.microsoft.com/office/drawing/2014/main" xmlns="" id="{64F2E5C4-0E57-63C4-2D7B-477DD7E836F9}"/>
              </a:ext>
            </a:extLst>
          </p:cNvPr>
          <p:cNvSpPr/>
          <p:nvPr/>
        </p:nvSpPr>
        <p:spPr>
          <a:xfrm>
            <a:off x="3121632" y="255369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H</a:t>
            </a:r>
          </a:p>
        </p:txBody>
      </p:sp>
      <p:sp>
        <p:nvSpPr>
          <p:cNvPr id="1024" name="Rectangle 1023">
            <a:extLst>
              <a:ext uri="{FF2B5EF4-FFF2-40B4-BE49-F238E27FC236}">
                <a16:creationId xmlns:a16="http://schemas.microsoft.com/office/drawing/2014/main" xmlns="" id="{32EFC275-00E9-151B-9BA9-049C62388DD1}"/>
              </a:ext>
            </a:extLst>
          </p:cNvPr>
          <p:cNvSpPr/>
          <p:nvPr/>
        </p:nvSpPr>
        <p:spPr>
          <a:xfrm>
            <a:off x="6188832" y="253902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T</a:t>
            </a:r>
          </a:p>
        </p:txBody>
      </p:sp>
      <p:sp>
        <p:nvSpPr>
          <p:cNvPr id="1025" name="Rectangle 1024">
            <a:extLst>
              <a:ext uri="{FF2B5EF4-FFF2-40B4-BE49-F238E27FC236}">
                <a16:creationId xmlns:a16="http://schemas.microsoft.com/office/drawing/2014/main" xmlns="" id="{A8A619FC-388C-370E-F710-BCEB243C642C}"/>
              </a:ext>
            </a:extLst>
          </p:cNvPr>
          <p:cNvSpPr/>
          <p:nvPr/>
        </p:nvSpPr>
        <p:spPr>
          <a:xfrm>
            <a:off x="6942495" y="255294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R</a:t>
            </a:r>
          </a:p>
        </p:txBody>
      </p:sp>
      <p:sp>
        <p:nvSpPr>
          <p:cNvPr id="1027" name="Rectangle 1026">
            <a:extLst>
              <a:ext uri="{FF2B5EF4-FFF2-40B4-BE49-F238E27FC236}">
                <a16:creationId xmlns:a16="http://schemas.microsoft.com/office/drawing/2014/main" xmlns="" id="{3055E1F3-6A83-9B13-881D-5BE66B45C62F}"/>
              </a:ext>
            </a:extLst>
          </p:cNvPr>
          <p:cNvSpPr/>
          <p:nvPr/>
        </p:nvSpPr>
        <p:spPr>
          <a:xfrm>
            <a:off x="7707309" y="255118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Ọ</a:t>
            </a:r>
          </a:p>
        </p:txBody>
      </p:sp>
      <p:sp>
        <p:nvSpPr>
          <p:cNvPr id="1028" name="Rectangle 1027">
            <a:extLst>
              <a:ext uri="{FF2B5EF4-FFF2-40B4-BE49-F238E27FC236}">
                <a16:creationId xmlns:a16="http://schemas.microsoft.com/office/drawing/2014/main" xmlns="" id="{CA4EDC9F-EB3F-060E-1487-8CA760E988E9}"/>
              </a:ext>
            </a:extLst>
          </p:cNvPr>
          <p:cNvSpPr/>
          <p:nvPr/>
        </p:nvSpPr>
        <p:spPr>
          <a:xfrm>
            <a:off x="8487698" y="256512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1029" name="Rectangle 1028">
            <a:extLst>
              <a:ext uri="{FF2B5EF4-FFF2-40B4-BE49-F238E27FC236}">
                <a16:creationId xmlns:a16="http://schemas.microsoft.com/office/drawing/2014/main" xmlns="" id="{F011FAF1-B7C5-1996-A244-72C9DF79686E}"/>
              </a:ext>
            </a:extLst>
          </p:cNvPr>
          <p:cNvSpPr/>
          <p:nvPr/>
        </p:nvSpPr>
        <p:spPr>
          <a:xfrm>
            <a:off x="9260602" y="256512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G</a:t>
            </a:r>
          </a:p>
        </p:txBody>
      </p:sp>
      <p:sp>
        <p:nvSpPr>
          <p:cNvPr id="1031" name="TextBox 1030">
            <a:extLst>
              <a:ext uri="{FF2B5EF4-FFF2-40B4-BE49-F238E27FC236}">
                <a16:creationId xmlns:a16="http://schemas.microsoft.com/office/drawing/2014/main" xmlns="" id="{D14F6A0B-E46F-1831-12E2-EC21C6559B0B}"/>
              </a:ext>
            </a:extLst>
          </p:cNvPr>
          <p:cNvSpPr txBox="1"/>
          <p:nvPr/>
        </p:nvSpPr>
        <p:spPr>
          <a:xfrm>
            <a:off x="467717" y="3350660"/>
            <a:ext cx="10616178" cy="2677656"/>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 </a:t>
            </a:r>
            <a:r>
              <a:rPr lang="en-GB" sz="2400" b="0" i="0" dirty="0">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Tuy nhiên, ngay sau khi lên cầm quyền vào tháng 4-1975, tập đoàn Pol Pot – Ieng Sary (Pôn Pốt – Iêng Xary) đã phản bội nhân dân Cam-pu-chia, thực hiện cải tạo xã hội theo mô hình cực đoan, thi hành chế độ diệt chủng, thanh trừng nội bộ, giết hại dã man hàng triệu người dân vô tội, đồng thời gây xung đột biên giới, đánh chiếm một số đảo, di dời một số mốc quốc giới, gây nhiều tội ác, xâm phạm </a:t>
            </a:r>
            <a:r>
              <a:rPr lang="vi-VN" sz="2400" b="0" i="0" dirty="0">
                <a:solidFill>
                  <a:srgbClr val="FF0000"/>
                </a:solidFill>
                <a:effectLst/>
                <a:latin typeface="Arial" panose="020B0604020202020204" pitchFamily="34" charset="0"/>
                <a:cs typeface="Arial" panose="020B0604020202020204" pitchFamily="34" charset="0"/>
              </a:rPr>
              <a:t>nghiêm trọng </a:t>
            </a:r>
            <a:r>
              <a:rPr lang="vi-VN" sz="2400" b="0" i="0" dirty="0">
                <a:solidFill>
                  <a:srgbClr val="242021"/>
                </a:solidFill>
                <a:effectLst/>
                <a:latin typeface="Arial" panose="020B0604020202020204" pitchFamily="34" charset="0"/>
                <a:cs typeface="Arial" panose="020B0604020202020204" pitchFamily="34" charset="0"/>
              </a:rPr>
              <a:t>độc lập, chủ quyền và toàn vẹn lãnh thổ của Việt Nam.</a:t>
            </a:r>
            <a:r>
              <a:rPr lang="en-GB" sz="2400" b="0" i="0" dirty="0">
                <a:solidFill>
                  <a:srgbClr val="242021"/>
                </a:solidFill>
                <a:effectLst/>
                <a:latin typeface="Arial" panose="020B0604020202020204" pitchFamily="34" charset="0"/>
                <a:cs typeface="Arial" panose="020B0604020202020204" pitchFamily="34" charset="0"/>
              </a:rPr>
              <a:t>”</a:t>
            </a:r>
          </a:p>
        </p:txBody>
      </p:sp>
      <p:sp>
        <p:nvSpPr>
          <p:cNvPr id="1037" name="Arrow: Left 1036">
            <a:hlinkClick r:id="rId7" action="ppaction://hlinksldjump"/>
            <a:extLst>
              <a:ext uri="{FF2B5EF4-FFF2-40B4-BE49-F238E27FC236}">
                <a16:creationId xmlns:a16="http://schemas.microsoft.com/office/drawing/2014/main" xmlns="" id="{039D8E4D-4CCC-2421-D10D-1C939FC7DC61}"/>
              </a:ext>
            </a:extLst>
          </p:cNvPr>
          <p:cNvSpPr/>
          <p:nvPr/>
        </p:nvSpPr>
        <p:spPr>
          <a:xfrm>
            <a:off x="0" y="6106928"/>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pic>
        <p:nvPicPr>
          <p:cNvPr id="4" name="Picture 3" descr="A blue and white alarm clock with bells&#10;&#10;Description automatically generated">
            <a:extLst>
              <a:ext uri="{FF2B5EF4-FFF2-40B4-BE49-F238E27FC236}">
                <a16:creationId xmlns:a16="http://schemas.microsoft.com/office/drawing/2014/main" xmlns="" id="{B9A78A2D-4543-5836-D254-C4B330D09D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9E7777BD-ABFA-408B-B806-A42ED55E755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xmlns="" id="{B88E3548-D904-A8D6-A369-2F28F750A76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xmlns="" id="{E3E0A182-15B4-3D9C-64FB-593C583411F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xmlns="" id="{37A1462E-FD21-0EA0-9DAC-9AFAA277037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xmlns="" id="{524F5D42-5607-3580-8DCC-9BDA5897D6B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xmlns="" id="{7F42EB8B-A8AD-CE97-6B36-8DCD8EB7DFA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1" name="Oval 10">
            <a:extLst>
              <a:ext uri="{FF2B5EF4-FFF2-40B4-BE49-F238E27FC236}">
                <a16:creationId xmlns:a16="http://schemas.microsoft.com/office/drawing/2014/main" xmlns="" id="{87556C37-D7C7-8420-6656-E4505A395D0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51" name="Oval 50">
            <a:extLst>
              <a:ext uri="{FF2B5EF4-FFF2-40B4-BE49-F238E27FC236}">
                <a16:creationId xmlns:a16="http://schemas.microsoft.com/office/drawing/2014/main" xmlns="" id="{CE4A8FDC-AE0D-B0E6-DA4E-8233FE5ED44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56" name="Oval 55">
            <a:extLst>
              <a:ext uri="{FF2B5EF4-FFF2-40B4-BE49-F238E27FC236}">
                <a16:creationId xmlns:a16="http://schemas.microsoft.com/office/drawing/2014/main" xmlns="" id="{F78E838D-0E84-5BED-6D8D-79EEB8ED740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26" name="Oval 1025">
            <a:extLst>
              <a:ext uri="{FF2B5EF4-FFF2-40B4-BE49-F238E27FC236}">
                <a16:creationId xmlns:a16="http://schemas.microsoft.com/office/drawing/2014/main" xmlns="" id="{12958868-7646-EE7E-6CA6-C345D2BE715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30" name="Oval 1029">
            <a:extLst>
              <a:ext uri="{FF2B5EF4-FFF2-40B4-BE49-F238E27FC236}">
                <a16:creationId xmlns:a16="http://schemas.microsoft.com/office/drawing/2014/main" xmlns="" id="{A609134E-BC47-E960-1195-75AEF9A142C4}"/>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32" name="Oval 1031">
            <a:extLst>
              <a:ext uri="{FF2B5EF4-FFF2-40B4-BE49-F238E27FC236}">
                <a16:creationId xmlns:a16="http://schemas.microsoft.com/office/drawing/2014/main" xmlns="" id="{4E412568-9235-0678-C9C8-FD00B6EF37B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39" name="Oval 1038">
            <a:extLst>
              <a:ext uri="{FF2B5EF4-FFF2-40B4-BE49-F238E27FC236}">
                <a16:creationId xmlns:a16="http://schemas.microsoft.com/office/drawing/2014/main" xmlns="" id="{A9442F83-F124-CC2B-6068-9566D72061B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40" name="Oval 1039">
            <a:extLst>
              <a:ext uri="{FF2B5EF4-FFF2-40B4-BE49-F238E27FC236}">
                <a16:creationId xmlns:a16="http://schemas.microsoft.com/office/drawing/2014/main" xmlns="" id="{C3B819CF-4AAE-4A32-7F9E-DF56CCBBB9A8}"/>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41" name="Oval 1040">
            <a:extLst>
              <a:ext uri="{FF2B5EF4-FFF2-40B4-BE49-F238E27FC236}">
                <a16:creationId xmlns:a16="http://schemas.microsoft.com/office/drawing/2014/main" xmlns="" id="{37EBBF6E-6711-C254-6C42-4FCCB90B6E7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42" name="Oval 1041">
            <a:extLst>
              <a:ext uri="{FF2B5EF4-FFF2-40B4-BE49-F238E27FC236}">
                <a16:creationId xmlns:a16="http://schemas.microsoft.com/office/drawing/2014/main" xmlns="" id="{11A35DCB-E641-1B18-4B12-5345D2BCBCC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42194798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fade">
                                      <p:cBhvr>
                                        <p:cTn id="16" dur="500"/>
                                        <p:tgtEl>
                                          <p:spTgt spid="6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500"/>
                                        <p:tgtEl>
                                          <p:spTgt spid="6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fade">
                                      <p:cBhvr>
                                        <p:cTn id="25" dur="500"/>
                                        <p:tgtEl>
                                          <p:spTgt spid="10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25"/>
                                        </p:tgtEl>
                                        <p:attrNameLst>
                                          <p:attrName>style.visibility</p:attrName>
                                        </p:attrNameLst>
                                      </p:cBhvr>
                                      <p:to>
                                        <p:strVal val="visible"/>
                                      </p:to>
                                    </p:set>
                                    <p:animEffect transition="in" filter="fade">
                                      <p:cBhvr>
                                        <p:cTn id="28" dur="500"/>
                                        <p:tgtEl>
                                          <p:spTgt spid="102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27"/>
                                        </p:tgtEl>
                                        <p:attrNameLst>
                                          <p:attrName>style.visibility</p:attrName>
                                        </p:attrNameLst>
                                      </p:cBhvr>
                                      <p:to>
                                        <p:strVal val="visible"/>
                                      </p:to>
                                    </p:set>
                                    <p:animEffect transition="in" filter="fade">
                                      <p:cBhvr>
                                        <p:cTn id="31" dur="500"/>
                                        <p:tgtEl>
                                          <p:spTgt spid="10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fade">
                                      <p:cBhvr>
                                        <p:cTn id="34" dur="500"/>
                                        <p:tgtEl>
                                          <p:spTgt spid="102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29"/>
                                        </p:tgtEl>
                                        <p:attrNameLst>
                                          <p:attrName>style.visibility</p:attrName>
                                        </p:attrNameLst>
                                      </p:cBhvr>
                                      <p:to>
                                        <p:strVal val="visible"/>
                                      </p:to>
                                    </p:set>
                                    <p:animEffect transition="in" filter="fade">
                                      <p:cBhvr>
                                        <p:cTn id="37" dur="500"/>
                                        <p:tgtEl>
                                          <p:spTgt spid="1029"/>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1031"/>
                                        </p:tgtEl>
                                        <p:attrNameLst>
                                          <p:attrName>style.visibility</p:attrName>
                                        </p:attrNameLst>
                                      </p:cBhvr>
                                      <p:to>
                                        <p:strVal val="visible"/>
                                      </p:to>
                                    </p:set>
                                  </p:childTnLst>
                                </p:cTn>
                              </p:par>
                            </p:childTnLst>
                          </p:cTn>
                        </p:par>
                        <p:par>
                          <p:cTn id="40" fill="hold">
                            <p:stCondLst>
                              <p:cond delay="500"/>
                            </p:stCondLst>
                            <p:childTnLst>
                              <p:par>
                                <p:cTn id="41" presetID="1" presetClass="mediacall" presetSubtype="0" fill="hold" nodeType="afterEffect">
                                  <p:stCondLst>
                                    <p:cond delay="0"/>
                                  </p:stCondLst>
                                  <p:childTnLst>
                                    <p:cmd type="call" cmd="playFrom(0.0)">
                                      <p:cBhvr>
                                        <p:cTn id="42" dur="1" fill="hold"/>
                                        <p:tgtEl>
                                          <p:spTgt spid="15"/>
                                        </p:tgtEl>
                                      </p:cBhvr>
                                    </p:cmd>
                                  </p:childTnLst>
                                </p:cTn>
                              </p:par>
                            </p:childTnLst>
                          </p:cTn>
                        </p:par>
                      </p:childTnLst>
                    </p:cTn>
                  </p:par>
                </p:childTnLst>
              </p:cTn>
              <p:nextCondLst>
                <p:cond evt="onClick" delay="0">
                  <p:tgtEl>
                    <p:spTgt spid="48"/>
                  </p:tgtEl>
                </p:cond>
              </p:nextCondLst>
            </p:seq>
            <p:audio>
              <p:cMediaNode vol="80000" numSld="999" showWhenStopped="0">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1000"/>
                            </p:stCondLst>
                            <p:childTnLst>
                              <p:par>
                                <p:cTn id="50" presetID="1" presetClass="entr" presetSubtype="0" fill="hold" grpId="0" nodeType="afterEffect">
                                  <p:stCondLst>
                                    <p:cond delay="0"/>
                                  </p:stCondLst>
                                  <p:childTnLst>
                                    <p:set>
                                      <p:cBhvr>
                                        <p:cTn id="51"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2000"/>
                            </p:stCondLst>
                            <p:childTnLst>
                              <p:par>
                                <p:cTn id="53" presetID="1" presetClass="entr" presetSubtype="0" fill="hold" grpId="0" nodeType="afterEffect">
                                  <p:stCondLst>
                                    <p:cond delay="0"/>
                                  </p:stCondLst>
                                  <p:childTnLst>
                                    <p:set>
                                      <p:cBhvr>
                                        <p:cTn id="54"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3000"/>
                            </p:stCondLst>
                            <p:childTnLst>
                              <p:par>
                                <p:cTn id="56" presetID="1" presetClass="entr" presetSubtype="0" fill="hold" grpId="0" nodeType="afterEffect">
                                  <p:stCondLst>
                                    <p:cond delay="0"/>
                                  </p:stCondLst>
                                  <p:childTnLst>
                                    <p:set>
                                      <p:cBhvr>
                                        <p:cTn id="57"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4000"/>
                            </p:stCondLst>
                            <p:childTnLst>
                              <p:par>
                                <p:cTn id="59" presetID="1" presetClass="entr" presetSubtype="0" fill="hold" grpId="0" nodeType="afterEffect">
                                  <p:stCondLst>
                                    <p:cond delay="0"/>
                                  </p:stCondLst>
                                  <p:childTnLst>
                                    <p:set>
                                      <p:cBhvr>
                                        <p:cTn id="60"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5000"/>
                            </p:stCondLst>
                            <p:childTnLst>
                              <p:par>
                                <p:cTn id="62" presetID="1" presetClass="entr" presetSubtype="0" fill="hold" grpId="0" nodeType="afterEffect">
                                  <p:stCondLst>
                                    <p:cond delay="0"/>
                                  </p:stCondLst>
                                  <p:childTnLst>
                                    <p:set>
                                      <p:cBhvr>
                                        <p:cTn id="63" dur="1" fill="hold">
                                          <p:stCondLst>
                                            <p:cond delay="999"/>
                                          </p:stCondLst>
                                        </p:cTn>
                                        <p:tgtEl>
                                          <p:spTgt spid="1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6000"/>
                            </p:stCondLst>
                            <p:childTnLst>
                              <p:par>
                                <p:cTn id="65" presetID="1" presetClass="entr" presetSubtype="0" fill="hold" grpId="0" nodeType="afterEffect">
                                  <p:stCondLst>
                                    <p:cond delay="0"/>
                                  </p:stCondLst>
                                  <p:childTnLst>
                                    <p:set>
                                      <p:cBhvr>
                                        <p:cTn id="66" dur="1" fill="hold">
                                          <p:stCondLst>
                                            <p:cond delay="999"/>
                                          </p:stCondLst>
                                        </p:cTn>
                                        <p:tgtEl>
                                          <p:spTgt spid="5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7000"/>
                            </p:stCondLst>
                            <p:childTnLst>
                              <p:par>
                                <p:cTn id="68" presetID="1" presetClass="entr" presetSubtype="0" fill="hold" grpId="0" nodeType="afterEffect">
                                  <p:stCondLst>
                                    <p:cond delay="0"/>
                                  </p:stCondLst>
                                  <p:childTnLst>
                                    <p:set>
                                      <p:cBhvr>
                                        <p:cTn id="69" dur="1" fill="hold">
                                          <p:stCondLst>
                                            <p:cond delay="999"/>
                                          </p:stCondLst>
                                        </p:cTn>
                                        <p:tgtEl>
                                          <p:spTgt spid="56"/>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8000"/>
                            </p:stCondLst>
                            <p:childTnLst>
                              <p:par>
                                <p:cTn id="71" presetID="1" presetClass="entr" presetSubtype="0" fill="hold" grpId="0" nodeType="afterEffect">
                                  <p:stCondLst>
                                    <p:cond delay="0"/>
                                  </p:stCondLst>
                                  <p:childTnLst>
                                    <p:set>
                                      <p:cBhvr>
                                        <p:cTn id="72"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9000"/>
                            </p:stCondLst>
                            <p:childTnLst>
                              <p:par>
                                <p:cTn id="74" presetID="1" presetClass="entr" presetSubtype="0" fill="hold" grpId="0" nodeType="afterEffect">
                                  <p:stCondLst>
                                    <p:cond delay="0"/>
                                  </p:stCondLst>
                                  <p:childTnLst>
                                    <p:set>
                                      <p:cBhvr>
                                        <p:cTn id="75" dur="1" fill="hold">
                                          <p:stCondLst>
                                            <p:cond delay="999"/>
                                          </p:stCondLst>
                                        </p:cTn>
                                        <p:tgtEl>
                                          <p:spTgt spid="1030"/>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0000"/>
                            </p:stCondLst>
                            <p:childTnLst>
                              <p:par>
                                <p:cTn id="77" presetID="1" presetClass="entr" presetSubtype="0" fill="hold" grpId="0" nodeType="afterEffect">
                                  <p:stCondLst>
                                    <p:cond delay="0"/>
                                  </p:stCondLst>
                                  <p:childTnLst>
                                    <p:set>
                                      <p:cBhvr>
                                        <p:cTn id="78"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1000"/>
                            </p:stCondLst>
                            <p:childTnLst>
                              <p:par>
                                <p:cTn id="80" presetID="1" presetClass="entr" presetSubtype="0" fill="hold" grpId="0" nodeType="afterEffect">
                                  <p:stCondLst>
                                    <p:cond delay="0"/>
                                  </p:stCondLst>
                                  <p:childTnLst>
                                    <p:set>
                                      <p:cBhvr>
                                        <p:cTn id="81" dur="1" fill="hold">
                                          <p:stCondLst>
                                            <p:cond delay="999"/>
                                          </p:stCondLst>
                                        </p:cTn>
                                        <p:tgtEl>
                                          <p:spTgt spid="103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demgiay.wav"/>
                                        </p:tgtEl>
                                      </p:cMediaNode>
                                    </p:audio>
                                  </p:subTnLst>
                                </p:cTn>
                              </p:par>
                            </p:childTnLst>
                          </p:cTn>
                        </p:par>
                        <p:par>
                          <p:cTn id="82" fill="hold">
                            <p:stCondLst>
                              <p:cond delay="12000"/>
                            </p:stCondLst>
                            <p:childTnLst>
                              <p:par>
                                <p:cTn id="83" presetID="1" presetClass="entr" presetSubtype="0" fill="hold" grpId="0" nodeType="afterEffect">
                                  <p:stCondLst>
                                    <p:cond delay="0"/>
                                  </p:stCondLst>
                                  <p:childTnLst>
                                    <p:set>
                                      <p:cBhvr>
                                        <p:cTn id="84" dur="1" fill="hold">
                                          <p:stCondLst>
                                            <p:cond delay="999"/>
                                          </p:stCondLst>
                                        </p:cTn>
                                        <p:tgtEl>
                                          <p:spTgt spid="104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demgiay.wav"/>
                                        </p:tgtEl>
                                      </p:cMediaNode>
                                    </p:audio>
                                  </p:subTnLst>
                                </p:cTn>
                              </p:par>
                            </p:childTnLst>
                          </p:cTn>
                        </p:par>
                        <p:par>
                          <p:cTn id="85" fill="hold">
                            <p:stCondLst>
                              <p:cond delay="13000"/>
                            </p:stCondLst>
                            <p:childTnLst>
                              <p:par>
                                <p:cTn id="86" presetID="1" presetClass="entr" presetSubtype="0" fill="hold" grpId="0" nodeType="afterEffect">
                                  <p:stCondLst>
                                    <p:cond delay="0"/>
                                  </p:stCondLst>
                                  <p:childTnLst>
                                    <p:set>
                                      <p:cBhvr>
                                        <p:cTn id="87" dur="1" fill="hold">
                                          <p:stCondLst>
                                            <p:cond delay="999"/>
                                          </p:stCondLst>
                                        </p:cTn>
                                        <p:tgtEl>
                                          <p:spTgt spid="104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demgiay.wav"/>
                                        </p:tgtEl>
                                      </p:cMediaNode>
                                    </p:audio>
                                  </p:subTnLst>
                                </p:cTn>
                              </p:par>
                            </p:childTnLst>
                          </p:cTn>
                        </p:par>
                        <p:par>
                          <p:cTn id="88" fill="hold">
                            <p:stCondLst>
                              <p:cond delay="14000"/>
                            </p:stCondLst>
                            <p:childTnLst>
                              <p:par>
                                <p:cTn id="89" presetID="1" presetClass="entr" presetSubtype="0" fill="hold" grpId="0" nodeType="afterEffect">
                                  <p:stCondLst>
                                    <p:cond delay="0"/>
                                  </p:stCondLst>
                                  <p:childTnLst>
                                    <p:set>
                                      <p:cBhvr>
                                        <p:cTn id="90" dur="1" fill="hold">
                                          <p:stCondLst>
                                            <p:cond delay="999"/>
                                          </p:stCondLst>
                                        </p:cTn>
                                        <p:tgtEl>
                                          <p:spTgt spid="104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8" grpId="0" animBg="1"/>
      <p:bldP spid="60" grpId="0" animBg="1"/>
      <p:bldP spid="61" grpId="0" animBg="1"/>
      <p:bldP spid="62" grpId="0" animBg="1"/>
      <p:bldP spid="63" grpId="0" animBg="1"/>
      <p:bldP spid="1024" grpId="0" animBg="1"/>
      <p:bldP spid="1025" grpId="0" animBg="1"/>
      <p:bldP spid="1027" grpId="0" animBg="1"/>
      <p:bldP spid="1028" grpId="0" animBg="1"/>
      <p:bldP spid="1029" grpId="0" animBg="1"/>
      <p:bldP spid="1031" grpId="0" animBg="1"/>
      <p:bldP spid="6" grpId="0" animBg="1"/>
      <p:bldP spid="7" grpId="0" animBg="1"/>
      <p:bldP spid="8" grpId="0" animBg="1"/>
      <p:bldP spid="9" grpId="0" animBg="1"/>
      <p:bldP spid="10" grpId="0" animBg="1"/>
      <p:bldP spid="11" grpId="0" animBg="1"/>
      <p:bldP spid="51" grpId="0" animBg="1"/>
      <p:bldP spid="56" grpId="0" animBg="1"/>
      <p:bldP spid="1026" grpId="0" animBg="1"/>
      <p:bldP spid="1030" grpId="0" animBg="1"/>
      <p:bldP spid="1032" grpId="0" animBg="1"/>
      <p:bldP spid="1039" grpId="0" animBg="1"/>
      <p:bldP spid="1040" grpId="0" animBg="1"/>
      <p:bldP spid="1041" grpId="0" animBg="1"/>
      <p:bldP spid="104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439841" y="822571"/>
            <a:ext cx="8411487" cy="89701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1790058" y="1021415"/>
            <a:ext cx="8059424" cy="461665"/>
          </a:xfrm>
          <a:prstGeom prst="rect">
            <a:avLst/>
          </a:prstGeom>
          <a:noFill/>
        </p:spPr>
        <p:txBody>
          <a:bodyPr wrap="square" rtlCol="0">
            <a:spAutoFit/>
          </a:bodyPr>
          <a:lstStyle/>
          <a:p>
            <a:pPr algn="ctr"/>
            <a:r>
              <a:rPr lang="en-GB" sz="2400" b="1" dirty="0">
                <a:latin typeface="Times" panose="020B0500000000000000" pitchFamily="34" charset="-93"/>
                <a:ea typeface="Times" panose="020B0500000000000000" pitchFamily="34" charset="-93"/>
                <a:cs typeface="Times" panose="020B0500000000000000" pitchFamily="34" charset="-93"/>
              </a:rPr>
              <a:t>Ý </a:t>
            </a:r>
            <a:r>
              <a:rPr lang="en-GB" sz="2400" b="1" dirty="0" err="1">
                <a:latin typeface="Times" panose="020B0500000000000000" pitchFamily="34" charset="-93"/>
                <a:ea typeface="Times" panose="020B0500000000000000" pitchFamily="34" charset="-93"/>
                <a:cs typeface="Times" panose="020B0500000000000000" pitchFamily="34" charset="-93"/>
              </a:rPr>
              <a:t>định</a:t>
            </a:r>
            <a:r>
              <a:rPr lang="en-GB" sz="2400" b="1" dirty="0">
                <a:latin typeface="Times" panose="020B0500000000000000" pitchFamily="34" charset="-93"/>
                <a:ea typeface="Times" panose="020B0500000000000000" pitchFamily="34" charset="-93"/>
                <a:cs typeface="Times" panose="020B0500000000000000" pitchFamily="34" charset="-93"/>
              </a:rPr>
              <a:t> </a:t>
            </a:r>
            <a:r>
              <a:rPr lang="en-GB" sz="2400" b="1" dirty="0" err="1">
                <a:latin typeface="Times" panose="020B0500000000000000" pitchFamily="34" charset="-93"/>
                <a:ea typeface="Times" panose="020B0500000000000000" pitchFamily="34" charset="-93"/>
                <a:cs typeface="Times" panose="020B0500000000000000" pitchFamily="34" charset="-93"/>
              </a:rPr>
              <a:t>tốt</a:t>
            </a:r>
            <a:r>
              <a:rPr lang="en-GB" sz="2400" b="1" dirty="0">
                <a:latin typeface="Times" panose="020B0500000000000000" pitchFamily="34" charset="-93"/>
                <a:ea typeface="Times" panose="020B0500000000000000" pitchFamily="34" charset="-93"/>
                <a:cs typeface="Times" panose="020B0500000000000000" pitchFamily="34" charset="-93"/>
              </a:rPr>
              <a:t>, </a:t>
            </a:r>
            <a:r>
              <a:rPr lang="en-GB" sz="2400" b="1" dirty="0" err="1">
                <a:latin typeface="Times" panose="020B0500000000000000" pitchFamily="34" charset="-93"/>
                <a:ea typeface="Times" panose="020B0500000000000000" pitchFamily="34" charset="-93"/>
                <a:cs typeface="Times" panose="020B0500000000000000" pitchFamily="34" charset="-93"/>
              </a:rPr>
              <a:t>muốn</a:t>
            </a:r>
            <a:r>
              <a:rPr lang="en-GB" sz="2400" b="1" dirty="0">
                <a:latin typeface="Times" panose="020B0500000000000000" pitchFamily="34" charset="-93"/>
                <a:ea typeface="Times" panose="020B0500000000000000" pitchFamily="34" charset="-93"/>
                <a:cs typeface="Times" panose="020B0500000000000000" pitchFamily="34" charset="-93"/>
              </a:rPr>
              <a:t> </a:t>
            </a:r>
            <a:r>
              <a:rPr lang="en-GB" sz="2400" b="1" dirty="0" err="1">
                <a:latin typeface="Times" panose="020B0500000000000000" pitchFamily="34" charset="-93"/>
                <a:ea typeface="Times" panose="020B0500000000000000" pitchFamily="34" charset="-93"/>
                <a:cs typeface="Times" panose="020B0500000000000000" pitchFamily="34" charset="-93"/>
              </a:rPr>
              <a:t>đi</a:t>
            </a:r>
            <a:r>
              <a:rPr lang="en-GB" sz="2400" b="1" dirty="0">
                <a:latin typeface="Times" panose="020B0500000000000000" pitchFamily="34" charset="-93"/>
                <a:ea typeface="Times" panose="020B0500000000000000" pitchFamily="34" charset="-93"/>
                <a:cs typeface="Times" panose="020B0500000000000000" pitchFamily="34" charset="-93"/>
              </a:rPr>
              <a:t> </a:t>
            </a:r>
            <a:r>
              <a:rPr lang="en-GB" sz="2400" b="1" dirty="0" err="1">
                <a:latin typeface="Times" panose="020B0500000000000000" pitchFamily="34" charset="-93"/>
                <a:ea typeface="Times" panose="020B0500000000000000" pitchFamily="34" charset="-93"/>
                <a:cs typeface="Times" panose="020B0500000000000000" pitchFamily="34" charset="-93"/>
              </a:rPr>
              <a:t>đến</a:t>
            </a:r>
            <a:r>
              <a:rPr lang="en-GB" sz="2400" b="1" dirty="0">
                <a:latin typeface="Times" panose="020B0500000000000000" pitchFamily="34" charset="-93"/>
                <a:ea typeface="Times" panose="020B0500000000000000" pitchFamily="34" charset="-93"/>
                <a:cs typeface="Times" panose="020B0500000000000000" pitchFamily="34" charset="-93"/>
              </a:rPr>
              <a:t> </a:t>
            </a:r>
            <a:r>
              <a:rPr lang="en-GB" sz="2400" b="1" dirty="0" err="1">
                <a:latin typeface="Times" panose="020B0500000000000000" pitchFamily="34" charset="-93"/>
                <a:ea typeface="Times" panose="020B0500000000000000" pitchFamily="34" charset="-93"/>
                <a:cs typeface="Times" panose="020B0500000000000000" pitchFamily="34" charset="-93"/>
              </a:rPr>
              <a:t>kết</a:t>
            </a:r>
            <a:r>
              <a:rPr lang="en-GB" sz="2400" b="1" dirty="0">
                <a:latin typeface="Times" panose="020B0500000000000000" pitchFamily="34" charset="-93"/>
                <a:ea typeface="Times" panose="020B0500000000000000" pitchFamily="34" charset="-93"/>
                <a:cs typeface="Times" panose="020B0500000000000000" pitchFamily="34" charset="-93"/>
              </a:rPr>
              <a:t> </a:t>
            </a:r>
            <a:r>
              <a:rPr lang="en-GB" sz="2400" b="1" dirty="0" err="1">
                <a:latin typeface="Times" panose="020B0500000000000000" pitchFamily="34" charset="-93"/>
                <a:ea typeface="Times" panose="020B0500000000000000" pitchFamily="34" charset="-93"/>
                <a:cs typeface="Times" panose="020B0500000000000000" pitchFamily="34" charset="-93"/>
              </a:rPr>
              <a:t>quả</a:t>
            </a:r>
            <a:r>
              <a:rPr lang="en-GB" sz="2400" b="1" dirty="0">
                <a:latin typeface="Times" panose="020B0500000000000000" pitchFamily="34" charset="-93"/>
                <a:ea typeface="Times" panose="020B0500000000000000" pitchFamily="34" charset="-93"/>
                <a:cs typeface="Times" panose="020B0500000000000000" pitchFamily="34" charset="-93"/>
              </a:rPr>
              <a:t> </a:t>
            </a:r>
            <a:r>
              <a:rPr lang="en-GB" sz="2400" b="1" dirty="0" err="1">
                <a:latin typeface="Times" panose="020B0500000000000000" pitchFamily="34" charset="-93"/>
                <a:ea typeface="Times" panose="020B0500000000000000" pitchFamily="34" charset="-93"/>
                <a:cs typeface="Times" panose="020B0500000000000000" pitchFamily="34" charset="-93"/>
              </a:rPr>
              <a:t>tốt</a:t>
            </a:r>
            <a:r>
              <a:rPr lang="en-GB" sz="2400" b="1" dirty="0">
                <a:latin typeface="Times" panose="020B0500000000000000" pitchFamily="34" charset="-93"/>
                <a:ea typeface="Times" panose="020B0500000000000000" pitchFamily="34" charset="-93"/>
                <a:cs typeface="Times" panose="020B0500000000000000" pitchFamily="34" charset="-93"/>
              </a:rPr>
              <a:t> </a:t>
            </a:r>
            <a:r>
              <a:rPr lang="en-GB" sz="2400" b="1" dirty="0" err="1">
                <a:latin typeface="Times" panose="020B0500000000000000" pitchFamily="34" charset="-93"/>
                <a:ea typeface="Times" panose="020B0500000000000000" pitchFamily="34" charset="-93"/>
                <a:cs typeface="Times" panose="020B0500000000000000" pitchFamily="34" charset="-93"/>
              </a:rPr>
              <a:t>khi</a:t>
            </a:r>
            <a:r>
              <a:rPr lang="en-GB" sz="2400" b="1" dirty="0">
                <a:latin typeface="Times" panose="020B0500000000000000" pitchFamily="34" charset="-93"/>
                <a:ea typeface="Times" panose="020B0500000000000000" pitchFamily="34" charset="-93"/>
                <a:cs typeface="Times" panose="020B0500000000000000" pitchFamily="34" charset="-93"/>
              </a:rPr>
              <a:t> </a:t>
            </a:r>
            <a:r>
              <a:rPr lang="en-GB" sz="2400" b="1" dirty="0" err="1">
                <a:latin typeface="Times" panose="020B0500000000000000" pitchFamily="34" charset="-93"/>
                <a:ea typeface="Times" panose="020B0500000000000000" pitchFamily="34" charset="-93"/>
                <a:cs typeface="Times" panose="020B0500000000000000" pitchFamily="34" charset="-93"/>
              </a:rPr>
              <a:t>giải</a:t>
            </a:r>
            <a:r>
              <a:rPr lang="en-GB" sz="2400" b="1" dirty="0">
                <a:latin typeface="Times" panose="020B0500000000000000" pitchFamily="34" charset="-93"/>
                <a:ea typeface="Times" panose="020B0500000000000000" pitchFamily="34" charset="-93"/>
                <a:cs typeface="Times" panose="020B0500000000000000" pitchFamily="34" charset="-93"/>
              </a:rPr>
              <a:t> </a:t>
            </a:r>
            <a:r>
              <a:rPr lang="en-GB" sz="2400" b="1" dirty="0" err="1">
                <a:latin typeface="Times" panose="020B0500000000000000" pitchFamily="34" charset="-93"/>
                <a:ea typeface="Times" panose="020B0500000000000000" pitchFamily="34" charset="-93"/>
                <a:cs typeface="Times" panose="020B0500000000000000" pitchFamily="34" charset="-93"/>
              </a:rPr>
              <a:t>quyết</a:t>
            </a:r>
            <a:r>
              <a:rPr lang="en-GB" sz="2400" b="1" dirty="0">
                <a:latin typeface="Times" panose="020B0500000000000000" pitchFamily="34" charset="-93"/>
                <a:ea typeface="Times" panose="020B0500000000000000" pitchFamily="34" charset="-93"/>
                <a:cs typeface="Times" panose="020B0500000000000000" pitchFamily="34" charset="-93"/>
              </a:rPr>
              <a:t> </a:t>
            </a:r>
            <a:r>
              <a:rPr lang="en-GB" sz="2400" b="1" dirty="0" err="1">
                <a:latin typeface="Times" panose="020B0500000000000000" pitchFamily="34" charset="-93"/>
                <a:ea typeface="Times" panose="020B0500000000000000" pitchFamily="34" charset="-93"/>
                <a:cs typeface="Times" panose="020B0500000000000000" pitchFamily="34" charset="-93"/>
              </a:rPr>
              <a:t>việc</a:t>
            </a:r>
            <a:r>
              <a:rPr lang="en-GB" sz="2400" b="1" dirty="0">
                <a:latin typeface="Times" panose="020B0500000000000000" pitchFamily="34" charset="-93"/>
                <a:ea typeface="Times" panose="020B0500000000000000" pitchFamily="34" charset="-93"/>
                <a:cs typeface="Times" panose="020B0500000000000000" pitchFamily="34" charset="-93"/>
              </a:rPr>
              <a:t> </a:t>
            </a:r>
            <a:r>
              <a:rPr lang="en-GB" sz="2400" b="1" dirty="0" err="1">
                <a:latin typeface="Times" panose="020B0500000000000000" pitchFamily="34" charset="-93"/>
                <a:ea typeface="Times" panose="020B0500000000000000" pitchFamily="34" charset="-93"/>
                <a:cs typeface="Times" panose="020B0500000000000000" pitchFamily="34" charset="-93"/>
              </a:rPr>
              <a:t>gì</a:t>
            </a:r>
            <a:r>
              <a:rPr lang="en-GB" sz="2400" b="1" dirty="0">
                <a:effectLst/>
                <a:latin typeface="Times" panose="020B0500000000000000" pitchFamily="34" charset="-93"/>
                <a:ea typeface="Times" panose="020B0500000000000000" pitchFamily="34" charset="-93"/>
                <a:cs typeface="Times" panose="020B0500000000000000" pitchFamily="34" charset="-93"/>
              </a:rPr>
              <a:t>.</a:t>
            </a:r>
            <a:endParaRPr lang="vi-VN" sz="11500" b="1" dirty="0">
              <a:latin typeface="Times" panose="020B0500000000000000" pitchFamily="34" charset="-93"/>
              <a:ea typeface="Times" panose="020B0500000000000000" pitchFamily="34" charset="-93"/>
              <a:cs typeface="Times" panose="020B0500000000000000" pitchFamily="34" charset="-93"/>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4793964" y="1834123"/>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xmlns="" id="{3BD932CE-B13C-A117-FA45-A4039F50FA19}"/>
              </a:ext>
            </a:extLst>
          </p:cNvPr>
          <p:cNvSpPr/>
          <p:nvPr/>
        </p:nvSpPr>
        <p:spPr>
          <a:xfrm>
            <a:off x="3299205" y="245681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xmlns="" id="{938D76D6-BC0D-E1BA-D34A-99F9DFC23BB6}"/>
              </a:ext>
            </a:extLst>
          </p:cNvPr>
          <p:cNvSpPr/>
          <p:nvPr/>
        </p:nvSpPr>
        <p:spPr>
          <a:xfrm>
            <a:off x="4069885" y="244718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xmlns="" id="{EAADF832-9AF2-BD7D-1A63-803A9082FFBF}"/>
              </a:ext>
            </a:extLst>
          </p:cNvPr>
          <p:cNvSpPr/>
          <p:nvPr/>
        </p:nvSpPr>
        <p:spPr>
          <a:xfrm>
            <a:off x="5591462" y="2451213"/>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xmlns="" id="{28CA83EA-32C9-2FD8-7865-10963E75AA15}"/>
              </a:ext>
            </a:extLst>
          </p:cNvPr>
          <p:cNvSpPr/>
          <p:nvPr/>
        </p:nvSpPr>
        <p:spPr>
          <a:xfrm>
            <a:off x="4839434" y="245009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xmlns="" id="{374B2023-FF37-9AE1-2CB0-DB27B6FB4EA4}"/>
              </a:ext>
            </a:extLst>
          </p:cNvPr>
          <p:cNvSpPr/>
          <p:nvPr/>
        </p:nvSpPr>
        <p:spPr>
          <a:xfrm>
            <a:off x="3379574" y="249960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H</a:t>
            </a:r>
          </a:p>
        </p:txBody>
      </p:sp>
      <p:sp>
        <p:nvSpPr>
          <p:cNvPr id="56" name="Rectangle 55">
            <a:extLst>
              <a:ext uri="{FF2B5EF4-FFF2-40B4-BE49-F238E27FC236}">
                <a16:creationId xmlns:a16="http://schemas.microsoft.com/office/drawing/2014/main" xmlns="" id="{67EC20DD-02FB-8151-877B-2D53AAEF884E}"/>
              </a:ext>
            </a:extLst>
          </p:cNvPr>
          <p:cNvSpPr/>
          <p:nvPr/>
        </p:nvSpPr>
        <p:spPr>
          <a:xfrm>
            <a:off x="4150607" y="249285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I</a:t>
            </a:r>
          </a:p>
        </p:txBody>
      </p:sp>
      <p:sp>
        <p:nvSpPr>
          <p:cNvPr id="58" name="Rectangle 57">
            <a:extLst>
              <a:ext uri="{FF2B5EF4-FFF2-40B4-BE49-F238E27FC236}">
                <a16:creationId xmlns:a16="http://schemas.microsoft.com/office/drawing/2014/main" xmlns="" id="{C1C08036-D90F-A019-49A3-FCA9E0CD5BC8}"/>
              </a:ext>
            </a:extLst>
          </p:cNvPr>
          <p:cNvSpPr/>
          <p:nvPr/>
        </p:nvSpPr>
        <p:spPr>
          <a:xfrm>
            <a:off x="5645585" y="2476530"/>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UTM Avo" panose="02040603050506020204" pitchFamily="18" charset="0"/>
              </a:rPr>
              <a:t>N</a:t>
            </a:r>
          </a:p>
        </p:txBody>
      </p:sp>
      <p:sp>
        <p:nvSpPr>
          <p:cNvPr id="59" name="Rectangle 58">
            <a:extLst>
              <a:ext uri="{FF2B5EF4-FFF2-40B4-BE49-F238E27FC236}">
                <a16:creationId xmlns:a16="http://schemas.microsoft.com/office/drawing/2014/main" xmlns="" id="{27449AFD-2492-CCC5-B1FE-6CFC46CDF5DE}"/>
              </a:ext>
            </a:extLst>
          </p:cNvPr>
          <p:cNvSpPr/>
          <p:nvPr/>
        </p:nvSpPr>
        <p:spPr>
          <a:xfrm>
            <a:off x="4893272" y="248203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Ệ</a:t>
            </a:r>
          </a:p>
        </p:txBody>
      </p:sp>
      <p:sp>
        <p:nvSpPr>
          <p:cNvPr id="1036" name="Oval 1035">
            <a:extLst>
              <a:ext uri="{FF2B5EF4-FFF2-40B4-BE49-F238E27FC236}">
                <a16:creationId xmlns:a16="http://schemas.microsoft.com/office/drawing/2014/main" xmlns="" id="{2787A4A9-43D1-C6DD-7B6F-93118C6F43A7}"/>
              </a:ext>
            </a:extLst>
          </p:cNvPr>
          <p:cNvSpPr/>
          <p:nvPr/>
        </p:nvSpPr>
        <p:spPr>
          <a:xfrm>
            <a:off x="5120857" y="60328"/>
            <a:ext cx="1049451" cy="69515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4</a:t>
            </a:r>
          </a:p>
        </p:txBody>
      </p:sp>
      <p:sp>
        <p:nvSpPr>
          <p:cNvPr id="11" name="Rectangle 10">
            <a:extLst>
              <a:ext uri="{FF2B5EF4-FFF2-40B4-BE49-F238E27FC236}">
                <a16:creationId xmlns:a16="http://schemas.microsoft.com/office/drawing/2014/main" xmlns="" id="{AE7E5186-E467-6ACD-5314-931571239AB8}"/>
              </a:ext>
            </a:extLst>
          </p:cNvPr>
          <p:cNvSpPr/>
          <p:nvPr/>
        </p:nvSpPr>
        <p:spPr>
          <a:xfrm>
            <a:off x="6377543" y="245661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xmlns="" id="{D3F9C914-43F3-EB51-598E-51F7FA20171E}"/>
              </a:ext>
            </a:extLst>
          </p:cNvPr>
          <p:cNvSpPr/>
          <p:nvPr/>
        </p:nvSpPr>
        <p:spPr>
          <a:xfrm>
            <a:off x="6376495" y="24751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C</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2" name="Rectangle 11">
            <a:extLst>
              <a:ext uri="{FF2B5EF4-FFF2-40B4-BE49-F238E27FC236}">
                <a16:creationId xmlns:a16="http://schemas.microsoft.com/office/drawing/2014/main" xmlns="" id="{67197F19-CFC9-D792-719A-7FA9EAD41974}"/>
              </a:ext>
            </a:extLst>
          </p:cNvPr>
          <p:cNvSpPr/>
          <p:nvPr/>
        </p:nvSpPr>
        <p:spPr>
          <a:xfrm>
            <a:off x="7952958" y="24325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4" name="Rectangle 13">
            <a:extLst>
              <a:ext uri="{FF2B5EF4-FFF2-40B4-BE49-F238E27FC236}">
                <a16:creationId xmlns:a16="http://schemas.microsoft.com/office/drawing/2014/main" xmlns="" id="{F6A52FD4-9428-4CE2-E953-9C402C14E149}"/>
              </a:ext>
            </a:extLst>
          </p:cNvPr>
          <p:cNvSpPr/>
          <p:nvPr/>
        </p:nvSpPr>
        <p:spPr>
          <a:xfrm>
            <a:off x="7166877" y="243728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6" name="Rectangle 15">
            <a:extLst>
              <a:ext uri="{FF2B5EF4-FFF2-40B4-BE49-F238E27FC236}">
                <a16:creationId xmlns:a16="http://schemas.microsoft.com/office/drawing/2014/main" xmlns="" id="{6F92E13F-802B-F46B-0D58-466650E75B68}"/>
              </a:ext>
            </a:extLst>
          </p:cNvPr>
          <p:cNvSpPr/>
          <p:nvPr/>
        </p:nvSpPr>
        <p:spPr>
          <a:xfrm>
            <a:off x="7981955" y="249365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Í</a:t>
            </a:r>
          </a:p>
        </p:txBody>
      </p:sp>
      <p:sp>
        <p:nvSpPr>
          <p:cNvPr id="17" name="Rectangle 16">
            <a:extLst>
              <a:ext uri="{FF2B5EF4-FFF2-40B4-BE49-F238E27FC236}">
                <a16:creationId xmlns:a16="http://schemas.microsoft.com/office/drawing/2014/main" xmlns="" id="{D80E77C8-5B57-8667-6A7E-48EE6A4563B6}"/>
              </a:ext>
            </a:extLst>
          </p:cNvPr>
          <p:cNvSpPr/>
          <p:nvPr/>
        </p:nvSpPr>
        <p:spPr>
          <a:xfrm>
            <a:off x="7217696" y="24867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H</a:t>
            </a:r>
          </a:p>
        </p:txBody>
      </p:sp>
      <p:sp>
        <p:nvSpPr>
          <p:cNvPr id="61" name="TextBox 60">
            <a:extLst>
              <a:ext uri="{FF2B5EF4-FFF2-40B4-BE49-F238E27FC236}">
                <a16:creationId xmlns:a16="http://schemas.microsoft.com/office/drawing/2014/main" xmlns="" id="{21C08431-F5FF-FD2F-F2AD-863E016061FB}"/>
              </a:ext>
            </a:extLst>
          </p:cNvPr>
          <p:cNvSpPr txBox="1"/>
          <p:nvPr/>
        </p:nvSpPr>
        <p:spPr>
          <a:xfrm>
            <a:off x="387531" y="3429000"/>
            <a:ext cx="11416937" cy="2677656"/>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 </a:t>
            </a:r>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Để bảo vệ chủ quyền thiêng liêng của Tổ quốc, bảo vệ tính mạng, tài sản của nhân dân, Đảng, Nhà nước ta một mặt chỉ đạo các quân khu, địa phương, đơn vị tăng cường chuẩn bị lực lượng và thế trận, kiên quyết đập tan các cuộc tiến công xâm lược của địch; mặt khác, kiên trì chủ trương xây dựng biên giới hoà bình, hữu nghị, nhiều lần đề nghị đàm phán với Chính phủ Cam-pu-chia. Song, tập đoàn Pôn Pốt – Iêng Xary không những cự tuyệt, khước từ mọi </a:t>
            </a:r>
            <a:r>
              <a:rPr lang="vi-VN" sz="2400" b="0" i="0" dirty="0">
                <a:solidFill>
                  <a:srgbClr val="FF0000"/>
                </a:solidFill>
                <a:effectLst/>
                <a:latin typeface="Arial" panose="020B0604020202020204" pitchFamily="34" charset="0"/>
                <a:cs typeface="Arial" panose="020B0604020202020204" pitchFamily="34" charset="0"/>
              </a:rPr>
              <a:t>thiện chí </a:t>
            </a:r>
            <a:r>
              <a:rPr lang="vi-VN" sz="2400" b="0" i="0" dirty="0">
                <a:solidFill>
                  <a:srgbClr val="242021"/>
                </a:solidFill>
                <a:effectLst/>
                <a:latin typeface="Arial" panose="020B0604020202020204" pitchFamily="34" charset="0"/>
                <a:cs typeface="Arial" panose="020B0604020202020204" pitchFamily="34" charset="0"/>
              </a:rPr>
              <a:t>của ta mà còn đẩy mạnh hoạt động chống phá, ráo riết chuẩn bị chiến tranh</a:t>
            </a:r>
            <a:r>
              <a:rPr lang="en-GB" sz="2400" b="0" i="0" dirty="0">
                <a:solidFill>
                  <a:srgbClr val="242021"/>
                </a:solidFill>
                <a:effectLst/>
                <a:latin typeface="Arial" panose="020B0604020202020204" pitchFamily="34" charset="0"/>
                <a:cs typeface="Arial" panose="020B0604020202020204" pitchFamily="34" charset="0"/>
              </a:rPr>
              <a:t>”</a:t>
            </a:r>
          </a:p>
        </p:txBody>
      </p:sp>
      <p:sp>
        <p:nvSpPr>
          <p:cNvPr id="62" name="Arrow: Left 61">
            <a:hlinkClick r:id="rId7" action="ppaction://hlinksldjump"/>
            <a:extLst>
              <a:ext uri="{FF2B5EF4-FFF2-40B4-BE49-F238E27FC236}">
                <a16:creationId xmlns:a16="http://schemas.microsoft.com/office/drawing/2014/main" xmlns="" id="{73E96D7E-B928-9255-B3D3-04124391C0C1}"/>
              </a:ext>
            </a:extLst>
          </p:cNvPr>
          <p:cNvSpPr/>
          <p:nvPr/>
        </p:nvSpPr>
        <p:spPr>
          <a:xfrm>
            <a:off x="71205" y="6146615"/>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027" name="Rectangle 1026">
            <a:extLst>
              <a:ext uri="{FF2B5EF4-FFF2-40B4-BE49-F238E27FC236}">
                <a16:creationId xmlns:a16="http://schemas.microsoft.com/office/drawing/2014/main" xmlns="" id="{29218AE0-05C5-5AA7-215D-9A91D278D855}"/>
              </a:ext>
            </a:extLst>
          </p:cNvPr>
          <p:cNvSpPr/>
          <p:nvPr/>
        </p:nvSpPr>
        <p:spPr>
          <a:xfrm>
            <a:off x="2528238" y="245009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28" name="Rectangle 1027">
            <a:extLst>
              <a:ext uri="{FF2B5EF4-FFF2-40B4-BE49-F238E27FC236}">
                <a16:creationId xmlns:a16="http://schemas.microsoft.com/office/drawing/2014/main" xmlns="" id="{35EEBA82-C54F-9F69-436E-8B2738F3FEC6}"/>
              </a:ext>
            </a:extLst>
          </p:cNvPr>
          <p:cNvSpPr/>
          <p:nvPr/>
        </p:nvSpPr>
        <p:spPr>
          <a:xfrm>
            <a:off x="2626252" y="24751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T</a:t>
            </a:r>
          </a:p>
        </p:txBody>
      </p:sp>
      <p:pic>
        <p:nvPicPr>
          <p:cNvPr id="4" name="Picture 3" descr="A blue and white alarm clock with bells&#10;&#10;Description automatically generated">
            <a:extLst>
              <a:ext uri="{FF2B5EF4-FFF2-40B4-BE49-F238E27FC236}">
                <a16:creationId xmlns:a16="http://schemas.microsoft.com/office/drawing/2014/main" xmlns="" id="{8C4EC2F0-49A7-5777-D5DF-1869CF0BFBE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7FC9A465-6477-9418-5A39-4E831E0EEAE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xmlns="" id="{663EAD03-F330-ECD6-0E87-3CB963D8B96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xmlns="" id="{284860B3-92A6-CC79-B924-D309F2CC85D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xmlns="" id="{36D983D0-C9B5-4B72-3BFC-F15578ED791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xmlns="" id="{828424B0-8728-0EAF-BEF5-C7EE347C12B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xmlns="" id="{F1B435A5-C675-9A9F-2E3A-821B14372F6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8" name="Oval 17">
            <a:extLst>
              <a:ext uri="{FF2B5EF4-FFF2-40B4-BE49-F238E27FC236}">
                <a16:creationId xmlns:a16="http://schemas.microsoft.com/office/drawing/2014/main" xmlns="" id="{A47297BD-37C0-2762-68F1-E57FA0238B9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57" name="Oval 56">
            <a:extLst>
              <a:ext uri="{FF2B5EF4-FFF2-40B4-BE49-F238E27FC236}">
                <a16:creationId xmlns:a16="http://schemas.microsoft.com/office/drawing/2014/main" xmlns="" id="{5487936F-1E2F-53CF-977B-4C969D1648B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60" name="Oval 59">
            <a:extLst>
              <a:ext uri="{FF2B5EF4-FFF2-40B4-BE49-F238E27FC236}">
                <a16:creationId xmlns:a16="http://schemas.microsoft.com/office/drawing/2014/main" xmlns="" id="{F3032B7F-3442-8C2A-E28E-91B41FA24D4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26" name="Oval 1025">
            <a:extLst>
              <a:ext uri="{FF2B5EF4-FFF2-40B4-BE49-F238E27FC236}">
                <a16:creationId xmlns:a16="http://schemas.microsoft.com/office/drawing/2014/main" xmlns="" id="{DBBB14C6-4B11-8DA2-F98B-25743C01B2C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30" name="Oval 1029">
            <a:extLst>
              <a:ext uri="{FF2B5EF4-FFF2-40B4-BE49-F238E27FC236}">
                <a16:creationId xmlns:a16="http://schemas.microsoft.com/office/drawing/2014/main" xmlns="" id="{0DE53B16-4E1F-945F-AB60-A8E3967B979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31" name="Oval 1030">
            <a:extLst>
              <a:ext uri="{FF2B5EF4-FFF2-40B4-BE49-F238E27FC236}">
                <a16:creationId xmlns:a16="http://schemas.microsoft.com/office/drawing/2014/main" xmlns="" id="{31E54157-BC11-04D1-6057-FCA8711CC2A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32" name="Oval 1031">
            <a:extLst>
              <a:ext uri="{FF2B5EF4-FFF2-40B4-BE49-F238E27FC236}">
                <a16:creationId xmlns:a16="http://schemas.microsoft.com/office/drawing/2014/main" xmlns="" id="{2A091DB2-64F0-BA00-094B-2BB8E4A002F4}"/>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3" name="Oval 1032">
            <a:extLst>
              <a:ext uri="{FF2B5EF4-FFF2-40B4-BE49-F238E27FC236}">
                <a16:creationId xmlns:a16="http://schemas.microsoft.com/office/drawing/2014/main" xmlns="" id="{CC30EC7F-718A-4BC3-0F3E-1674414E5A6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4" name="Oval 1033">
            <a:extLst>
              <a:ext uri="{FF2B5EF4-FFF2-40B4-BE49-F238E27FC236}">
                <a16:creationId xmlns:a16="http://schemas.microsoft.com/office/drawing/2014/main" xmlns="" id="{71BCC9A7-1AEA-D22E-E003-82BC25F002E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5" name="Oval 1034">
            <a:extLst>
              <a:ext uri="{FF2B5EF4-FFF2-40B4-BE49-F238E27FC236}">
                <a16:creationId xmlns:a16="http://schemas.microsoft.com/office/drawing/2014/main" xmlns="" id="{32322F34-2B5B-7B76-57F7-65AFA62B3D7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37318510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500"/>
                                        <p:tgtEl>
                                          <p:spTgt spid="1028"/>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1" fill="hold"/>
                                        <p:tgtEl>
                                          <p:spTgt spid="15"/>
                                        </p:tgtEl>
                                      </p:cBhvr>
                                    </p:cmd>
                                  </p:childTnLst>
                                </p:cTn>
                              </p:par>
                            </p:childTnLst>
                          </p:cTn>
                        </p:par>
                      </p:childTnLst>
                    </p:cTn>
                  </p:par>
                </p:childTnLst>
              </p:cTn>
              <p:nextCondLst>
                <p:cond evt="onClick" delay="0">
                  <p:tgtEl>
                    <p:spTgt spid="48"/>
                  </p:tgtEl>
                </p:cond>
              </p:nextCondLst>
            </p:seq>
            <p:audio>
              <p:cMediaNode vol="80000" numSld="999" showWhenStopped="0">
                <p:cTn id="34" fill="hold" display="0">
                  <p:stCondLst>
                    <p:cond delay="indefinite"/>
                  </p:stCondLst>
                  <p:endCondLst>
                    <p:cond evt="onStopAudio" delay="0">
                      <p:tgtEl>
                        <p:sldTgt/>
                      </p:tgtEl>
                    </p:cond>
                  </p:endCondLst>
                </p:cTn>
                <p:tgtEl>
                  <p:spTgt spid="15"/>
                </p:tgtEl>
              </p:cMediaNode>
            </p:audio>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2000"/>
                            </p:stCondLst>
                            <p:childTnLst>
                              <p:par>
                                <p:cTn id="44" presetID="1" presetClass="entr" presetSubtype="0" fill="hold" grpId="0" nodeType="afterEffect">
                                  <p:stCondLst>
                                    <p:cond delay="0"/>
                                  </p:stCondLst>
                                  <p:childTnLst>
                                    <p:set>
                                      <p:cBhvr>
                                        <p:cTn id="45"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3000"/>
                            </p:stCondLst>
                            <p:childTnLst>
                              <p:par>
                                <p:cTn id="47" presetID="1" presetClass="entr" presetSubtype="0" fill="hold" grpId="0" nodeType="afterEffect">
                                  <p:stCondLst>
                                    <p:cond delay="0"/>
                                  </p:stCondLst>
                                  <p:childTnLst>
                                    <p:set>
                                      <p:cBhvr>
                                        <p:cTn id="48"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4000"/>
                            </p:stCondLst>
                            <p:childTnLst>
                              <p:par>
                                <p:cTn id="50" presetID="1" presetClass="entr" presetSubtype="0" fill="hold" grpId="0" nodeType="afterEffect">
                                  <p:stCondLst>
                                    <p:cond delay="0"/>
                                  </p:stCondLst>
                                  <p:childTnLst>
                                    <p:set>
                                      <p:cBhvr>
                                        <p:cTn id="51"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5000"/>
                            </p:stCondLst>
                            <p:childTnLst>
                              <p:par>
                                <p:cTn id="53" presetID="1" presetClass="entr" presetSubtype="0" fill="hold" grpId="0" nodeType="afterEffect">
                                  <p:stCondLst>
                                    <p:cond delay="0"/>
                                  </p:stCondLst>
                                  <p:childTnLst>
                                    <p:set>
                                      <p:cBhvr>
                                        <p:cTn id="54" dur="1" fill="hold">
                                          <p:stCondLst>
                                            <p:cond delay="999"/>
                                          </p:stCondLst>
                                        </p:cTn>
                                        <p:tgtEl>
                                          <p:spTgt spid="1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6000"/>
                            </p:stCondLst>
                            <p:childTnLst>
                              <p:par>
                                <p:cTn id="56" presetID="1" presetClass="entr" presetSubtype="0" fill="hold" grpId="0" nodeType="afterEffect">
                                  <p:stCondLst>
                                    <p:cond delay="0"/>
                                  </p:stCondLst>
                                  <p:childTnLst>
                                    <p:set>
                                      <p:cBhvr>
                                        <p:cTn id="57" dur="1" fill="hold">
                                          <p:stCondLst>
                                            <p:cond delay="999"/>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7000"/>
                            </p:stCondLst>
                            <p:childTnLst>
                              <p:par>
                                <p:cTn id="59" presetID="1" presetClass="entr" presetSubtype="0" fill="hold" grpId="0" nodeType="afterEffect">
                                  <p:stCondLst>
                                    <p:cond delay="0"/>
                                  </p:stCondLst>
                                  <p:childTnLst>
                                    <p:set>
                                      <p:cBhvr>
                                        <p:cTn id="60" dur="1" fill="hold">
                                          <p:stCondLst>
                                            <p:cond delay="999"/>
                                          </p:stCondLst>
                                        </p:cTn>
                                        <p:tgtEl>
                                          <p:spTgt spid="6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8000"/>
                            </p:stCondLst>
                            <p:childTnLst>
                              <p:par>
                                <p:cTn id="62" presetID="1" presetClass="entr" presetSubtype="0" fill="hold" grpId="0" nodeType="afterEffect">
                                  <p:stCondLst>
                                    <p:cond delay="0"/>
                                  </p:stCondLst>
                                  <p:childTnLst>
                                    <p:set>
                                      <p:cBhvr>
                                        <p:cTn id="63"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9000"/>
                            </p:stCondLst>
                            <p:childTnLst>
                              <p:par>
                                <p:cTn id="65" presetID="1" presetClass="entr" presetSubtype="0" fill="hold" grpId="0" nodeType="afterEffect">
                                  <p:stCondLst>
                                    <p:cond delay="0"/>
                                  </p:stCondLst>
                                  <p:childTnLst>
                                    <p:set>
                                      <p:cBhvr>
                                        <p:cTn id="66" dur="1" fill="hold">
                                          <p:stCondLst>
                                            <p:cond delay="999"/>
                                          </p:stCondLst>
                                        </p:cTn>
                                        <p:tgtEl>
                                          <p:spTgt spid="103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0000"/>
                            </p:stCondLst>
                            <p:childTnLst>
                              <p:par>
                                <p:cTn id="68" presetID="1" presetClass="entr" presetSubtype="0" fill="hold" grpId="0" nodeType="afterEffect">
                                  <p:stCondLst>
                                    <p:cond delay="0"/>
                                  </p:stCondLst>
                                  <p:childTnLst>
                                    <p:set>
                                      <p:cBhvr>
                                        <p:cTn id="69" dur="1" fill="hold">
                                          <p:stCondLst>
                                            <p:cond delay="999"/>
                                          </p:stCondLst>
                                        </p:cTn>
                                        <p:tgtEl>
                                          <p:spTgt spid="103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1000"/>
                            </p:stCondLst>
                            <p:childTnLst>
                              <p:par>
                                <p:cTn id="71" presetID="1" presetClass="entr" presetSubtype="0" fill="hold" grpId="0" nodeType="afterEffect">
                                  <p:stCondLst>
                                    <p:cond delay="0"/>
                                  </p:stCondLst>
                                  <p:childTnLst>
                                    <p:set>
                                      <p:cBhvr>
                                        <p:cTn id="72"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2000"/>
                            </p:stCondLst>
                            <p:childTnLst>
                              <p:par>
                                <p:cTn id="74" presetID="1" presetClass="entr" presetSubtype="0" fill="hold" grpId="0" nodeType="afterEffect">
                                  <p:stCondLst>
                                    <p:cond delay="0"/>
                                  </p:stCondLst>
                                  <p:childTnLst>
                                    <p:set>
                                      <p:cBhvr>
                                        <p:cTn id="75" dur="1" fill="hold">
                                          <p:stCondLst>
                                            <p:cond delay="999"/>
                                          </p:stCondLst>
                                        </p:cTn>
                                        <p:tgtEl>
                                          <p:spTgt spid="103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3000"/>
                            </p:stCondLst>
                            <p:childTnLst>
                              <p:par>
                                <p:cTn id="77" presetID="1" presetClass="entr" presetSubtype="0" fill="hold" grpId="0" nodeType="afterEffect">
                                  <p:stCondLst>
                                    <p:cond delay="0"/>
                                  </p:stCondLst>
                                  <p:childTnLst>
                                    <p:set>
                                      <p:cBhvr>
                                        <p:cTn id="78"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4000"/>
                            </p:stCondLst>
                            <p:childTnLst>
                              <p:par>
                                <p:cTn id="80" presetID="1" presetClass="entr" presetSubtype="0" fill="hold" grpId="0" nodeType="afterEffect">
                                  <p:stCondLst>
                                    <p:cond delay="0"/>
                                  </p:stCondLst>
                                  <p:childTnLst>
                                    <p:set>
                                      <p:cBhvr>
                                        <p:cTn id="81" dur="1" fill="hold">
                                          <p:stCondLst>
                                            <p:cond delay="999"/>
                                          </p:stCondLst>
                                        </p:cTn>
                                        <p:tgtEl>
                                          <p:spTgt spid="103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59" grpId="0" animBg="1"/>
      <p:bldP spid="13" grpId="0" animBg="1"/>
      <p:bldP spid="16" grpId="0" animBg="1"/>
      <p:bldP spid="17" grpId="0" animBg="1"/>
      <p:bldP spid="61" grpId="0" animBg="1"/>
      <p:bldP spid="1028" grpId="0" animBg="1"/>
      <p:bldP spid="6" grpId="0" animBg="1"/>
      <p:bldP spid="7" grpId="0" animBg="1"/>
      <p:bldP spid="8" grpId="0" animBg="1"/>
      <p:bldP spid="9" grpId="0" animBg="1"/>
      <p:bldP spid="10" grpId="0" animBg="1"/>
      <p:bldP spid="18" grpId="0" animBg="1"/>
      <p:bldP spid="57" grpId="0" animBg="1"/>
      <p:bldP spid="60" grpId="0" animBg="1"/>
      <p:bldP spid="1026" grpId="0" animBg="1"/>
      <p:bldP spid="1030" grpId="0" animBg="1"/>
      <p:bldP spid="1031" grpId="0" animBg="1"/>
      <p:bldP spid="1032" grpId="0" animBg="1"/>
      <p:bldP spid="1033" grpId="0" animBg="1"/>
      <p:bldP spid="1034" grpId="0" animBg="1"/>
      <p:bldP spid="103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902940" y="833110"/>
            <a:ext cx="8562756" cy="778103"/>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2324751" y="944965"/>
            <a:ext cx="7654834" cy="461665"/>
          </a:xfrm>
          <a:prstGeom prst="rect">
            <a:avLst/>
          </a:prstGeom>
          <a:noFill/>
        </p:spPr>
        <p:txBody>
          <a:bodyPr wrap="square" rtlCol="0">
            <a:spAutoFit/>
          </a:bodyPr>
          <a:lstStyle/>
          <a:p>
            <a:pPr algn="ctr"/>
            <a:r>
              <a:rPr lang="en-GB" sz="2400" b="1" dirty="0" err="1">
                <a:latin typeface="Times New Roman" panose="02020603050405020304" pitchFamily="18" charset="0"/>
                <a:ea typeface="Times" panose="020B0500000000000000" pitchFamily="34" charset="-93"/>
                <a:cs typeface="Times New Roman" panose="02020603050405020304" pitchFamily="18" charset="0"/>
              </a:rPr>
              <a:t>Tác</a:t>
            </a:r>
            <a:r>
              <a:rPr lang="en-GB" sz="2400" b="1" dirty="0">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latin typeface="Times New Roman" panose="02020603050405020304" pitchFamily="18" charset="0"/>
                <a:ea typeface="Times" panose="020B0500000000000000" pitchFamily="34" charset="-93"/>
                <a:cs typeface="Times New Roman" panose="02020603050405020304" pitchFamily="18" charset="0"/>
              </a:rPr>
              <a:t>động</a:t>
            </a:r>
            <a:r>
              <a:rPr lang="en-GB" sz="2400" b="1" dirty="0">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latin typeface="Times New Roman" panose="02020603050405020304" pitchFamily="18" charset="0"/>
                <a:ea typeface="Times" panose="020B0500000000000000" pitchFamily="34" charset="-93"/>
                <a:cs typeface="Times New Roman" panose="02020603050405020304" pitchFamily="18" charset="0"/>
              </a:rPr>
              <a:t>đến</a:t>
            </a:r>
            <a:r>
              <a:rPr lang="en-GB" sz="2400" b="1" dirty="0">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latin typeface="Times New Roman" panose="02020603050405020304" pitchFamily="18" charset="0"/>
                <a:ea typeface="Times" panose="020B0500000000000000" pitchFamily="34" charset="-93"/>
                <a:cs typeface="Times New Roman" panose="02020603050405020304" pitchFamily="18" charset="0"/>
              </a:rPr>
              <a:t>tinh</a:t>
            </a:r>
            <a:r>
              <a:rPr lang="en-GB" sz="2400" b="1" dirty="0">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latin typeface="Times New Roman" panose="02020603050405020304" pitchFamily="18" charset="0"/>
                <a:ea typeface="Times" panose="020B0500000000000000" pitchFamily="34" charset="-93"/>
                <a:cs typeface="Times New Roman" panose="02020603050405020304" pitchFamily="18" charset="0"/>
              </a:rPr>
              <a:t>thần</a:t>
            </a:r>
            <a:r>
              <a:rPr lang="en-GB" sz="2400" b="1" dirty="0">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latin typeface="Times New Roman" panose="02020603050405020304" pitchFamily="18" charset="0"/>
                <a:ea typeface="Times" panose="020B0500000000000000" pitchFamily="34" charset="-93"/>
                <a:cs typeface="Times New Roman" panose="02020603050405020304" pitchFamily="18" charset="0"/>
              </a:rPr>
              <a:t>gây</a:t>
            </a:r>
            <a:r>
              <a:rPr lang="en-GB" sz="2400" b="1" dirty="0">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latin typeface="Times New Roman" panose="02020603050405020304" pitchFamily="18" charset="0"/>
                <a:ea typeface="Times" panose="020B0500000000000000" pitchFamily="34" charset="-93"/>
                <a:cs typeface="Times New Roman" panose="02020603050405020304" pitchFamily="18" charset="0"/>
              </a:rPr>
              <a:t>ra</a:t>
            </a:r>
            <a:r>
              <a:rPr lang="en-GB" sz="2400" b="1" dirty="0">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latin typeface="Times New Roman" panose="02020603050405020304" pitchFamily="18" charset="0"/>
                <a:ea typeface="Times" panose="020B0500000000000000" pitchFamily="34" charset="-93"/>
                <a:cs typeface="Times New Roman" panose="02020603050405020304" pitchFamily="18" charset="0"/>
              </a:rPr>
              <a:t>một</a:t>
            </a:r>
            <a:r>
              <a:rPr lang="en-GB" sz="2400" b="1" dirty="0">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latin typeface="Times New Roman" panose="02020603050405020304" pitchFamily="18" charset="0"/>
                <a:ea typeface="Times" panose="020B0500000000000000" pitchFamily="34" charset="-93"/>
                <a:cs typeface="Times New Roman" panose="02020603050405020304" pitchFamily="18" charset="0"/>
              </a:rPr>
              <a:t>xúc</a:t>
            </a:r>
            <a:r>
              <a:rPr lang="en-GB" sz="2400" b="1" dirty="0">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latin typeface="Times New Roman" panose="02020603050405020304" pitchFamily="18" charset="0"/>
                <a:ea typeface="Times" panose="020B0500000000000000" pitchFamily="34" charset="-93"/>
                <a:cs typeface="Times New Roman" panose="02020603050405020304" pitchFamily="18" charset="0"/>
              </a:rPr>
              <a:t>động</a:t>
            </a:r>
            <a:r>
              <a:rPr lang="en-GB" sz="2400" b="1" dirty="0">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latin typeface="Times New Roman" panose="02020603050405020304" pitchFamily="18" charset="0"/>
                <a:ea typeface="Times" panose="020B0500000000000000" pitchFamily="34" charset="-93"/>
                <a:cs typeface="Times New Roman" panose="02020603050405020304" pitchFamily="18" charset="0"/>
              </a:rPr>
              <a:t>mãnh</a:t>
            </a:r>
            <a:r>
              <a:rPr lang="en-GB" sz="2400" b="1" dirty="0">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latin typeface="Times New Roman" panose="02020603050405020304" pitchFamily="18" charset="0"/>
                <a:ea typeface="Times" panose="020B0500000000000000" pitchFamily="34" charset="-93"/>
                <a:cs typeface="Times New Roman" panose="02020603050405020304" pitchFamily="18" charset="0"/>
              </a:rPr>
              <a:t>liệt</a:t>
            </a:r>
            <a:r>
              <a:rPr lang="en-GB" sz="2400" b="1" dirty="0">
                <a:effectLst/>
                <a:latin typeface="Times New Roman" panose="02020603050405020304" pitchFamily="18" charset="0"/>
                <a:ea typeface="Times" panose="020B0500000000000000" pitchFamily="34" charset="-93"/>
                <a:cs typeface="Times New Roman" panose="02020603050405020304" pitchFamily="18" charset="0"/>
              </a:rPr>
              <a:t>.</a:t>
            </a:r>
            <a:endParaRPr lang="vi-VN" sz="11500" b="1" dirty="0">
              <a:latin typeface="Times New Roman" panose="02020603050405020304" pitchFamily="18" charset="0"/>
              <a:ea typeface="Times" panose="020B0500000000000000" pitchFamily="34" charset="-93"/>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506036" y="1674928"/>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xmlns="" id="{3BD932CE-B13C-A117-FA45-A4039F50FA19}"/>
              </a:ext>
            </a:extLst>
          </p:cNvPr>
          <p:cNvSpPr/>
          <p:nvPr/>
        </p:nvSpPr>
        <p:spPr>
          <a:xfrm>
            <a:off x="4111582" y="227748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xmlns="" id="{938D76D6-BC0D-E1BA-D34A-99F9DFC23BB6}"/>
              </a:ext>
            </a:extLst>
          </p:cNvPr>
          <p:cNvSpPr/>
          <p:nvPr/>
        </p:nvSpPr>
        <p:spPr>
          <a:xfrm>
            <a:off x="4897059" y="226145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xmlns="" id="{EAADF832-9AF2-BD7D-1A63-803A9082FFBF}"/>
              </a:ext>
            </a:extLst>
          </p:cNvPr>
          <p:cNvSpPr/>
          <p:nvPr/>
        </p:nvSpPr>
        <p:spPr>
          <a:xfrm>
            <a:off x="8838199" y="2259949"/>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xmlns="" id="{28CA83EA-32C9-2FD8-7865-10963E75AA15}"/>
              </a:ext>
            </a:extLst>
          </p:cNvPr>
          <p:cNvSpPr/>
          <p:nvPr/>
        </p:nvSpPr>
        <p:spPr>
          <a:xfrm>
            <a:off x="5679045" y="226145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xmlns="" id="{68176C22-46A3-7B59-5460-E338C1A26C4C}"/>
              </a:ext>
            </a:extLst>
          </p:cNvPr>
          <p:cNvSpPr/>
          <p:nvPr/>
        </p:nvSpPr>
        <p:spPr>
          <a:xfrm>
            <a:off x="3327495" y="227360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xmlns="" id="{374B2023-FF37-9AE1-2CB0-DB27B6FB4EA4}"/>
              </a:ext>
            </a:extLst>
          </p:cNvPr>
          <p:cNvSpPr/>
          <p:nvPr/>
        </p:nvSpPr>
        <p:spPr>
          <a:xfrm>
            <a:off x="4172852" y="229071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Í</a:t>
            </a:r>
          </a:p>
        </p:txBody>
      </p:sp>
      <p:sp>
        <p:nvSpPr>
          <p:cNvPr id="56" name="Rectangle 55">
            <a:extLst>
              <a:ext uri="{FF2B5EF4-FFF2-40B4-BE49-F238E27FC236}">
                <a16:creationId xmlns:a16="http://schemas.microsoft.com/office/drawing/2014/main" xmlns="" id="{67EC20DD-02FB-8151-877B-2D53AAEF884E}"/>
              </a:ext>
            </a:extLst>
          </p:cNvPr>
          <p:cNvSpPr/>
          <p:nvPr/>
        </p:nvSpPr>
        <p:spPr>
          <a:xfrm>
            <a:off x="4983413" y="227748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C</a:t>
            </a:r>
          </a:p>
        </p:txBody>
      </p:sp>
      <p:sp>
        <p:nvSpPr>
          <p:cNvPr id="58" name="Rectangle 57">
            <a:extLst>
              <a:ext uri="{FF2B5EF4-FFF2-40B4-BE49-F238E27FC236}">
                <a16:creationId xmlns:a16="http://schemas.microsoft.com/office/drawing/2014/main" xmlns="" id="{C1C08036-D90F-A019-49A3-FCA9E0CD5BC8}"/>
              </a:ext>
            </a:extLst>
          </p:cNvPr>
          <p:cNvSpPr/>
          <p:nvPr/>
        </p:nvSpPr>
        <p:spPr>
          <a:xfrm>
            <a:off x="8902993" y="2290711"/>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UTM Avo" panose="02040603050506020204" pitchFamily="18" charset="0"/>
              </a:rPr>
              <a:t>G</a:t>
            </a:r>
          </a:p>
        </p:txBody>
      </p:sp>
      <p:sp>
        <p:nvSpPr>
          <p:cNvPr id="59" name="Rectangle 58">
            <a:extLst>
              <a:ext uri="{FF2B5EF4-FFF2-40B4-BE49-F238E27FC236}">
                <a16:creationId xmlns:a16="http://schemas.microsoft.com/office/drawing/2014/main" xmlns="" id="{27449AFD-2492-CCC5-B1FE-6CFC46CDF5DE}"/>
              </a:ext>
            </a:extLst>
          </p:cNvPr>
          <p:cNvSpPr/>
          <p:nvPr/>
        </p:nvSpPr>
        <p:spPr>
          <a:xfrm>
            <a:off x="5730197" y="227016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H</a:t>
            </a:r>
          </a:p>
        </p:txBody>
      </p:sp>
      <p:sp>
        <p:nvSpPr>
          <p:cNvPr id="60" name="Rectangle 59">
            <a:extLst>
              <a:ext uri="{FF2B5EF4-FFF2-40B4-BE49-F238E27FC236}">
                <a16:creationId xmlns:a16="http://schemas.microsoft.com/office/drawing/2014/main" xmlns="" id="{1F017F13-725B-C7E0-72AC-D281CFC76CA8}"/>
              </a:ext>
            </a:extLst>
          </p:cNvPr>
          <p:cNvSpPr/>
          <p:nvPr/>
        </p:nvSpPr>
        <p:spPr>
          <a:xfrm>
            <a:off x="3400299" y="227923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K</a:t>
            </a:r>
          </a:p>
        </p:txBody>
      </p:sp>
      <p:sp>
        <p:nvSpPr>
          <p:cNvPr id="1036" name="Oval 1035">
            <a:extLst>
              <a:ext uri="{FF2B5EF4-FFF2-40B4-BE49-F238E27FC236}">
                <a16:creationId xmlns:a16="http://schemas.microsoft.com/office/drawing/2014/main" xmlns="" id="{2787A4A9-43D1-C6DD-7B6F-93118C6F43A7}"/>
              </a:ext>
            </a:extLst>
          </p:cNvPr>
          <p:cNvSpPr/>
          <p:nvPr/>
        </p:nvSpPr>
        <p:spPr>
          <a:xfrm>
            <a:off x="5708359" y="21882"/>
            <a:ext cx="1162354"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5</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44" name="TextBox 43">
            <a:extLst>
              <a:ext uri="{FF2B5EF4-FFF2-40B4-BE49-F238E27FC236}">
                <a16:creationId xmlns:a16="http://schemas.microsoft.com/office/drawing/2014/main" xmlns="" id="{DB72A2F0-706B-5CBA-DE4E-269846B31C90}"/>
              </a:ext>
            </a:extLst>
          </p:cNvPr>
          <p:cNvSpPr txBox="1"/>
          <p:nvPr/>
        </p:nvSpPr>
        <p:spPr>
          <a:xfrm>
            <a:off x="1552705" y="3435307"/>
            <a:ext cx="9473659" cy="2308324"/>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 </a:t>
            </a:r>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Ngày 30-4-1977, tập đoàn Pôn Pốt – Iêng Xary phát động chiến tranh xâm lược Việt Nam; xâm phạm một số vùng lãnh thổ từ tỉnh Kiên Giang (Hà Tiên cũ) đến tỉnh Tây Ninh; đốt nhà, phá hoại hoa màu, tàn sát dã man đồng bào ta; tuyên truyền, xuyên tạc lịch sử, hình ảnh Việt Nam, </a:t>
            </a:r>
            <a:r>
              <a:rPr lang="vi-VN" sz="2400" b="0" i="0" dirty="0">
                <a:solidFill>
                  <a:srgbClr val="FF0000"/>
                </a:solidFill>
                <a:effectLst/>
                <a:latin typeface="Arial" panose="020B0604020202020204" pitchFamily="34" charset="0"/>
                <a:cs typeface="Arial" panose="020B0604020202020204" pitchFamily="34" charset="0"/>
              </a:rPr>
              <a:t>kích động </a:t>
            </a:r>
            <a:r>
              <a:rPr lang="vi-VN" sz="2400" b="0" i="0" dirty="0">
                <a:solidFill>
                  <a:srgbClr val="242021"/>
                </a:solidFill>
                <a:effectLst/>
                <a:latin typeface="Arial" panose="020B0604020202020204" pitchFamily="34" charset="0"/>
                <a:cs typeface="Arial" panose="020B0604020202020204" pitchFamily="34" charset="0"/>
              </a:rPr>
              <a:t>tư tưởng hằn thù dân tộc; đàn áp lực lượng cách mạng và nhân dân yêu nước Cam-pu-chia.</a:t>
            </a:r>
            <a:r>
              <a:rPr lang="en-GB" sz="2400" b="0" i="0" dirty="0">
                <a:solidFill>
                  <a:srgbClr val="242021"/>
                </a:solidFill>
                <a:effectLst/>
                <a:latin typeface="Arial" panose="020B0604020202020204" pitchFamily="34" charset="0"/>
                <a:cs typeface="Arial" panose="020B0604020202020204" pitchFamily="34" charset="0"/>
              </a:rPr>
              <a:t>”</a:t>
            </a:r>
          </a:p>
        </p:txBody>
      </p:sp>
      <p:sp>
        <p:nvSpPr>
          <p:cNvPr id="46" name="Rectangle 45">
            <a:extLst>
              <a:ext uri="{FF2B5EF4-FFF2-40B4-BE49-F238E27FC236}">
                <a16:creationId xmlns:a16="http://schemas.microsoft.com/office/drawing/2014/main" xmlns="" id="{6D6F1418-1B39-EE00-2827-3CBE9EB131DA}"/>
              </a:ext>
            </a:extLst>
          </p:cNvPr>
          <p:cNvSpPr/>
          <p:nvPr/>
        </p:nvSpPr>
        <p:spPr>
          <a:xfrm>
            <a:off x="6461031" y="226145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47" name="Rectangle 46">
            <a:extLst>
              <a:ext uri="{FF2B5EF4-FFF2-40B4-BE49-F238E27FC236}">
                <a16:creationId xmlns:a16="http://schemas.microsoft.com/office/drawing/2014/main" xmlns="" id="{9F9F37FC-51CA-3C93-7ED5-88DED91324D7}"/>
              </a:ext>
            </a:extLst>
          </p:cNvPr>
          <p:cNvSpPr/>
          <p:nvPr/>
        </p:nvSpPr>
        <p:spPr>
          <a:xfrm>
            <a:off x="6545104" y="227748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Đ</a:t>
            </a:r>
          </a:p>
        </p:txBody>
      </p:sp>
      <p:sp>
        <p:nvSpPr>
          <p:cNvPr id="51" name="Rectangle 50">
            <a:extLst>
              <a:ext uri="{FF2B5EF4-FFF2-40B4-BE49-F238E27FC236}">
                <a16:creationId xmlns:a16="http://schemas.microsoft.com/office/drawing/2014/main" xmlns="" id="{FF95DAEF-F139-BEF0-1588-160633D43E6C}"/>
              </a:ext>
            </a:extLst>
          </p:cNvPr>
          <p:cNvSpPr/>
          <p:nvPr/>
        </p:nvSpPr>
        <p:spPr>
          <a:xfrm>
            <a:off x="7250555" y="226145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7" name="Rectangle 56">
            <a:extLst>
              <a:ext uri="{FF2B5EF4-FFF2-40B4-BE49-F238E27FC236}">
                <a16:creationId xmlns:a16="http://schemas.microsoft.com/office/drawing/2014/main" xmlns="" id="{71F6B666-1F07-ED16-24B5-7BCB1C408963}"/>
              </a:ext>
            </a:extLst>
          </p:cNvPr>
          <p:cNvSpPr/>
          <p:nvPr/>
        </p:nvSpPr>
        <p:spPr>
          <a:xfrm>
            <a:off x="8044377" y="227360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61" name="Rectangle 60">
            <a:extLst>
              <a:ext uri="{FF2B5EF4-FFF2-40B4-BE49-F238E27FC236}">
                <a16:creationId xmlns:a16="http://schemas.microsoft.com/office/drawing/2014/main" xmlns="" id="{0B26CE12-481D-FBEC-E5CD-C83539693E50}"/>
              </a:ext>
            </a:extLst>
          </p:cNvPr>
          <p:cNvSpPr/>
          <p:nvPr/>
        </p:nvSpPr>
        <p:spPr>
          <a:xfrm>
            <a:off x="7288971" y="227898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Ộ</a:t>
            </a:r>
          </a:p>
        </p:txBody>
      </p:sp>
      <p:sp>
        <p:nvSpPr>
          <p:cNvPr id="62" name="Rectangle 61">
            <a:extLst>
              <a:ext uri="{FF2B5EF4-FFF2-40B4-BE49-F238E27FC236}">
                <a16:creationId xmlns:a16="http://schemas.microsoft.com/office/drawing/2014/main" xmlns="" id="{A1E1821A-68BA-E190-850D-C1BB99E948C7}"/>
              </a:ext>
            </a:extLst>
          </p:cNvPr>
          <p:cNvSpPr/>
          <p:nvPr/>
        </p:nvSpPr>
        <p:spPr>
          <a:xfrm>
            <a:off x="8112201" y="22917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63" name="Arrow: Left 62">
            <a:hlinkClick r:id="rId7" action="ppaction://hlinksldjump"/>
            <a:extLst>
              <a:ext uri="{FF2B5EF4-FFF2-40B4-BE49-F238E27FC236}">
                <a16:creationId xmlns:a16="http://schemas.microsoft.com/office/drawing/2014/main" xmlns="" id="{0E0A332D-99FE-9D28-6EE6-C79D7F848B71}"/>
              </a:ext>
            </a:extLst>
          </p:cNvPr>
          <p:cNvSpPr/>
          <p:nvPr/>
        </p:nvSpPr>
        <p:spPr>
          <a:xfrm>
            <a:off x="71205" y="6137994"/>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pic>
        <p:nvPicPr>
          <p:cNvPr id="4" name="Picture 3" descr="A blue and white alarm clock with bells&#10;&#10;Description automatically generated">
            <a:extLst>
              <a:ext uri="{FF2B5EF4-FFF2-40B4-BE49-F238E27FC236}">
                <a16:creationId xmlns:a16="http://schemas.microsoft.com/office/drawing/2014/main" xmlns="" id="{DF2B238B-780B-C605-3D14-E9E90FC543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F309A0FC-24A3-B3E6-6E4B-F4ECBEF42E3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xmlns="" id="{FEA14ADA-7AAC-1C5D-8E2F-E3CF480F69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xmlns="" id="{E08654FB-C0EF-30C2-C25C-AEF47C0AC34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xmlns="" id="{6C117E0E-6779-A10C-57BB-48340F660AB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xmlns="" id="{55A63241-325C-D861-B68F-6B7A15231DC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xmlns="" id="{A90F01B1-8F7B-38EE-4FE1-B51D2D78BB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45" name="Oval 44">
            <a:extLst>
              <a:ext uri="{FF2B5EF4-FFF2-40B4-BE49-F238E27FC236}">
                <a16:creationId xmlns:a16="http://schemas.microsoft.com/office/drawing/2014/main" xmlns="" id="{61A246FC-27A5-A018-D78F-DADAFCA3E97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26" name="Oval 1025">
            <a:extLst>
              <a:ext uri="{FF2B5EF4-FFF2-40B4-BE49-F238E27FC236}">
                <a16:creationId xmlns:a16="http://schemas.microsoft.com/office/drawing/2014/main" xmlns="" id="{BBF9FE24-B3D7-5CA1-4614-AEBEF9FB605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29" name="Oval 1028">
            <a:extLst>
              <a:ext uri="{FF2B5EF4-FFF2-40B4-BE49-F238E27FC236}">
                <a16:creationId xmlns:a16="http://schemas.microsoft.com/office/drawing/2014/main" xmlns="" id="{75D18343-85E6-41D5-94C4-F57CC86F50C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30" name="Oval 1029">
            <a:extLst>
              <a:ext uri="{FF2B5EF4-FFF2-40B4-BE49-F238E27FC236}">
                <a16:creationId xmlns:a16="http://schemas.microsoft.com/office/drawing/2014/main" xmlns="" id="{8955CD03-E3A1-B0BE-2224-37ABD33955A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31" name="Oval 1030">
            <a:extLst>
              <a:ext uri="{FF2B5EF4-FFF2-40B4-BE49-F238E27FC236}">
                <a16:creationId xmlns:a16="http://schemas.microsoft.com/office/drawing/2014/main" xmlns="" id="{6D3F9E3D-4A03-2E3E-6BC5-22F61AA1639F}"/>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32" name="Oval 1031">
            <a:extLst>
              <a:ext uri="{FF2B5EF4-FFF2-40B4-BE49-F238E27FC236}">
                <a16:creationId xmlns:a16="http://schemas.microsoft.com/office/drawing/2014/main" xmlns="" id="{C5A3941D-38D7-2419-7802-1CD392ABCB1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33" name="Oval 1032">
            <a:extLst>
              <a:ext uri="{FF2B5EF4-FFF2-40B4-BE49-F238E27FC236}">
                <a16:creationId xmlns:a16="http://schemas.microsoft.com/office/drawing/2014/main" xmlns="" id="{88852412-1080-7B0F-79A3-2A01ACACA94B}"/>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4" name="Oval 1033">
            <a:extLst>
              <a:ext uri="{FF2B5EF4-FFF2-40B4-BE49-F238E27FC236}">
                <a16:creationId xmlns:a16="http://schemas.microsoft.com/office/drawing/2014/main" xmlns="" id="{5944B359-2AD5-BFBE-34EF-95ADF7BA7AA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5" name="Oval 1034">
            <a:extLst>
              <a:ext uri="{FF2B5EF4-FFF2-40B4-BE49-F238E27FC236}">
                <a16:creationId xmlns:a16="http://schemas.microsoft.com/office/drawing/2014/main" xmlns="" id="{0C3863B0-C9BE-8BCC-E705-7505579ABDC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7" name="Oval 1036">
            <a:extLst>
              <a:ext uri="{FF2B5EF4-FFF2-40B4-BE49-F238E27FC236}">
                <a16:creationId xmlns:a16="http://schemas.microsoft.com/office/drawing/2014/main" xmlns="" id="{82701D78-09B0-9ECC-0283-65F192CF13E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10430356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500"/>
                                        <p:tgtEl>
                                          <p:spTgt spid="6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fade">
                                      <p:cBhvr>
                                        <p:cTn id="28" dur="500"/>
                                        <p:tgtEl>
                                          <p:spTgt spid="62"/>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1" fill="hold"/>
                                        <p:tgtEl>
                                          <p:spTgt spid="15"/>
                                        </p:tgtEl>
                                      </p:cBhvr>
                                    </p:cmd>
                                  </p:childTnLst>
                                </p:cTn>
                              </p:par>
                            </p:childTnLst>
                          </p:cTn>
                        </p:par>
                      </p:childTnLst>
                    </p:cTn>
                  </p:par>
                </p:childTnLst>
              </p:cTn>
              <p:nextCondLst>
                <p:cond evt="onClick" delay="0">
                  <p:tgtEl>
                    <p:spTgt spid="48"/>
                  </p:tgtEl>
                </p:cond>
              </p:nextCondLst>
            </p:seq>
            <p:audio>
              <p:cMediaNode vol="80000" numSld="999" showWhenStopped="0">
                <p:cTn id="34" fill="hold" display="0">
                  <p:stCondLst>
                    <p:cond delay="indefinite"/>
                  </p:stCondLst>
                  <p:endCondLst>
                    <p:cond evt="onStopAudio" delay="0">
                      <p:tgtEl>
                        <p:sldTgt/>
                      </p:tgtEl>
                    </p:cond>
                  </p:endCondLst>
                </p:cTn>
                <p:tgtEl>
                  <p:spTgt spid="15"/>
                </p:tgtEl>
              </p:cMediaNode>
            </p:audio>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2000"/>
                            </p:stCondLst>
                            <p:childTnLst>
                              <p:par>
                                <p:cTn id="44" presetID="1" presetClass="entr" presetSubtype="0" fill="hold" grpId="0" nodeType="afterEffect">
                                  <p:stCondLst>
                                    <p:cond delay="0"/>
                                  </p:stCondLst>
                                  <p:childTnLst>
                                    <p:set>
                                      <p:cBhvr>
                                        <p:cTn id="45"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3000"/>
                            </p:stCondLst>
                            <p:childTnLst>
                              <p:par>
                                <p:cTn id="47" presetID="1" presetClass="entr" presetSubtype="0" fill="hold" grpId="0" nodeType="afterEffect">
                                  <p:stCondLst>
                                    <p:cond delay="0"/>
                                  </p:stCondLst>
                                  <p:childTnLst>
                                    <p:set>
                                      <p:cBhvr>
                                        <p:cTn id="48"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4000"/>
                            </p:stCondLst>
                            <p:childTnLst>
                              <p:par>
                                <p:cTn id="50" presetID="1" presetClass="entr" presetSubtype="0" fill="hold" grpId="0" nodeType="afterEffect">
                                  <p:stCondLst>
                                    <p:cond delay="0"/>
                                  </p:stCondLst>
                                  <p:childTnLst>
                                    <p:set>
                                      <p:cBhvr>
                                        <p:cTn id="51"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5000"/>
                            </p:stCondLst>
                            <p:childTnLst>
                              <p:par>
                                <p:cTn id="53" presetID="1" presetClass="entr" presetSubtype="0" fill="hold" grpId="0" nodeType="afterEffect">
                                  <p:stCondLst>
                                    <p:cond delay="0"/>
                                  </p:stCondLst>
                                  <p:childTnLst>
                                    <p:set>
                                      <p:cBhvr>
                                        <p:cTn id="54" dur="1" fill="hold">
                                          <p:stCondLst>
                                            <p:cond delay="999"/>
                                          </p:stCondLst>
                                        </p:cTn>
                                        <p:tgtEl>
                                          <p:spTgt spid="45"/>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6000"/>
                            </p:stCondLst>
                            <p:childTnLst>
                              <p:par>
                                <p:cTn id="56" presetID="1" presetClass="entr" presetSubtype="0" fill="hold" grpId="0" nodeType="afterEffect">
                                  <p:stCondLst>
                                    <p:cond delay="0"/>
                                  </p:stCondLst>
                                  <p:childTnLst>
                                    <p:set>
                                      <p:cBhvr>
                                        <p:cTn id="57"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7000"/>
                            </p:stCondLst>
                            <p:childTnLst>
                              <p:par>
                                <p:cTn id="59" presetID="1" presetClass="entr" presetSubtype="0" fill="hold" grpId="0" nodeType="afterEffect">
                                  <p:stCondLst>
                                    <p:cond delay="0"/>
                                  </p:stCondLst>
                                  <p:childTnLst>
                                    <p:set>
                                      <p:cBhvr>
                                        <p:cTn id="60" dur="1" fill="hold">
                                          <p:stCondLst>
                                            <p:cond delay="999"/>
                                          </p:stCondLst>
                                        </p:cTn>
                                        <p:tgtEl>
                                          <p:spTgt spid="1029"/>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8000"/>
                            </p:stCondLst>
                            <p:childTnLst>
                              <p:par>
                                <p:cTn id="62" presetID="1" presetClass="entr" presetSubtype="0" fill="hold" grpId="0" nodeType="afterEffect">
                                  <p:stCondLst>
                                    <p:cond delay="0"/>
                                  </p:stCondLst>
                                  <p:childTnLst>
                                    <p:set>
                                      <p:cBhvr>
                                        <p:cTn id="63" dur="1" fill="hold">
                                          <p:stCondLst>
                                            <p:cond delay="999"/>
                                          </p:stCondLst>
                                        </p:cTn>
                                        <p:tgtEl>
                                          <p:spTgt spid="1030"/>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9000"/>
                            </p:stCondLst>
                            <p:childTnLst>
                              <p:par>
                                <p:cTn id="65" presetID="1" presetClass="entr" presetSubtype="0" fill="hold" grpId="0" nodeType="afterEffect">
                                  <p:stCondLst>
                                    <p:cond delay="0"/>
                                  </p:stCondLst>
                                  <p:childTnLst>
                                    <p:set>
                                      <p:cBhvr>
                                        <p:cTn id="66" dur="1" fill="hold">
                                          <p:stCondLst>
                                            <p:cond delay="999"/>
                                          </p:stCondLst>
                                        </p:cTn>
                                        <p:tgtEl>
                                          <p:spTgt spid="103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0000"/>
                            </p:stCondLst>
                            <p:childTnLst>
                              <p:par>
                                <p:cTn id="68" presetID="1" presetClass="entr" presetSubtype="0" fill="hold" grpId="0" nodeType="afterEffect">
                                  <p:stCondLst>
                                    <p:cond delay="0"/>
                                  </p:stCondLst>
                                  <p:childTnLst>
                                    <p:set>
                                      <p:cBhvr>
                                        <p:cTn id="69"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1000"/>
                            </p:stCondLst>
                            <p:childTnLst>
                              <p:par>
                                <p:cTn id="71" presetID="1" presetClass="entr" presetSubtype="0" fill="hold" grpId="0" nodeType="afterEffect">
                                  <p:stCondLst>
                                    <p:cond delay="0"/>
                                  </p:stCondLst>
                                  <p:childTnLst>
                                    <p:set>
                                      <p:cBhvr>
                                        <p:cTn id="72" dur="1" fill="hold">
                                          <p:stCondLst>
                                            <p:cond delay="999"/>
                                          </p:stCondLst>
                                        </p:cTn>
                                        <p:tgtEl>
                                          <p:spTgt spid="1033"/>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2000"/>
                            </p:stCondLst>
                            <p:childTnLst>
                              <p:par>
                                <p:cTn id="74" presetID="1" presetClass="entr" presetSubtype="0" fill="hold" grpId="0" nodeType="afterEffect">
                                  <p:stCondLst>
                                    <p:cond delay="0"/>
                                  </p:stCondLst>
                                  <p:childTnLst>
                                    <p:set>
                                      <p:cBhvr>
                                        <p:cTn id="75"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3000"/>
                            </p:stCondLst>
                            <p:childTnLst>
                              <p:par>
                                <p:cTn id="77" presetID="1" presetClass="entr" presetSubtype="0" fill="hold" grpId="0" nodeType="afterEffect">
                                  <p:stCondLst>
                                    <p:cond delay="0"/>
                                  </p:stCondLst>
                                  <p:childTnLst>
                                    <p:set>
                                      <p:cBhvr>
                                        <p:cTn id="78" dur="1" fill="hold">
                                          <p:stCondLst>
                                            <p:cond delay="999"/>
                                          </p:stCondLst>
                                        </p:cTn>
                                        <p:tgtEl>
                                          <p:spTgt spid="103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4000"/>
                            </p:stCondLst>
                            <p:childTnLst>
                              <p:par>
                                <p:cTn id="80" presetID="1" presetClass="entr" presetSubtype="0" fill="hold" grpId="0" nodeType="afterEffect">
                                  <p:stCondLst>
                                    <p:cond delay="0"/>
                                  </p:stCondLst>
                                  <p:childTnLst>
                                    <p:set>
                                      <p:cBhvr>
                                        <p:cTn id="81" dur="1" fill="hold">
                                          <p:stCondLst>
                                            <p:cond delay="999"/>
                                          </p:stCondLst>
                                        </p:cTn>
                                        <p:tgtEl>
                                          <p:spTgt spid="1037"/>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59" grpId="0" animBg="1"/>
      <p:bldP spid="60" grpId="0" animBg="1"/>
      <p:bldP spid="44" grpId="0" animBg="1"/>
      <p:bldP spid="47" grpId="0" animBg="1"/>
      <p:bldP spid="61" grpId="0" animBg="1"/>
      <p:bldP spid="62" grpId="0" animBg="1"/>
      <p:bldP spid="6" grpId="0" animBg="1"/>
      <p:bldP spid="7" grpId="0" animBg="1"/>
      <p:bldP spid="8" grpId="0" animBg="1"/>
      <p:bldP spid="9" grpId="0" animBg="1"/>
      <p:bldP spid="10" grpId="0" animBg="1"/>
      <p:bldP spid="45" grpId="0" animBg="1"/>
      <p:bldP spid="1026" grpId="0" animBg="1"/>
      <p:bldP spid="1029" grpId="0" animBg="1"/>
      <p:bldP spid="1030" grpId="0" animBg="1"/>
      <p:bldP spid="1031" grpId="0" animBg="1"/>
      <p:bldP spid="1032" grpId="0" animBg="1"/>
      <p:bldP spid="1033" grpId="0" animBg="1"/>
      <p:bldP spid="1034" grpId="0" animBg="1"/>
      <p:bldP spid="1035" grpId="0" animBg="1"/>
      <p:bldP spid="103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752074" y="843373"/>
            <a:ext cx="8569999" cy="1074325"/>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2449585" y="927090"/>
            <a:ext cx="7191232" cy="830997"/>
          </a:xfrm>
          <a:prstGeom prst="rect">
            <a:avLst/>
          </a:prstGeom>
          <a:noFill/>
        </p:spPr>
        <p:txBody>
          <a:bodyPr wrap="square" rtlCol="0">
            <a:spAutoFit/>
          </a:bodyPr>
          <a:lstStyle/>
          <a:p>
            <a:pPr algn="ct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Tỏ ra quyết làm bằng được điều đã định, </a:t>
            </a:r>
          </a:p>
          <a:p>
            <a:pPr algn="ct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dù trở ngại đến mấy cũng không thay đổi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115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312995" y="1984189"/>
            <a:ext cx="1507256"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xmlns="" id="{3BD932CE-B13C-A117-FA45-A4039F50FA19}"/>
              </a:ext>
            </a:extLst>
          </p:cNvPr>
          <p:cNvSpPr/>
          <p:nvPr/>
        </p:nvSpPr>
        <p:spPr>
          <a:xfrm>
            <a:off x="4950955" y="254634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xmlns="" id="{938D76D6-BC0D-E1BA-D34A-99F9DFC23BB6}"/>
              </a:ext>
            </a:extLst>
          </p:cNvPr>
          <p:cNvSpPr/>
          <p:nvPr/>
        </p:nvSpPr>
        <p:spPr>
          <a:xfrm>
            <a:off x="5724546" y="254634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xmlns="" id="{EAADF832-9AF2-BD7D-1A63-803A9082FFBF}"/>
              </a:ext>
            </a:extLst>
          </p:cNvPr>
          <p:cNvSpPr/>
          <p:nvPr/>
        </p:nvSpPr>
        <p:spPr>
          <a:xfrm>
            <a:off x="3429869" y="2544216"/>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xmlns="" id="{28CA83EA-32C9-2FD8-7865-10963E75AA15}"/>
              </a:ext>
            </a:extLst>
          </p:cNvPr>
          <p:cNvSpPr/>
          <p:nvPr/>
        </p:nvSpPr>
        <p:spPr>
          <a:xfrm>
            <a:off x="6474214" y="254634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xmlns="" id="{68176C22-46A3-7B59-5460-E338C1A26C4C}"/>
              </a:ext>
            </a:extLst>
          </p:cNvPr>
          <p:cNvSpPr/>
          <p:nvPr/>
        </p:nvSpPr>
        <p:spPr>
          <a:xfrm>
            <a:off x="4199426" y="254421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xmlns="" id="{374B2023-FF37-9AE1-2CB0-DB27B6FB4EA4}"/>
              </a:ext>
            </a:extLst>
          </p:cNvPr>
          <p:cNvSpPr/>
          <p:nvPr/>
        </p:nvSpPr>
        <p:spPr>
          <a:xfrm>
            <a:off x="5000467" y="257955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56" name="Rectangle 55">
            <a:extLst>
              <a:ext uri="{FF2B5EF4-FFF2-40B4-BE49-F238E27FC236}">
                <a16:creationId xmlns:a16="http://schemas.microsoft.com/office/drawing/2014/main" xmlns="" id="{67EC20DD-02FB-8151-877B-2D53AAEF884E}"/>
              </a:ext>
            </a:extLst>
          </p:cNvPr>
          <p:cNvSpPr/>
          <p:nvPr/>
        </p:nvSpPr>
        <p:spPr>
          <a:xfrm>
            <a:off x="5781696" y="259206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UTM Avo" panose="02040603050506020204" pitchFamily="18" charset="0"/>
              </a:rPr>
              <a:t>Q</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xmlns="" id="{C1C08036-D90F-A019-49A3-FCA9E0CD5BC8}"/>
              </a:ext>
            </a:extLst>
          </p:cNvPr>
          <p:cNvSpPr/>
          <p:nvPr/>
        </p:nvSpPr>
        <p:spPr>
          <a:xfrm>
            <a:off x="3516061" y="2581876"/>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I</a:t>
            </a:r>
            <a:endParaRPr lang="en-US" sz="4000" b="1" dirty="0">
              <a:solidFill>
                <a:srgbClr val="FF0000"/>
              </a:solidFill>
              <a:latin typeface="UTM Avo" panose="02040603050506020204" pitchFamily="18" charset="0"/>
            </a:endParaRPr>
          </a:p>
        </p:txBody>
      </p:sp>
      <p:sp>
        <p:nvSpPr>
          <p:cNvPr id="59" name="Rectangle 58">
            <a:extLst>
              <a:ext uri="{FF2B5EF4-FFF2-40B4-BE49-F238E27FC236}">
                <a16:creationId xmlns:a16="http://schemas.microsoft.com/office/drawing/2014/main" xmlns="" id="{27449AFD-2492-CCC5-B1FE-6CFC46CDF5DE}"/>
              </a:ext>
            </a:extLst>
          </p:cNvPr>
          <p:cNvSpPr/>
          <p:nvPr/>
        </p:nvSpPr>
        <p:spPr>
          <a:xfrm>
            <a:off x="6564439" y="258187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UTM Avo" panose="02040603050506020204" pitchFamily="18" charset="0"/>
              </a:rPr>
              <a:t>U</a:t>
            </a:r>
            <a:endParaRPr lang="en-US" sz="4000" b="1" dirty="0">
              <a:solidFill>
                <a:schemeClr val="tx1"/>
              </a:solidFill>
              <a:latin typeface="UTM Avo" panose="02040603050506020204" pitchFamily="18" charset="0"/>
            </a:endParaRPr>
          </a:p>
        </p:txBody>
      </p:sp>
      <p:sp>
        <p:nvSpPr>
          <p:cNvPr id="60" name="Rectangle 59">
            <a:extLst>
              <a:ext uri="{FF2B5EF4-FFF2-40B4-BE49-F238E27FC236}">
                <a16:creationId xmlns:a16="http://schemas.microsoft.com/office/drawing/2014/main" xmlns="" id="{1F017F13-725B-C7E0-72AC-D281CFC76CA8}"/>
              </a:ext>
            </a:extLst>
          </p:cNvPr>
          <p:cNvSpPr/>
          <p:nvPr/>
        </p:nvSpPr>
        <p:spPr>
          <a:xfrm>
            <a:off x="4271226" y="258817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UTM Avo" panose="02040603050506020204" pitchFamily="18" charset="0"/>
              </a:rPr>
              <a:t>Ê</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xmlns="" id="{2787A4A9-43D1-C6DD-7B6F-93118C6F43A7}"/>
              </a:ext>
            </a:extLst>
          </p:cNvPr>
          <p:cNvSpPr/>
          <p:nvPr/>
        </p:nvSpPr>
        <p:spPr>
          <a:xfrm>
            <a:off x="5601698" y="49965"/>
            <a:ext cx="1159829"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6</a:t>
            </a:r>
          </a:p>
        </p:txBody>
      </p:sp>
      <p:sp>
        <p:nvSpPr>
          <p:cNvPr id="12" name="Rectangle 11">
            <a:extLst>
              <a:ext uri="{FF2B5EF4-FFF2-40B4-BE49-F238E27FC236}">
                <a16:creationId xmlns:a16="http://schemas.microsoft.com/office/drawing/2014/main" xmlns="" id="{CA5874CB-EFC5-632B-77EB-DFFA193382E1}"/>
              </a:ext>
            </a:extLst>
          </p:cNvPr>
          <p:cNvSpPr/>
          <p:nvPr/>
        </p:nvSpPr>
        <p:spPr>
          <a:xfrm>
            <a:off x="2692959" y="254421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4" name="Rectangle 13">
            <a:extLst>
              <a:ext uri="{FF2B5EF4-FFF2-40B4-BE49-F238E27FC236}">
                <a16:creationId xmlns:a16="http://schemas.microsoft.com/office/drawing/2014/main" xmlns="" id="{4A3E13BE-CFAA-4134-15C6-BA5D910FAD84}"/>
              </a:ext>
            </a:extLst>
          </p:cNvPr>
          <p:cNvSpPr/>
          <p:nvPr/>
        </p:nvSpPr>
        <p:spPr>
          <a:xfrm>
            <a:off x="2755301" y="259372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UTM Avo" panose="02040603050506020204" pitchFamily="18" charset="0"/>
              </a:rPr>
              <a:t>K</a:t>
            </a:r>
            <a:endParaRPr lang="en-US" sz="4000" b="1" dirty="0">
              <a:solidFill>
                <a:schemeClr val="tx1"/>
              </a:solidFill>
              <a:latin typeface="UTM Avo" panose="02040603050506020204" pitchFamily="18" charset="0"/>
            </a:endParaRP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Rectangle 15">
            <a:extLst>
              <a:ext uri="{FF2B5EF4-FFF2-40B4-BE49-F238E27FC236}">
                <a16:creationId xmlns:a16="http://schemas.microsoft.com/office/drawing/2014/main" xmlns="" id="{85C42F4C-C0D6-41FD-8092-106EDE6438C9}"/>
              </a:ext>
            </a:extLst>
          </p:cNvPr>
          <p:cNvSpPr/>
          <p:nvPr/>
        </p:nvSpPr>
        <p:spPr>
          <a:xfrm>
            <a:off x="7239007" y="254634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7" name="Rectangle 16">
            <a:extLst>
              <a:ext uri="{FF2B5EF4-FFF2-40B4-BE49-F238E27FC236}">
                <a16:creationId xmlns:a16="http://schemas.microsoft.com/office/drawing/2014/main" xmlns="" id="{1E2D3C56-22CA-F3DD-75F2-C1178EE80728}"/>
              </a:ext>
            </a:extLst>
          </p:cNvPr>
          <p:cNvSpPr/>
          <p:nvPr/>
        </p:nvSpPr>
        <p:spPr>
          <a:xfrm>
            <a:off x="8006131" y="254634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8" name="Rectangle 17">
            <a:extLst>
              <a:ext uri="{FF2B5EF4-FFF2-40B4-BE49-F238E27FC236}">
                <a16:creationId xmlns:a16="http://schemas.microsoft.com/office/drawing/2014/main" xmlns="" id="{637D1B8B-A87D-1EE0-CF8A-B640E4C36529}"/>
              </a:ext>
            </a:extLst>
          </p:cNvPr>
          <p:cNvSpPr/>
          <p:nvPr/>
        </p:nvSpPr>
        <p:spPr>
          <a:xfrm>
            <a:off x="8779722" y="253236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9" name="Rectangle 18">
            <a:extLst>
              <a:ext uri="{FF2B5EF4-FFF2-40B4-BE49-F238E27FC236}">
                <a16:creationId xmlns:a16="http://schemas.microsoft.com/office/drawing/2014/main" xmlns="" id="{4C91248E-1A7C-78E7-7CD7-F2EE3A9D9B1B}"/>
              </a:ext>
            </a:extLst>
          </p:cNvPr>
          <p:cNvSpPr/>
          <p:nvPr/>
        </p:nvSpPr>
        <p:spPr>
          <a:xfrm>
            <a:off x="7289549" y="259585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UTM Avo" panose="02040603050506020204" pitchFamily="18" charset="0"/>
              </a:rPr>
              <a:t>Y</a:t>
            </a:r>
            <a:endParaRPr lang="en-US" sz="4000" b="1" dirty="0">
              <a:solidFill>
                <a:schemeClr val="tx1"/>
              </a:solidFill>
              <a:latin typeface="UTM Avo" panose="02040603050506020204" pitchFamily="18" charset="0"/>
            </a:endParaRPr>
          </a:p>
        </p:txBody>
      </p:sp>
      <p:sp>
        <p:nvSpPr>
          <p:cNvPr id="20" name="Rectangle 19">
            <a:extLst>
              <a:ext uri="{FF2B5EF4-FFF2-40B4-BE49-F238E27FC236}">
                <a16:creationId xmlns:a16="http://schemas.microsoft.com/office/drawing/2014/main" xmlns="" id="{2A72F6A4-EE8C-7562-CE46-B40C500B2CFB}"/>
              </a:ext>
            </a:extLst>
          </p:cNvPr>
          <p:cNvSpPr/>
          <p:nvPr/>
        </p:nvSpPr>
        <p:spPr>
          <a:xfrm>
            <a:off x="8093208" y="2603133"/>
            <a:ext cx="575232" cy="60634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UTM Avo" panose="02040603050506020204" pitchFamily="18" charset="0"/>
              </a:rPr>
              <a:t>Ế</a:t>
            </a:r>
            <a:endParaRPr lang="en-US" sz="4000" b="1" dirty="0">
              <a:solidFill>
                <a:schemeClr val="tx1"/>
              </a:solidFill>
              <a:latin typeface="UTM Avo" panose="02040603050506020204" pitchFamily="18" charset="0"/>
            </a:endParaRPr>
          </a:p>
        </p:txBody>
      </p:sp>
      <p:sp>
        <p:nvSpPr>
          <p:cNvPr id="21" name="Rectangle 20">
            <a:extLst>
              <a:ext uri="{FF2B5EF4-FFF2-40B4-BE49-F238E27FC236}">
                <a16:creationId xmlns:a16="http://schemas.microsoft.com/office/drawing/2014/main" xmlns="" id="{CE5E3DAE-8B80-CE3C-2BD2-AF54812A403D}"/>
              </a:ext>
            </a:extLst>
          </p:cNvPr>
          <p:cNvSpPr/>
          <p:nvPr/>
        </p:nvSpPr>
        <p:spPr>
          <a:xfrm>
            <a:off x="8842233" y="259585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
        <p:nvSpPr>
          <p:cNvPr id="1027" name="TextBox 1026">
            <a:extLst>
              <a:ext uri="{FF2B5EF4-FFF2-40B4-BE49-F238E27FC236}">
                <a16:creationId xmlns:a16="http://schemas.microsoft.com/office/drawing/2014/main" xmlns="" id="{8443D082-0219-15F2-5CBD-6A8F6CB8589A}"/>
              </a:ext>
            </a:extLst>
          </p:cNvPr>
          <p:cNvSpPr txBox="1"/>
          <p:nvPr/>
        </p:nvSpPr>
        <p:spPr>
          <a:xfrm>
            <a:off x="1111017" y="3587578"/>
            <a:ext cx="9742071" cy="1938992"/>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a:t>
            </a:r>
            <a:r>
              <a:rPr lang="vi-VN" sz="2400" b="0" i="0" dirty="0">
                <a:solidFill>
                  <a:srgbClr val="00B050"/>
                </a:solidFill>
                <a:effectLst/>
                <a:latin typeface="Arial" panose="020B0604020202020204" pitchFamily="34" charset="0"/>
                <a:cs typeface="Arial" panose="020B0604020202020204" pitchFamily="34" charset="0"/>
              </a:rPr>
              <a:t> </a:t>
            </a:r>
            <a:r>
              <a:rPr lang="vi-VN" sz="2400" b="0" i="0" dirty="0">
                <a:effectLst/>
                <a:latin typeface="Arial" panose="020B0604020202020204" pitchFamily="34" charset="0"/>
                <a:cs typeface="Arial" panose="020B0604020202020204" pitchFamily="34" charset="0"/>
              </a:rPr>
              <a:t>“</a:t>
            </a:r>
            <a:r>
              <a:rPr lang="vi-VN" sz="2400" dirty="0"/>
              <a:t>Việt Nam </a:t>
            </a:r>
            <a:r>
              <a:rPr lang="vi-VN" sz="2400" dirty="0">
                <a:solidFill>
                  <a:srgbClr val="FF0000"/>
                </a:solidFill>
              </a:rPr>
              <a:t>kiên quyết </a:t>
            </a:r>
            <a:r>
              <a:rPr lang="vi-VN" sz="2400" dirty="0"/>
              <a:t>bảo vệ chủ quyền lãnh thổ của Tổ quốc và luôn luôn tôn trọng chủ quyền lãnh thổ của Cam-pu-chia. Ngày 15-6-1978, Bộ Chính trị và Quân uỷ Trung ương quyết định phát động chiến tranh nhân dân, </a:t>
            </a:r>
            <a:r>
              <a:rPr lang="vi-VN" sz="2400" dirty="0">
                <a:solidFill>
                  <a:srgbClr val="FF0000"/>
                </a:solidFill>
              </a:rPr>
              <a:t>kiên quyết </a:t>
            </a:r>
            <a:r>
              <a:rPr lang="vi-VN" sz="2400" dirty="0"/>
              <a:t>phản công và tiến công địch một cách chủ động, liên tục bằng mọi lực lượng.”</a:t>
            </a:r>
            <a:r>
              <a:rPr lang="vi-VN" sz="2400" dirty="0">
                <a:latin typeface="Arial" panose="020B0604020202020204" pitchFamily="34" charset="0"/>
                <a:cs typeface="Arial" panose="020B0604020202020204" pitchFamily="34" charset="0"/>
              </a:rPr>
              <a:t> </a:t>
            </a:r>
            <a:endParaRPr lang="en-GB" sz="2400" dirty="0">
              <a:latin typeface="Arial" panose="020B0604020202020204" pitchFamily="34" charset="0"/>
              <a:cs typeface="Arial" panose="020B0604020202020204" pitchFamily="34" charset="0"/>
            </a:endParaRPr>
          </a:p>
        </p:txBody>
      </p:sp>
      <p:sp>
        <p:nvSpPr>
          <p:cNvPr id="68" name="Arrow: Left 67">
            <a:hlinkClick r:id="rId7" action="ppaction://hlinksldjump"/>
            <a:extLst>
              <a:ext uri="{FF2B5EF4-FFF2-40B4-BE49-F238E27FC236}">
                <a16:creationId xmlns:a16="http://schemas.microsoft.com/office/drawing/2014/main" xmlns="" id="{CDBFCAA9-9B80-4DCA-9D20-141C1D5A7230}"/>
              </a:ext>
            </a:extLst>
          </p:cNvPr>
          <p:cNvSpPr/>
          <p:nvPr/>
        </p:nvSpPr>
        <p:spPr>
          <a:xfrm>
            <a:off x="71205" y="617249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pic>
        <p:nvPicPr>
          <p:cNvPr id="4" name="Picture 3" descr="A blue and white alarm clock with bells&#10;&#10;Description automatically generated">
            <a:extLst>
              <a:ext uri="{FF2B5EF4-FFF2-40B4-BE49-F238E27FC236}">
                <a16:creationId xmlns:a16="http://schemas.microsoft.com/office/drawing/2014/main" xmlns="" id="{1A048C52-159E-BF15-3869-E911116F51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0785" y="180135"/>
            <a:ext cx="2114699" cy="1031659"/>
          </a:xfrm>
          <a:prstGeom prst="rect">
            <a:avLst/>
          </a:prstGeom>
        </p:spPr>
      </p:pic>
      <p:sp>
        <p:nvSpPr>
          <p:cNvPr id="5" name="Oval 4">
            <a:extLst>
              <a:ext uri="{FF2B5EF4-FFF2-40B4-BE49-F238E27FC236}">
                <a16:creationId xmlns:a16="http://schemas.microsoft.com/office/drawing/2014/main" xmlns="" id="{DF35853D-C137-A36E-DE48-8E7B9C28A659}"/>
              </a:ext>
            </a:extLst>
          </p:cNvPr>
          <p:cNvSpPr/>
          <p:nvPr/>
        </p:nvSpPr>
        <p:spPr>
          <a:xfrm>
            <a:off x="10723391" y="510693"/>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xmlns="" id="{BDBFC5D5-B6A2-2EEC-086E-FBABC349E885}"/>
              </a:ext>
            </a:extLst>
          </p:cNvPr>
          <p:cNvSpPr/>
          <p:nvPr/>
        </p:nvSpPr>
        <p:spPr>
          <a:xfrm>
            <a:off x="10723391" y="510693"/>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xmlns="" id="{43E2F682-7B6B-E70D-27D5-455A1243439D}"/>
              </a:ext>
            </a:extLst>
          </p:cNvPr>
          <p:cNvSpPr/>
          <p:nvPr/>
        </p:nvSpPr>
        <p:spPr>
          <a:xfrm>
            <a:off x="10723391" y="510693"/>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xmlns="" id="{FF21A304-A51D-BB6C-6411-CBB929F261B7}"/>
              </a:ext>
            </a:extLst>
          </p:cNvPr>
          <p:cNvSpPr/>
          <p:nvPr/>
        </p:nvSpPr>
        <p:spPr>
          <a:xfrm>
            <a:off x="10723391" y="510693"/>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xmlns="" id="{9CB246BD-40D3-C3A6-15CC-22E87A3FEC01}"/>
              </a:ext>
            </a:extLst>
          </p:cNvPr>
          <p:cNvSpPr/>
          <p:nvPr/>
        </p:nvSpPr>
        <p:spPr>
          <a:xfrm>
            <a:off x="10723391" y="510693"/>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xmlns="" id="{AECF00E9-66AA-3FB5-74A8-7E93F01C886E}"/>
              </a:ext>
            </a:extLst>
          </p:cNvPr>
          <p:cNvSpPr/>
          <p:nvPr/>
        </p:nvSpPr>
        <p:spPr>
          <a:xfrm>
            <a:off x="10723391" y="510693"/>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1" name="Oval 10">
            <a:extLst>
              <a:ext uri="{FF2B5EF4-FFF2-40B4-BE49-F238E27FC236}">
                <a16:creationId xmlns:a16="http://schemas.microsoft.com/office/drawing/2014/main" xmlns="" id="{C01463A8-6E3D-D3D9-BA8F-6BFE9A21D952}"/>
              </a:ext>
            </a:extLst>
          </p:cNvPr>
          <p:cNvSpPr/>
          <p:nvPr/>
        </p:nvSpPr>
        <p:spPr>
          <a:xfrm>
            <a:off x="10723391" y="510693"/>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3" name="Oval 12">
            <a:extLst>
              <a:ext uri="{FF2B5EF4-FFF2-40B4-BE49-F238E27FC236}">
                <a16:creationId xmlns:a16="http://schemas.microsoft.com/office/drawing/2014/main" xmlns="" id="{F9C37A5A-B080-6A1E-312E-B8F130685227}"/>
              </a:ext>
            </a:extLst>
          </p:cNvPr>
          <p:cNvSpPr/>
          <p:nvPr/>
        </p:nvSpPr>
        <p:spPr>
          <a:xfrm>
            <a:off x="10723391" y="510693"/>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64" name="Oval 63">
            <a:extLst>
              <a:ext uri="{FF2B5EF4-FFF2-40B4-BE49-F238E27FC236}">
                <a16:creationId xmlns:a16="http://schemas.microsoft.com/office/drawing/2014/main" xmlns="" id="{6D708E22-60BB-3508-0807-9F177A1352FC}"/>
              </a:ext>
            </a:extLst>
          </p:cNvPr>
          <p:cNvSpPr/>
          <p:nvPr/>
        </p:nvSpPr>
        <p:spPr>
          <a:xfrm>
            <a:off x="10723391" y="510693"/>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65" name="Oval 64">
            <a:extLst>
              <a:ext uri="{FF2B5EF4-FFF2-40B4-BE49-F238E27FC236}">
                <a16:creationId xmlns:a16="http://schemas.microsoft.com/office/drawing/2014/main" xmlns="" id="{CC645858-4D6D-2F15-B84D-B2175E50F8CF}"/>
              </a:ext>
            </a:extLst>
          </p:cNvPr>
          <p:cNvSpPr/>
          <p:nvPr/>
        </p:nvSpPr>
        <p:spPr>
          <a:xfrm>
            <a:off x="10723391" y="510693"/>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66" name="Oval 65">
            <a:extLst>
              <a:ext uri="{FF2B5EF4-FFF2-40B4-BE49-F238E27FC236}">
                <a16:creationId xmlns:a16="http://schemas.microsoft.com/office/drawing/2014/main" xmlns="" id="{7CE85C13-FC27-5964-F3D2-F2EDE24BA2A3}"/>
              </a:ext>
            </a:extLst>
          </p:cNvPr>
          <p:cNvSpPr/>
          <p:nvPr/>
        </p:nvSpPr>
        <p:spPr>
          <a:xfrm>
            <a:off x="10723391" y="510693"/>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67" name="Oval 66">
            <a:extLst>
              <a:ext uri="{FF2B5EF4-FFF2-40B4-BE49-F238E27FC236}">
                <a16:creationId xmlns:a16="http://schemas.microsoft.com/office/drawing/2014/main" xmlns="" id="{A1B78508-7D6D-1CFC-400D-ED3A3041881F}"/>
              </a:ext>
            </a:extLst>
          </p:cNvPr>
          <p:cNvSpPr/>
          <p:nvPr/>
        </p:nvSpPr>
        <p:spPr>
          <a:xfrm>
            <a:off x="10723391" y="510693"/>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73" name="Oval 72">
            <a:extLst>
              <a:ext uri="{FF2B5EF4-FFF2-40B4-BE49-F238E27FC236}">
                <a16:creationId xmlns:a16="http://schemas.microsoft.com/office/drawing/2014/main" xmlns="" id="{5545D392-B9BF-0C62-E0B1-665A7B12C93F}"/>
              </a:ext>
            </a:extLst>
          </p:cNvPr>
          <p:cNvSpPr/>
          <p:nvPr/>
        </p:nvSpPr>
        <p:spPr>
          <a:xfrm>
            <a:off x="10723391" y="510693"/>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74" name="Oval 73">
            <a:extLst>
              <a:ext uri="{FF2B5EF4-FFF2-40B4-BE49-F238E27FC236}">
                <a16:creationId xmlns:a16="http://schemas.microsoft.com/office/drawing/2014/main" xmlns="" id="{6E836CD7-1919-38DA-2642-868CED221032}"/>
              </a:ext>
            </a:extLst>
          </p:cNvPr>
          <p:cNvSpPr/>
          <p:nvPr/>
        </p:nvSpPr>
        <p:spPr>
          <a:xfrm>
            <a:off x="10723391" y="510693"/>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75" name="Oval 74">
            <a:extLst>
              <a:ext uri="{FF2B5EF4-FFF2-40B4-BE49-F238E27FC236}">
                <a16:creationId xmlns:a16="http://schemas.microsoft.com/office/drawing/2014/main" xmlns="" id="{204781A2-906E-4356-C19C-F51F23127114}"/>
              </a:ext>
            </a:extLst>
          </p:cNvPr>
          <p:cNvSpPr/>
          <p:nvPr/>
        </p:nvSpPr>
        <p:spPr>
          <a:xfrm>
            <a:off x="10723391" y="510693"/>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76" name="Oval 75">
            <a:extLst>
              <a:ext uri="{FF2B5EF4-FFF2-40B4-BE49-F238E27FC236}">
                <a16:creationId xmlns:a16="http://schemas.microsoft.com/office/drawing/2014/main" xmlns="" id="{4E9F22EA-47B5-9970-7C95-2CA3D322F066}"/>
              </a:ext>
            </a:extLst>
          </p:cNvPr>
          <p:cNvSpPr/>
          <p:nvPr/>
        </p:nvSpPr>
        <p:spPr>
          <a:xfrm>
            <a:off x="10723391" y="510693"/>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30712917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500"/>
                                        <p:tgtEl>
                                          <p:spTgt spid="5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1027"/>
                                        </p:tgtEl>
                                        <p:attrNameLst>
                                          <p:attrName>style.visibility</p:attrName>
                                        </p:attrNameLst>
                                      </p:cBhvr>
                                      <p:to>
                                        <p:strVal val="visible"/>
                                      </p:to>
                                    </p:se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1" fill="hold"/>
                                        <p:tgtEl>
                                          <p:spTgt spid="15"/>
                                        </p:tgtEl>
                                      </p:cBhvr>
                                    </p:cmd>
                                  </p:childTnLst>
                                </p:cTn>
                              </p:par>
                            </p:childTnLst>
                          </p:cTn>
                        </p:par>
                      </p:childTnLst>
                    </p:cTn>
                  </p:par>
                </p:childTnLst>
              </p:cTn>
              <p:nextCondLst>
                <p:cond evt="onClick" delay="0">
                  <p:tgtEl>
                    <p:spTgt spid="48"/>
                  </p:tgtEl>
                </p:cond>
              </p:nextCondLst>
            </p:seq>
            <p:audio>
              <p:cMediaNode vol="80000" numSld="999" showWhenStopped="0">
                <p:cTn id="37" fill="hold" display="0">
                  <p:stCondLst>
                    <p:cond delay="indefinite"/>
                  </p:stCondLst>
                  <p:endCondLst>
                    <p:cond evt="onStopAudio" delay="0">
                      <p:tgtEl>
                        <p:sldTgt/>
                      </p:tgtEl>
                    </p:cond>
                  </p:endCondLst>
                </p:cTn>
                <p:tgtEl>
                  <p:spTgt spid="15"/>
                </p:tgtEl>
              </p:cMediaNode>
            </p:audio>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1000"/>
                            </p:stCondLst>
                            <p:childTnLst>
                              <p:par>
                                <p:cTn id="44" presetID="1" presetClass="entr" presetSubtype="0" fill="hold" grpId="0" nodeType="afterEffect">
                                  <p:stCondLst>
                                    <p:cond delay="0"/>
                                  </p:stCondLst>
                                  <p:childTnLst>
                                    <p:set>
                                      <p:cBhvr>
                                        <p:cTn id="45"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2000"/>
                            </p:stCondLst>
                            <p:childTnLst>
                              <p:par>
                                <p:cTn id="47" presetID="1" presetClass="entr" presetSubtype="0" fill="hold" grpId="0" nodeType="afterEffect">
                                  <p:stCondLst>
                                    <p:cond delay="0"/>
                                  </p:stCondLst>
                                  <p:childTnLst>
                                    <p:set>
                                      <p:cBhvr>
                                        <p:cTn id="48"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3000"/>
                            </p:stCondLst>
                            <p:childTnLst>
                              <p:par>
                                <p:cTn id="50" presetID="1" presetClass="entr" presetSubtype="0" fill="hold" grpId="0" nodeType="afterEffect">
                                  <p:stCondLst>
                                    <p:cond delay="0"/>
                                  </p:stCondLst>
                                  <p:childTnLst>
                                    <p:set>
                                      <p:cBhvr>
                                        <p:cTn id="51"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4000"/>
                            </p:stCondLst>
                            <p:childTnLst>
                              <p:par>
                                <p:cTn id="53" presetID="1" presetClass="entr" presetSubtype="0" fill="hold" grpId="0" nodeType="afterEffect">
                                  <p:stCondLst>
                                    <p:cond delay="0"/>
                                  </p:stCondLst>
                                  <p:childTnLst>
                                    <p:set>
                                      <p:cBhvr>
                                        <p:cTn id="54"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5000"/>
                            </p:stCondLst>
                            <p:childTnLst>
                              <p:par>
                                <p:cTn id="56" presetID="1" presetClass="entr" presetSubtype="0" fill="hold" grpId="0" nodeType="afterEffect">
                                  <p:stCondLst>
                                    <p:cond delay="0"/>
                                  </p:stCondLst>
                                  <p:childTnLst>
                                    <p:set>
                                      <p:cBhvr>
                                        <p:cTn id="57" dur="1" fill="hold">
                                          <p:stCondLst>
                                            <p:cond delay="999"/>
                                          </p:stCondLst>
                                        </p:cTn>
                                        <p:tgtEl>
                                          <p:spTgt spid="1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6000"/>
                            </p:stCondLst>
                            <p:childTnLst>
                              <p:par>
                                <p:cTn id="59" presetID="1" presetClass="entr" presetSubtype="0" fill="hold" grpId="0" nodeType="afterEffect">
                                  <p:stCondLst>
                                    <p:cond delay="0"/>
                                  </p:stCondLst>
                                  <p:childTnLst>
                                    <p:set>
                                      <p:cBhvr>
                                        <p:cTn id="60" dur="1" fill="hold">
                                          <p:stCondLst>
                                            <p:cond delay="999"/>
                                          </p:stCondLst>
                                        </p:cTn>
                                        <p:tgtEl>
                                          <p:spTgt spid="13"/>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7000"/>
                            </p:stCondLst>
                            <p:childTnLst>
                              <p:par>
                                <p:cTn id="62" presetID="1" presetClass="entr" presetSubtype="0" fill="hold" grpId="0" nodeType="afterEffect">
                                  <p:stCondLst>
                                    <p:cond delay="0"/>
                                  </p:stCondLst>
                                  <p:childTnLst>
                                    <p:set>
                                      <p:cBhvr>
                                        <p:cTn id="63" dur="1" fill="hold">
                                          <p:stCondLst>
                                            <p:cond delay="999"/>
                                          </p:stCondLst>
                                        </p:cTn>
                                        <p:tgtEl>
                                          <p:spTgt spid="64"/>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8000"/>
                            </p:stCondLst>
                            <p:childTnLst>
                              <p:par>
                                <p:cTn id="65" presetID="1" presetClass="entr" presetSubtype="0" fill="hold" grpId="0" nodeType="afterEffect">
                                  <p:stCondLst>
                                    <p:cond delay="0"/>
                                  </p:stCondLst>
                                  <p:childTnLst>
                                    <p:set>
                                      <p:cBhvr>
                                        <p:cTn id="66" dur="1" fill="hold">
                                          <p:stCondLst>
                                            <p:cond delay="999"/>
                                          </p:stCondLst>
                                        </p:cTn>
                                        <p:tgtEl>
                                          <p:spTgt spid="65"/>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9000"/>
                            </p:stCondLst>
                            <p:childTnLst>
                              <p:par>
                                <p:cTn id="68" presetID="1" presetClass="entr" presetSubtype="0" fill="hold" grpId="0" nodeType="afterEffect">
                                  <p:stCondLst>
                                    <p:cond delay="0"/>
                                  </p:stCondLst>
                                  <p:childTnLst>
                                    <p:set>
                                      <p:cBhvr>
                                        <p:cTn id="69" dur="1" fill="hold">
                                          <p:stCondLst>
                                            <p:cond delay="999"/>
                                          </p:stCondLst>
                                        </p:cTn>
                                        <p:tgtEl>
                                          <p:spTgt spid="66"/>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0000"/>
                            </p:stCondLst>
                            <p:childTnLst>
                              <p:par>
                                <p:cTn id="71" presetID="1" presetClass="entr" presetSubtype="0" fill="hold" grpId="0" nodeType="afterEffect">
                                  <p:stCondLst>
                                    <p:cond delay="0"/>
                                  </p:stCondLst>
                                  <p:childTnLst>
                                    <p:set>
                                      <p:cBhvr>
                                        <p:cTn id="72" dur="1" fill="hold">
                                          <p:stCondLst>
                                            <p:cond delay="999"/>
                                          </p:stCondLst>
                                        </p:cTn>
                                        <p:tgtEl>
                                          <p:spTgt spid="67"/>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1000"/>
                            </p:stCondLst>
                            <p:childTnLst>
                              <p:par>
                                <p:cTn id="74" presetID="1" presetClass="entr" presetSubtype="0" fill="hold" grpId="0" nodeType="afterEffect">
                                  <p:stCondLst>
                                    <p:cond delay="0"/>
                                  </p:stCondLst>
                                  <p:childTnLst>
                                    <p:set>
                                      <p:cBhvr>
                                        <p:cTn id="75" dur="1" fill="hold">
                                          <p:stCondLst>
                                            <p:cond delay="999"/>
                                          </p:stCondLst>
                                        </p:cTn>
                                        <p:tgtEl>
                                          <p:spTgt spid="7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2000"/>
                            </p:stCondLst>
                            <p:childTnLst>
                              <p:par>
                                <p:cTn id="77" presetID="1" presetClass="entr" presetSubtype="0" fill="hold" grpId="0" nodeType="afterEffect">
                                  <p:stCondLst>
                                    <p:cond delay="0"/>
                                  </p:stCondLst>
                                  <p:childTnLst>
                                    <p:set>
                                      <p:cBhvr>
                                        <p:cTn id="78" dur="1" fill="hold">
                                          <p:stCondLst>
                                            <p:cond delay="999"/>
                                          </p:stCondLst>
                                        </p:cTn>
                                        <p:tgtEl>
                                          <p:spTgt spid="7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3000"/>
                            </p:stCondLst>
                            <p:childTnLst>
                              <p:par>
                                <p:cTn id="80" presetID="1" presetClass="entr" presetSubtype="0" fill="hold" grpId="0" nodeType="afterEffect">
                                  <p:stCondLst>
                                    <p:cond delay="0"/>
                                  </p:stCondLst>
                                  <p:childTnLst>
                                    <p:set>
                                      <p:cBhvr>
                                        <p:cTn id="81" dur="1" fill="hold">
                                          <p:stCondLst>
                                            <p:cond delay="999"/>
                                          </p:stCondLst>
                                        </p:cTn>
                                        <p:tgtEl>
                                          <p:spTgt spid="7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demgiay.wav"/>
                                        </p:tgtEl>
                                      </p:cMediaNode>
                                    </p:audio>
                                  </p:subTnLst>
                                </p:cTn>
                              </p:par>
                            </p:childTnLst>
                          </p:cTn>
                        </p:par>
                        <p:par>
                          <p:cTn id="82" fill="hold">
                            <p:stCondLst>
                              <p:cond delay="14000"/>
                            </p:stCondLst>
                            <p:childTnLst>
                              <p:par>
                                <p:cTn id="83" presetID="1" presetClass="entr" presetSubtype="0" fill="hold" grpId="0" nodeType="afterEffect">
                                  <p:stCondLst>
                                    <p:cond delay="0"/>
                                  </p:stCondLst>
                                  <p:childTnLst>
                                    <p:set>
                                      <p:cBhvr>
                                        <p:cTn id="84" dur="1" fill="hold">
                                          <p:stCondLst>
                                            <p:cond delay="999"/>
                                          </p:stCondLst>
                                        </p:cTn>
                                        <p:tgtEl>
                                          <p:spTgt spid="7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59" grpId="0" animBg="1"/>
      <p:bldP spid="60" grpId="0" animBg="1"/>
      <p:bldP spid="14" grpId="0" animBg="1"/>
      <p:bldP spid="19" grpId="0" animBg="1"/>
      <p:bldP spid="20" grpId="0" animBg="1"/>
      <p:bldP spid="21" grpId="0" animBg="1"/>
      <p:bldP spid="1027" grpId="0" animBg="1"/>
      <p:bldP spid="6" grpId="0" animBg="1"/>
      <p:bldP spid="7" grpId="0" animBg="1"/>
      <p:bldP spid="8" grpId="0" animBg="1"/>
      <p:bldP spid="9" grpId="0" animBg="1"/>
      <p:bldP spid="10" grpId="0" animBg="1"/>
      <p:bldP spid="11" grpId="0" animBg="1"/>
      <p:bldP spid="13" grpId="0" animBg="1"/>
      <p:bldP spid="64" grpId="0" animBg="1"/>
      <p:bldP spid="65" grpId="0" animBg="1"/>
      <p:bldP spid="66" grpId="0" animBg="1"/>
      <p:bldP spid="67" grpId="0" animBg="1"/>
      <p:bldP spid="73" grpId="0" animBg="1"/>
      <p:bldP spid="74" grpId="0" animBg="1"/>
      <p:bldP spid="75" grpId="0" animBg="1"/>
      <p:bldP spid="7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B2188C8-24E3-4977-8F4B-7CFA69AA0E4E}"/>
              </a:ext>
            </a:extLst>
          </p:cNvPr>
          <p:cNvPicPr>
            <a:picLocks noChangeAspect="1"/>
          </p:cNvPicPr>
          <p:nvPr/>
        </p:nvPicPr>
        <p:blipFill>
          <a:blip r:embed="rId3"/>
          <a:stretch>
            <a:fillRect/>
          </a:stretch>
        </p:blipFill>
        <p:spPr>
          <a:xfrm>
            <a:off x="3857897" y="814402"/>
            <a:ext cx="8247017" cy="638264"/>
          </a:xfrm>
          <a:prstGeom prst="rect">
            <a:avLst/>
          </a:prstGeom>
        </p:spPr>
      </p:pic>
      <p:pic>
        <p:nvPicPr>
          <p:cNvPr id="8" name="Picture 7">
            <a:extLst>
              <a:ext uri="{FF2B5EF4-FFF2-40B4-BE49-F238E27FC236}">
                <a16:creationId xmlns:a16="http://schemas.microsoft.com/office/drawing/2014/main" xmlns="" id="{576AFD2B-07A9-4B50-8B40-B8B54955635A}"/>
              </a:ext>
            </a:extLst>
          </p:cNvPr>
          <p:cNvPicPr>
            <a:picLocks noChangeAspect="1"/>
          </p:cNvPicPr>
          <p:nvPr/>
        </p:nvPicPr>
        <p:blipFill>
          <a:blip r:embed="rId4"/>
          <a:stretch>
            <a:fillRect/>
          </a:stretch>
        </p:blipFill>
        <p:spPr>
          <a:xfrm>
            <a:off x="4148159" y="1452666"/>
            <a:ext cx="304843" cy="4053181"/>
          </a:xfrm>
          <a:prstGeom prst="rect">
            <a:avLst/>
          </a:prstGeom>
        </p:spPr>
      </p:pic>
      <p:pic>
        <p:nvPicPr>
          <p:cNvPr id="11" name="Picture 10">
            <a:hlinkClick r:id="rId5" action="ppaction://hlinksldjump"/>
            <a:extLst>
              <a:ext uri="{FF2B5EF4-FFF2-40B4-BE49-F238E27FC236}">
                <a16:creationId xmlns:a16="http://schemas.microsoft.com/office/drawing/2014/main" xmlns="" id="{29D85E8D-5F09-4213-90B7-54CA74E16750}"/>
              </a:ext>
            </a:extLst>
          </p:cNvPr>
          <p:cNvPicPr>
            <a:picLocks noChangeAspect="1"/>
          </p:cNvPicPr>
          <p:nvPr/>
        </p:nvPicPr>
        <p:blipFill>
          <a:blip r:embed="rId6"/>
          <a:stretch>
            <a:fillRect/>
          </a:stretch>
        </p:blipFill>
        <p:spPr>
          <a:xfrm>
            <a:off x="4453002" y="2300509"/>
            <a:ext cx="2054099" cy="2133898"/>
          </a:xfrm>
          <a:prstGeom prst="rect">
            <a:avLst/>
          </a:prstGeom>
        </p:spPr>
      </p:pic>
      <p:pic>
        <p:nvPicPr>
          <p:cNvPr id="13" name="Picture 12">
            <a:extLst>
              <a:ext uri="{FF2B5EF4-FFF2-40B4-BE49-F238E27FC236}">
                <a16:creationId xmlns:a16="http://schemas.microsoft.com/office/drawing/2014/main" xmlns="" id="{5BF28630-260D-4A16-B855-304EF0ABB972}"/>
              </a:ext>
            </a:extLst>
          </p:cNvPr>
          <p:cNvPicPr>
            <a:picLocks noChangeAspect="1"/>
          </p:cNvPicPr>
          <p:nvPr/>
        </p:nvPicPr>
        <p:blipFill>
          <a:blip r:embed="rId7"/>
          <a:stretch>
            <a:fillRect/>
          </a:stretch>
        </p:blipFill>
        <p:spPr>
          <a:xfrm>
            <a:off x="6507100" y="1710787"/>
            <a:ext cx="5468645" cy="1343212"/>
          </a:xfrm>
          <a:prstGeom prst="rect">
            <a:avLst/>
          </a:prstGeom>
        </p:spPr>
      </p:pic>
      <p:pic>
        <p:nvPicPr>
          <p:cNvPr id="15" name="Picture 14">
            <a:extLst>
              <a:ext uri="{FF2B5EF4-FFF2-40B4-BE49-F238E27FC236}">
                <a16:creationId xmlns:a16="http://schemas.microsoft.com/office/drawing/2014/main" xmlns="" id="{87932E4E-EC80-4A27-9DAC-8AC977627BD9}"/>
              </a:ext>
            </a:extLst>
          </p:cNvPr>
          <p:cNvPicPr>
            <a:picLocks noChangeAspect="1"/>
          </p:cNvPicPr>
          <p:nvPr/>
        </p:nvPicPr>
        <p:blipFill>
          <a:blip r:embed="rId8"/>
          <a:stretch>
            <a:fillRect/>
          </a:stretch>
        </p:blipFill>
        <p:spPr>
          <a:xfrm>
            <a:off x="6507101" y="3291247"/>
            <a:ext cx="5468645" cy="400106"/>
          </a:xfrm>
          <a:prstGeom prst="rect">
            <a:avLst/>
          </a:prstGeom>
        </p:spPr>
      </p:pic>
      <p:pic>
        <p:nvPicPr>
          <p:cNvPr id="17" name="Picture 16">
            <a:extLst>
              <a:ext uri="{FF2B5EF4-FFF2-40B4-BE49-F238E27FC236}">
                <a16:creationId xmlns:a16="http://schemas.microsoft.com/office/drawing/2014/main" xmlns="" id="{1E6F8891-3BB0-4DC7-9385-3CFAEE2077B6}"/>
              </a:ext>
            </a:extLst>
          </p:cNvPr>
          <p:cNvPicPr>
            <a:picLocks noChangeAspect="1"/>
          </p:cNvPicPr>
          <p:nvPr/>
        </p:nvPicPr>
        <p:blipFill>
          <a:blip r:embed="rId9"/>
          <a:stretch>
            <a:fillRect/>
          </a:stretch>
        </p:blipFill>
        <p:spPr>
          <a:xfrm>
            <a:off x="6507100" y="3838176"/>
            <a:ext cx="5468645" cy="743054"/>
          </a:xfrm>
          <a:prstGeom prst="rect">
            <a:avLst/>
          </a:prstGeom>
        </p:spPr>
      </p:pic>
      <p:pic>
        <p:nvPicPr>
          <p:cNvPr id="19" name="Picture 18">
            <a:extLst>
              <a:ext uri="{FF2B5EF4-FFF2-40B4-BE49-F238E27FC236}">
                <a16:creationId xmlns:a16="http://schemas.microsoft.com/office/drawing/2014/main" xmlns="" id="{3A5DEE7F-418B-4831-BA2E-1F5C7C7B524A}"/>
              </a:ext>
            </a:extLst>
          </p:cNvPr>
          <p:cNvPicPr>
            <a:picLocks noChangeAspect="1"/>
          </p:cNvPicPr>
          <p:nvPr/>
        </p:nvPicPr>
        <p:blipFill>
          <a:blip r:embed="rId10"/>
          <a:stretch>
            <a:fillRect/>
          </a:stretch>
        </p:blipFill>
        <p:spPr>
          <a:xfrm>
            <a:off x="4453002" y="4782468"/>
            <a:ext cx="3541467" cy="1162212"/>
          </a:xfrm>
          <a:prstGeom prst="rect">
            <a:avLst/>
          </a:prstGeom>
        </p:spPr>
      </p:pic>
      <p:pic>
        <p:nvPicPr>
          <p:cNvPr id="21" name="Picture 20">
            <a:extLst>
              <a:ext uri="{FF2B5EF4-FFF2-40B4-BE49-F238E27FC236}">
                <a16:creationId xmlns:a16="http://schemas.microsoft.com/office/drawing/2014/main" xmlns="" id="{8BADF539-C52E-4F7B-9D1B-092899A40E25}"/>
              </a:ext>
            </a:extLst>
          </p:cNvPr>
          <p:cNvPicPr>
            <a:picLocks noChangeAspect="1"/>
          </p:cNvPicPr>
          <p:nvPr/>
        </p:nvPicPr>
        <p:blipFill>
          <a:blip r:embed="rId11"/>
          <a:stretch>
            <a:fillRect/>
          </a:stretch>
        </p:blipFill>
        <p:spPr>
          <a:xfrm>
            <a:off x="8043842" y="4782468"/>
            <a:ext cx="3931904" cy="1171739"/>
          </a:xfrm>
          <a:prstGeom prst="rect">
            <a:avLst/>
          </a:prstGeom>
        </p:spPr>
      </p:pic>
      <p:sp>
        <p:nvSpPr>
          <p:cNvPr id="29" name="TextBox 28">
            <a:extLst>
              <a:ext uri="{FF2B5EF4-FFF2-40B4-BE49-F238E27FC236}">
                <a16:creationId xmlns:a16="http://schemas.microsoft.com/office/drawing/2014/main" xmlns="" id="{AC8D0E18-90BE-49BB-817D-9F0BE8B36636}"/>
              </a:ext>
            </a:extLst>
          </p:cNvPr>
          <p:cNvSpPr txBox="1"/>
          <p:nvPr/>
        </p:nvSpPr>
        <p:spPr>
          <a:xfrm>
            <a:off x="216254" y="1225028"/>
            <a:ext cx="3592270" cy="5047536"/>
          </a:xfrm>
          <a:prstGeom prst="rect">
            <a:avLst/>
          </a:prstGeom>
          <a:noFill/>
          <a:ln>
            <a:solidFill>
              <a:srgbClr val="00B050"/>
            </a:solidFill>
          </a:ln>
        </p:spPr>
        <p:txBody>
          <a:bodyPr wrap="square">
            <a:spAutoFit/>
          </a:bodyPr>
          <a:lstStyle/>
          <a:p>
            <a:pPr algn="ctr"/>
            <a:r>
              <a:rPr lang="en-US" sz="1400" b="0" i="0" dirty="0">
                <a:solidFill>
                  <a:srgbClr val="00B050"/>
                </a:solidFill>
                <a:effectLst/>
                <a:latin typeface="Noto Serif" panose="020B0604020202020204" pitchFamily="18" charset="0"/>
              </a:rPr>
              <a:t>(</a:t>
            </a:r>
            <a:r>
              <a:rPr lang="en-US" sz="1400" b="0" i="0" dirty="0" err="1">
                <a:solidFill>
                  <a:srgbClr val="00B050"/>
                </a:solidFill>
                <a:effectLst/>
                <a:latin typeface="Noto Serif" panose="020B0604020202020204" pitchFamily="18" charset="0"/>
              </a:rPr>
              <a:t>Hình</a:t>
            </a:r>
            <a:r>
              <a:rPr lang="en-US" sz="1400" b="0" i="0" dirty="0">
                <a:solidFill>
                  <a:srgbClr val="00B050"/>
                </a:solidFill>
                <a:effectLst/>
                <a:latin typeface="Noto Serif" panose="020B0604020202020204" pitchFamily="18" charset="0"/>
              </a:rPr>
              <a:t> </a:t>
            </a:r>
            <a:r>
              <a:rPr lang="en-US" sz="1400" b="0" i="0" dirty="0" err="1">
                <a:solidFill>
                  <a:srgbClr val="00B050"/>
                </a:solidFill>
                <a:effectLst/>
                <a:latin typeface="Noto Serif" panose="020B0604020202020204" pitchFamily="18" charset="0"/>
              </a:rPr>
              <a:t>ảnh</a:t>
            </a:r>
            <a:r>
              <a:rPr lang="en-US" sz="1400" b="0" i="0" dirty="0">
                <a:solidFill>
                  <a:srgbClr val="00B050"/>
                </a:solidFill>
                <a:effectLst/>
                <a:latin typeface="Noto Serif" panose="020B0604020202020204" pitchFamily="18" charset="0"/>
              </a:rPr>
              <a:t> </a:t>
            </a:r>
            <a:r>
              <a:rPr lang="en-US" sz="1400" b="0" i="0" dirty="0" err="1">
                <a:solidFill>
                  <a:srgbClr val="00B050"/>
                </a:solidFill>
                <a:effectLst/>
                <a:latin typeface="Noto Serif" panose="020B0604020202020204" pitchFamily="18" charset="0"/>
              </a:rPr>
              <a:t>học</a:t>
            </a:r>
            <a:r>
              <a:rPr lang="en-US" sz="1400" b="0" i="0" dirty="0">
                <a:solidFill>
                  <a:srgbClr val="00B050"/>
                </a:solidFill>
                <a:effectLst/>
                <a:latin typeface="Noto Serif" panose="020B0604020202020204" pitchFamily="18" charset="0"/>
              </a:rPr>
              <a:t> </a:t>
            </a:r>
            <a:r>
              <a:rPr lang="en-US" sz="1400" b="0" i="0" dirty="0" err="1">
                <a:solidFill>
                  <a:srgbClr val="00B050"/>
                </a:solidFill>
                <a:effectLst/>
                <a:latin typeface="Noto Serif" panose="020B0604020202020204" pitchFamily="18" charset="0"/>
              </a:rPr>
              <a:t>sinh</a:t>
            </a:r>
            <a:r>
              <a:rPr lang="en-US" sz="1400" b="0" i="0" dirty="0">
                <a:solidFill>
                  <a:srgbClr val="00B050"/>
                </a:solidFill>
                <a:effectLst/>
                <a:latin typeface="Noto Serif" panose="020B0604020202020204" pitchFamily="18" charset="0"/>
              </a:rPr>
              <a:t> </a:t>
            </a:r>
            <a:endParaRPr lang="vi-VN" sz="1400" b="0" i="0" dirty="0">
              <a:solidFill>
                <a:srgbClr val="00B050"/>
              </a:solidFill>
              <a:effectLst/>
              <a:latin typeface="Noto Serif" panose="020B0604020202020204" pitchFamily="18" charset="0"/>
            </a:endParaRPr>
          </a:p>
          <a:p>
            <a:pPr algn="ctr"/>
            <a:r>
              <a:rPr lang="en-US" sz="1400" b="0" i="0" dirty="0" err="1">
                <a:solidFill>
                  <a:srgbClr val="00B050"/>
                </a:solidFill>
                <a:effectLst/>
                <a:latin typeface="Noto Serif" panose="020B0604020202020204" pitchFamily="18" charset="0"/>
              </a:rPr>
              <a:t>nhà</a:t>
            </a:r>
            <a:r>
              <a:rPr lang="en-US" sz="1400" b="0" i="0" dirty="0">
                <a:solidFill>
                  <a:srgbClr val="00B050"/>
                </a:solidFill>
                <a:effectLst/>
                <a:latin typeface="Noto Serif" panose="020B0604020202020204" pitchFamily="18" charset="0"/>
              </a:rPr>
              <a:t> </a:t>
            </a:r>
            <a:r>
              <a:rPr lang="en-US" sz="1400" b="0" i="0" dirty="0" err="1">
                <a:solidFill>
                  <a:srgbClr val="00B050"/>
                </a:solidFill>
                <a:effectLst/>
                <a:latin typeface="Noto Serif" panose="020B0604020202020204" pitchFamily="18" charset="0"/>
              </a:rPr>
              <a:t>trường</a:t>
            </a:r>
            <a:r>
              <a:rPr lang="vi-VN" sz="1400" b="0" i="0" dirty="0">
                <a:solidFill>
                  <a:srgbClr val="00B050"/>
                </a:solidFill>
                <a:effectLst/>
                <a:latin typeface="Noto Serif" panose="020B0604020202020204" pitchFamily="18" charset="0"/>
              </a:rPr>
              <a:t>/lớp học</a:t>
            </a:r>
            <a:r>
              <a:rPr lang="en-US" sz="1400" b="0" i="0" dirty="0">
                <a:solidFill>
                  <a:srgbClr val="00B050"/>
                </a:solidFill>
                <a:effectLst/>
                <a:latin typeface="Noto Serif" panose="020B0604020202020204" pitchFamily="18" charset="0"/>
              </a:rPr>
              <a:t>)</a:t>
            </a:r>
          </a:p>
          <a:p>
            <a:pPr algn="ctr"/>
            <a:endParaRPr lang="en-US" sz="1400" dirty="0">
              <a:solidFill>
                <a:srgbClr val="00B050"/>
              </a:solidFill>
              <a:latin typeface="Noto Serif" panose="020B0604020202020204" pitchFamily="18" charset="0"/>
            </a:endParaRPr>
          </a:p>
          <a:p>
            <a:pPr algn="ctr"/>
            <a:endParaRPr lang="en-US" sz="1400" b="0" i="0" dirty="0">
              <a:solidFill>
                <a:srgbClr val="00B050"/>
              </a:solidFill>
              <a:effectLst/>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b="0" i="0" dirty="0">
              <a:solidFill>
                <a:srgbClr val="00B050"/>
              </a:solidFill>
              <a:effectLst/>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b="0" i="0" dirty="0">
              <a:solidFill>
                <a:srgbClr val="00B050"/>
              </a:solidFill>
              <a:effectLst/>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b="0" i="0" dirty="0">
              <a:solidFill>
                <a:srgbClr val="00B050"/>
              </a:solidFill>
              <a:effectLst/>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b="0" i="0" dirty="0">
              <a:solidFill>
                <a:srgbClr val="00B050"/>
              </a:solidFill>
              <a:effectLst/>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b="0" i="0" dirty="0">
              <a:solidFill>
                <a:srgbClr val="00B050"/>
              </a:solidFill>
              <a:effectLst/>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r>
              <a:rPr lang="en-US" sz="1400" b="0" i="0" dirty="0">
                <a:solidFill>
                  <a:srgbClr val="00B050"/>
                </a:solidFill>
                <a:effectLst/>
                <a:latin typeface="Noto Serif" panose="020B0604020202020204" pitchFamily="18" charset="0"/>
              </a:rPr>
              <a:t>     </a:t>
            </a:r>
            <a:endParaRPr lang="en-US" sz="1400" dirty="0">
              <a:solidFill>
                <a:srgbClr val="00B050"/>
              </a:solidFill>
            </a:endParaRPr>
          </a:p>
        </p:txBody>
      </p:sp>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6253" y="1710787"/>
            <a:ext cx="3592272" cy="4561777"/>
          </a:xfrm>
          <a:prstGeom prst="rect">
            <a:avLst/>
          </a:prstGeom>
        </p:spPr>
      </p:pic>
    </p:spTree>
    <p:extLst>
      <p:ext uri="{BB962C8B-B14F-4D97-AF65-F5344CB8AC3E}">
        <p14:creationId xmlns:p14="http://schemas.microsoft.com/office/powerpoint/2010/main" val="373119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heel(1)">
                                      <p:cBhvr>
                                        <p:cTn id="7" dur="2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1000" fill="hold"/>
                                        <p:tgtEl>
                                          <p:spTgt spid="13"/>
                                        </p:tgtEl>
                                        <p:attrNameLst>
                                          <p:attrName>ppt_w</p:attrName>
                                        </p:attrNameLst>
                                      </p:cBhvr>
                                      <p:tavLst>
                                        <p:tav tm="0">
                                          <p:val>
                                            <p:fltVal val="0"/>
                                          </p:val>
                                        </p:tav>
                                        <p:tav tm="100000">
                                          <p:val>
                                            <p:strVal val="#ppt_w"/>
                                          </p:val>
                                        </p:tav>
                                      </p:tavLst>
                                    </p:anim>
                                    <p:anim calcmode="lin" valueType="num">
                                      <p:cBhvr>
                                        <p:cTn id="35" dur="1000" fill="hold"/>
                                        <p:tgtEl>
                                          <p:spTgt spid="13"/>
                                        </p:tgtEl>
                                        <p:attrNameLst>
                                          <p:attrName>ppt_h</p:attrName>
                                        </p:attrNameLst>
                                      </p:cBhvr>
                                      <p:tavLst>
                                        <p:tav tm="0">
                                          <p:val>
                                            <p:fltVal val="0"/>
                                          </p:val>
                                        </p:tav>
                                        <p:tav tm="100000">
                                          <p:val>
                                            <p:strVal val="#ppt_h"/>
                                          </p:val>
                                        </p:tav>
                                      </p:tavLst>
                                    </p:anim>
                                    <p:anim calcmode="lin" valueType="num">
                                      <p:cBhvr>
                                        <p:cTn id="36" dur="1000" fill="hold"/>
                                        <p:tgtEl>
                                          <p:spTgt spid="13"/>
                                        </p:tgtEl>
                                        <p:attrNameLst>
                                          <p:attrName>style.rotation</p:attrName>
                                        </p:attrNameLst>
                                      </p:cBhvr>
                                      <p:tavLst>
                                        <p:tav tm="0">
                                          <p:val>
                                            <p:fltVal val="90"/>
                                          </p:val>
                                        </p:tav>
                                        <p:tav tm="100000">
                                          <p:val>
                                            <p:fltVal val="0"/>
                                          </p:val>
                                        </p:tav>
                                      </p:tavLst>
                                    </p:anim>
                                    <p:animEffect transition="in" filter="fade">
                                      <p:cBhvr>
                                        <p:cTn id="37" dur="1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1000" fill="hold"/>
                                        <p:tgtEl>
                                          <p:spTgt spid="15"/>
                                        </p:tgtEl>
                                        <p:attrNameLst>
                                          <p:attrName>ppt_w</p:attrName>
                                        </p:attrNameLst>
                                      </p:cBhvr>
                                      <p:tavLst>
                                        <p:tav tm="0">
                                          <p:val>
                                            <p:fltVal val="0"/>
                                          </p:val>
                                        </p:tav>
                                        <p:tav tm="100000">
                                          <p:val>
                                            <p:strVal val="#ppt_w"/>
                                          </p:val>
                                        </p:tav>
                                      </p:tavLst>
                                    </p:anim>
                                    <p:anim calcmode="lin" valueType="num">
                                      <p:cBhvr>
                                        <p:cTn id="43" dur="1000" fill="hold"/>
                                        <p:tgtEl>
                                          <p:spTgt spid="15"/>
                                        </p:tgtEl>
                                        <p:attrNameLst>
                                          <p:attrName>ppt_h</p:attrName>
                                        </p:attrNameLst>
                                      </p:cBhvr>
                                      <p:tavLst>
                                        <p:tav tm="0">
                                          <p:val>
                                            <p:fltVal val="0"/>
                                          </p:val>
                                        </p:tav>
                                        <p:tav tm="100000">
                                          <p:val>
                                            <p:strVal val="#ppt_h"/>
                                          </p:val>
                                        </p:tav>
                                      </p:tavLst>
                                    </p:anim>
                                    <p:anim calcmode="lin" valueType="num">
                                      <p:cBhvr>
                                        <p:cTn id="44" dur="1000" fill="hold"/>
                                        <p:tgtEl>
                                          <p:spTgt spid="15"/>
                                        </p:tgtEl>
                                        <p:attrNameLst>
                                          <p:attrName>style.rotation</p:attrName>
                                        </p:attrNameLst>
                                      </p:cBhvr>
                                      <p:tavLst>
                                        <p:tav tm="0">
                                          <p:val>
                                            <p:fltVal val="90"/>
                                          </p:val>
                                        </p:tav>
                                        <p:tav tm="100000">
                                          <p:val>
                                            <p:fltVal val="0"/>
                                          </p:val>
                                        </p:tav>
                                      </p:tavLst>
                                    </p:anim>
                                    <p:animEffect transition="in" filter="fade">
                                      <p:cBhvr>
                                        <p:cTn id="45" dur="10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p:cTn id="50" dur="500" fill="hold"/>
                                        <p:tgtEl>
                                          <p:spTgt spid="17"/>
                                        </p:tgtEl>
                                        <p:attrNameLst>
                                          <p:attrName>ppt_w</p:attrName>
                                        </p:attrNameLst>
                                      </p:cBhvr>
                                      <p:tavLst>
                                        <p:tav tm="0">
                                          <p:val>
                                            <p:fltVal val="0"/>
                                          </p:val>
                                        </p:tav>
                                        <p:tav tm="100000">
                                          <p:val>
                                            <p:strVal val="#ppt_w"/>
                                          </p:val>
                                        </p:tav>
                                      </p:tavLst>
                                    </p:anim>
                                    <p:anim calcmode="lin" valueType="num">
                                      <p:cBhvr>
                                        <p:cTn id="51" dur="500" fill="hold"/>
                                        <p:tgtEl>
                                          <p:spTgt spid="17"/>
                                        </p:tgtEl>
                                        <p:attrNameLst>
                                          <p:attrName>ppt_h</p:attrName>
                                        </p:attrNameLst>
                                      </p:cBhvr>
                                      <p:tavLst>
                                        <p:tav tm="0">
                                          <p:val>
                                            <p:fltVal val="0"/>
                                          </p:val>
                                        </p:tav>
                                        <p:tav tm="100000">
                                          <p:val>
                                            <p:strVal val="#ppt_h"/>
                                          </p:val>
                                        </p:tav>
                                      </p:tavLst>
                                    </p:anim>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heel(1)">
                                      <p:cBhvr>
                                        <p:cTn id="6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644690" y="815277"/>
            <a:ext cx="8643658" cy="1509486"/>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1690107" y="916257"/>
            <a:ext cx="8466547" cy="1200329"/>
          </a:xfrm>
          <a:prstGeom prst="rect">
            <a:avLst/>
          </a:prstGeom>
          <a:noFill/>
        </p:spPr>
        <p:txBody>
          <a:bodyPr wrap="square" rtlCol="0">
            <a:spAutoFit/>
          </a:bodyPr>
          <a:lstStyle/>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ùng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thuộc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hay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ct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thuộc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15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060140" y="2381773"/>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xmlns="" id="{3BD932CE-B13C-A117-FA45-A4039F50FA19}"/>
              </a:ext>
            </a:extLst>
          </p:cNvPr>
          <p:cNvSpPr/>
          <p:nvPr/>
        </p:nvSpPr>
        <p:spPr>
          <a:xfrm>
            <a:off x="5043037" y="293398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xmlns="" id="{938D76D6-BC0D-E1BA-D34A-99F9DFC23BB6}"/>
              </a:ext>
            </a:extLst>
          </p:cNvPr>
          <p:cNvSpPr/>
          <p:nvPr/>
        </p:nvSpPr>
        <p:spPr>
          <a:xfrm>
            <a:off x="6608747" y="29380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xmlns="" id="{EAADF832-9AF2-BD7D-1A63-803A9082FFBF}"/>
              </a:ext>
            </a:extLst>
          </p:cNvPr>
          <p:cNvSpPr/>
          <p:nvPr/>
        </p:nvSpPr>
        <p:spPr>
          <a:xfrm>
            <a:off x="5826536" y="2933842"/>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xmlns="" id="{68176C22-46A3-7B59-5460-E338C1A26C4C}"/>
              </a:ext>
            </a:extLst>
          </p:cNvPr>
          <p:cNvSpPr/>
          <p:nvPr/>
        </p:nvSpPr>
        <p:spPr>
          <a:xfrm>
            <a:off x="4259538" y="293398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xmlns="" id="{374B2023-FF37-9AE1-2CB0-DB27B6FB4EA4}"/>
              </a:ext>
            </a:extLst>
          </p:cNvPr>
          <p:cNvSpPr/>
          <p:nvPr/>
        </p:nvSpPr>
        <p:spPr>
          <a:xfrm>
            <a:off x="5140772" y="295916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Ư</a:t>
            </a:r>
          </a:p>
        </p:txBody>
      </p:sp>
      <p:sp>
        <p:nvSpPr>
          <p:cNvPr id="56" name="Rectangle 55">
            <a:extLst>
              <a:ext uri="{FF2B5EF4-FFF2-40B4-BE49-F238E27FC236}">
                <a16:creationId xmlns:a16="http://schemas.microsoft.com/office/drawing/2014/main" xmlns="" id="{67EC20DD-02FB-8151-877B-2D53AAEF884E}"/>
              </a:ext>
            </a:extLst>
          </p:cNvPr>
          <p:cNvSpPr/>
          <p:nvPr/>
        </p:nvSpPr>
        <p:spPr>
          <a:xfrm>
            <a:off x="6641573" y="300221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C</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xmlns="" id="{C1C08036-D90F-A019-49A3-FCA9E0CD5BC8}"/>
              </a:ext>
            </a:extLst>
          </p:cNvPr>
          <p:cNvSpPr/>
          <p:nvPr/>
        </p:nvSpPr>
        <p:spPr>
          <a:xfrm>
            <a:off x="5843640" y="2983353"/>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Ớ</a:t>
            </a:r>
            <a:endParaRPr lang="en-US" sz="4000" b="1" dirty="0">
              <a:solidFill>
                <a:srgbClr val="FF0000"/>
              </a:solidFill>
              <a:latin typeface="UTM Avo" panose="02040603050506020204" pitchFamily="18" charset="0"/>
            </a:endParaRPr>
          </a:p>
        </p:txBody>
      </p:sp>
      <p:sp>
        <p:nvSpPr>
          <p:cNvPr id="60" name="Rectangle 59">
            <a:extLst>
              <a:ext uri="{FF2B5EF4-FFF2-40B4-BE49-F238E27FC236}">
                <a16:creationId xmlns:a16="http://schemas.microsoft.com/office/drawing/2014/main" xmlns="" id="{1F017F13-725B-C7E0-72AC-D281CFC76CA8}"/>
              </a:ext>
            </a:extLst>
          </p:cNvPr>
          <p:cNvSpPr/>
          <p:nvPr/>
        </p:nvSpPr>
        <p:spPr>
          <a:xfrm>
            <a:off x="4309049" y="293384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1036" name="Oval 1035">
            <a:extLst>
              <a:ext uri="{FF2B5EF4-FFF2-40B4-BE49-F238E27FC236}">
                <a16:creationId xmlns:a16="http://schemas.microsoft.com/office/drawing/2014/main" xmlns="" id="{2787A4A9-43D1-C6DD-7B6F-93118C6F43A7}"/>
              </a:ext>
            </a:extLst>
          </p:cNvPr>
          <p:cNvSpPr/>
          <p:nvPr/>
        </p:nvSpPr>
        <p:spPr>
          <a:xfrm>
            <a:off x="5378066" y="26430"/>
            <a:ext cx="1090630"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7</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44" name="TextBox 43">
            <a:extLst>
              <a:ext uri="{FF2B5EF4-FFF2-40B4-BE49-F238E27FC236}">
                <a16:creationId xmlns:a16="http://schemas.microsoft.com/office/drawing/2014/main" xmlns="" id="{580696EA-91BD-3C64-BC0D-D0A5B2C87DDE}"/>
              </a:ext>
            </a:extLst>
          </p:cNvPr>
          <p:cNvSpPr txBox="1"/>
          <p:nvPr/>
        </p:nvSpPr>
        <p:spPr>
          <a:xfrm>
            <a:off x="1048754" y="3737350"/>
            <a:ext cx="9622042" cy="1938992"/>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a:t>
            </a:r>
            <a:r>
              <a:rPr lang="vi-VN" sz="2400" b="0" i="0" dirty="0">
                <a:solidFill>
                  <a:srgbClr val="00B050"/>
                </a:solidFill>
                <a:effectLst/>
                <a:latin typeface="Arial" panose="020B0604020202020204" pitchFamily="34" charset="0"/>
                <a:cs typeface="Arial" panose="020B0604020202020204" pitchFamily="34" charset="0"/>
              </a:rPr>
              <a:t> </a:t>
            </a:r>
            <a:r>
              <a:rPr lang="vi-VN" sz="2400" b="0" i="0" dirty="0">
                <a:effectLst/>
                <a:latin typeface="Arial" panose="020B0604020202020204" pitchFamily="34" charset="0"/>
                <a:cs typeface="Arial" panose="020B0604020202020204" pitchFamily="34" charset="0"/>
              </a:rPr>
              <a:t>“</a:t>
            </a:r>
            <a:r>
              <a:rPr lang="vi-VN" sz="2400" dirty="0"/>
              <a:t>Sau khi Cam-pu-chia được giải phóng, thực hiện cam kết của hai </a:t>
            </a:r>
            <a:r>
              <a:rPr lang="vi-VN" sz="2400" dirty="0">
                <a:solidFill>
                  <a:srgbClr val="FF0000"/>
                </a:solidFill>
              </a:rPr>
              <a:t>nước</a:t>
            </a:r>
            <a:r>
              <a:rPr lang="vi-VN" sz="2400" dirty="0"/>
              <a:t>, nhân dân và quân đội Việt Nam tiếp tục sát cánh cùng quân dân Cam-pu-chia chiến đấu, ngăn chặn sự trở lại của chế độ diệt chủng, mang lại sự hồi sinh, hoà bình và phát triển cho nhân dân Cam-pu-chia.”</a:t>
            </a:r>
            <a:r>
              <a:rPr lang="vi-VN" sz="2400" dirty="0">
                <a:latin typeface="Arial" panose="020B0604020202020204" pitchFamily="34" charset="0"/>
                <a:cs typeface="Arial" panose="020B0604020202020204" pitchFamily="34" charset="0"/>
              </a:rPr>
              <a:t> </a:t>
            </a:r>
            <a:endParaRPr lang="en-GB" sz="2400" dirty="0">
              <a:latin typeface="Arial" panose="020B0604020202020204" pitchFamily="34" charset="0"/>
              <a:cs typeface="Arial" panose="020B0604020202020204" pitchFamily="34" charset="0"/>
            </a:endParaRPr>
          </a:p>
        </p:txBody>
      </p:sp>
      <p:sp>
        <p:nvSpPr>
          <p:cNvPr id="57" name="Arrow: Left 56">
            <a:hlinkClick r:id="rId7" action="ppaction://hlinksldjump"/>
            <a:extLst>
              <a:ext uri="{FF2B5EF4-FFF2-40B4-BE49-F238E27FC236}">
                <a16:creationId xmlns:a16="http://schemas.microsoft.com/office/drawing/2014/main" xmlns="" id="{666E1180-9713-4E03-9B88-5C7C335574A2}"/>
              </a:ext>
            </a:extLst>
          </p:cNvPr>
          <p:cNvSpPr/>
          <p:nvPr/>
        </p:nvSpPr>
        <p:spPr>
          <a:xfrm>
            <a:off x="71205" y="6129363"/>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pic>
        <p:nvPicPr>
          <p:cNvPr id="4" name="Picture 3" descr="A blue and white alarm clock with bells&#10;&#10;Description automatically generated">
            <a:extLst>
              <a:ext uri="{FF2B5EF4-FFF2-40B4-BE49-F238E27FC236}">
                <a16:creationId xmlns:a16="http://schemas.microsoft.com/office/drawing/2014/main" xmlns="" id="{A554916F-EE32-A707-A858-9D9485F5E7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AD528192-2748-73EB-7415-16B9EFD225B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xmlns="" id="{286908E9-9ED1-2B06-01F9-CCDA835805A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xmlns="" id="{7BEE6317-2936-F308-EC75-FDB86F33977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xmlns="" id="{1C0313EA-538C-0F46-3377-1E7CE5C4F5A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xmlns="" id="{4937631B-04CA-F1AF-104D-9D61D1665A2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xmlns="" id="{AF236098-71A0-D82F-70CF-00E13815CF0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45" name="Oval 44">
            <a:extLst>
              <a:ext uri="{FF2B5EF4-FFF2-40B4-BE49-F238E27FC236}">
                <a16:creationId xmlns:a16="http://schemas.microsoft.com/office/drawing/2014/main" xmlns="" id="{1240FE28-4CA0-D252-9E90-8DCD3FAC364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46" name="Oval 45">
            <a:extLst>
              <a:ext uri="{FF2B5EF4-FFF2-40B4-BE49-F238E27FC236}">
                <a16:creationId xmlns:a16="http://schemas.microsoft.com/office/drawing/2014/main" xmlns="" id="{2FA52F1A-8AD5-4DBA-C687-FA5D577D2DE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47" name="Oval 46">
            <a:extLst>
              <a:ext uri="{FF2B5EF4-FFF2-40B4-BE49-F238E27FC236}">
                <a16:creationId xmlns:a16="http://schemas.microsoft.com/office/drawing/2014/main" xmlns="" id="{5A5E5798-D1DE-B05B-A8EE-BCB56AE9998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51" name="Oval 50">
            <a:extLst>
              <a:ext uri="{FF2B5EF4-FFF2-40B4-BE49-F238E27FC236}">
                <a16:creationId xmlns:a16="http://schemas.microsoft.com/office/drawing/2014/main" xmlns="" id="{754919CF-57F6-8539-A2CF-AA0EE574A0E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53" name="Oval 52">
            <a:extLst>
              <a:ext uri="{FF2B5EF4-FFF2-40B4-BE49-F238E27FC236}">
                <a16:creationId xmlns:a16="http://schemas.microsoft.com/office/drawing/2014/main" xmlns="" id="{5D50DD68-739C-ECD1-91C3-2C21451F2CF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24" name="Oval 1023">
            <a:extLst>
              <a:ext uri="{FF2B5EF4-FFF2-40B4-BE49-F238E27FC236}">
                <a16:creationId xmlns:a16="http://schemas.microsoft.com/office/drawing/2014/main" xmlns="" id="{0FA9052D-5CD2-A8D3-CCD0-978A1389106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25" name="Oval 1024">
            <a:extLst>
              <a:ext uri="{FF2B5EF4-FFF2-40B4-BE49-F238E27FC236}">
                <a16:creationId xmlns:a16="http://schemas.microsoft.com/office/drawing/2014/main" xmlns="" id="{B46B9EAA-C7B8-71A8-2528-7722CF9F7978}"/>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26" name="Oval 1025">
            <a:extLst>
              <a:ext uri="{FF2B5EF4-FFF2-40B4-BE49-F238E27FC236}">
                <a16:creationId xmlns:a16="http://schemas.microsoft.com/office/drawing/2014/main" xmlns="" id="{B7A4B557-376B-A060-F6E6-2024222CD0BE}"/>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27" name="Oval 1026">
            <a:extLst>
              <a:ext uri="{FF2B5EF4-FFF2-40B4-BE49-F238E27FC236}">
                <a16:creationId xmlns:a16="http://schemas.microsoft.com/office/drawing/2014/main" xmlns="" id="{7315F286-687D-D111-17CF-4D8C8BFDEE28}"/>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28" name="Oval 1027">
            <a:extLst>
              <a:ext uri="{FF2B5EF4-FFF2-40B4-BE49-F238E27FC236}">
                <a16:creationId xmlns:a16="http://schemas.microsoft.com/office/drawing/2014/main" xmlns="" id="{F58D071F-8C81-2FB9-3F26-7140AB3D1CEF}"/>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20569846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par>
                          <p:cTn id="19" fill="hold">
                            <p:stCondLst>
                              <p:cond delay="500"/>
                            </p:stCondLst>
                            <p:childTnLst>
                              <p:par>
                                <p:cTn id="20" presetID="1" presetClass="mediacall" presetSubtype="0" fill="hold" nodeType="afterEffect">
                                  <p:stCondLst>
                                    <p:cond delay="0"/>
                                  </p:stCondLst>
                                  <p:childTnLst>
                                    <p:cmd type="call" cmd="playFrom(0.0)">
                                      <p:cBhvr>
                                        <p:cTn id="21" dur="1" fill="hold"/>
                                        <p:tgtEl>
                                          <p:spTgt spid="15"/>
                                        </p:tgtEl>
                                      </p:cBhvr>
                                    </p:cmd>
                                  </p:childTnLst>
                                </p:cTn>
                              </p:par>
                            </p:childTnLst>
                          </p:cTn>
                        </p:par>
                      </p:childTnLst>
                    </p:cTn>
                  </p:par>
                </p:childTnLst>
              </p:cTn>
              <p:nextCondLst>
                <p:cond evt="onClick" delay="0">
                  <p:tgtEl>
                    <p:spTgt spid="48"/>
                  </p:tgtEl>
                </p:cond>
              </p:nextCondLst>
            </p:seq>
            <p:audio>
              <p:cMediaNode vol="80000" numSld="999" showWhenStopped="0">
                <p:cTn id="22" fill="hold" display="0">
                  <p:stCondLst>
                    <p:cond delay="indefinite"/>
                  </p:stCondLst>
                  <p:endCondLst>
                    <p:cond evt="onStopAudio" delay="0">
                      <p:tgtEl>
                        <p:sldTgt/>
                      </p:tgtEl>
                    </p:cond>
                  </p:endCondLst>
                </p:cTn>
                <p:tgtEl>
                  <p:spTgt spid="15"/>
                </p:tgtEl>
              </p:cMediaNode>
            </p:audio>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emgiay.wav"/>
                                        </p:tgtEl>
                                      </p:cMediaNode>
                                    </p:audio>
                                  </p:subTnLst>
                                </p:cTn>
                              </p:par>
                            </p:childTnLst>
                          </p:cTn>
                        </p:par>
                        <p:par>
                          <p:cTn id="28" fill="hold">
                            <p:stCondLst>
                              <p:cond delay="1000"/>
                            </p:stCondLst>
                            <p:childTnLst>
                              <p:par>
                                <p:cTn id="29" presetID="1" presetClass="entr" presetSubtype="0" fill="hold" grpId="0" nodeType="afterEffect">
                                  <p:stCondLst>
                                    <p:cond delay="0"/>
                                  </p:stCondLst>
                                  <p:childTnLst>
                                    <p:set>
                                      <p:cBhvr>
                                        <p:cTn id="30"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2000"/>
                            </p:stCondLst>
                            <p:childTnLst>
                              <p:par>
                                <p:cTn id="32" presetID="1" presetClass="entr" presetSubtype="0" fill="hold" grpId="0" nodeType="afterEffect">
                                  <p:stCondLst>
                                    <p:cond delay="0"/>
                                  </p:stCondLst>
                                  <p:childTnLst>
                                    <p:set>
                                      <p:cBhvr>
                                        <p:cTn id="33"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3000"/>
                            </p:stCondLst>
                            <p:childTnLst>
                              <p:par>
                                <p:cTn id="35" presetID="1" presetClass="entr" presetSubtype="0" fill="hold" grpId="0" nodeType="afterEffect">
                                  <p:stCondLst>
                                    <p:cond delay="0"/>
                                  </p:stCondLst>
                                  <p:childTnLst>
                                    <p:set>
                                      <p:cBhvr>
                                        <p:cTn id="36"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4000"/>
                            </p:stCondLst>
                            <p:childTnLst>
                              <p:par>
                                <p:cTn id="38" presetID="1" presetClass="entr" presetSubtype="0" fill="hold" grpId="0" nodeType="afterEffect">
                                  <p:stCondLst>
                                    <p:cond delay="0"/>
                                  </p:stCondLst>
                                  <p:childTnLst>
                                    <p:set>
                                      <p:cBhvr>
                                        <p:cTn id="39"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5000"/>
                            </p:stCondLst>
                            <p:childTnLst>
                              <p:par>
                                <p:cTn id="41" presetID="1" presetClass="entr" presetSubtype="0" fill="hold" grpId="0" nodeType="afterEffect">
                                  <p:stCondLst>
                                    <p:cond delay="0"/>
                                  </p:stCondLst>
                                  <p:childTnLst>
                                    <p:set>
                                      <p:cBhvr>
                                        <p:cTn id="42" dur="1" fill="hold">
                                          <p:stCondLst>
                                            <p:cond delay="999"/>
                                          </p:stCondLst>
                                        </p:cTn>
                                        <p:tgtEl>
                                          <p:spTgt spid="4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6000"/>
                            </p:stCondLst>
                            <p:childTnLst>
                              <p:par>
                                <p:cTn id="44" presetID="1" presetClass="entr" presetSubtype="0" fill="hold" grpId="0" nodeType="afterEffect">
                                  <p:stCondLst>
                                    <p:cond delay="0"/>
                                  </p:stCondLst>
                                  <p:childTnLst>
                                    <p:set>
                                      <p:cBhvr>
                                        <p:cTn id="45" dur="1" fill="hold">
                                          <p:stCondLst>
                                            <p:cond delay="999"/>
                                          </p:stCondLst>
                                        </p:cTn>
                                        <p:tgtEl>
                                          <p:spTgt spid="4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7000"/>
                            </p:stCondLst>
                            <p:childTnLst>
                              <p:par>
                                <p:cTn id="47" presetID="1" presetClass="entr" presetSubtype="0" fill="hold" grpId="0" nodeType="afterEffect">
                                  <p:stCondLst>
                                    <p:cond delay="0"/>
                                  </p:stCondLst>
                                  <p:childTnLst>
                                    <p:set>
                                      <p:cBhvr>
                                        <p:cTn id="48" dur="1" fill="hold">
                                          <p:stCondLst>
                                            <p:cond delay="999"/>
                                          </p:stCondLst>
                                        </p:cTn>
                                        <p:tgtEl>
                                          <p:spTgt spid="4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8000"/>
                            </p:stCondLst>
                            <p:childTnLst>
                              <p:par>
                                <p:cTn id="50" presetID="1" presetClass="entr" presetSubtype="0" fill="hold" grpId="0" nodeType="afterEffect">
                                  <p:stCondLst>
                                    <p:cond delay="0"/>
                                  </p:stCondLst>
                                  <p:childTnLst>
                                    <p:set>
                                      <p:cBhvr>
                                        <p:cTn id="51" dur="1" fill="hold">
                                          <p:stCondLst>
                                            <p:cond delay="999"/>
                                          </p:stCondLst>
                                        </p:cTn>
                                        <p:tgtEl>
                                          <p:spTgt spid="5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9000"/>
                            </p:stCondLst>
                            <p:childTnLst>
                              <p:par>
                                <p:cTn id="53" presetID="1" presetClass="entr" presetSubtype="0" fill="hold" grpId="0" nodeType="afterEffect">
                                  <p:stCondLst>
                                    <p:cond delay="0"/>
                                  </p:stCondLst>
                                  <p:childTnLst>
                                    <p:set>
                                      <p:cBhvr>
                                        <p:cTn id="54" dur="1" fill="hold">
                                          <p:stCondLst>
                                            <p:cond delay="999"/>
                                          </p:stCondLst>
                                        </p:cTn>
                                        <p:tgtEl>
                                          <p:spTgt spid="5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10000"/>
                            </p:stCondLst>
                            <p:childTnLst>
                              <p:par>
                                <p:cTn id="56" presetID="1" presetClass="entr" presetSubtype="0" fill="hold" grpId="0" nodeType="afterEffect">
                                  <p:stCondLst>
                                    <p:cond delay="0"/>
                                  </p:stCondLst>
                                  <p:childTnLst>
                                    <p:set>
                                      <p:cBhvr>
                                        <p:cTn id="57" dur="1" fill="hold">
                                          <p:stCondLst>
                                            <p:cond delay="999"/>
                                          </p:stCondLst>
                                        </p:cTn>
                                        <p:tgtEl>
                                          <p:spTgt spid="102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1000"/>
                            </p:stCondLst>
                            <p:childTnLst>
                              <p:par>
                                <p:cTn id="59" presetID="1" presetClass="entr" presetSubtype="0" fill="hold" grpId="0" nodeType="afterEffect">
                                  <p:stCondLst>
                                    <p:cond delay="0"/>
                                  </p:stCondLst>
                                  <p:childTnLst>
                                    <p:set>
                                      <p:cBhvr>
                                        <p:cTn id="60"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12000"/>
                            </p:stCondLst>
                            <p:childTnLst>
                              <p:par>
                                <p:cTn id="62" presetID="1" presetClass="entr" presetSubtype="0" fill="hold" grpId="0" nodeType="afterEffect">
                                  <p:stCondLst>
                                    <p:cond delay="0"/>
                                  </p:stCondLst>
                                  <p:childTnLst>
                                    <p:set>
                                      <p:cBhvr>
                                        <p:cTn id="63"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3000"/>
                            </p:stCondLst>
                            <p:childTnLst>
                              <p:par>
                                <p:cTn id="65" presetID="1" presetClass="entr" presetSubtype="0" fill="hold" grpId="0" nodeType="afterEffect">
                                  <p:stCondLst>
                                    <p:cond delay="0"/>
                                  </p:stCondLst>
                                  <p:childTnLst>
                                    <p:set>
                                      <p:cBhvr>
                                        <p:cTn id="66" dur="1" fill="hold">
                                          <p:stCondLst>
                                            <p:cond delay="999"/>
                                          </p:stCondLst>
                                        </p:cTn>
                                        <p:tgtEl>
                                          <p:spTgt spid="102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4000"/>
                            </p:stCondLst>
                            <p:childTnLst>
                              <p:par>
                                <p:cTn id="68" presetID="1" presetClass="entr" presetSubtype="0" fill="hold" grpId="0" nodeType="afterEffect">
                                  <p:stCondLst>
                                    <p:cond delay="0"/>
                                  </p:stCondLst>
                                  <p:childTnLst>
                                    <p:set>
                                      <p:cBhvr>
                                        <p:cTn id="69" dur="1" fill="hold">
                                          <p:stCondLst>
                                            <p:cond delay="999"/>
                                          </p:stCondLst>
                                        </p:cTn>
                                        <p:tgtEl>
                                          <p:spTgt spid="1028"/>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60" grpId="0" animBg="1"/>
      <p:bldP spid="44" grpId="0" animBg="1"/>
      <p:bldP spid="6" grpId="0" animBg="1"/>
      <p:bldP spid="7" grpId="0" animBg="1"/>
      <p:bldP spid="8" grpId="0" animBg="1"/>
      <p:bldP spid="9" grpId="0" animBg="1"/>
      <p:bldP spid="10" grpId="0" animBg="1"/>
      <p:bldP spid="45" grpId="0" animBg="1"/>
      <p:bldP spid="46" grpId="0" animBg="1"/>
      <p:bldP spid="47" grpId="0" animBg="1"/>
      <p:bldP spid="51" grpId="0" animBg="1"/>
      <p:bldP spid="53" grpId="0" animBg="1"/>
      <p:bldP spid="1024" grpId="0" animBg="1"/>
      <p:bldP spid="1025" grpId="0" animBg="1"/>
      <p:bldP spid="1026" grpId="0" animBg="1"/>
      <p:bldP spid="1027" grpId="0" animBg="1"/>
      <p:bldP spid="10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2217853" y="851248"/>
            <a:ext cx="8063558" cy="72407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2399086" y="920291"/>
            <a:ext cx="7701092" cy="461665"/>
          </a:xfrm>
          <a:prstGeom prst="rect">
            <a:avLst/>
          </a:prstGeom>
          <a:noFill/>
        </p:spPr>
        <p:txBody>
          <a:bodyPr wrap="square" rtlCol="0">
            <a:spAutoFit/>
          </a:bodyPr>
          <a:lstStyle/>
          <a:p>
            <a:pPr algn="ctr"/>
            <a:r>
              <a:rPr lang="vi-VN" sz="2400" b="1" i="0" dirty="0">
                <a:effectLst/>
                <a:latin typeface="+mj-lt"/>
                <a:cs typeface="Arial" panose="020B0604020202020204" pitchFamily="34" charset="0"/>
              </a:rPr>
              <a:t>Có tính chất rất tha thiết, yêu cầu có ngay sự đáp ứng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15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470525" y="1716113"/>
            <a:ext cx="1476758"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xmlns="" id="{3BD932CE-B13C-A117-FA45-A4039F50FA19}"/>
              </a:ext>
            </a:extLst>
          </p:cNvPr>
          <p:cNvSpPr/>
          <p:nvPr/>
        </p:nvSpPr>
        <p:spPr>
          <a:xfrm>
            <a:off x="5887593" y="235120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xmlns="" id="{938D76D6-BC0D-E1BA-D34A-99F9DFC23BB6}"/>
              </a:ext>
            </a:extLst>
          </p:cNvPr>
          <p:cNvSpPr/>
          <p:nvPr/>
        </p:nvSpPr>
        <p:spPr>
          <a:xfrm>
            <a:off x="6658239" y="235120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xmlns="" id="{EAADF832-9AF2-BD7D-1A63-803A9082FFBF}"/>
              </a:ext>
            </a:extLst>
          </p:cNvPr>
          <p:cNvSpPr/>
          <p:nvPr/>
        </p:nvSpPr>
        <p:spPr>
          <a:xfrm>
            <a:off x="7420809" y="2343946"/>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xmlns="" id="{28CA83EA-32C9-2FD8-7865-10963E75AA15}"/>
              </a:ext>
            </a:extLst>
          </p:cNvPr>
          <p:cNvSpPr/>
          <p:nvPr/>
        </p:nvSpPr>
        <p:spPr>
          <a:xfrm>
            <a:off x="8187407" y="233755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xmlns="" id="{374B2023-FF37-9AE1-2CB0-DB27B6FB4EA4}"/>
              </a:ext>
            </a:extLst>
          </p:cNvPr>
          <p:cNvSpPr/>
          <p:nvPr/>
        </p:nvSpPr>
        <p:spPr>
          <a:xfrm>
            <a:off x="5896376" y="241045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
        <p:nvSpPr>
          <p:cNvPr id="56" name="Rectangle 55">
            <a:extLst>
              <a:ext uri="{FF2B5EF4-FFF2-40B4-BE49-F238E27FC236}">
                <a16:creationId xmlns:a16="http://schemas.microsoft.com/office/drawing/2014/main" xmlns="" id="{67EC20DD-02FB-8151-877B-2D53AAEF884E}"/>
              </a:ext>
            </a:extLst>
          </p:cNvPr>
          <p:cNvSpPr/>
          <p:nvPr/>
        </p:nvSpPr>
        <p:spPr>
          <a:xfrm>
            <a:off x="6707750" y="239345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H</a:t>
            </a:r>
          </a:p>
        </p:txBody>
      </p:sp>
      <p:sp>
        <p:nvSpPr>
          <p:cNvPr id="58" name="Rectangle 57">
            <a:extLst>
              <a:ext uri="{FF2B5EF4-FFF2-40B4-BE49-F238E27FC236}">
                <a16:creationId xmlns:a16="http://schemas.microsoft.com/office/drawing/2014/main" xmlns="" id="{C1C08036-D90F-A019-49A3-FCA9E0CD5BC8}"/>
              </a:ext>
            </a:extLst>
          </p:cNvPr>
          <p:cNvSpPr/>
          <p:nvPr/>
        </p:nvSpPr>
        <p:spPr>
          <a:xfrm>
            <a:off x="7469005" y="2386922"/>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UTM Avo" panose="02040603050506020204" pitchFamily="18" charset="0"/>
              </a:rPr>
              <a:t>I</a:t>
            </a:r>
          </a:p>
        </p:txBody>
      </p:sp>
      <p:sp>
        <p:nvSpPr>
          <p:cNvPr id="59" name="Rectangle 58">
            <a:extLst>
              <a:ext uri="{FF2B5EF4-FFF2-40B4-BE49-F238E27FC236}">
                <a16:creationId xmlns:a16="http://schemas.microsoft.com/office/drawing/2014/main" xmlns="" id="{27449AFD-2492-CCC5-B1FE-6CFC46CDF5DE}"/>
              </a:ext>
            </a:extLst>
          </p:cNvPr>
          <p:cNvSpPr/>
          <p:nvPr/>
        </p:nvSpPr>
        <p:spPr>
          <a:xfrm>
            <a:off x="8259387" y="240927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Ế</a:t>
            </a:r>
          </a:p>
        </p:txBody>
      </p:sp>
      <p:sp>
        <p:nvSpPr>
          <p:cNvPr id="1028" name="Rectangle 1027">
            <a:extLst>
              <a:ext uri="{FF2B5EF4-FFF2-40B4-BE49-F238E27FC236}">
                <a16:creationId xmlns:a16="http://schemas.microsoft.com/office/drawing/2014/main" xmlns="" id="{0FD93FDE-B660-4608-0E37-674140509675}"/>
              </a:ext>
            </a:extLst>
          </p:cNvPr>
          <p:cNvSpPr/>
          <p:nvPr/>
        </p:nvSpPr>
        <p:spPr>
          <a:xfrm>
            <a:off x="4359064" y="235120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29" name="Rectangle 1028">
            <a:extLst>
              <a:ext uri="{FF2B5EF4-FFF2-40B4-BE49-F238E27FC236}">
                <a16:creationId xmlns:a16="http://schemas.microsoft.com/office/drawing/2014/main" xmlns="" id="{4B93B329-6403-B501-7457-75AB7C8A2C76}"/>
              </a:ext>
            </a:extLst>
          </p:cNvPr>
          <p:cNvSpPr/>
          <p:nvPr/>
        </p:nvSpPr>
        <p:spPr>
          <a:xfrm>
            <a:off x="5120862" y="234557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0" name="Rectangle 1029">
            <a:extLst>
              <a:ext uri="{FF2B5EF4-FFF2-40B4-BE49-F238E27FC236}">
                <a16:creationId xmlns:a16="http://schemas.microsoft.com/office/drawing/2014/main" xmlns="" id="{94CEE9FD-173D-6B17-1281-AB210894B33E}"/>
              </a:ext>
            </a:extLst>
          </p:cNvPr>
          <p:cNvSpPr/>
          <p:nvPr/>
        </p:nvSpPr>
        <p:spPr>
          <a:xfrm>
            <a:off x="3592333" y="234885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31" name="Rectangle 1030">
            <a:extLst>
              <a:ext uri="{FF2B5EF4-FFF2-40B4-BE49-F238E27FC236}">
                <a16:creationId xmlns:a16="http://schemas.microsoft.com/office/drawing/2014/main" xmlns="" id="{67E6A6EC-7A6F-B1C6-7DBF-FBAFBA6EBCF0}"/>
              </a:ext>
            </a:extLst>
          </p:cNvPr>
          <p:cNvSpPr/>
          <p:nvPr/>
        </p:nvSpPr>
        <p:spPr>
          <a:xfrm>
            <a:off x="4425714" y="239345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UTM Avo" panose="02040603050506020204" pitchFamily="18" charset="0"/>
              </a:rPr>
              <a:t>Ẩ</a:t>
            </a:r>
            <a:endParaRPr lang="en-US" sz="4000" b="1" dirty="0">
              <a:solidFill>
                <a:schemeClr val="tx1"/>
              </a:solidFill>
              <a:latin typeface="UTM Avo" panose="02040603050506020204" pitchFamily="18" charset="0"/>
            </a:endParaRPr>
          </a:p>
        </p:txBody>
      </p:sp>
      <p:sp>
        <p:nvSpPr>
          <p:cNvPr id="1032" name="Rectangle 1031">
            <a:extLst>
              <a:ext uri="{FF2B5EF4-FFF2-40B4-BE49-F238E27FC236}">
                <a16:creationId xmlns:a16="http://schemas.microsoft.com/office/drawing/2014/main" xmlns="" id="{702274D1-158E-89BE-5DA6-4F72AA7ACAF5}"/>
              </a:ext>
            </a:extLst>
          </p:cNvPr>
          <p:cNvSpPr/>
          <p:nvPr/>
        </p:nvSpPr>
        <p:spPr>
          <a:xfrm>
            <a:off x="5177233" y="240098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1033" name="Rectangle 1032">
            <a:extLst>
              <a:ext uri="{FF2B5EF4-FFF2-40B4-BE49-F238E27FC236}">
                <a16:creationId xmlns:a16="http://schemas.microsoft.com/office/drawing/2014/main" xmlns="" id="{2FC7B557-C215-460B-8BE0-A9F03367D2DF}"/>
              </a:ext>
            </a:extLst>
          </p:cNvPr>
          <p:cNvSpPr/>
          <p:nvPr/>
        </p:nvSpPr>
        <p:spPr>
          <a:xfrm>
            <a:off x="3668603" y="237295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xmlns="" id="{2787A4A9-43D1-C6DD-7B6F-93118C6F43A7}"/>
              </a:ext>
            </a:extLst>
          </p:cNvPr>
          <p:cNvSpPr/>
          <p:nvPr/>
        </p:nvSpPr>
        <p:spPr>
          <a:xfrm>
            <a:off x="5615109" y="33372"/>
            <a:ext cx="1127815"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8</a:t>
            </a:r>
          </a:p>
        </p:txBody>
      </p:sp>
      <p:sp>
        <p:nvSpPr>
          <p:cNvPr id="11" name="Rectangle 10">
            <a:extLst>
              <a:ext uri="{FF2B5EF4-FFF2-40B4-BE49-F238E27FC236}">
                <a16:creationId xmlns:a16="http://schemas.microsoft.com/office/drawing/2014/main" xmlns="" id="{AE7E5186-E467-6ACD-5314-931571239AB8}"/>
              </a:ext>
            </a:extLst>
          </p:cNvPr>
          <p:cNvSpPr/>
          <p:nvPr/>
        </p:nvSpPr>
        <p:spPr>
          <a:xfrm>
            <a:off x="8958118" y="234394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2" name="Rectangle 11">
            <a:extLst>
              <a:ext uri="{FF2B5EF4-FFF2-40B4-BE49-F238E27FC236}">
                <a16:creationId xmlns:a16="http://schemas.microsoft.com/office/drawing/2014/main" xmlns="" id="{CA5874CB-EFC5-632B-77EB-DFFA193382E1}"/>
              </a:ext>
            </a:extLst>
          </p:cNvPr>
          <p:cNvSpPr/>
          <p:nvPr/>
        </p:nvSpPr>
        <p:spPr>
          <a:xfrm>
            <a:off x="2828803" y="234444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3" name="Rectangle 12">
            <a:extLst>
              <a:ext uri="{FF2B5EF4-FFF2-40B4-BE49-F238E27FC236}">
                <a16:creationId xmlns:a16="http://schemas.microsoft.com/office/drawing/2014/main" xmlns="" id="{D3F9C914-43F3-EB51-598E-51F7FA20171E}"/>
              </a:ext>
            </a:extLst>
          </p:cNvPr>
          <p:cNvSpPr/>
          <p:nvPr/>
        </p:nvSpPr>
        <p:spPr>
          <a:xfrm>
            <a:off x="8990708" y="239345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
        <p:nvSpPr>
          <p:cNvPr id="14" name="Rectangle 13">
            <a:extLst>
              <a:ext uri="{FF2B5EF4-FFF2-40B4-BE49-F238E27FC236}">
                <a16:creationId xmlns:a16="http://schemas.microsoft.com/office/drawing/2014/main" xmlns="" id="{4A3E13BE-CFAA-4134-15C6-BA5D910FAD84}"/>
              </a:ext>
            </a:extLst>
          </p:cNvPr>
          <p:cNvSpPr/>
          <p:nvPr/>
        </p:nvSpPr>
        <p:spPr>
          <a:xfrm>
            <a:off x="2916450" y="240927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K</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51" name="TextBox 50">
            <a:extLst>
              <a:ext uri="{FF2B5EF4-FFF2-40B4-BE49-F238E27FC236}">
                <a16:creationId xmlns:a16="http://schemas.microsoft.com/office/drawing/2014/main" xmlns="" id="{41FC5487-8928-CD66-9E55-B260EE4F0CC0}"/>
              </a:ext>
            </a:extLst>
          </p:cNvPr>
          <p:cNvSpPr txBox="1"/>
          <p:nvPr/>
        </p:nvSpPr>
        <p:spPr>
          <a:xfrm>
            <a:off x="520118" y="3329096"/>
            <a:ext cx="11316748" cy="2308324"/>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a:t>
            </a:r>
            <a:r>
              <a:rPr lang="vi-VN" sz="2400" b="0" i="0" dirty="0">
                <a:solidFill>
                  <a:srgbClr val="00B050"/>
                </a:solidFill>
                <a:effectLst/>
                <a:latin typeface="Arial" panose="020B0604020202020204" pitchFamily="34" charset="0"/>
                <a:cs typeface="Arial" panose="020B0604020202020204" pitchFamily="34" charset="0"/>
              </a:rPr>
              <a:t> </a:t>
            </a:r>
            <a:r>
              <a:rPr lang="vi-VN" sz="2400" b="0" i="0" dirty="0">
                <a:effectLst/>
                <a:latin typeface="Arial" panose="020B0604020202020204" pitchFamily="34" charset="0"/>
                <a:cs typeface="Arial" panose="020B0604020202020204" pitchFamily="34" charset="0"/>
              </a:rPr>
              <a:t>“</a:t>
            </a:r>
            <a:r>
              <a:rPr lang="vi-VN" sz="2400" dirty="0"/>
              <a:t>Ngày 23-12-1978, tập đoàn Pôn Pốt – Iêng Xary mở cuộc tiến công trên toàn tuyến biên giới Tây Nam nước ta. Quân và dân ta tổng phản công đẩy quân địch ra khỏi biên giới. Đồng thời, đáp lời kêu gọi </a:t>
            </a:r>
            <a:r>
              <a:rPr lang="vi-VN" sz="2400" dirty="0">
                <a:solidFill>
                  <a:srgbClr val="FF0000"/>
                </a:solidFill>
              </a:rPr>
              <a:t>khẩn thiết </a:t>
            </a:r>
            <a:r>
              <a:rPr lang="vi-VN" sz="2400" dirty="0"/>
              <a:t>của Mặt trận Đoàn kết dân tộc cứu nước Cam-pu-chia, Quân đội nhân dân Việt Nam cùng lực lượng vũ trang cách mạng Cam-pu-chia mở cuộc phản công – tiến công, đánh đổ tập đoàn Pôn Pốt – Iêng Xary, giành chính quyền về tay nhân dân Cam-pu-chia. </a:t>
            </a:r>
            <a:r>
              <a:rPr lang="vi-VN" sz="2400" b="0" i="0" dirty="0">
                <a:effectLst/>
                <a:latin typeface="Arial" panose="020B0604020202020204" pitchFamily="34" charset="0"/>
                <a:cs typeface="Arial" panose="020B0604020202020204" pitchFamily="34" charset="0"/>
              </a:rPr>
              <a:t>.”</a:t>
            </a:r>
            <a:endParaRPr lang="en-GB" sz="2400" dirty="0">
              <a:latin typeface="Arial" panose="020B0604020202020204" pitchFamily="34" charset="0"/>
              <a:cs typeface="Arial" panose="020B0604020202020204" pitchFamily="34" charset="0"/>
            </a:endParaRPr>
          </a:p>
        </p:txBody>
      </p:sp>
      <p:sp>
        <p:nvSpPr>
          <p:cNvPr id="68" name="Arrow: Left 67">
            <a:hlinkClick r:id="rId7" action="ppaction://hlinksldjump"/>
            <a:extLst>
              <a:ext uri="{FF2B5EF4-FFF2-40B4-BE49-F238E27FC236}">
                <a16:creationId xmlns:a16="http://schemas.microsoft.com/office/drawing/2014/main" xmlns="" id="{AB4DD6B4-E004-43D7-956B-C3129CA51673}"/>
              </a:ext>
            </a:extLst>
          </p:cNvPr>
          <p:cNvSpPr/>
          <p:nvPr/>
        </p:nvSpPr>
        <p:spPr>
          <a:xfrm>
            <a:off x="71205" y="6155248"/>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pic>
        <p:nvPicPr>
          <p:cNvPr id="4" name="Picture 3" descr="A blue and white alarm clock with bells&#10;&#10;Description automatically generated">
            <a:extLst>
              <a:ext uri="{FF2B5EF4-FFF2-40B4-BE49-F238E27FC236}">
                <a16:creationId xmlns:a16="http://schemas.microsoft.com/office/drawing/2014/main" xmlns="" id="{942C1FBA-407A-AD58-2617-C51750898DE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155FA073-4F49-FEFF-F3A8-8B5A2036D9A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xmlns="" id="{B90323CD-0AC1-324A-2FF1-E430323D2AC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xmlns="" id="{F880228A-1570-B050-A732-C20AA648649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xmlns="" id="{CB67E91F-22A0-9657-F2FB-C4B8FF195D2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xmlns="" id="{7EFAC808-BBA4-834B-A642-5EDD6C0493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xmlns="" id="{D77B6569-370B-2DB6-85AB-0194D398AD4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54" name="Oval 53">
            <a:extLst>
              <a:ext uri="{FF2B5EF4-FFF2-40B4-BE49-F238E27FC236}">
                <a16:creationId xmlns:a16="http://schemas.microsoft.com/office/drawing/2014/main" xmlns="" id="{36D6D632-CFB1-D533-AAAD-08265AAE54D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57" name="Oval 56">
            <a:extLst>
              <a:ext uri="{FF2B5EF4-FFF2-40B4-BE49-F238E27FC236}">
                <a16:creationId xmlns:a16="http://schemas.microsoft.com/office/drawing/2014/main" xmlns="" id="{8F58DB75-B2DB-9CC8-3FF1-0511615C29A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60" name="Oval 59">
            <a:extLst>
              <a:ext uri="{FF2B5EF4-FFF2-40B4-BE49-F238E27FC236}">
                <a16:creationId xmlns:a16="http://schemas.microsoft.com/office/drawing/2014/main" xmlns="" id="{7D006DF0-8D79-7244-57DB-6A30F7B7E36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61" name="Oval 60">
            <a:extLst>
              <a:ext uri="{FF2B5EF4-FFF2-40B4-BE49-F238E27FC236}">
                <a16:creationId xmlns:a16="http://schemas.microsoft.com/office/drawing/2014/main" xmlns="" id="{659A014A-A976-DACC-9EC3-54B086CB582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62" name="Oval 61">
            <a:extLst>
              <a:ext uri="{FF2B5EF4-FFF2-40B4-BE49-F238E27FC236}">
                <a16:creationId xmlns:a16="http://schemas.microsoft.com/office/drawing/2014/main" xmlns="" id="{1AA7B545-85D4-B55B-D8EE-910338D8816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63" name="Oval 62">
            <a:extLst>
              <a:ext uri="{FF2B5EF4-FFF2-40B4-BE49-F238E27FC236}">
                <a16:creationId xmlns:a16="http://schemas.microsoft.com/office/drawing/2014/main" xmlns="" id="{C4E32A09-0E0B-F281-1A2F-12D5D25D782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64" name="Oval 63">
            <a:extLst>
              <a:ext uri="{FF2B5EF4-FFF2-40B4-BE49-F238E27FC236}">
                <a16:creationId xmlns:a16="http://schemas.microsoft.com/office/drawing/2014/main" xmlns="" id="{43A8E8A2-C37C-FB0F-B4FE-95C02C335A9E}"/>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65" name="Oval 64">
            <a:extLst>
              <a:ext uri="{FF2B5EF4-FFF2-40B4-BE49-F238E27FC236}">
                <a16:creationId xmlns:a16="http://schemas.microsoft.com/office/drawing/2014/main" xmlns="" id="{A9D0A854-6F7B-315D-01B6-CFC9B0AEE54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66" name="Oval 65">
            <a:extLst>
              <a:ext uri="{FF2B5EF4-FFF2-40B4-BE49-F238E27FC236}">
                <a16:creationId xmlns:a16="http://schemas.microsoft.com/office/drawing/2014/main" xmlns="" id="{3C7CBAED-0389-6AE3-0CCE-5FF61F55767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67" name="Oval 66">
            <a:extLst>
              <a:ext uri="{FF2B5EF4-FFF2-40B4-BE49-F238E27FC236}">
                <a16:creationId xmlns:a16="http://schemas.microsoft.com/office/drawing/2014/main" xmlns="" id="{2FFD0571-84C5-B04A-2F2D-9B7B2B2BC0B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4918348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33"/>
                                        </p:tgtEl>
                                        <p:attrNameLst>
                                          <p:attrName>style.visibility</p:attrName>
                                        </p:attrNameLst>
                                      </p:cBhvr>
                                      <p:to>
                                        <p:strVal val="visible"/>
                                      </p:to>
                                    </p:set>
                                    <p:animEffect transition="in" filter="fade">
                                      <p:cBhvr>
                                        <p:cTn id="25" dur="500"/>
                                        <p:tgtEl>
                                          <p:spTgt spid="103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31"/>
                                        </p:tgtEl>
                                        <p:attrNameLst>
                                          <p:attrName>style.visibility</p:attrName>
                                        </p:attrNameLst>
                                      </p:cBhvr>
                                      <p:to>
                                        <p:strVal val="visible"/>
                                      </p:to>
                                    </p:set>
                                    <p:animEffect transition="in" filter="fade">
                                      <p:cBhvr>
                                        <p:cTn id="28" dur="500"/>
                                        <p:tgtEl>
                                          <p:spTgt spid="103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32"/>
                                        </p:tgtEl>
                                        <p:attrNameLst>
                                          <p:attrName>style.visibility</p:attrName>
                                        </p:attrNameLst>
                                      </p:cBhvr>
                                      <p:to>
                                        <p:strVal val="visible"/>
                                      </p:to>
                                    </p:set>
                                    <p:animEffect transition="in" filter="fade">
                                      <p:cBhvr>
                                        <p:cTn id="31" dur="500"/>
                                        <p:tgtEl>
                                          <p:spTgt spid="1032"/>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51"/>
                                        </p:tgtEl>
                                        <p:attrNameLst>
                                          <p:attrName>style.visibility</p:attrName>
                                        </p:attrNameLst>
                                      </p:cBhvr>
                                      <p:to>
                                        <p:strVal val="visible"/>
                                      </p:to>
                                    </p:se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3824" fill="hold"/>
                                        <p:tgtEl>
                                          <p:spTgt spid="15"/>
                                        </p:tgtEl>
                                      </p:cBhvr>
                                    </p:cmd>
                                  </p:childTnLst>
                                </p:cTn>
                              </p:par>
                            </p:childTnLst>
                          </p:cTn>
                        </p:par>
                      </p:childTnLst>
                    </p:cTn>
                  </p:par>
                </p:childTnLst>
              </p:cTn>
              <p:nextCondLst>
                <p:cond evt="onClick" delay="0">
                  <p:tgtEl>
                    <p:spTgt spid="48"/>
                  </p:tgtEl>
                </p:cond>
              </p:nextCondLst>
            </p:seq>
            <p:audio>
              <p:cMediaNode vol="80000">
                <p:cTn id="37" fill="hold" display="0">
                  <p:stCondLst>
                    <p:cond delay="indefinite"/>
                  </p:stCondLst>
                  <p:endCondLst>
                    <p:cond evt="onStopAudio" delay="0">
                      <p:tgtEl>
                        <p:sldTgt/>
                      </p:tgtEl>
                    </p:cond>
                  </p:endCondLst>
                </p:cTn>
                <p:tgtEl>
                  <p:spTgt spid="15"/>
                </p:tgtEl>
              </p:cMediaNode>
            </p:audio>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1000"/>
                            </p:stCondLst>
                            <p:childTnLst>
                              <p:par>
                                <p:cTn id="44" presetID="1" presetClass="entr" presetSubtype="0" fill="hold" grpId="0" nodeType="afterEffect">
                                  <p:stCondLst>
                                    <p:cond delay="0"/>
                                  </p:stCondLst>
                                  <p:childTnLst>
                                    <p:set>
                                      <p:cBhvr>
                                        <p:cTn id="45"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2000"/>
                            </p:stCondLst>
                            <p:childTnLst>
                              <p:par>
                                <p:cTn id="47" presetID="1" presetClass="entr" presetSubtype="0" fill="hold" grpId="0" nodeType="afterEffect">
                                  <p:stCondLst>
                                    <p:cond delay="0"/>
                                  </p:stCondLst>
                                  <p:childTnLst>
                                    <p:set>
                                      <p:cBhvr>
                                        <p:cTn id="48"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3000"/>
                            </p:stCondLst>
                            <p:childTnLst>
                              <p:par>
                                <p:cTn id="50" presetID="1" presetClass="entr" presetSubtype="0" fill="hold" grpId="0" nodeType="afterEffect">
                                  <p:stCondLst>
                                    <p:cond delay="0"/>
                                  </p:stCondLst>
                                  <p:childTnLst>
                                    <p:set>
                                      <p:cBhvr>
                                        <p:cTn id="51"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4000"/>
                            </p:stCondLst>
                            <p:childTnLst>
                              <p:par>
                                <p:cTn id="53" presetID="1" presetClass="entr" presetSubtype="0" fill="hold" grpId="0" nodeType="afterEffect">
                                  <p:stCondLst>
                                    <p:cond delay="0"/>
                                  </p:stCondLst>
                                  <p:childTnLst>
                                    <p:set>
                                      <p:cBhvr>
                                        <p:cTn id="54"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5000"/>
                            </p:stCondLst>
                            <p:childTnLst>
                              <p:par>
                                <p:cTn id="56" presetID="1" presetClass="entr" presetSubtype="0" fill="hold" grpId="0" nodeType="afterEffect">
                                  <p:stCondLst>
                                    <p:cond delay="0"/>
                                  </p:stCondLst>
                                  <p:childTnLst>
                                    <p:set>
                                      <p:cBhvr>
                                        <p:cTn id="57" dur="1" fill="hold">
                                          <p:stCondLst>
                                            <p:cond delay="999"/>
                                          </p:stCondLst>
                                        </p:cTn>
                                        <p:tgtEl>
                                          <p:spTgt spid="5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6000"/>
                            </p:stCondLst>
                            <p:childTnLst>
                              <p:par>
                                <p:cTn id="59" presetID="1" presetClass="entr" presetSubtype="0" fill="hold" grpId="0" nodeType="afterEffect">
                                  <p:stCondLst>
                                    <p:cond delay="0"/>
                                  </p:stCondLst>
                                  <p:childTnLst>
                                    <p:set>
                                      <p:cBhvr>
                                        <p:cTn id="60" dur="1" fill="hold">
                                          <p:stCondLst>
                                            <p:cond delay="999"/>
                                          </p:stCondLst>
                                        </p:cTn>
                                        <p:tgtEl>
                                          <p:spTgt spid="57"/>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7000"/>
                            </p:stCondLst>
                            <p:childTnLst>
                              <p:par>
                                <p:cTn id="62" presetID="1" presetClass="entr" presetSubtype="0" fill="hold" grpId="0" nodeType="afterEffect">
                                  <p:stCondLst>
                                    <p:cond delay="0"/>
                                  </p:stCondLst>
                                  <p:childTnLst>
                                    <p:set>
                                      <p:cBhvr>
                                        <p:cTn id="63" dur="1" fill="hold">
                                          <p:stCondLst>
                                            <p:cond delay="999"/>
                                          </p:stCondLst>
                                        </p:cTn>
                                        <p:tgtEl>
                                          <p:spTgt spid="60"/>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8000"/>
                            </p:stCondLst>
                            <p:childTnLst>
                              <p:par>
                                <p:cTn id="65" presetID="1" presetClass="entr" presetSubtype="0" fill="hold" grpId="0" nodeType="afterEffect">
                                  <p:stCondLst>
                                    <p:cond delay="0"/>
                                  </p:stCondLst>
                                  <p:childTnLst>
                                    <p:set>
                                      <p:cBhvr>
                                        <p:cTn id="66" dur="1" fill="hold">
                                          <p:stCondLst>
                                            <p:cond delay="999"/>
                                          </p:stCondLst>
                                        </p:cTn>
                                        <p:tgtEl>
                                          <p:spTgt spid="6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9000"/>
                            </p:stCondLst>
                            <p:childTnLst>
                              <p:par>
                                <p:cTn id="68" presetID="1" presetClass="entr" presetSubtype="0" fill="hold" grpId="0" nodeType="afterEffect">
                                  <p:stCondLst>
                                    <p:cond delay="0"/>
                                  </p:stCondLst>
                                  <p:childTnLst>
                                    <p:set>
                                      <p:cBhvr>
                                        <p:cTn id="69" dur="1" fill="hold">
                                          <p:stCondLst>
                                            <p:cond delay="999"/>
                                          </p:stCondLst>
                                        </p:cTn>
                                        <p:tgtEl>
                                          <p:spTgt spid="62"/>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0000"/>
                            </p:stCondLst>
                            <p:childTnLst>
                              <p:par>
                                <p:cTn id="71" presetID="1" presetClass="entr" presetSubtype="0" fill="hold" grpId="0" nodeType="afterEffect">
                                  <p:stCondLst>
                                    <p:cond delay="0"/>
                                  </p:stCondLst>
                                  <p:childTnLst>
                                    <p:set>
                                      <p:cBhvr>
                                        <p:cTn id="72"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1000"/>
                            </p:stCondLst>
                            <p:childTnLst>
                              <p:par>
                                <p:cTn id="74" presetID="1" presetClass="entr" presetSubtype="0" fill="hold" grpId="0" nodeType="afterEffect">
                                  <p:stCondLst>
                                    <p:cond delay="0"/>
                                  </p:stCondLst>
                                  <p:childTnLst>
                                    <p:set>
                                      <p:cBhvr>
                                        <p:cTn id="75" dur="1" fill="hold">
                                          <p:stCondLst>
                                            <p:cond delay="999"/>
                                          </p:stCondLst>
                                        </p:cTn>
                                        <p:tgtEl>
                                          <p:spTgt spid="6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2000"/>
                            </p:stCondLst>
                            <p:childTnLst>
                              <p:par>
                                <p:cTn id="77" presetID="1" presetClass="entr" presetSubtype="0" fill="hold" grpId="0" nodeType="afterEffect">
                                  <p:stCondLst>
                                    <p:cond delay="0"/>
                                  </p:stCondLst>
                                  <p:childTnLst>
                                    <p:set>
                                      <p:cBhvr>
                                        <p:cTn id="78" dur="1" fill="hold">
                                          <p:stCondLst>
                                            <p:cond delay="999"/>
                                          </p:stCondLst>
                                        </p:cTn>
                                        <p:tgtEl>
                                          <p:spTgt spid="6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3000"/>
                            </p:stCondLst>
                            <p:childTnLst>
                              <p:par>
                                <p:cTn id="80" presetID="1" presetClass="entr" presetSubtype="0" fill="hold" grpId="0" nodeType="afterEffect">
                                  <p:stCondLst>
                                    <p:cond delay="0"/>
                                  </p:stCondLst>
                                  <p:childTnLst>
                                    <p:set>
                                      <p:cBhvr>
                                        <p:cTn id="81" dur="1" fill="hold">
                                          <p:stCondLst>
                                            <p:cond delay="999"/>
                                          </p:stCondLst>
                                        </p:cTn>
                                        <p:tgtEl>
                                          <p:spTgt spid="66"/>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demgiay.wav"/>
                                        </p:tgtEl>
                                      </p:cMediaNode>
                                    </p:audio>
                                  </p:subTnLst>
                                </p:cTn>
                              </p:par>
                            </p:childTnLst>
                          </p:cTn>
                        </p:par>
                        <p:par>
                          <p:cTn id="82" fill="hold">
                            <p:stCondLst>
                              <p:cond delay="14000"/>
                            </p:stCondLst>
                            <p:childTnLst>
                              <p:par>
                                <p:cTn id="83" presetID="1" presetClass="entr" presetSubtype="0" fill="hold" grpId="0" nodeType="afterEffect">
                                  <p:stCondLst>
                                    <p:cond delay="0"/>
                                  </p:stCondLst>
                                  <p:childTnLst>
                                    <p:set>
                                      <p:cBhvr>
                                        <p:cTn id="84" dur="1" fill="hold">
                                          <p:stCondLst>
                                            <p:cond delay="999"/>
                                          </p:stCondLst>
                                        </p:cTn>
                                        <p:tgtEl>
                                          <p:spTgt spid="67"/>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59" grpId="0" animBg="1"/>
      <p:bldP spid="1031" grpId="0" animBg="1"/>
      <p:bldP spid="1032" grpId="0" animBg="1"/>
      <p:bldP spid="1033" grpId="0" animBg="1"/>
      <p:bldP spid="13" grpId="0" animBg="1"/>
      <p:bldP spid="14" grpId="0" animBg="1"/>
      <p:bldP spid="51" grpId="0" animBg="1"/>
      <p:bldP spid="6" grpId="0" animBg="1"/>
      <p:bldP spid="7" grpId="0" animBg="1"/>
      <p:bldP spid="8" grpId="0" animBg="1"/>
      <p:bldP spid="9" grpId="0" animBg="1"/>
      <p:bldP spid="10" grpId="0" animBg="1"/>
      <p:bldP spid="54" grpId="0" animBg="1"/>
      <p:bldP spid="57" grpId="0" animBg="1"/>
      <p:bldP spid="60" grpId="0" animBg="1"/>
      <p:bldP spid="61" grpId="0" animBg="1"/>
      <p:bldP spid="62" grpId="0" animBg="1"/>
      <p:bldP spid="63" grpId="0" animBg="1"/>
      <p:bldP spid="64" grpId="0" animBg="1"/>
      <p:bldP spid="65" grpId="0" animBg="1"/>
      <p:bldP spid="66" grpId="0" animBg="1"/>
      <p:bldP spid="6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734496" y="846469"/>
            <a:ext cx="8340643" cy="1338578"/>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1974554" y="942281"/>
            <a:ext cx="7972751" cy="1200329"/>
          </a:xfrm>
          <a:prstGeom prst="rect">
            <a:avLst/>
          </a:prstGeom>
          <a:noFill/>
        </p:spPr>
        <p:txBody>
          <a:bodyPr wrap="square" rtlCol="0">
            <a:spAutoFit/>
          </a:bodyPr>
          <a:lstStyle/>
          <a:p>
            <a:pPr algn="ctr"/>
            <a:r>
              <a:rPr lang="vi-VN"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Chiến tranh do toàn dân tiến hành vì lợi ích của nhân dân,                  đấu tranh với địch một cách toàn diện bằng mọi hình thức,                       có lực lượng vũ trang nhân dân làm nòng cốt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091450" y="2241097"/>
            <a:ext cx="1566999" cy="387851"/>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xmlns="" id="{EAADF832-9AF2-BD7D-1A63-803A9082FFBF}"/>
              </a:ext>
            </a:extLst>
          </p:cNvPr>
          <p:cNvSpPr/>
          <p:nvPr/>
        </p:nvSpPr>
        <p:spPr>
          <a:xfrm>
            <a:off x="3764918" y="2745687"/>
            <a:ext cx="574921" cy="55264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xmlns="" id="{28CA83EA-32C9-2FD8-7865-10963E75AA15}"/>
              </a:ext>
            </a:extLst>
          </p:cNvPr>
          <p:cNvSpPr/>
          <p:nvPr/>
        </p:nvSpPr>
        <p:spPr>
          <a:xfrm>
            <a:off x="4381645" y="2730707"/>
            <a:ext cx="507304" cy="56013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xmlns="" id="{C1C08036-D90F-A019-49A3-FCA9E0CD5BC8}"/>
              </a:ext>
            </a:extLst>
          </p:cNvPr>
          <p:cNvSpPr/>
          <p:nvPr/>
        </p:nvSpPr>
        <p:spPr>
          <a:xfrm>
            <a:off x="3870446" y="2805545"/>
            <a:ext cx="467474" cy="439698"/>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UTM Avo" panose="02040603050506020204" pitchFamily="18" charset="0"/>
              </a:rPr>
              <a:t>T</a:t>
            </a:r>
          </a:p>
        </p:txBody>
      </p:sp>
      <p:sp>
        <p:nvSpPr>
          <p:cNvPr id="59" name="Rectangle 58">
            <a:extLst>
              <a:ext uri="{FF2B5EF4-FFF2-40B4-BE49-F238E27FC236}">
                <a16:creationId xmlns:a16="http://schemas.microsoft.com/office/drawing/2014/main" xmlns="" id="{27449AFD-2492-CCC5-B1FE-6CFC46CDF5DE}"/>
              </a:ext>
            </a:extLst>
          </p:cNvPr>
          <p:cNvSpPr/>
          <p:nvPr/>
        </p:nvSpPr>
        <p:spPr>
          <a:xfrm>
            <a:off x="4449531" y="2758224"/>
            <a:ext cx="455346" cy="49017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UTM Avo" panose="02040603050506020204" pitchFamily="18" charset="0"/>
              </a:rPr>
              <a:t>R</a:t>
            </a:r>
            <a:endParaRPr lang="en-US" sz="3200" b="1" dirty="0">
              <a:solidFill>
                <a:schemeClr val="tx1"/>
              </a:solidFill>
              <a:latin typeface="UTM Avo" panose="02040603050506020204" pitchFamily="18" charset="0"/>
            </a:endParaRPr>
          </a:p>
        </p:txBody>
      </p:sp>
      <p:sp>
        <p:nvSpPr>
          <p:cNvPr id="1028" name="Rectangle 1027">
            <a:extLst>
              <a:ext uri="{FF2B5EF4-FFF2-40B4-BE49-F238E27FC236}">
                <a16:creationId xmlns:a16="http://schemas.microsoft.com/office/drawing/2014/main" xmlns="" id="{0FD93FDE-B660-4608-0E37-674140509675}"/>
              </a:ext>
            </a:extLst>
          </p:cNvPr>
          <p:cNvSpPr/>
          <p:nvPr/>
        </p:nvSpPr>
        <p:spPr>
          <a:xfrm>
            <a:off x="9680748" y="2714616"/>
            <a:ext cx="544891" cy="592318"/>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29" name="Rectangle 1028">
            <a:extLst>
              <a:ext uri="{FF2B5EF4-FFF2-40B4-BE49-F238E27FC236}">
                <a16:creationId xmlns:a16="http://schemas.microsoft.com/office/drawing/2014/main" xmlns="" id="{4B93B329-6403-B501-7457-75AB7C8A2C76}"/>
              </a:ext>
            </a:extLst>
          </p:cNvPr>
          <p:cNvSpPr/>
          <p:nvPr/>
        </p:nvSpPr>
        <p:spPr>
          <a:xfrm>
            <a:off x="10282827" y="2714617"/>
            <a:ext cx="516227" cy="592317"/>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0" name="Rectangle 1029">
            <a:extLst>
              <a:ext uri="{FF2B5EF4-FFF2-40B4-BE49-F238E27FC236}">
                <a16:creationId xmlns:a16="http://schemas.microsoft.com/office/drawing/2014/main" xmlns="" id="{94CEE9FD-173D-6B17-1281-AB210894B33E}"/>
              </a:ext>
            </a:extLst>
          </p:cNvPr>
          <p:cNvSpPr/>
          <p:nvPr/>
        </p:nvSpPr>
        <p:spPr>
          <a:xfrm>
            <a:off x="9085389" y="2724053"/>
            <a:ext cx="544891" cy="592318"/>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31" name="Rectangle 1030">
            <a:extLst>
              <a:ext uri="{FF2B5EF4-FFF2-40B4-BE49-F238E27FC236}">
                <a16:creationId xmlns:a16="http://schemas.microsoft.com/office/drawing/2014/main" xmlns="" id="{67E6A6EC-7A6F-B1C6-7DBF-FBAFBA6EBCF0}"/>
              </a:ext>
            </a:extLst>
          </p:cNvPr>
          <p:cNvSpPr/>
          <p:nvPr/>
        </p:nvSpPr>
        <p:spPr>
          <a:xfrm>
            <a:off x="9759555" y="2761035"/>
            <a:ext cx="428956" cy="45417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UTM Avo" panose="02040603050506020204" pitchFamily="18" charset="0"/>
              </a:rPr>
              <a:t>Â</a:t>
            </a:r>
          </a:p>
        </p:txBody>
      </p:sp>
      <p:sp>
        <p:nvSpPr>
          <p:cNvPr id="1032" name="Rectangle 1031">
            <a:extLst>
              <a:ext uri="{FF2B5EF4-FFF2-40B4-BE49-F238E27FC236}">
                <a16:creationId xmlns:a16="http://schemas.microsoft.com/office/drawing/2014/main" xmlns="" id="{702274D1-158E-89BE-5DA6-4F72AA7ACAF5}"/>
              </a:ext>
            </a:extLst>
          </p:cNvPr>
          <p:cNvSpPr/>
          <p:nvPr/>
        </p:nvSpPr>
        <p:spPr>
          <a:xfrm>
            <a:off x="10298484" y="2734900"/>
            <a:ext cx="464724" cy="4822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UTM Avo" panose="02040603050506020204" pitchFamily="18" charset="0"/>
              </a:rPr>
              <a:t>N</a:t>
            </a:r>
          </a:p>
        </p:txBody>
      </p:sp>
      <p:sp>
        <p:nvSpPr>
          <p:cNvPr id="1033" name="Rectangle 1032">
            <a:extLst>
              <a:ext uri="{FF2B5EF4-FFF2-40B4-BE49-F238E27FC236}">
                <a16:creationId xmlns:a16="http://schemas.microsoft.com/office/drawing/2014/main" xmlns="" id="{2FC7B557-C215-460B-8BE0-A9F03367D2DF}"/>
              </a:ext>
            </a:extLst>
          </p:cNvPr>
          <p:cNvSpPr/>
          <p:nvPr/>
        </p:nvSpPr>
        <p:spPr>
          <a:xfrm>
            <a:off x="9201570" y="2757777"/>
            <a:ext cx="312528" cy="46430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UTM Avo" panose="02040603050506020204" pitchFamily="18" charset="0"/>
              </a:rPr>
              <a:t>D</a:t>
            </a:r>
          </a:p>
        </p:txBody>
      </p:sp>
      <p:sp>
        <p:nvSpPr>
          <p:cNvPr id="1036" name="Oval 1035">
            <a:extLst>
              <a:ext uri="{FF2B5EF4-FFF2-40B4-BE49-F238E27FC236}">
                <a16:creationId xmlns:a16="http://schemas.microsoft.com/office/drawing/2014/main" xmlns="" id="{2787A4A9-43D1-C6DD-7B6F-93118C6F43A7}"/>
              </a:ext>
            </a:extLst>
          </p:cNvPr>
          <p:cNvSpPr/>
          <p:nvPr/>
        </p:nvSpPr>
        <p:spPr>
          <a:xfrm>
            <a:off x="5402151" y="12317"/>
            <a:ext cx="1233176"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9</a:t>
            </a:r>
          </a:p>
        </p:txBody>
      </p:sp>
      <p:sp>
        <p:nvSpPr>
          <p:cNvPr id="11" name="Rectangle 10">
            <a:extLst>
              <a:ext uri="{FF2B5EF4-FFF2-40B4-BE49-F238E27FC236}">
                <a16:creationId xmlns:a16="http://schemas.microsoft.com/office/drawing/2014/main" xmlns="" id="{AE7E5186-E467-6ACD-5314-931571239AB8}"/>
              </a:ext>
            </a:extLst>
          </p:cNvPr>
          <p:cNvSpPr/>
          <p:nvPr/>
        </p:nvSpPr>
        <p:spPr>
          <a:xfrm>
            <a:off x="4953093" y="2729695"/>
            <a:ext cx="567128" cy="571294"/>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2" name="Rectangle 11">
            <a:extLst>
              <a:ext uri="{FF2B5EF4-FFF2-40B4-BE49-F238E27FC236}">
                <a16:creationId xmlns:a16="http://schemas.microsoft.com/office/drawing/2014/main" xmlns="" id="{CA5874CB-EFC5-632B-77EB-DFFA193382E1}"/>
              </a:ext>
            </a:extLst>
          </p:cNvPr>
          <p:cNvSpPr/>
          <p:nvPr/>
        </p:nvSpPr>
        <p:spPr>
          <a:xfrm>
            <a:off x="5554795" y="2724053"/>
            <a:ext cx="554800" cy="592318"/>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3" name="Rectangle 12">
            <a:extLst>
              <a:ext uri="{FF2B5EF4-FFF2-40B4-BE49-F238E27FC236}">
                <a16:creationId xmlns:a16="http://schemas.microsoft.com/office/drawing/2014/main" xmlns="" id="{D3F9C914-43F3-EB51-598E-51F7FA20171E}"/>
              </a:ext>
            </a:extLst>
          </p:cNvPr>
          <p:cNvSpPr/>
          <p:nvPr/>
        </p:nvSpPr>
        <p:spPr>
          <a:xfrm>
            <a:off x="5059608" y="2761035"/>
            <a:ext cx="363132" cy="4735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UTM Avo" panose="02040603050506020204" pitchFamily="18" charset="0"/>
              </a:rPr>
              <a:t>A</a:t>
            </a:r>
            <a:endParaRPr lang="en-US" sz="3200" b="1" dirty="0">
              <a:solidFill>
                <a:schemeClr val="tx1"/>
              </a:solidFill>
              <a:latin typeface="UTM Avo" panose="02040603050506020204" pitchFamily="18" charset="0"/>
            </a:endParaRPr>
          </a:p>
        </p:txBody>
      </p:sp>
      <p:sp>
        <p:nvSpPr>
          <p:cNvPr id="14" name="Rectangle 13">
            <a:extLst>
              <a:ext uri="{FF2B5EF4-FFF2-40B4-BE49-F238E27FC236}">
                <a16:creationId xmlns:a16="http://schemas.microsoft.com/office/drawing/2014/main" xmlns="" id="{4A3E13BE-CFAA-4134-15C6-BA5D910FAD84}"/>
              </a:ext>
            </a:extLst>
          </p:cNvPr>
          <p:cNvSpPr/>
          <p:nvPr/>
        </p:nvSpPr>
        <p:spPr>
          <a:xfrm>
            <a:off x="5653302" y="2771976"/>
            <a:ext cx="399705" cy="43437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UTM Avo" panose="02040603050506020204" pitchFamily="18" charset="0"/>
              </a:rPr>
              <a:t>N</a:t>
            </a:r>
            <a:endParaRPr lang="en-US" sz="3200" b="1" dirty="0">
              <a:solidFill>
                <a:schemeClr val="tx1"/>
              </a:solidFill>
              <a:latin typeface="UTM Avo" panose="02040603050506020204" pitchFamily="18" charset="0"/>
            </a:endParaRP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49" name="TextBox 48">
            <a:extLst>
              <a:ext uri="{FF2B5EF4-FFF2-40B4-BE49-F238E27FC236}">
                <a16:creationId xmlns:a16="http://schemas.microsoft.com/office/drawing/2014/main" xmlns="" id="{0ECC8A9D-8AB8-23F7-6B01-16965B202B55}"/>
              </a:ext>
            </a:extLst>
          </p:cNvPr>
          <p:cNvSpPr txBox="1"/>
          <p:nvPr/>
        </p:nvSpPr>
        <p:spPr>
          <a:xfrm>
            <a:off x="864197" y="3590745"/>
            <a:ext cx="9934858" cy="1938992"/>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a:t>
            </a:r>
            <a:r>
              <a:rPr lang="vi-VN" sz="2400" b="0" i="0" dirty="0">
                <a:solidFill>
                  <a:srgbClr val="00B050"/>
                </a:solidFill>
                <a:effectLst/>
                <a:latin typeface="Arial" panose="020B0604020202020204" pitchFamily="34" charset="0"/>
                <a:cs typeface="Arial" panose="020B0604020202020204" pitchFamily="34" charset="0"/>
              </a:rPr>
              <a:t> </a:t>
            </a:r>
            <a:r>
              <a:rPr lang="vi-VN" sz="2400" b="0" i="0" dirty="0">
                <a:effectLst/>
                <a:latin typeface="Arial" panose="020B0604020202020204" pitchFamily="34" charset="0"/>
                <a:cs typeface="Arial" panose="020B0604020202020204" pitchFamily="34" charset="0"/>
              </a:rPr>
              <a:t>“</a:t>
            </a:r>
            <a:r>
              <a:rPr lang="vi-VN" sz="2400" dirty="0"/>
              <a:t>Thắng lợi của cuộc chiến tranh bảo vệ biên giới Tây Nam của Tổ quốc tiếp tục khẳng định tính đúng đắn, sáng suốt của đường lối tiến hành </a:t>
            </a:r>
            <a:r>
              <a:rPr lang="vi-VN" sz="2400" dirty="0">
                <a:solidFill>
                  <a:srgbClr val="FF0000"/>
                </a:solidFill>
              </a:rPr>
              <a:t>chiến tranh nhân dân </a:t>
            </a:r>
            <a:r>
              <a:rPr lang="vi-VN" sz="2400" dirty="0"/>
              <a:t>bảo vệ Tổ quốc của Đảng Cộng sản Việt Nam; sự lãnh đạo, chỉ đạo sáng suốt của Bộ Chính trị và Quân uỷ Trung ương.”</a:t>
            </a:r>
            <a:r>
              <a:rPr lang="vi-VN" sz="2400" b="0" i="0" dirty="0">
                <a:solidFill>
                  <a:srgbClr val="242021"/>
                </a:solidFill>
                <a:effectLst/>
                <a:latin typeface="Arial" panose="020B0604020202020204" pitchFamily="34" charset="0"/>
                <a:cs typeface="Arial" panose="020B0604020202020204" pitchFamily="34" charset="0"/>
              </a:rPr>
              <a:t>.</a:t>
            </a:r>
            <a:r>
              <a:rPr lang="vi-VN" sz="2400" dirty="0">
                <a:latin typeface="Arial" panose="020B0604020202020204" pitchFamily="34" charset="0"/>
                <a:cs typeface="Arial" panose="020B0604020202020204" pitchFamily="34" charset="0"/>
              </a:rPr>
              <a:t> </a:t>
            </a:r>
            <a:endParaRPr lang="en-GB" sz="2400" dirty="0">
              <a:latin typeface="Arial" panose="020B0604020202020204" pitchFamily="34" charset="0"/>
              <a:cs typeface="Arial" panose="020B0604020202020204" pitchFamily="34" charset="0"/>
            </a:endParaRPr>
          </a:p>
        </p:txBody>
      </p:sp>
      <p:sp>
        <p:nvSpPr>
          <p:cNvPr id="62" name="Rectangle 61">
            <a:extLst>
              <a:ext uri="{FF2B5EF4-FFF2-40B4-BE49-F238E27FC236}">
                <a16:creationId xmlns:a16="http://schemas.microsoft.com/office/drawing/2014/main" xmlns="" id="{CDD72029-1B66-4E19-BDFA-A5ED795ACA6D}"/>
              </a:ext>
            </a:extLst>
          </p:cNvPr>
          <p:cNvSpPr/>
          <p:nvPr/>
        </p:nvSpPr>
        <p:spPr>
          <a:xfrm>
            <a:off x="3173145" y="2746903"/>
            <a:ext cx="544891" cy="551433"/>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63" name="Rectangle 62">
            <a:extLst>
              <a:ext uri="{FF2B5EF4-FFF2-40B4-BE49-F238E27FC236}">
                <a16:creationId xmlns:a16="http://schemas.microsoft.com/office/drawing/2014/main" xmlns="" id="{73581F8D-F432-44CA-8B31-3C95F6267243}"/>
              </a:ext>
            </a:extLst>
          </p:cNvPr>
          <p:cNvSpPr/>
          <p:nvPr/>
        </p:nvSpPr>
        <p:spPr>
          <a:xfrm>
            <a:off x="6722931" y="2719340"/>
            <a:ext cx="544891" cy="592318"/>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64" name="Rectangle 63">
            <a:extLst>
              <a:ext uri="{FF2B5EF4-FFF2-40B4-BE49-F238E27FC236}">
                <a16:creationId xmlns:a16="http://schemas.microsoft.com/office/drawing/2014/main" xmlns="" id="{D56EDF20-51A9-4C27-932F-4156CA1BA513}"/>
              </a:ext>
            </a:extLst>
          </p:cNvPr>
          <p:cNvSpPr/>
          <p:nvPr/>
        </p:nvSpPr>
        <p:spPr>
          <a:xfrm>
            <a:off x="7308771" y="2726103"/>
            <a:ext cx="544891" cy="592318"/>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65" name="Rectangle 64">
            <a:extLst>
              <a:ext uri="{FF2B5EF4-FFF2-40B4-BE49-F238E27FC236}">
                <a16:creationId xmlns:a16="http://schemas.microsoft.com/office/drawing/2014/main" xmlns="" id="{74028AA1-4F25-4AF4-ADE2-D034EEBFD251}"/>
              </a:ext>
            </a:extLst>
          </p:cNvPr>
          <p:cNvSpPr/>
          <p:nvPr/>
        </p:nvSpPr>
        <p:spPr>
          <a:xfrm>
            <a:off x="7898996" y="2732105"/>
            <a:ext cx="544891" cy="592318"/>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66" name="Rectangle 65">
            <a:extLst>
              <a:ext uri="{FF2B5EF4-FFF2-40B4-BE49-F238E27FC236}">
                <a16:creationId xmlns:a16="http://schemas.microsoft.com/office/drawing/2014/main" xmlns="" id="{AFC831AA-80BA-4227-8788-36816C7C3F7A}"/>
              </a:ext>
            </a:extLst>
          </p:cNvPr>
          <p:cNvSpPr/>
          <p:nvPr/>
        </p:nvSpPr>
        <p:spPr>
          <a:xfrm>
            <a:off x="8486619" y="2724053"/>
            <a:ext cx="544891" cy="592318"/>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67" name="Rectangle 66">
            <a:extLst>
              <a:ext uri="{FF2B5EF4-FFF2-40B4-BE49-F238E27FC236}">
                <a16:creationId xmlns:a16="http://schemas.microsoft.com/office/drawing/2014/main" xmlns="" id="{7DC3265D-B10B-4A93-A536-5FE85FA43215}"/>
              </a:ext>
            </a:extLst>
          </p:cNvPr>
          <p:cNvSpPr/>
          <p:nvPr/>
        </p:nvSpPr>
        <p:spPr>
          <a:xfrm>
            <a:off x="6759503" y="2749403"/>
            <a:ext cx="464724" cy="4822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UTM Avo" panose="02040603050506020204" pitchFamily="18" charset="0"/>
              </a:rPr>
              <a:t>N</a:t>
            </a:r>
          </a:p>
        </p:txBody>
      </p:sp>
      <p:sp>
        <p:nvSpPr>
          <p:cNvPr id="68" name="Rectangle 67">
            <a:extLst>
              <a:ext uri="{FF2B5EF4-FFF2-40B4-BE49-F238E27FC236}">
                <a16:creationId xmlns:a16="http://schemas.microsoft.com/office/drawing/2014/main" xmlns="" id="{9F4CA638-3C94-405E-8F1B-2496E933E30C}"/>
              </a:ext>
            </a:extLst>
          </p:cNvPr>
          <p:cNvSpPr/>
          <p:nvPr/>
        </p:nvSpPr>
        <p:spPr>
          <a:xfrm>
            <a:off x="7346763" y="2757777"/>
            <a:ext cx="464724" cy="4822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UTM Avo" panose="02040603050506020204" pitchFamily="18" charset="0"/>
              </a:rPr>
              <a:t>H</a:t>
            </a:r>
            <a:endParaRPr lang="en-US" sz="3200" b="1" dirty="0">
              <a:solidFill>
                <a:schemeClr val="tx1"/>
              </a:solidFill>
              <a:latin typeface="UTM Avo" panose="02040603050506020204" pitchFamily="18" charset="0"/>
            </a:endParaRPr>
          </a:p>
        </p:txBody>
      </p:sp>
      <p:sp>
        <p:nvSpPr>
          <p:cNvPr id="69" name="Rectangle 68">
            <a:extLst>
              <a:ext uri="{FF2B5EF4-FFF2-40B4-BE49-F238E27FC236}">
                <a16:creationId xmlns:a16="http://schemas.microsoft.com/office/drawing/2014/main" xmlns="" id="{C9F573B1-23FB-440E-A59D-82A4312FA88E}"/>
              </a:ext>
            </a:extLst>
          </p:cNvPr>
          <p:cNvSpPr/>
          <p:nvPr/>
        </p:nvSpPr>
        <p:spPr>
          <a:xfrm>
            <a:off x="7996917" y="2767911"/>
            <a:ext cx="428956" cy="45417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UTM Avo" panose="02040603050506020204" pitchFamily="18" charset="0"/>
              </a:rPr>
              <a:t>Â</a:t>
            </a:r>
          </a:p>
        </p:txBody>
      </p:sp>
      <p:sp>
        <p:nvSpPr>
          <p:cNvPr id="70" name="Rectangle 69">
            <a:extLst>
              <a:ext uri="{FF2B5EF4-FFF2-40B4-BE49-F238E27FC236}">
                <a16:creationId xmlns:a16="http://schemas.microsoft.com/office/drawing/2014/main" xmlns="" id="{CF039CF9-373C-43AB-AE34-434B05FFE18C}"/>
              </a:ext>
            </a:extLst>
          </p:cNvPr>
          <p:cNvSpPr/>
          <p:nvPr/>
        </p:nvSpPr>
        <p:spPr>
          <a:xfrm>
            <a:off x="8592020" y="2753545"/>
            <a:ext cx="464724" cy="4822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UTM Avo" panose="02040603050506020204" pitchFamily="18" charset="0"/>
              </a:rPr>
              <a:t>N</a:t>
            </a:r>
          </a:p>
        </p:txBody>
      </p:sp>
      <p:sp>
        <p:nvSpPr>
          <p:cNvPr id="71" name="Rectangle 70">
            <a:extLst>
              <a:ext uri="{FF2B5EF4-FFF2-40B4-BE49-F238E27FC236}">
                <a16:creationId xmlns:a16="http://schemas.microsoft.com/office/drawing/2014/main" xmlns="" id="{78A7E7BD-0D02-45C9-90E9-7DA5C21CD7EC}"/>
              </a:ext>
            </a:extLst>
          </p:cNvPr>
          <p:cNvSpPr/>
          <p:nvPr/>
        </p:nvSpPr>
        <p:spPr>
          <a:xfrm>
            <a:off x="1453138" y="2745964"/>
            <a:ext cx="495356" cy="551433"/>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72" name="Rectangle 71">
            <a:extLst>
              <a:ext uri="{FF2B5EF4-FFF2-40B4-BE49-F238E27FC236}">
                <a16:creationId xmlns:a16="http://schemas.microsoft.com/office/drawing/2014/main" xmlns="" id="{ADBDBD01-D7A1-4B80-80B4-ECEBDE925179}"/>
              </a:ext>
            </a:extLst>
          </p:cNvPr>
          <p:cNvSpPr/>
          <p:nvPr/>
        </p:nvSpPr>
        <p:spPr>
          <a:xfrm>
            <a:off x="1999520" y="2735059"/>
            <a:ext cx="544891" cy="551433"/>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73" name="Rectangle 72">
            <a:extLst>
              <a:ext uri="{FF2B5EF4-FFF2-40B4-BE49-F238E27FC236}">
                <a16:creationId xmlns:a16="http://schemas.microsoft.com/office/drawing/2014/main" xmlns="" id="{ED2C6CF4-E0FC-475D-A664-B22CA359C22D}"/>
              </a:ext>
            </a:extLst>
          </p:cNvPr>
          <p:cNvSpPr/>
          <p:nvPr/>
        </p:nvSpPr>
        <p:spPr>
          <a:xfrm>
            <a:off x="2577786" y="2735059"/>
            <a:ext cx="544891" cy="551433"/>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74" name="Rectangle 73">
            <a:extLst>
              <a:ext uri="{FF2B5EF4-FFF2-40B4-BE49-F238E27FC236}">
                <a16:creationId xmlns:a16="http://schemas.microsoft.com/office/drawing/2014/main" xmlns="" id="{F081D454-DBE6-4E81-9B82-6BE8EE1FD0EB}"/>
              </a:ext>
            </a:extLst>
          </p:cNvPr>
          <p:cNvSpPr/>
          <p:nvPr/>
        </p:nvSpPr>
        <p:spPr>
          <a:xfrm>
            <a:off x="3246068" y="2761035"/>
            <a:ext cx="363132" cy="4735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UTM Avo" panose="02040603050506020204" pitchFamily="18" charset="0"/>
              </a:rPr>
              <a:t>N</a:t>
            </a:r>
            <a:endParaRPr lang="en-US" sz="3200" b="1" dirty="0">
              <a:solidFill>
                <a:schemeClr val="tx1"/>
              </a:solidFill>
              <a:latin typeface="UTM Avo" panose="02040603050506020204" pitchFamily="18" charset="0"/>
            </a:endParaRPr>
          </a:p>
        </p:txBody>
      </p:sp>
      <p:sp>
        <p:nvSpPr>
          <p:cNvPr id="75" name="Rectangle 74">
            <a:extLst>
              <a:ext uri="{FF2B5EF4-FFF2-40B4-BE49-F238E27FC236}">
                <a16:creationId xmlns:a16="http://schemas.microsoft.com/office/drawing/2014/main" xmlns="" id="{49D05023-1F26-48E4-9186-21575BDED696}"/>
              </a:ext>
            </a:extLst>
          </p:cNvPr>
          <p:cNvSpPr/>
          <p:nvPr/>
        </p:nvSpPr>
        <p:spPr>
          <a:xfrm>
            <a:off x="864197" y="2737338"/>
            <a:ext cx="544891" cy="551433"/>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76" name="Rectangle 75">
            <a:extLst>
              <a:ext uri="{FF2B5EF4-FFF2-40B4-BE49-F238E27FC236}">
                <a16:creationId xmlns:a16="http://schemas.microsoft.com/office/drawing/2014/main" xmlns="" id="{89E59290-C661-40F7-A79F-DC0D2995F41E}"/>
              </a:ext>
            </a:extLst>
          </p:cNvPr>
          <p:cNvSpPr/>
          <p:nvPr/>
        </p:nvSpPr>
        <p:spPr>
          <a:xfrm>
            <a:off x="2671917" y="2780199"/>
            <a:ext cx="363132" cy="4735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UTM Avo" panose="02040603050506020204" pitchFamily="18" charset="0"/>
              </a:rPr>
              <a:t>Ế</a:t>
            </a:r>
            <a:endParaRPr lang="en-US" sz="3200" b="1" dirty="0">
              <a:solidFill>
                <a:schemeClr val="tx1"/>
              </a:solidFill>
              <a:latin typeface="UTM Avo" panose="02040603050506020204" pitchFamily="18" charset="0"/>
            </a:endParaRPr>
          </a:p>
        </p:txBody>
      </p:sp>
      <p:sp>
        <p:nvSpPr>
          <p:cNvPr id="77" name="Rectangle 76">
            <a:extLst>
              <a:ext uri="{FF2B5EF4-FFF2-40B4-BE49-F238E27FC236}">
                <a16:creationId xmlns:a16="http://schemas.microsoft.com/office/drawing/2014/main" xmlns="" id="{0CE698DE-C250-483A-B88F-FD35CB355BC6}"/>
              </a:ext>
            </a:extLst>
          </p:cNvPr>
          <p:cNvSpPr/>
          <p:nvPr/>
        </p:nvSpPr>
        <p:spPr>
          <a:xfrm>
            <a:off x="2125790" y="2762327"/>
            <a:ext cx="363132" cy="4735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UTM Avo" panose="02040603050506020204" pitchFamily="18" charset="0"/>
              </a:rPr>
              <a:t>I</a:t>
            </a:r>
            <a:endParaRPr lang="en-US" sz="3200" b="1" dirty="0">
              <a:solidFill>
                <a:schemeClr val="tx1"/>
              </a:solidFill>
              <a:latin typeface="UTM Avo" panose="02040603050506020204" pitchFamily="18" charset="0"/>
            </a:endParaRPr>
          </a:p>
        </p:txBody>
      </p:sp>
      <p:sp>
        <p:nvSpPr>
          <p:cNvPr id="78" name="Rectangle 77">
            <a:extLst>
              <a:ext uri="{FF2B5EF4-FFF2-40B4-BE49-F238E27FC236}">
                <a16:creationId xmlns:a16="http://schemas.microsoft.com/office/drawing/2014/main" xmlns="" id="{E6AC7BF3-C4C2-43AA-9FC4-A776AE06495F}"/>
              </a:ext>
            </a:extLst>
          </p:cNvPr>
          <p:cNvSpPr/>
          <p:nvPr/>
        </p:nvSpPr>
        <p:spPr>
          <a:xfrm>
            <a:off x="1544469" y="2762327"/>
            <a:ext cx="330120" cy="4735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UTM Avo" panose="02040603050506020204" pitchFamily="18" charset="0"/>
              </a:rPr>
              <a:t>H</a:t>
            </a:r>
            <a:endParaRPr lang="en-US" sz="3200" b="1" dirty="0">
              <a:solidFill>
                <a:schemeClr val="tx1"/>
              </a:solidFill>
              <a:latin typeface="UTM Avo" panose="02040603050506020204" pitchFamily="18" charset="0"/>
            </a:endParaRPr>
          </a:p>
        </p:txBody>
      </p:sp>
      <p:sp>
        <p:nvSpPr>
          <p:cNvPr id="79" name="Rectangle 78">
            <a:extLst>
              <a:ext uri="{FF2B5EF4-FFF2-40B4-BE49-F238E27FC236}">
                <a16:creationId xmlns:a16="http://schemas.microsoft.com/office/drawing/2014/main" xmlns="" id="{C8195C85-A1CD-4901-851C-86BF03DBF667}"/>
              </a:ext>
            </a:extLst>
          </p:cNvPr>
          <p:cNvSpPr/>
          <p:nvPr/>
        </p:nvSpPr>
        <p:spPr>
          <a:xfrm>
            <a:off x="987136" y="2753701"/>
            <a:ext cx="363132" cy="4735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UTM Avo" panose="02040603050506020204" pitchFamily="18" charset="0"/>
              </a:rPr>
              <a:t>C</a:t>
            </a:r>
            <a:endParaRPr lang="en-US" sz="3200" b="1" dirty="0">
              <a:solidFill>
                <a:schemeClr val="tx1"/>
              </a:solidFill>
              <a:latin typeface="UTM Avo" panose="02040603050506020204" pitchFamily="18" charset="0"/>
            </a:endParaRPr>
          </a:p>
        </p:txBody>
      </p:sp>
      <p:sp>
        <p:nvSpPr>
          <p:cNvPr id="81" name="Rectangle 80">
            <a:extLst>
              <a:ext uri="{FF2B5EF4-FFF2-40B4-BE49-F238E27FC236}">
                <a16:creationId xmlns:a16="http://schemas.microsoft.com/office/drawing/2014/main" xmlns="" id="{0FC2DF6E-CB3F-4AC7-8A49-5545E5402293}"/>
              </a:ext>
            </a:extLst>
          </p:cNvPr>
          <p:cNvSpPr/>
          <p:nvPr/>
        </p:nvSpPr>
        <p:spPr>
          <a:xfrm>
            <a:off x="6144876" y="2723559"/>
            <a:ext cx="544891" cy="592318"/>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82" name="Rectangle 81">
            <a:extLst>
              <a:ext uri="{FF2B5EF4-FFF2-40B4-BE49-F238E27FC236}">
                <a16:creationId xmlns:a16="http://schemas.microsoft.com/office/drawing/2014/main" xmlns="" id="{0EC75733-BE57-46AB-BCD5-9CCC1A4E4827}"/>
              </a:ext>
            </a:extLst>
          </p:cNvPr>
          <p:cNvSpPr/>
          <p:nvPr/>
        </p:nvSpPr>
        <p:spPr>
          <a:xfrm>
            <a:off x="6193725" y="2753621"/>
            <a:ext cx="464724" cy="4822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UTM Avo" panose="02040603050506020204" pitchFamily="18" charset="0"/>
              </a:rPr>
              <a:t>H</a:t>
            </a:r>
            <a:endParaRPr lang="en-US" sz="3200" b="1" dirty="0">
              <a:solidFill>
                <a:schemeClr val="tx1"/>
              </a:solidFill>
              <a:latin typeface="UTM Avo" panose="02040603050506020204" pitchFamily="18" charset="0"/>
            </a:endParaRPr>
          </a:p>
        </p:txBody>
      </p:sp>
      <p:sp>
        <p:nvSpPr>
          <p:cNvPr id="4" name="Arrow: Left 67">
            <a:hlinkClick r:id="rId7" action="ppaction://hlinksldjump"/>
            <a:extLst>
              <a:ext uri="{FF2B5EF4-FFF2-40B4-BE49-F238E27FC236}">
                <a16:creationId xmlns:a16="http://schemas.microsoft.com/office/drawing/2014/main" xmlns="" id="{831FA521-2199-7521-F1AF-BC9A57A33913}"/>
              </a:ext>
            </a:extLst>
          </p:cNvPr>
          <p:cNvSpPr/>
          <p:nvPr/>
        </p:nvSpPr>
        <p:spPr>
          <a:xfrm>
            <a:off x="71205" y="6077610"/>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pic>
        <p:nvPicPr>
          <p:cNvPr id="9" name="Picture 8" descr="A blue and white alarm clock with bells&#10;&#10;Description automatically generated">
            <a:extLst>
              <a:ext uri="{FF2B5EF4-FFF2-40B4-BE49-F238E27FC236}">
                <a16:creationId xmlns:a16="http://schemas.microsoft.com/office/drawing/2014/main" xmlns="" id="{36D04D58-19BE-A356-012C-FBF8D238C4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10" name="Oval 9">
            <a:extLst>
              <a:ext uri="{FF2B5EF4-FFF2-40B4-BE49-F238E27FC236}">
                <a16:creationId xmlns:a16="http://schemas.microsoft.com/office/drawing/2014/main" xmlns="" id="{879134B9-7EED-4675-0D07-3B8CFB6CEED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50" name="Oval 49">
            <a:extLst>
              <a:ext uri="{FF2B5EF4-FFF2-40B4-BE49-F238E27FC236}">
                <a16:creationId xmlns:a16="http://schemas.microsoft.com/office/drawing/2014/main" xmlns="" id="{80000B01-1D31-C9C2-F663-901416733CA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51" name="Oval 50">
            <a:extLst>
              <a:ext uri="{FF2B5EF4-FFF2-40B4-BE49-F238E27FC236}">
                <a16:creationId xmlns:a16="http://schemas.microsoft.com/office/drawing/2014/main" xmlns="" id="{78C560C2-658E-02F1-963C-CC7E5C3642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54" name="Oval 53">
            <a:extLst>
              <a:ext uri="{FF2B5EF4-FFF2-40B4-BE49-F238E27FC236}">
                <a16:creationId xmlns:a16="http://schemas.microsoft.com/office/drawing/2014/main" xmlns="" id="{DBE7781F-AA09-AAEC-0DC0-8CC23839117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55" name="Oval 54">
            <a:extLst>
              <a:ext uri="{FF2B5EF4-FFF2-40B4-BE49-F238E27FC236}">
                <a16:creationId xmlns:a16="http://schemas.microsoft.com/office/drawing/2014/main" xmlns="" id="{4DFD849D-E347-E56E-3723-0D487FFC214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56" name="Oval 55">
            <a:extLst>
              <a:ext uri="{FF2B5EF4-FFF2-40B4-BE49-F238E27FC236}">
                <a16:creationId xmlns:a16="http://schemas.microsoft.com/office/drawing/2014/main" xmlns="" id="{D35CA645-74C9-1698-5997-5E8B881FABE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57" name="Oval 56">
            <a:extLst>
              <a:ext uri="{FF2B5EF4-FFF2-40B4-BE49-F238E27FC236}">
                <a16:creationId xmlns:a16="http://schemas.microsoft.com/office/drawing/2014/main" xmlns="" id="{19414517-3764-7320-2E2F-F2C57E2C562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60" name="Oval 59">
            <a:extLst>
              <a:ext uri="{FF2B5EF4-FFF2-40B4-BE49-F238E27FC236}">
                <a16:creationId xmlns:a16="http://schemas.microsoft.com/office/drawing/2014/main" xmlns="" id="{2C2910BD-72A4-551E-2DDA-E94A6F556E1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61" name="Oval 60">
            <a:extLst>
              <a:ext uri="{FF2B5EF4-FFF2-40B4-BE49-F238E27FC236}">
                <a16:creationId xmlns:a16="http://schemas.microsoft.com/office/drawing/2014/main" xmlns="" id="{A6D83A68-14F5-A94C-16B4-2FFC9533FA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80" name="Oval 79">
            <a:extLst>
              <a:ext uri="{FF2B5EF4-FFF2-40B4-BE49-F238E27FC236}">
                <a16:creationId xmlns:a16="http://schemas.microsoft.com/office/drawing/2014/main" xmlns="" id="{E3AD6FCD-E52A-D2F6-8C50-BB3FFD959AC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83" name="Oval 82">
            <a:extLst>
              <a:ext uri="{FF2B5EF4-FFF2-40B4-BE49-F238E27FC236}">
                <a16:creationId xmlns:a16="http://schemas.microsoft.com/office/drawing/2014/main" xmlns="" id="{0A6DB96F-0EC8-AFDF-0F50-3F11E8E2E19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84" name="Oval 83">
            <a:extLst>
              <a:ext uri="{FF2B5EF4-FFF2-40B4-BE49-F238E27FC236}">
                <a16:creationId xmlns:a16="http://schemas.microsoft.com/office/drawing/2014/main" xmlns="" id="{B1A9C963-5209-1DA7-2B42-02BACDDFBDE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85" name="Oval 84">
            <a:extLst>
              <a:ext uri="{FF2B5EF4-FFF2-40B4-BE49-F238E27FC236}">
                <a16:creationId xmlns:a16="http://schemas.microsoft.com/office/drawing/2014/main" xmlns="" id="{87C748EE-E0ED-14D1-F83F-43667F9A360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86" name="Oval 85">
            <a:extLst>
              <a:ext uri="{FF2B5EF4-FFF2-40B4-BE49-F238E27FC236}">
                <a16:creationId xmlns:a16="http://schemas.microsoft.com/office/drawing/2014/main" xmlns="" id="{C6C84F54-C34B-B12D-4D9F-9AD81697F75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87" name="Oval 86">
            <a:extLst>
              <a:ext uri="{FF2B5EF4-FFF2-40B4-BE49-F238E27FC236}">
                <a16:creationId xmlns:a16="http://schemas.microsoft.com/office/drawing/2014/main" xmlns="" id="{187AB3E3-5B2F-6B1B-6D9A-4252BED0276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88" name="Oval 87">
            <a:extLst>
              <a:ext uri="{FF2B5EF4-FFF2-40B4-BE49-F238E27FC236}">
                <a16:creationId xmlns:a16="http://schemas.microsoft.com/office/drawing/2014/main" xmlns="" id="{B3342232-5ED8-B958-CC59-26A9DAC4FD1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32003444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31"/>
                                        </p:tgtEl>
                                        <p:attrNameLst>
                                          <p:attrName>style.visibility</p:attrName>
                                        </p:attrNameLst>
                                      </p:cBhvr>
                                      <p:to>
                                        <p:strVal val="visible"/>
                                      </p:to>
                                    </p:set>
                                    <p:animEffect transition="in" filter="fade">
                                      <p:cBhvr>
                                        <p:cTn id="10" dur="500"/>
                                        <p:tgtEl>
                                          <p:spTgt spid="10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33"/>
                                        </p:tgtEl>
                                        <p:attrNameLst>
                                          <p:attrName>style.visibility</p:attrName>
                                        </p:attrNameLst>
                                      </p:cBhvr>
                                      <p:to>
                                        <p:strVal val="visible"/>
                                      </p:to>
                                    </p:set>
                                    <p:animEffect transition="in" filter="fade">
                                      <p:cBhvr>
                                        <p:cTn id="13" dur="500"/>
                                        <p:tgtEl>
                                          <p:spTgt spid="10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fade">
                                      <p:cBhvr>
                                        <p:cTn id="28" dur="500"/>
                                        <p:tgtEl>
                                          <p:spTgt spid="6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500"/>
                                        <p:tgtEl>
                                          <p:spTgt spid="6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fade">
                                      <p:cBhvr>
                                        <p:cTn id="34" dur="500"/>
                                        <p:tgtEl>
                                          <p:spTgt spid="6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fade">
                                      <p:cBhvr>
                                        <p:cTn id="37" dur="500"/>
                                        <p:tgtEl>
                                          <p:spTgt spid="7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fade">
                                      <p:cBhvr>
                                        <p:cTn id="40" dur="500"/>
                                        <p:tgtEl>
                                          <p:spTgt spid="7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6"/>
                                        </p:tgtEl>
                                        <p:attrNameLst>
                                          <p:attrName>style.visibility</p:attrName>
                                        </p:attrNameLst>
                                      </p:cBhvr>
                                      <p:to>
                                        <p:strVal val="visible"/>
                                      </p:to>
                                    </p:set>
                                    <p:animEffect transition="in" filter="fade">
                                      <p:cBhvr>
                                        <p:cTn id="43" dur="500"/>
                                        <p:tgtEl>
                                          <p:spTgt spid="7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7"/>
                                        </p:tgtEl>
                                        <p:attrNameLst>
                                          <p:attrName>style.visibility</p:attrName>
                                        </p:attrNameLst>
                                      </p:cBhvr>
                                      <p:to>
                                        <p:strVal val="visible"/>
                                      </p:to>
                                    </p:set>
                                    <p:animEffect transition="in" filter="fade">
                                      <p:cBhvr>
                                        <p:cTn id="46" dur="500"/>
                                        <p:tgtEl>
                                          <p:spTgt spid="7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8"/>
                                        </p:tgtEl>
                                        <p:attrNameLst>
                                          <p:attrName>style.visibility</p:attrName>
                                        </p:attrNameLst>
                                      </p:cBhvr>
                                      <p:to>
                                        <p:strVal val="visible"/>
                                      </p:to>
                                    </p:set>
                                    <p:animEffect transition="in" filter="fade">
                                      <p:cBhvr>
                                        <p:cTn id="49" dur="500"/>
                                        <p:tgtEl>
                                          <p:spTgt spid="7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9"/>
                                        </p:tgtEl>
                                        <p:attrNameLst>
                                          <p:attrName>style.visibility</p:attrName>
                                        </p:attrNameLst>
                                      </p:cBhvr>
                                      <p:to>
                                        <p:strVal val="visible"/>
                                      </p:to>
                                    </p:set>
                                    <p:animEffect transition="in" filter="fade">
                                      <p:cBhvr>
                                        <p:cTn id="52" dur="500"/>
                                        <p:tgtEl>
                                          <p:spTgt spid="7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2"/>
                                        </p:tgtEl>
                                        <p:attrNameLst>
                                          <p:attrName>style.visibility</p:attrName>
                                        </p:attrNameLst>
                                      </p:cBhvr>
                                      <p:to>
                                        <p:strVal val="visible"/>
                                      </p:to>
                                    </p:set>
                                    <p:animEffect transition="in" filter="fade">
                                      <p:cBhvr>
                                        <p:cTn id="55" dur="500"/>
                                        <p:tgtEl>
                                          <p:spTgt spid="82"/>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49"/>
                                        </p:tgtEl>
                                        <p:attrNameLst>
                                          <p:attrName>style.visibility</p:attrName>
                                        </p:attrNameLst>
                                      </p:cBhvr>
                                      <p:to>
                                        <p:strVal val="visible"/>
                                      </p:to>
                                    </p:set>
                                  </p:childTnLst>
                                </p:cTn>
                              </p:par>
                            </p:childTnLst>
                          </p:cTn>
                        </p:par>
                        <p:par>
                          <p:cTn id="58" fill="hold">
                            <p:stCondLst>
                              <p:cond delay="500"/>
                            </p:stCondLst>
                            <p:childTnLst>
                              <p:par>
                                <p:cTn id="59" presetID="1" presetClass="mediacall" presetSubtype="0" fill="hold" nodeType="afterEffect">
                                  <p:stCondLst>
                                    <p:cond delay="0"/>
                                  </p:stCondLst>
                                  <p:childTnLst>
                                    <p:cmd type="call" cmd="playFrom(0.0)">
                                      <p:cBhvr>
                                        <p:cTn id="60" dur="1" fill="hold"/>
                                        <p:tgtEl>
                                          <p:spTgt spid="15"/>
                                        </p:tgtEl>
                                      </p:cBhvr>
                                    </p:cmd>
                                  </p:childTnLst>
                                </p:cTn>
                              </p:par>
                            </p:childTnLst>
                          </p:cTn>
                        </p:par>
                      </p:childTnLst>
                    </p:cTn>
                  </p:par>
                </p:childTnLst>
              </p:cTn>
              <p:nextCondLst>
                <p:cond evt="onClick" delay="0">
                  <p:tgtEl>
                    <p:spTgt spid="48"/>
                  </p:tgtEl>
                </p:cond>
              </p:nextCondLst>
            </p:seq>
            <p:audio>
              <p:cMediaNode vol="80000" numSld="999" showWhenStopped="0">
                <p:cTn id="61" fill="hold" display="0">
                  <p:stCondLst>
                    <p:cond delay="indefinite"/>
                  </p:stCondLst>
                  <p:endCondLst>
                    <p:cond evt="onStopAudio" delay="0">
                      <p:tgtEl>
                        <p:sldTgt/>
                      </p:tgtEl>
                    </p:cond>
                  </p:endCondLst>
                </p:cTn>
                <p:tgtEl>
                  <p:spTgt spid="15"/>
                </p:tgtEl>
              </p:cMediaNode>
            </p:audio>
            <p:seq concurrent="1" nextAc="seek">
              <p:cTn id="62" restart="whenNotActive" fill="hold" evtFilter="cancelBubble" nodeType="interactiveSeq">
                <p:stCondLst>
                  <p:cond evt="onClick" delay="0">
                    <p:tgtEl>
                      <p:spTgt spid="10"/>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999"/>
                                          </p:stCondLst>
                                        </p:cTn>
                                        <p:tgtEl>
                                          <p:spTgt spid="5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000"/>
                            </p:stCondLst>
                            <p:childTnLst>
                              <p:par>
                                <p:cTn id="68" presetID="1" presetClass="entr" presetSubtype="0" fill="hold" grpId="0" nodeType="afterEffect">
                                  <p:stCondLst>
                                    <p:cond delay="0"/>
                                  </p:stCondLst>
                                  <p:childTnLst>
                                    <p:set>
                                      <p:cBhvr>
                                        <p:cTn id="69" dur="1" fill="hold">
                                          <p:stCondLst>
                                            <p:cond delay="999"/>
                                          </p:stCondLst>
                                        </p:cTn>
                                        <p:tgtEl>
                                          <p:spTgt spid="5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2000"/>
                            </p:stCondLst>
                            <p:childTnLst>
                              <p:par>
                                <p:cTn id="71" presetID="1" presetClass="entr" presetSubtype="0" fill="hold" grpId="0" nodeType="afterEffect">
                                  <p:stCondLst>
                                    <p:cond delay="0"/>
                                  </p:stCondLst>
                                  <p:childTnLst>
                                    <p:set>
                                      <p:cBhvr>
                                        <p:cTn id="72" dur="1" fill="hold">
                                          <p:stCondLst>
                                            <p:cond delay="999"/>
                                          </p:stCondLst>
                                        </p:cTn>
                                        <p:tgtEl>
                                          <p:spTgt spid="54"/>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3000"/>
                            </p:stCondLst>
                            <p:childTnLst>
                              <p:par>
                                <p:cTn id="74" presetID="1" presetClass="entr" presetSubtype="0" fill="hold" grpId="0" nodeType="afterEffect">
                                  <p:stCondLst>
                                    <p:cond delay="0"/>
                                  </p:stCondLst>
                                  <p:childTnLst>
                                    <p:set>
                                      <p:cBhvr>
                                        <p:cTn id="75" dur="1" fill="hold">
                                          <p:stCondLst>
                                            <p:cond delay="999"/>
                                          </p:stCondLst>
                                        </p:cTn>
                                        <p:tgtEl>
                                          <p:spTgt spid="55"/>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4000"/>
                            </p:stCondLst>
                            <p:childTnLst>
                              <p:par>
                                <p:cTn id="77" presetID="1" presetClass="entr" presetSubtype="0" fill="hold" grpId="0" nodeType="afterEffect">
                                  <p:stCondLst>
                                    <p:cond delay="0"/>
                                  </p:stCondLst>
                                  <p:childTnLst>
                                    <p:set>
                                      <p:cBhvr>
                                        <p:cTn id="78" dur="1" fill="hold">
                                          <p:stCondLst>
                                            <p:cond delay="999"/>
                                          </p:stCondLst>
                                        </p:cTn>
                                        <p:tgtEl>
                                          <p:spTgt spid="5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5000"/>
                            </p:stCondLst>
                            <p:childTnLst>
                              <p:par>
                                <p:cTn id="80" presetID="1" presetClass="entr" presetSubtype="0" fill="hold" grpId="0" nodeType="afterEffect">
                                  <p:stCondLst>
                                    <p:cond delay="0"/>
                                  </p:stCondLst>
                                  <p:childTnLst>
                                    <p:set>
                                      <p:cBhvr>
                                        <p:cTn id="81" dur="1" fill="hold">
                                          <p:stCondLst>
                                            <p:cond delay="999"/>
                                          </p:stCondLst>
                                        </p:cTn>
                                        <p:tgtEl>
                                          <p:spTgt spid="57"/>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demgiay.wav"/>
                                        </p:tgtEl>
                                      </p:cMediaNode>
                                    </p:audio>
                                  </p:subTnLst>
                                </p:cTn>
                              </p:par>
                            </p:childTnLst>
                          </p:cTn>
                        </p:par>
                        <p:par>
                          <p:cTn id="82" fill="hold">
                            <p:stCondLst>
                              <p:cond delay="6000"/>
                            </p:stCondLst>
                            <p:childTnLst>
                              <p:par>
                                <p:cTn id="83" presetID="1" presetClass="entr" presetSubtype="0" fill="hold" grpId="0" nodeType="afterEffect">
                                  <p:stCondLst>
                                    <p:cond delay="0"/>
                                  </p:stCondLst>
                                  <p:childTnLst>
                                    <p:set>
                                      <p:cBhvr>
                                        <p:cTn id="84" dur="1" fill="hold">
                                          <p:stCondLst>
                                            <p:cond delay="999"/>
                                          </p:stCondLst>
                                        </p:cTn>
                                        <p:tgtEl>
                                          <p:spTgt spid="6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demgiay.wav"/>
                                        </p:tgtEl>
                                      </p:cMediaNode>
                                    </p:audio>
                                  </p:subTnLst>
                                </p:cTn>
                              </p:par>
                            </p:childTnLst>
                          </p:cTn>
                        </p:par>
                        <p:par>
                          <p:cTn id="85" fill="hold">
                            <p:stCondLst>
                              <p:cond delay="7000"/>
                            </p:stCondLst>
                            <p:childTnLst>
                              <p:par>
                                <p:cTn id="86" presetID="1" presetClass="entr" presetSubtype="0" fill="hold" grpId="0" nodeType="afterEffect">
                                  <p:stCondLst>
                                    <p:cond delay="0"/>
                                  </p:stCondLst>
                                  <p:childTnLst>
                                    <p:set>
                                      <p:cBhvr>
                                        <p:cTn id="87" dur="1" fill="hold">
                                          <p:stCondLst>
                                            <p:cond delay="999"/>
                                          </p:stCondLst>
                                        </p:cTn>
                                        <p:tgtEl>
                                          <p:spTgt spid="6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demgiay.wav"/>
                                        </p:tgtEl>
                                      </p:cMediaNode>
                                    </p:audio>
                                  </p:subTnLst>
                                </p:cTn>
                              </p:par>
                            </p:childTnLst>
                          </p:cTn>
                        </p:par>
                        <p:par>
                          <p:cTn id="88" fill="hold">
                            <p:stCondLst>
                              <p:cond delay="8000"/>
                            </p:stCondLst>
                            <p:childTnLst>
                              <p:par>
                                <p:cTn id="89" presetID="1" presetClass="entr" presetSubtype="0" fill="hold" grpId="0" nodeType="afterEffect">
                                  <p:stCondLst>
                                    <p:cond delay="0"/>
                                  </p:stCondLst>
                                  <p:childTnLst>
                                    <p:set>
                                      <p:cBhvr>
                                        <p:cTn id="90" dur="1" fill="hold">
                                          <p:stCondLst>
                                            <p:cond delay="999"/>
                                          </p:stCondLst>
                                        </p:cTn>
                                        <p:tgtEl>
                                          <p:spTgt spid="80"/>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demgiay.wav"/>
                                        </p:tgtEl>
                                      </p:cMediaNode>
                                    </p:audio>
                                  </p:subTnLst>
                                </p:cTn>
                              </p:par>
                            </p:childTnLst>
                          </p:cTn>
                        </p:par>
                        <p:par>
                          <p:cTn id="91" fill="hold">
                            <p:stCondLst>
                              <p:cond delay="9000"/>
                            </p:stCondLst>
                            <p:childTnLst>
                              <p:par>
                                <p:cTn id="92" presetID="1" presetClass="entr" presetSubtype="0" fill="hold" grpId="0" nodeType="afterEffect">
                                  <p:stCondLst>
                                    <p:cond delay="0"/>
                                  </p:stCondLst>
                                  <p:childTnLst>
                                    <p:set>
                                      <p:cBhvr>
                                        <p:cTn id="93" dur="1" fill="hold">
                                          <p:stCondLst>
                                            <p:cond delay="999"/>
                                          </p:stCondLst>
                                        </p:cTn>
                                        <p:tgtEl>
                                          <p:spTgt spid="83"/>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4" name="demgiay.wav"/>
                                        </p:tgtEl>
                                      </p:cMediaNode>
                                    </p:audio>
                                  </p:subTnLst>
                                </p:cTn>
                              </p:par>
                            </p:childTnLst>
                          </p:cTn>
                        </p:par>
                        <p:par>
                          <p:cTn id="94" fill="hold">
                            <p:stCondLst>
                              <p:cond delay="10000"/>
                            </p:stCondLst>
                            <p:childTnLst>
                              <p:par>
                                <p:cTn id="95" presetID="1" presetClass="entr" presetSubtype="0" fill="hold" grpId="0" nodeType="afterEffect">
                                  <p:stCondLst>
                                    <p:cond delay="0"/>
                                  </p:stCondLst>
                                  <p:childTnLst>
                                    <p:set>
                                      <p:cBhvr>
                                        <p:cTn id="96" dur="1" fill="hold">
                                          <p:stCondLst>
                                            <p:cond delay="999"/>
                                          </p:stCondLst>
                                        </p:cTn>
                                        <p:tgtEl>
                                          <p:spTgt spid="84"/>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4" name="demgiay.wav"/>
                                        </p:tgtEl>
                                      </p:cMediaNode>
                                    </p:audio>
                                  </p:subTnLst>
                                </p:cTn>
                              </p:par>
                            </p:childTnLst>
                          </p:cTn>
                        </p:par>
                        <p:par>
                          <p:cTn id="97" fill="hold">
                            <p:stCondLst>
                              <p:cond delay="11000"/>
                            </p:stCondLst>
                            <p:childTnLst>
                              <p:par>
                                <p:cTn id="98" presetID="1" presetClass="entr" presetSubtype="0" fill="hold" grpId="0" nodeType="afterEffect">
                                  <p:stCondLst>
                                    <p:cond delay="0"/>
                                  </p:stCondLst>
                                  <p:childTnLst>
                                    <p:set>
                                      <p:cBhvr>
                                        <p:cTn id="99" dur="1" fill="hold">
                                          <p:stCondLst>
                                            <p:cond delay="999"/>
                                          </p:stCondLst>
                                        </p:cTn>
                                        <p:tgtEl>
                                          <p:spTgt spid="85"/>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4" name="demgiay.wav"/>
                                        </p:tgtEl>
                                      </p:cMediaNode>
                                    </p:audio>
                                  </p:subTnLst>
                                </p:cTn>
                              </p:par>
                            </p:childTnLst>
                          </p:cTn>
                        </p:par>
                        <p:par>
                          <p:cTn id="100" fill="hold">
                            <p:stCondLst>
                              <p:cond delay="12000"/>
                            </p:stCondLst>
                            <p:childTnLst>
                              <p:par>
                                <p:cTn id="101" presetID="1" presetClass="entr" presetSubtype="0" fill="hold" grpId="0" nodeType="afterEffect">
                                  <p:stCondLst>
                                    <p:cond delay="0"/>
                                  </p:stCondLst>
                                  <p:childTnLst>
                                    <p:set>
                                      <p:cBhvr>
                                        <p:cTn id="102" dur="1" fill="hold">
                                          <p:stCondLst>
                                            <p:cond delay="999"/>
                                          </p:stCondLst>
                                        </p:cTn>
                                        <p:tgtEl>
                                          <p:spTgt spid="86"/>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4" name="demgiay.wav"/>
                                        </p:tgtEl>
                                      </p:cMediaNode>
                                    </p:audio>
                                  </p:subTnLst>
                                </p:cTn>
                              </p:par>
                            </p:childTnLst>
                          </p:cTn>
                        </p:par>
                        <p:par>
                          <p:cTn id="103" fill="hold">
                            <p:stCondLst>
                              <p:cond delay="13000"/>
                            </p:stCondLst>
                            <p:childTnLst>
                              <p:par>
                                <p:cTn id="104" presetID="1" presetClass="entr" presetSubtype="0" fill="hold" grpId="0" nodeType="afterEffect">
                                  <p:stCondLst>
                                    <p:cond delay="0"/>
                                  </p:stCondLst>
                                  <p:childTnLst>
                                    <p:set>
                                      <p:cBhvr>
                                        <p:cTn id="105" dur="1" fill="hold">
                                          <p:stCondLst>
                                            <p:cond delay="999"/>
                                          </p:stCondLst>
                                        </p:cTn>
                                        <p:tgtEl>
                                          <p:spTgt spid="87"/>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4" name="demgiay.wav"/>
                                        </p:tgtEl>
                                      </p:cMediaNode>
                                    </p:audio>
                                  </p:subTnLst>
                                </p:cTn>
                              </p:par>
                            </p:childTnLst>
                          </p:cTn>
                        </p:par>
                        <p:par>
                          <p:cTn id="106" fill="hold">
                            <p:stCondLst>
                              <p:cond delay="14000"/>
                            </p:stCondLst>
                            <p:childTnLst>
                              <p:par>
                                <p:cTn id="107" presetID="1" presetClass="entr" presetSubtype="0" fill="hold" grpId="0" nodeType="afterEffect">
                                  <p:stCondLst>
                                    <p:cond delay="0"/>
                                  </p:stCondLst>
                                  <p:childTnLst>
                                    <p:set>
                                      <p:cBhvr>
                                        <p:cTn id="108" dur="1" fill="hold">
                                          <p:stCondLst>
                                            <p:cond delay="999"/>
                                          </p:stCondLst>
                                        </p:cTn>
                                        <p:tgtEl>
                                          <p:spTgt spid="88"/>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
                  </p:tgtEl>
                </p:cond>
              </p:nextCondLst>
            </p:seq>
          </p:childTnLst>
        </p:cTn>
      </p:par>
    </p:tnLst>
    <p:bldLst>
      <p:bldP spid="58" grpId="0" animBg="1"/>
      <p:bldP spid="59" grpId="0" animBg="1"/>
      <p:bldP spid="1031" grpId="0" animBg="1"/>
      <p:bldP spid="1032" grpId="0" animBg="1"/>
      <p:bldP spid="1033" grpId="0" animBg="1"/>
      <p:bldP spid="13" grpId="0" animBg="1"/>
      <p:bldP spid="14" grpId="0" animBg="1"/>
      <p:bldP spid="49" grpId="0" animBg="1"/>
      <p:bldP spid="67" grpId="0" animBg="1"/>
      <p:bldP spid="68" grpId="0" animBg="1"/>
      <p:bldP spid="69" grpId="0" animBg="1"/>
      <p:bldP spid="70" grpId="0" animBg="1"/>
      <p:bldP spid="74" grpId="0" animBg="1"/>
      <p:bldP spid="76" grpId="0" animBg="1"/>
      <p:bldP spid="77" grpId="0" animBg="1"/>
      <p:bldP spid="78" grpId="0" animBg="1"/>
      <p:bldP spid="79" grpId="0" animBg="1"/>
      <p:bldP spid="82" grpId="0" animBg="1"/>
      <p:bldP spid="50" grpId="0" animBg="1"/>
      <p:bldP spid="51" grpId="0" animBg="1"/>
      <p:bldP spid="54" grpId="0" animBg="1"/>
      <p:bldP spid="55" grpId="0" animBg="1"/>
      <p:bldP spid="56" grpId="0" animBg="1"/>
      <p:bldP spid="57" grpId="0" animBg="1"/>
      <p:bldP spid="60" grpId="0" animBg="1"/>
      <p:bldP spid="61" grpId="0" animBg="1"/>
      <p:bldP spid="80" grpId="0" animBg="1"/>
      <p:bldP spid="83" grpId="0" animBg="1"/>
      <p:bldP spid="84" grpId="0" animBg="1"/>
      <p:bldP spid="85" grpId="0" animBg="1"/>
      <p:bldP spid="86" grpId="0" animBg="1"/>
      <p:bldP spid="87" grpId="0" animBg="1"/>
      <p:bldP spid="8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2127903" y="781215"/>
            <a:ext cx="7912500" cy="999393"/>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2247544" y="854211"/>
            <a:ext cx="7631394" cy="830997"/>
          </a:xfrm>
          <a:prstGeom prst="rect">
            <a:avLst/>
          </a:prstGeom>
          <a:noFill/>
        </p:spPr>
        <p:txBody>
          <a:bodyPr wrap="square" rtlCol="0">
            <a:spAutoFit/>
          </a:bodyPr>
          <a:lstStyle/>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ên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gọi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cộng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lịch</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vi-VN"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66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312500" y="1821978"/>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xmlns="" id="{3BD932CE-B13C-A117-FA45-A4039F50FA19}"/>
              </a:ext>
            </a:extLst>
          </p:cNvPr>
          <p:cNvSpPr/>
          <p:nvPr/>
        </p:nvSpPr>
        <p:spPr>
          <a:xfrm>
            <a:off x="7681447" y="239499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xmlns="" id="{938D76D6-BC0D-E1BA-D34A-99F9DFC23BB6}"/>
              </a:ext>
            </a:extLst>
          </p:cNvPr>
          <p:cNvSpPr/>
          <p:nvPr/>
        </p:nvSpPr>
        <p:spPr>
          <a:xfrm>
            <a:off x="3851456" y="242080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xmlns="" id="{EAADF832-9AF2-BD7D-1A63-803A9082FFBF}"/>
              </a:ext>
            </a:extLst>
          </p:cNvPr>
          <p:cNvSpPr/>
          <p:nvPr/>
        </p:nvSpPr>
        <p:spPr>
          <a:xfrm>
            <a:off x="4607310" y="2407067"/>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xmlns="" id="{28CA83EA-32C9-2FD8-7865-10963E75AA15}"/>
              </a:ext>
            </a:extLst>
          </p:cNvPr>
          <p:cNvSpPr/>
          <p:nvPr/>
        </p:nvSpPr>
        <p:spPr>
          <a:xfrm>
            <a:off x="5373828" y="239624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xmlns="" id="{374B2023-FF37-9AE1-2CB0-DB27B6FB4EA4}"/>
              </a:ext>
            </a:extLst>
          </p:cNvPr>
          <p:cNvSpPr/>
          <p:nvPr/>
        </p:nvSpPr>
        <p:spPr>
          <a:xfrm>
            <a:off x="7699165" y="245138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C</a:t>
            </a:r>
          </a:p>
        </p:txBody>
      </p:sp>
      <p:sp>
        <p:nvSpPr>
          <p:cNvPr id="56" name="Rectangle 55">
            <a:extLst>
              <a:ext uri="{FF2B5EF4-FFF2-40B4-BE49-F238E27FC236}">
                <a16:creationId xmlns:a16="http://schemas.microsoft.com/office/drawing/2014/main" xmlns="" id="{67EC20DD-02FB-8151-877B-2D53AAEF884E}"/>
              </a:ext>
            </a:extLst>
          </p:cNvPr>
          <p:cNvSpPr/>
          <p:nvPr/>
        </p:nvSpPr>
        <p:spPr>
          <a:xfrm>
            <a:off x="3961490" y="246091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D</a:t>
            </a:r>
          </a:p>
        </p:txBody>
      </p:sp>
      <p:sp>
        <p:nvSpPr>
          <p:cNvPr id="58" name="Rectangle 57">
            <a:extLst>
              <a:ext uri="{FF2B5EF4-FFF2-40B4-BE49-F238E27FC236}">
                <a16:creationId xmlns:a16="http://schemas.microsoft.com/office/drawing/2014/main" xmlns="" id="{C1C08036-D90F-A019-49A3-FCA9E0CD5BC8}"/>
              </a:ext>
            </a:extLst>
          </p:cNvPr>
          <p:cNvSpPr/>
          <p:nvPr/>
        </p:nvSpPr>
        <p:spPr>
          <a:xfrm>
            <a:off x="4687444" y="2451287"/>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UTM Avo" panose="02040603050506020204" pitchFamily="18" charset="0"/>
              </a:rPr>
              <a:t>Â</a:t>
            </a:r>
          </a:p>
        </p:txBody>
      </p:sp>
      <p:sp>
        <p:nvSpPr>
          <p:cNvPr id="59" name="Rectangle 58">
            <a:extLst>
              <a:ext uri="{FF2B5EF4-FFF2-40B4-BE49-F238E27FC236}">
                <a16:creationId xmlns:a16="http://schemas.microsoft.com/office/drawing/2014/main" xmlns="" id="{27449AFD-2492-CCC5-B1FE-6CFC46CDF5DE}"/>
              </a:ext>
            </a:extLst>
          </p:cNvPr>
          <p:cNvSpPr/>
          <p:nvPr/>
        </p:nvSpPr>
        <p:spPr>
          <a:xfrm>
            <a:off x="5452087" y="245138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1036" name="Oval 1035">
            <a:extLst>
              <a:ext uri="{FF2B5EF4-FFF2-40B4-BE49-F238E27FC236}">
                <a16:creationId xmlns:a16="http://schemas.microsoft.com/office/drawing/2014/main" xmlns="" id="{2787A4A9-43D1-C6DD-7B6F-93118C6F43A7}"/>
              </a:ext>
            </a:extLst>
          </p:cNvPr>
          <p:cNvSpPr/>
          <p:nvPr/>
        </p:nvSpPr>
        <p:spPr>
          <a:xfrm>
            <a:off x="5608320" y="26430"/>
            <a:ext cx="1117220" cy="724767"/>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UTM Avo" panose="02040603050506020204" pitchFamily="18" charset="0"/>
              </a:rPr>
              <a:t>10</a:t>
            </a:r>
          </a:p>
        </p:txBody>
      </p:sp>
      <p:sp>
        <p:nvSpPr>
          <p:cNvPr id="11" name="Rectangle 10">
            <a:extLst>
              <a:ext uri="{FF2B5EF4-FFF2-40B4-BE49-F238E27FC236}">
                <a16:creationId xmlns:a16="http://schemas.microsoft.com/office/drawing/2014/main" xmlns="" id="{AE7E5186-E467-6ACD-5314-931571239AB8}"/>
              </a:ext>
            </a:extLst>
          </p:cNvPr>
          <p:cNvSpPr/>
          <p:nvPr/>
        </p:nvSpPr>
        <p:spPr>
          <a:xfrm>
            <a:off x="6140420" y="240438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2" name="Rectangle 11">
            <a:extLst>
              <a:ext uri="{FF2B5EF4-FFF2-40B4-BE49-F238E27FC236}">
                <a16:creationId xmlns:a16="http://schemas.microsoft.com/office/drawing/2014/main" xmlns="" id="{CA5874CB-EFC5-632B-77EB-DFFA193382E1}"/>
              </a:ext>
            </a:extLst>
          </p:cNvPr>
          <p:cNvSpPr/>
          <p:nvPr/>
        </p:nvSpPr>
        <p:spPr>
          <a:xfrm>
            <a:off x="6916244" y="239624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3" name="Rectangle 12">
            <a:extLst>
              <a:ext uri="{FF2B5EF4-FFF2-40B4-BE49-F238E27FC236}">
                <a16:creationId xmlns:a16="http://schemas.microsoft.com/office/drawing/2014/main" xmlns="" id="{D3F9C914-43F3-EB51-598E-51F7FA20171E}"/>
              </a:ext>
            </a:extLst>
          </p:cNvPr>
          <p:cNvSpPr/>
          <p:nvPr/>
        </p:nvSpPr>
        <p:spPr>
          <a:xfrm>
            <a:off x="6181685" y="244575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T</a:t>
            </a:r>
          </a:p>
        </p:txBody>
      </p:sp>
      <p:sp>
        <p:nvSpPr>
          <p:cNvPr id="14" name="Rectangle 13">
            <a:extLst>
              <a:ext uri="{FF2B5EF4-FFF2-40B4-BE49-F238E27FC236}">
                <a16:creationId xmlns:a16="http://schemas.microsoft.com/office/drawing/2014/main" xmlns="" id="{4A3E13BE-CFAA-4134-15C6-BA5D910FAD84}"/>
              </a:ext>
            </a:extLst>
          </p:cNvPr>
          <p:cNvSpPr/>
          <p:nvPr/>
        </p:nvSpPr>
        <p:spPr>
          <a:xfrm>
            <a:off x="6963686" y="24538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Ộ</a:t>
            </a:r>
            <a:endParaRPr lang="en-US" sz="4000" b="1" dirty="0">
              <a:solidFill>
                <a:schemeClr val="tx1"/>
              </a:solidFill>
              <a:latin typeface="UTM Avo" panose="02040603050506020204" pitchFamily="18" charset="0"/>
            </a:endParaRP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54" name="TextBox 53">
            <a:extLst>
              <a:ext uri="{FF2B5EF4-FFF2-40B4-BE49-F238E27FC236}">
                <a16:creationId xmlns:a16="http://schemas.microsoft.com/office/drawing/2014/main" xmlns="" id="{194EFAC0-B248-5DE4-188F-045240D32CA6}"/>
              </a:ext>
            </a:extLst>
          </p:cNvPr>
          <p:cNvSpPr txBox="1"/>
          <p:nvPr/>
        </p:nvSpPr>
        <p:spPr>
          <a:xfrm>
            <a:off x="948817" y="3560842"/>
            <a:ext cx="9871579" cy="1569660"/>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a:t>
            </a:r>
            <a:r>
              <a:rPr lang="en-GB" sz="2400" dirty="0">
                <a:solidFill>
                  <a:srgbClr val="00B050"/>
                </a:solidFill>
                <a:latin typeface="Arial" panose="020B0604020202020204" pitchFamily="34" charset="0"/>
                <a:cs typeface="Arial" panose="020B0604020202020204" pitchFamily="34" charset="0"/>
              </a:rPr>
              <a:t>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a:t>
            </a:r>
            <a:r>
              <a:rPr lang="vi-VN" sz="2400" dirty="0">
                <a:solidFill>
                  <a:srgbClr val="00B050"/>
                </a:solidFill>
                <a:latin typeface="Arial" panose="020B0604020202020204" pitchFamily="34" charset="0"/>
                <a:cs typeface="Arial" panose="020B0604020202020204" pitchFamily="34" charset="0"/>
              </a:rPr>
              <a:t> “</a:t>
            </a:r>
            <a:r>
              <a:rPr lang="vi-VN" sz="2400" dirty="0"/>
              <a:t>Chiến tranh bảo vệ biên giới Tây Nam của Tổ quốc là cuộc chiến tranh chính nghĩa, tự vệ chính đáng của </a:t>
            </a:r>
            <a:r>
              <a:rPr lang="vi-VN" sz="2400" dirty="0">
                <a:solidFill>
                  <a:srgbClr val="FF0000"/>
                </a:solidFill>
              </a:rPr>
              <a:t>dân tộc </a:t>
            </a:r>
            <a:r>
              <a:rPr lang="vi-VN" sz="2400" dirty="0"/>
              <a:t>Việt Nam chống chiến tranh xâm lược của tập đoàn Pôn Pốt – Iêng Xary, góp phần bảo vệ hoà bình trong khu vực và trên thế giới.”</a:t>
            </a:r>
            <a:endParaRPr lang="en-GB" sz="2400" b="0" i="0" dirty="0">
              <a:solidFill>
                <a:srgbClr val="242021"/>
              </a:solidFill>
              <a:effectLst/>
              <a:latin typeface="Arial" panose="020B0604020202020204" pitchFamily="34" charset="0"/>
              <a:cs typeface="Arial" panose="020B0604020202020204" pitchFamily="34" charset="0"/>
            </a:endParaRPr>
          </a:p>
        </p:txBody>
      </p:sp>
      <p:sp>
        <p:nvSpPr>
          <p:cNvPr id="4" name="Arrow: Left 67">
            <a:hlinkClick r:id="rId7" action="ppaction://hlinksldjump"/>
            <a:extLst>
              <a:ext uri="{FF2B5EF4-FFF2-40B4-BE49-F238E27FC236}">
                <a16:creationId xmlns:a16="http://schemas.microsoft.com/office/drawing/2014/main" xmlns="" id="{84A539BA-9433-9863-8B0B-1FC196E82B55}"/>
              </a:ext>
            </a:extLst>
          </p:cNvPr>
          <p:cNvSpPr/>
          <p:nvPr/>
        </p:nvSpPr>
        <p:spPr>
          <a:xfrm>
            <a:off x="71205" y="5879201"/>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pic>
        <p:nvPicPr>
          <p:cNvPr id="9" name="Picture 8" descr="A blue and white alarm clock with bells&#10;&#10;Description automatically generated">
            <a:extLst>
              <a:ext uri="{FF2B5EF4-FFF2-40B4-BE49-F238E27FC236}">
                <a16:creationId xmlns:a16="http://schemas.microsoft.com/office/drawing/2014/main" xmlns="" id="{654305BA-919F-6319-E533-A113B14F07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10" name="Oval 9">
            <a:extLst>
              <a:ext uri="{FF2B5EF4-FFF2-40B4-BE49-F238E27FC236}">
                <a16:creationId xmlns:a16="http://schemas.microsoft.com/office/drawing/2014/main" xmlns="" id="{1BF173C4-D6DC-6235-6C0B-36D9CEFA976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51" name="Oval 50">
            <a:extLst>
              <a:ext uri="{FF2B5EF4-FFF2-40B4-BE49-F238E27FC236}">
                <a16:creationId xmlns:a16="http://schemas.microsoft.com/office/drawing/2014/main" xmlns="" id="{8C47D395-A9F0-CE37-30A6-2DADABA3C26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57" name="Oval 56">
            <a:extLst>
              <a:ext uri="{FF2B5EF4-FFF2-40B4-BE49-F238E27FC236}">
                <a16:creationId xmlns:a16="http://schemas.microsoft.com/office/drawing/2014/main" xmlns="" id="{31F0DCA5-B3C3-8B0B-FE69-BA74309549B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60" name="Oval 59">
            <a:extLst>
              <a:ext uri="{FF2B5EF4-FFF2-40B4-BE49-F238E27FC236}">
                <a16:creationId xmlns:a16="http://schemas.microsoft.com/office/drawing/2014/main" xmlns="" id="{24D54592-689C-D5AB-A801-07EA5BBD36C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61" name="Oval 60">
            <a:extLst>
              <a:ext uri="{FF2B5EF4-FFF2-40B4-BE49-F238E27FC236}">
                <a16:creationId xmlns:a16="http://schemas.microsoft.com/office/drawing/2014/main" xmlns="" id="{CD2F9129-221B-344B-5165-FC6CDE73064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62" name="Oval 61">
            <a:extLst>
              <a:ext uri="{FF2B5EF4-FFF2-40B4-BE49-F238E27FC236}">
                <a16:creationId xmlns:a16="http://schemas.microsoft.com/office/drawing/2014/main" xmlns="" id="{814AA031-1982-9D0E-D29F-961E642E3F2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63" name="Oval 62">
            <a:extLst>
              <a:ext uri="{FF2B5EF4-FFF2-40B4-BE49-F238E27FC236}">
                <a16:creationId xmlns:a16="http://schemas.microsoft.com/office/drawing/2014/main" xmlns="" id="{9FFD39CA-4DC1-46F9-5E94-1D2BE224714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24" name="Oval 1023">
            <a:extLst>
              <a:ext uri="{FF2B5EF4-FFF2-40B4-BE49-F238E27FC236}">
                <a16:creationId xmlns:a16="http://schemas.microsoft.com/office/drawing/2014/main" xmlns="" id="{5C14F245-A523-84DE-F843-488AC1C054B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25" name="Oval 1024">
            <a:extLst>
              <a:ext uri="{FF2B5EF4-FFF2-40B4-BE49-F238E27FC236}">
                <a16:creationId xmlns:a16="http://schemas.microsoft.com/office/drawing/2014/main" xmlns="" id="{359505ED-6F0F-6008-AA61-15930D07A30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26" name="Oval 1025">
            <a:extLst>
              <a:ext uri="{FF2B5EF4-FFF2-40B4-BE49-F238E27FC236}">
                <a16:creationId xmlns:a16="http://schemas.microsoft.com/office/drawing/2014/main" xmlns="" id="{6CE5F619-A625-F95A-7A94-A77BD14DB1E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27" name="Oval 1026">
            <a:extLst>
              <a:ext uri="{FF2B5EF4-FFF2-40B4-BE49-F238E27FC236}">
                <a16:creationId xmlns:a16="http://schemas.microsoft.com/office/drawing/2014/main" xmlns="" id="{C0713425-2BC5-6C7E-6A8E-C3216520B9C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28" name="Oval 1027">
            <a:extLst>
              <a:ext uri="{FF2B5EF4-FFF2-40B4-BE49-F238E27FC236}">
                <a16:creationId xmlns:a16="http://schemas.microsoft.com/office/drawing/2014/main" xmlns="" id="{6266B138-AC1F-8BF8-8FE0-B9A6AFBB015E}"/>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29" name="Oval 1028">
            <a:extLst>
              <a:ext uri="{FF2B5EF4-FFF2-40B4-BE49-F238E27FC236}">
                <a16:creationId xmlns:a16="http://schemas.microsoft.com/office/drawing/2014/main" xmlns="" id="{B3FD8A70-5A94-A207-BB6E-19C94D5E975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0" name="Oval 1029">
            <a:extLst>
              <a:ext uri="{FF2B5EF4-FFF2-40B4-BE49-F238E27FC236}">
                <a16:creationId xmlns:a16="http://schemas.microsoft.com/office/drawing/2014/main" xmlns="" id="{B0529E18-8618-FFE0-D1DE-2E3AA75E4DA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1" name="Oval 1030">
            <a:extLst>
              <a:ext uri="{FF2B5EF4-FFF2-40B4-BE49-F238E27FC236}">
                <a16:creationId xmlns:a16="http://schemas.microsoft.com/office/drawing/2014/main" xmlns="" id="{E3D4B4EA-511F-B3E8-5931-577728DF2E0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2" name="Oval 1031">
            <a:extLst>
              <a:ext uri="{FF2B5EF4-FFF2-40B4-BE49-F238E27FC236}">
                <a16:creationId xmlns:a16="http://schemas.microsoft.com/office/drawing/2014/main" xmlns="" id="{9C2CEEA0-C3C9-E2E8-E1CF-011D76B55B5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1430871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500"/>
                                        <p:tgtEl>
                                          <p:spTgt spid="5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1" fill="hold"/>
                                        <p:tgtEl>
                                          <p:spTgt spid="15"/>
                                        </p:tgtEl>
                                      </p:cBhvr>
                                    </p:cmd>
                                  </p:childTnLst>
                                </p:cTn>
                              </p:par>
                            </p:childTnLst>
                          </p:cTn>
                        </p:par>
                      </p:childTnLst>
                    </p:cTn>
                  </p:par>
                </p:childTnLst>
              </p:cTn>
              <p:nextCondLst>
                <p:cond evt="onClick" delay="0">
                  <p:tgtEl>
                    <p:spTgt spid="48"/>
                  </p:tgtEl>
                </p:cond>
              </p:nextCondLst>
            </p:seq>
            <p:audio>
              <p:cMediaNode vol="80000" numSld="999" showWhenStopped="0">
                <p:cTn id="28" fill="hold" display="0">
                  <p:stCondLst>
                    <p:cond delay="indefinite"/>
                  </p:stCondLst>
                  <p:endCondLst>
                    <p:cond evt="onStopAudio" delay="0">
                      <p:tgtEl>
                        <p:sldTgt/>
                      </p:tgtEl>
                    </p:cond>
                  </p:endCondLst>
                </p:cTn>
                <p:tgtEl>
                  <p:spTgt spid="15"/>
                </p:tgtEl>
              </p:cMediaNode>
            </p:audio>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999"/>
                                          </p:stCondLst>
                                        </p:cTn>
                                        <p:tgtEl>
                                          <p:spTgt spid="51"/>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999"/>
                                          </p:stCondLst>
                                        </p:cTn>
                                        <p:tgtEl>
                                          <p:spTgt spid="5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2000"/>
                            </p:stCondLst>
                            <p:childTnLst>
                              <p:par>
                                <p:cTn id="38" presetID="1" presetClass="entr" presetSubtype="0" fill="hold" grpId="0" nodeType="afterEffect">
                                  <p:stCondLst>
                                    <p:cond delay="0"/>
                                  </p:stCondLst>
                                  <p:childTnLst>
                                    <p:set>
                                      <p:cBhvr>
                                        <p:cTn id="39" dur="1" fill="hold">
                                          <p:stCondLst>
                                            <p:cond delay="999"/>
                                          </p:stCondLst>
                                        </p:cTn>
                                        <p:tgtEl>
                                          <p:spTgt spid="6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3000"/>
                            </p:stCondLst>
                            <p:childTnLst>
                              <p:par>
                                <p:cTn id="41" presetID="1" presetClass="entr" presetSubtype="0" fill="hold" grpId="0" nodeType="afterEffect">
                                  <p:stCondLst>
                                    <p:cond delay="0"/>
                                  </p:stCondLst>
                                  <p:childTnLst>
                                    <p:set>
                                      <p:cBhvr>
                                        <p:cTn id="42" dur="1" fill="hold">
                                          <p:stCondLst>
                                            <p:cond delay="999"/>
                                          </p:stCondLst>
                                        </p:cTn>
                                        <p:tgtEl>
                                          <p:spTgt spid="6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4000"/>
                            </p:stCondLst>
                            <p:childTnLst>
                              <p:par>
                                <p:cTn id="44" presetID="1" presetClass="entr" presetSubtype="0" fill="hold" grpId="0" nodeType="afterEffect">
                                  <p:stCondLst>
                                    <p:cond delay="0"/>
                                  </p:stCondLst>
                                  <p:childTnLst>
                                    <p:set>
                                      <p:cBhvr>
                                        <p:cTn id="45" dur="1" fill="hold">
                                          <p:stCondLst>
                                            <p:cond delay="999"/>
                                          </p:stCondLst>
                                        </p:cTn>
                                        <p:tgtEl>
                                          <p:spTgt spid="6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5000"/>
                            </p:stCondLst>
                            <p:childTnLst>
                              <p:par>
                                <p:cTn id="47" presetID="1" presetClass="entr" presetSubtype="0" fill="hold" grpId="0" nodeType="afterEffect">
                                  <p:stCondLst>
                                    <p:cond delay="0"/>
                                  </p:stCondLst>
                                  <p:childTnLst>
                                    <p:set>
                                      <p:cBhvr>
                                        <p:cTn id="48"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6000"/>
                            </p:stCondLst>
                            <p:childTnLst>
                              <p:par>
                                <p:cTn id="50" presetID="1" presetClass="entr" presetSubtype="0" fill="hold" grpId="0" nodeType="afterEffect">
                                  <p:stCondLst>
                                    <p:cond delay="0"/>
                                  </p:stCondLst>
                                  <p:childTnLst>
                                    <p:set>
                                      <p:cBhvr>
                                        <p:cTn id="51" dur="1" fill="hold">
                                          <p:stCondLst>
                                            <p:cond delay="999"/>
                                          </p:stCondLst>
                                        </p:cTn>
                                        <p:tgtEl>
                                          <p:spTgt spid="1024"/>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7000"/>
                            </p:stCondLst>
                            <p:childTnLst>
                              <p:par>
                                <p:cTn id="53" presetID="1" presetClass="entr" presetSubtype="0" fill="hold" grpId="0" nodeType="afterEffect">
                                  <p:stCondLst>
                                    <p:cond delay="0"/>
                                  </p:stCondLst>
                                  <p:childTnLst>
                                    <p:set>
                                      <p:cBhvr>
                                        <p:cTn id="54"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8000"/>
                            </p:stCondLst>
                            <p:childTnLst>
                              <p:par>
                                <p:cTn id="56" presetID="1" presetClass="entr" presetSubtype="0" fill="hold" grpId="0" nodeType="afterEffect">
                                  <p:stCondLst>
                                    <p:cond delay="0"/>
                                  </p:stCondLst>
                                  <p:childTnLst>
                                    <p:set>
                                      <p:cBhvr>
                                        <p:cTn id="57"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9000"/>
                            </p:stCondLst>
                            <p:childTnLst>
                              <p:par>
                                <p:cTn id="59" presetID="1" presetClass="entr" presetSubtype="0" fill="hold" grpId="0" nodeType="afterEffect">
                                  <p:stCondLst>
                                    <p:cond delay="0"/>
                                  </p:stCondLst>
                                  <p:childTnLst>
                                    <p:set>
                                      <p:cBhvr>
                                        <p:cTn id="60" dur="1" fill="hold">
                                          <p:stCondLst>
                                            <p:cond delay="999"/>
                                          </p:stCondLst>
                                        </p:cTn>
                                        <p:tgtEl>
                                          <p:spTgt spid="1027"/>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10000"/>
                            </p:stCondLst>
                            <p:childTnLst>
                              <p:par>
                                <p:cTn id="62" presetID="1" presetClass="entr" presetSubtype="0" fill="hold" grpId="0" nodeType="afterEffect">
                                  <p:stCondLst>
                                    <p:cond delay="0"/>
                                  </p:stCondLst>
                                  <p:childTnLst>
                                    <p:set>
                                      <p:cBhvr>
                                        <p:cTn id="63" dur="1" fill="hold">
                                          <p:stCondLst>
                                            <p:cond delay="999"/>
                                          </p:stCondLst>
                                        </p:cTn>
                                        <p:tgtEl>
                                          <p:spTgt spid="1028"/>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1000"/>
                            </p:stCondLst>
                            <p:childTnLst>
                              <p:par>
                                <p:cTn id="65" presetID="1" presetClass="entr" presetSubtype="0" fill="hold" grpId="0" nodeType="afterEffect">
                                  <p:stCondLst>
                                    <p:cond delay="0"/>
                                  </p:stCondLst>
                                  <p:childTnLst>
                                    <p:set>
                                      <p:cBhvr>
                                        <p:cTn id="66" dur="1" fill="hold">
                                          <p:stCondLst>
                                            <p:cond delay="999"/>
                                          </p:stCondLst>
                                        </p:cTn>
                                        <p:tgtEl>
                                          <p:spTgt spid="102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2000"/>
                            </p:stCondLst>
                            <p:childTnLst>
                              <p:par>
                                <p:cTn id="68" presetID="1" presetClass="entr" presetSubtype="0" fill="hold" grpId="0" nodeType="afterEffect">
                                  <p:stCondLst>
                                    <p:cond delay="0"/>
                                  </p:stCondLst>
                                  <p:childTnLst>
                                    <p:set>
                                      <p:cBhvr>
                                        <p:cTn id="69" dur="1" fill="hold">
                                          <p:stCondLst>
                                            <p:cond delay="999"/>
                                          </p:stCondLst>
                                        </p:cTn>
                                        <p:tgtEl>
                                          <p:spTgt spid="1030"/>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3000"/>
                            </p:stCondLst>
                            <p:childTnLst>
                              <p:par>
                                <p:cTn id="71" presetID="1" presetClass="entr" presetSubtype="0" fill="hold" grpId="0" nodeType="afterEffect">
                                  <p:stCondLst>
                                    <p:cond delay="0"/>
                                  </p:stCondLst>
                                  <p:childTnLst>
                                    <p:set>
                                      <p:cBhvr>
                                        <p:cTn id="72" dur="1" fill="hold">
                                          <p:stCondLst>
                                            <p:cond delay="999"/>
                                          </p:stCondLst>
                                        </p:cTn>
                                        <p:tgtEl>
                                          <p:spTgt spid="1031"/>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4000"/>
                            </p:stCondLst>
                            <p:childTnLst>
                              <p:par>
                                <p:cTn id="74" presetID="1" presetClass="entr" presetSubtype="0" fill="hold" grpId="0" nodeType="afterEffect">
                                  <p:stCondLst>
                                    <p:cond delay="0"/>
                                  </p:stCondLst>
                                  <p:childTnLst>
                                    <p:set>
                                      <p:cBhvr>
                                        <p:cTn id="75"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
                  </p:tgtEl>
                </p:cond>
              </p:nextCondLst>
            </p:seq>
          </p:childTnLst>
        </p:cTn>
      </p:par>
    </p:tnLst>
    <p:bldLst>
      <p:bldP spid="55" grpId="0" animBg="1"/>
      <p:bldP spid="56" grpId="0" animBg="1"/>
      <p:bldP spid="58" grpId="0" animBg="1"/>
      <p:bldP spid="59" grpId="0" animBg="1"/>
      <p:bldP spid="13" grpId="0" animBg="1"/>
      <p:bldP spid="14" grpId="0" animBg="1"/>
      <p:bldP spid="54" grpId="0" animBg="1"/>
      <p:bldP spid="51" grpId="0" animBg="1"/>
      <p:bldP spid="57" grpId="0" animBg="1"/>
      <p:bldP spid="60" grpId="0" animBg="1"/>
      <p:bldP spid="61" grpId="0" animBg="1"/>
      <p:bldP spid="62" grpId="0" animBg="1"/>
      <p:bldP spid="63" grpId="0" animBg="1"/>
      <p:bldP spid="1024" grpId="0" animBg="1"/>
      <p:bldP spid="1025" grpId="0" animBg="1"/>
      <p:bldP spid="1026" grpId="0" animBg="1"/>
      <p:bldP spid="1027" grpId="0" animBg="1"/>
      <p:bldP spid="1028" grpId="0" animBg="1"/>
      <p:bldP spid="1029" grpId="0" animBg="1"/>
      <p:bldP spid="1030" grpId="0" animBg="1"/>
      <p:bldP spid="1031" grpId="0" animBg="1"/>
      <p:bldP spid="103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752306" y="818098"/>
            <a:ext cx="8160279" cy="1176520"/>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2571085" y="964479"/>
            <a:ext cx="6522720" cy="830997"/>
          </a:xfrm>
          <a:prstGeom prst="rect">
            <a:avLst/>
          </a:prstGeom>
          <a:noFill/>
        </p:spPr>
        <p:txBody>
          <a:bodyPr wrap="square" rtlCol="0">
            <a:spAutoFit/>
          </a:bodyPr>
          <a:lstStyle/>
          <a:p>
            <a:pPr algn="ct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Quyền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ct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15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048945" y="2061803"/>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xmlns="" id="{3BD932CE-B13C-A117-FA45-A4039F50FA19}"/>
              </a:ext>
            </a:extLst>
          </p:cNvPr>
          <p:cNvSpPr/>
          <p:nvPr/>
        </p:nvSpPr>
        <p:spPr>
          <a:xfrm>
            <a:off x="8220833" y="261666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2" name="Rectangle 51">
            <a:extLst>
              <a:ext uri="{FF2B5EF4-FFF2-40B4-BE49-F238E27FC236}">
                <a16:creationId xmlns:a16="http://schemas.microsoft.com/office/drawing/2014/main" xmlns="" id="{EAADF832-9AF2-BD7D-1A63-803A9082FFBF}"/>
              </a:ext>
            </a:extLst>
          </p:cNvPr>
          <p:cNvSpPr/>
          <p:nvPr/>
        </p:nvSpPr>
        <p:spPr>
          <a:xfrm>
            <a:off x="6657073" y="2605768"/>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xmlns="" id="{28CA83EA-32C9-2FD8-7865-10963E75AA15}"/>
              </a:ext>
            </a:extLst>
          </p:cNvPr>
          <p:cNvSpPr/>
          <p:nvPr/>
        </p:nvSpPr>
        <p:spPr>
          <a:xfrm>
            <a:off x="2788279" y="260185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xmlns="" id="{68176C22-46A3-7B59-5460-E338C1A26C4C}"/>
              </a:ext>
            </a:extLst>
          </p:cNvPr>
          <p:cNvSpPr/>
          <p:nvPr/>
        </p:nvSpPr>
        <p:spPr>
          <a:xfrm>
            <a:off x="7454702" y="260789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xmlns="" id="{374B2023-FF37-9AE1-2CB0-DB27B6FB4EA4}"/>
              </a:ext>
            </a:extLst>
          </p:cNvPr>
          <p:cNvSpPr/>
          <p:nvPr/>
        </p:nvSpPr>
        <p:spPr>
          <a:xfrm>
            <a:off x="8259188" y="265527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xmlns="" id="{C1C08036-D90F-A019-49A3-FCA9E0CD5BC8}"/>
              </a:ext>
            </a:extLst>
          </p:cNvPr>
          <p:cNvSpPr/>
          <p:nvPr/>
        </p:nvSpPr>
        <p:spPr>
          <a:xfrm>
            <a:off x="6712597" y="2653044"/>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UTM Avo" panose="02040603050506020204" pitchFamily="18" charset="0"/>
              </a:rPr>
              <a:t>Y</a:t>
            </a:r>
          </a:p>
        </p:txBody>
      </p:sp>
      <p:sp>
        <p:nvSpPr>
          <p:cNvPr id="59" name="Rectangle 58">
            <a:extLst>
              <a:ext uri="{FF2B5EF4-FFF2-40B4-BE49-F238E27FC236}">
                <a16:creationId xmlns:a16="http://schemas.microsoft.com/office/drawing/2014/main" xmlns="" id="{27449AFD-2492-CCC5-B1FE-6CFC46CDF5DE}"/>
              </a:ext>
            </a:extLst>
          </p:cNvPr>
          <p:cNvSpPr/>
          <p:nvPr/>
        </p:nvSpPr>
        <p:spPr>
          <a:xfrm>
            <a:off x="2850568" y="264384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C</a:t>
            </a:r>
          </a:p>
        </p:txBody>
      </p:sp>
      <p:sp>
        <p:nvSpPr>
          <p:cNvPr id="60" name="Rectangle 59">
            <a:extLst>
              <a:ext uri="{FF2B5EF4-FFF2-40B4-BE49-F238E27FC236}">
                <a16:creationId xmlns:a16="http://schemas.microsoft.com/office/drawing/2014/main" xmlns="" id="{1F017F13-725B-C7E0-72AC-D281CFC76CA8}"/>
              </a:ext>
            </a:extLst>
          </p:cNvPr>
          <p:cNvSpPr/>
          <p:nvPr/>
        </p:nvSpPr>
        <p:spPr>
          <a:xfrm>
            <a:off x="7524014" y="267103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Ề</a:t>
            </a:r>
            <a:endParaRPr lang="en-US" sz="4000" b="1" dirty="0">
              <a:solidFill>
                <a:schemeClr val="tx1"/>
              </a:solidFill>
              <a:latin typeface="UTM Avo" panose="02040603050506020204" pitchFamily="18" charset="0"/>
            </a:endParaRPr>
          </a:p>
        </p:txBody>
      </p:sp>
      <p:sp>
        <p:nvSpPr>
          <p:cNvPr id="1028" name="Rectangle 1027">
            <a:extLst>
              <a:ext uri="{FF2B5EF4-FFF2-40B4-BE49-F238E27FC236}">
                <a16:creationId xmlns:a16="http://schemas.microsoft.com/office/drawing/2014/main" xmlns="" id="{0FD93FDE-B660-4608-0E37-674140509675}"/>
              </a:ext>
            </a:extLst>
          </p:cNvPr>
          <p:cNvSpPr/>
          <p:nvPr/>
        </p:nvSpPr>
        <p:spPr>
          <a:xfrm>
            <a:off x="5891865" y="260576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30" name="Rectangle 1029">
            <a:extLst>
              <a:ext uri="{FF2B5EF4-FFF2-40B4-BE49-F238E27FC236}">
                <a16:creationId xmlns:a16="http://schemas.microsoft.com/office/drawing/2014/main" xmlns="" id="{94CEE9FD-173D-6B17-1281-AB210894B33E}"/>
              </a:ext>
            </a:extLst>
          </p:cNvPr>
          <p:cNvSpPr/>
          <p:nvPr/>
        </p:nvSpPr>
        <p:spPr>
          <a:xfrm>
            <a:off x="5108365" y="259210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31" name="Rectangle 1030">
            <a:extLst>
              <a:ext uri="{FF2B5EF4-FFF2-40B4-BE49-F238E27FC236}">
                <a16:creationId xmlns:a16="http://schemas.microsoft.com/office/drawing/2014/main" xmlns="" id="{67E6A6EC-7A6F-B1C6-7DBF-FBAFBA6EBCF0}"/>
              </a:ext>
            </a:extLst>
          </p:cNvPr>
          <p:cNvSpPr/>
          <p:nvPr/>
        </p:nvSpPr>
        <p:spPr>
          <a:xfrm>
            <a:off x="5950131" y="265969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U</a:t>
            </a:r>
            <a:endParaRPr lang="en-US" sz="4000" b="1" dirty="0">
              <a:solidFill>
                <a:schemeClr val="tx1"/>
              </a:solidFill>
              <a:latin typeface="UTM Avo" panose="02040603050506020204" pitchFamily="18" charset="0"/>
            </a:endParaRPr>
          </a:p>
        </p:txBody>
      </p:sp>
      <p:sp>
        <p:nvSpPr>
          <p:cNvPr id="1033" name="Rectangle 1032">
            <a:extLst>
              <a:ext uri="{FF2B5EF4-FFF2-40B4-BE49-F238E27FC236}">
                <a16:creationId xmlns:a16="http://schemas.microsoft.com/office/drawing/2014/main" xmlns="" id="{2FC7B557-C215-460B-8BE0-A9F03367D2DF}"/>
              </a:ext>
            </a:extLst>
          </p:cNvPr>
          <p:cNvSpPr/>
          <p:nvPr/>
        </p:nvSpPr>
        <p:spPr>
          <a:xfrm>
            <a:off x="5174218" y="263683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Q</a:t>
            </a:r>
          </a:p>
        </p:txBody>
      </p:sp>
      <p:sp>
        <p:nvSpPr>
          <p:cNvPr id="1036" name="Oval 1035">
            <a:extLst>
              <a:ext uri="{FF2B5EF4-FFF2-40B4-BE49-F238E27FC236}">
                <a16:creationId xmlns:a16="http://schemas.microsoft.com/office/drawing/2014/main" xmlns="" id="{2787A4A9-43D1-C6DD-7B6F-93118C6F43A7}"/>
              </a:ext>
            </a:extLst>
          </p:cNvPr>
          <p:cNvSpPr/>
          <p:nvPr/>
        </p:nvSpPr>
        <p:spPr>
          <a:xfrm>
            <a:off x="5443394" y="0"/>
            <a:ext cx="926926" cy="79579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UTM Avo" panose="02040603050506020204" pitchFamily="18" charset="0"/>
              </a:rPr>
              <a:t>11</a:t>
            </a:r>
          </a:p>
        </p:txBody>
      </p:sp>
      <p:sp>
        <p:nvSpPr>
          <p:cNvPr id="11" name="Rectangle 10">
            <a:extLst>
              <a:ext uri="{FF2B5EF4-FFF2-40B4-BE49-F238E27FC236}">
                <a16:creationId xmlns:a16="http://schemas.microsoft.com/office/drawing/2014/main" xmlns="" id="{AE7E5186-E467-6ACD-5314-931571239AB8}"/>
              </a:ext>
            </a:extLst>
          </p:cNvPr>
          <p:cNvSpPr/>
          <p:nvPr/>
        </p:nvSpPr>
        <p:spPr>
          <a:xfrm>
            <a:off x="3570159" y="260185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2" name="Rectangle 11">
            <a:extLst>
              <a:ext uri="{FF2B5EF4-FFF2-40B4-BE49-F238E27FC236}">
                <a16:creationId xmlns:a16="http://schemas.microsoft.com/office/drawing/2014/main" xmlns="" id="{CA5874CB-EFC5-632B-77EB-DFFA193382E1}"/>
              </a:ext>
            </a:extLst>
          </p:cNvPr>
          <p:cNvSpPr/>
          <p:nvPr/>
        </p:nvSpPr>
        <p:spPr>
          <a:xfrm>
            <a:off x="4339262" y="260243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3" name="Rectangle 12">
            <a:extLst>
              <a:ext uri="{FF2B5EF4-FFF2-40B4-BE49-F238E27FC236}">
                <a16:creationId xmlns:a16="http://schemas.microsoft.com/office/drawing/2014/main" xmlns="" id="{D3F9C914-43F3-EB51-598E-51F7FA20171E}"/>
              </a:ext>
            </a:extLst>
          </p:cNvPr>
          <p:cNvSpPr/>
          <p:nvPr/>
        </p:nvSpPr>
        <p:spPr>
          <a:xfrm>
            <a:off x="3661125" y="262809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H</a:t>
            </a:r>
          </a:p>
        </p:txBody>
      </p:sp>
      <p:sp>
        <p:nvSpPr>
          <p:cNvPr id="14" name="Rectangle 13">
            <a:extLst>
              <a:ext uri="{FF2B5EF4-FFF2-40B4-BE49-F238E27FC236}">
                <a16:creationId xmlns:a16="http://schemas.microsoft.com/office/drawing/2014/main" xmlns="" id="{4A3E13BE-CFAA-4134-15C6-BA5D910FAD84}"/>
              </a:ext>
            </a:extLst>
          </p:cNvPr>
          <p:cNvSpPr/>
          <p:nvPr/>
        </p:nvSpPr>
        <p:spPr>
          <a:xfrm>
            <a:off x="4417995" y="264826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Ủ</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51" name="TextBox 50">
            <a:extLst>
              <a:ext uri="{FF2B5EF4-FFF2-40B4-BE49-F238E27FC236}">
                <a16:creationId xmlns:a16="http://schemas.microsoft.com/office/drawing/2014/main" xmlns="" id="{4AB87B4F-B585-703A-C437-F0599D397040}"/>
              </a:ext>
            </a:extLst>
          </p:cNvPr>
          <p:cNvSpPr txBox="1"/>
          <p:nvPr/>
        </p:nvSpPr>
        <p:spPr>
          <a:xfrm>
            <a:off x="651510" y="3608344"/>
            <a:ext cx="10481309" cy="2062103"/>
          </a:xfrm>
          <a:prstGeom prst="rect">
            <a:avLst/>
          </a:prstGeom>
          <a:solidFill>
            <a:schemeClr val="accent4">
              <a:lumMod val="20000"/>
              <a:lumOff val="80000"/>
            </a:schemeClr>
          </a:solidFill>
        </p:spPr>
        <p:txBody>
          <a:bodyPr wrap="square">
            <a:spAutoFit/>
          </a:bodyPr>
          <a:lstStyle/>
          <a:p>
            <a:pPr algn="just"/>
            <a:r>
              <a:rPr lang="en-GB" sz="2400" dirty="0" err="1">
                <a:solidFill>
                  <a:srgbClr val="00B050"/>
                </a:solidFill>
                <a:latin typeface="Arial" panose="020B0604020202020204" pitchFamily="34" charset="0"/>
                <a:cs typeface="Arial" panose="020B0604020202020204" pitchFamily="34" charset="0"/>
              </a:rPr>
              <a:t>Mục</a:t>
            </a:r>
            <a:r>
              <a:rPr lang="en-GB" sz="2400" dirty="0">
                <a:solidFill>
                  <a:srgbClr val="00B050"/>
                </a:solidFill>
                <a:latin typeface="Arial" panose="020B0604020202020204" pitchFamily="34" charset="0"/>
                <a:cs typeface="Arial" panose="020B0604020202020204" pitchFamily="34" charset="0"/>
              </a:rPr>
              <a:t> 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 </a:t>
            </a:r>
            <a:r>
              <a:rPr lang="en-GB" sz="3200" b="0" i="0" dirty="0">
                <a:solidFill>
                  <a:srgbClr val="00B050"/>
                </a:solidFill>
                <a:effectLst/>
                <a:latin typeface="Arial" panose="020B0604020202020204" pitchFamily="34" charset="0"/>
                <a:cs typeface="Arial" panose="020B0604020202020204" pitchFamily="34" charset="0"/>
              </a:rPr>
              <a:t>“</a:t>
            </a:r>
            <a:r>
              <a:rPr lang="vi-VN" sz="2400" dirty="0">
                <a:effectLst/>
                <a:latin typeface="Arial" panose="020B0604020202020204" pitchFamily="34" charset="0"/>
                <a:cs typeface="Arial" panose="020B0604020202020204" pitchFamily="34" charset="0"/>
              </a:rPr>
              <a:t>Thắng lợi của cuộc chiến tranh bảo vệ biên giới Tây Nam của Tổ quốc một lần nữa khẳng định: ý chí độc lập, tự chủ và tinh thần đại đoàn kết dân tộc của nhân dân Việt Nam là nguồn sức mạnh to lớn, đập tan bất kì âm mưu và hành động chống phá nào của các thế lực phản động, bảo vệ vững chắc độc lập, </a:t>
            </a:r>
            <a:r>
              <a:rPr lang="vi-VN" sz="2400" dirty="0">
                <a:solidFill>
                  <a:srgbClr val="FF0000"/>
                </a:solidFill>
                <a:effectLst/>
                <a:latin typeface="Arial" panose="020B0604020202020204" pitchFamily="34" charset="0"/>
                <a:cs typeface="Arial" panose="020B0604020202020204" pitchFamily="34" charset="0"/>
              </a:rPr>
              <a:t>chủ quyền, </a:t>
            </a:r>
            <a:r>
              <a:rPr lang="vi-VN" sz="2400" dirty="0">
                <a:effectLst/>
                <a:latin typeface="Arial" panose="020B0604020202020204" pitchFamily="34" charset="0"/>
                <a:cs typeface="Arial" panose="020B0604020202020204" pitchFamily="34" charset="0"/>
              </a:rPr>
              <a:t>toàn vẹn lãnh thổ của Tổ quốc.” </a:t>
            </a:r>
            <a:endParaRPr lang="en-GB" sz="2400" b="0" i="0" dirty="0">
              <a:solidFill>
                <a:srgbClr val="242021"/>
              </a:solidFill>
              <a:effectLst/>
              <a:latin typeface="Arial" panose="020B0604020202020204" pitchFamily="34" charset="0"/>
              <a:cs typeface="Arial" panose="020B0604020202020204" pitchFamily="34" charset="0"/>
            </a:endParaRPr>
          </a:p>
        </p:txBody>
      </p:sp>
      <p:sp>
        <p:nvSpPr>
          <p:cNvPr id="6" name="Arrow: Left 67">
            <a:hlinkClick r:id="rId7" action="ppaction://hlinksldjump"/>
            <a:extLst>
              <a:ext uri="{FF2B5EF4-FFF2-40B4-BE49-F238E27FC236}">
                <a16:creationId xmlns:a16="http://schemas.microsoft.com/office/drawing/2014/main" xmlns="" id="{5609CA17-039A-D76E-2D76-20B52BFEF1BB}"/>
              </a:ext>
            </a:extLst>
          </p:cNvPr>
          <p:cNvSpPr/>
          <p:nvPr/>
        </p:nvSpPr>
        <p:spPr>
          <a:xfrm>
            <a:off x="71205" y="6043101"/>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pic>
        <p:nvPicPr>
          <p:cNvPr id="4" name="Picture 3" descr="A blue and white alarm clock with bells&#10;&#10;Description automatically generated">
            <a:extLst>
              <a:ext uri="{FF2B5EF4-FFF2-40B4-BE49-F238E27FC236}">
                <a16:creationId xmlns:a16="http://schemas.microsoft.com/office/drawing/2014/main" xmlns="" id="{6712E420-C671-19DC-881A-D317FBD3B6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B041AED4-9880-F3F7-56DB-D799C3C25E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7" name="Oval 6">
            <a:extLst>
              <a:ext uri="{FF2B5EF4-FFF2-40B4-BE49-F238E27FC236}">
                <a16:creationId xmlns:a16="http://schemas.microsoft.com/office/drawing/2014/main" xmlns="" id="{0309245F-D16C-92C3-CCF2-8F78BAC3ABF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8" name="Oval 7">
            <a:extLst>
              <a:ext uri="{FF2B5EF4-FFF2-40B4-BE49-F238E27FC236}">
                <a16:creationId xmlns:a16="http://schemas.microsoft.com/office/drawing/2014/main" xmlns="" id="{8BDD0526-1E27-3502-A6D9-EED3D475FD2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9" name="Oval 8">
            <a:extLst>
              <a:ext uri="{FF2B5EF4-FFF2-40B4-BE49-F238E27FC236}">
                <a16:creationId xmlns:a16="http://schemas.microsoft.com/office/drawing/2014/main" xmlns="" id="{43A5CF75-B05B-AD6F-F765-F75AEF93B2F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 name="Oval 9">
            <a:extLst>
              <a:ext uri="{FF2B5EF4-FFF2-40B4-BE49-F238E27FC236}">
                <a16:creationId xmlns:a16="http://schemas.microsoft.com/office/drawing/2014/main" xmlns="" id="{3B38680A-8007-F606-0E6C-2D6577B03FE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56" name="Oval 55">
            <a:extLst>
              <a:ext uri="{FF2B5EF4-FFF2-40B4-BE49-F238E27FC236}">
                <a16:creationId xmlns:a16="http://schemas.microsoft.com/office/drawing/2014/main" xmlns="" id="{B5ABC80F-6425-927F-70C1-3177F530A0D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63" name="Oval 62">
            <a:extLst>
              <a:ext uri="{FF2B5EF4-FFF2-40B4-BE49-F238E27FC236}">
                <a16:creationId xmlns:a16="http://schemas.microsoft.com/office/drawing/2014/main" xmlns="" id="{A35F0939-D4D2-FEEF-1BF2-E514EABFE42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24" name="Oval 1023">
            <a:extLst>
              <a:ext uri="{FF2B5EF4-FFF2-40B4-BE49-F238E27FC236}">
                <a16:creationId xmlns:a16="http://schemas.microsoft.com/office/drawing/2014/main" xmlns="" id="{B5C2FC38-E10D-91EA-A38D-7976017A135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25" name="Oval 1024">
            <a:extLst>
              <a:ext uri="{FF2B5EF4-FFF2-40B4-BE49-F238E27FC236}">
                <a16:creationId xmlns:a16="http://schemas.microsoft.com/office/drawing/2014/main" xmlns="" id="{4261877B-CBF4-25DB-5F23-DAD3293D797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26" name="Oval 1025">
            <a:extLst>
              <a:ext uri="{FF2B5EF4-FFF2-40B4-BE49-F238E27FC236}">
                <a16:creationId xmlns:a16="http://schemas.microsoft.com/office/drawing/2014/main" xmlns="" id="{EAACC5E9-AB22-95B5-C11B-CB90EF6479C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27" name="Oval 1026">
            <a:extLst>
              <a:ext uri="{FF2B5EF4-FFF2-40B4-BE49-F238E27FC236}">
                <a16:creationId xmlns:a16="http://schemas.microsoft.com/office/drawing/2014/main" xmlns="" id="{4B2DD3DC-9F32-CDD4-E604-558C4D829DD8}"/>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29" name="Oval 1028">
            <a:extLst>
              <a:ext uri="{FF2B5EF4-FFF2-40B4-BE49-F238E27FC236}">
                <a16:creationId xmlns:a16="http://schemas.microsoft.com/office/drawing/2014/main" xmlns="" id="{526A81F4-8977-5826-F19F-E18E7AA0669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32" name="Oval 1031">
            <a:extLst>
              <a:ext uri="{FF2B5EF4-FFF2-40B4-BE49-F238E27FC236}">
                <a16:creationId xmlns:a16="http://schemas.microsoft.com/office/drawing/2014/main" xmlns="" id="{27E15137-E9A5-4DF2-63E2-F02FE18B642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4" name="Oval 1033">
            <a:extLst>
              <a:ext uri="{FF2B5EF4-FFF2-40B4-BE49-F238E27FC236}">
                <a16:creationId xmlns:a16="http://schemas.microsoft.com/office/drawing/2014/main" xmlns="" id="{9200383C-CB35-F1B6-C710-68CC5D53BB8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5" name="Oval 1034">
            <a:extLst>
              <a:ext uri="{FF2B5EF4-FFF2-40B4-BE49-F238E27FC236}">
                <a16:creationId xmlns:a16="http://schemas.microsoft.com/office/drawing/2014/main" xmlns="" id="{AF55F9D2-B89D-3DB5-A059-4263ABB3EC8E}"/>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7" name="Oval 1036">
            <a:extLst>
              <a:ext uri="{FF2B5EF4-FFF2-40B4-BE49-F238E27FC236}">
                <a16:creationId xmlns:a16="http://schemas.microsoft.com/office/drawing/2014/main" xmlns="" id="{DC69BCDB-CF11-BA01-46F0-066405FB618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8454137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33"/>
                                        </p:tgtEl>
                                        <p:attrNameLst>
                                          <p:attrName>style.visibility</p:attrName>
                                        </p:attrNameLst>
                                      </p:cBhvr>
                                      <p:to>
                                        <p:strVal val="visible"/>
                                      </p:to>
                                    </p:set>
                                    <p:animEffect transition="in" filter="fade">
                                      <p:cBhvr>
                                        <p:cTn id="16" dur="500"/>
                                        <p:tgtEl>
                                          <p:spTgt spid="10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fade">
                                      <p:cBhvr>
                                        <p:cTn id="28" dur="500"/>
                                        <p:tgtEl>
                                          <p:spTgt spid="59"/>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1" fill="hold"/>
                                        <p:tgtEl>
                                          <p:spTgt spid="15"/>
                                        </p:tgtEl>
                                      </p:cBhvr>
                                    </p:cmd>
                                  </p:childTnLst>
                                </p:cTn>
                              </p:par>
                            </p:childTnLst>
                          </p:cTn>
                        </p:par>
                      </p:childTnLst>
                    </p:cTn>
                  </p:par>
                </p:childTnLst>
              </p:cTn>
              <p:nextCondLst>
                <p:cond evt="onClick" delay="0">
                  <p:tgtEl>
                    <p:spTgt spid="48"/>
                  </p:tgtEl>
                </p:cond>
              </p:nextCondLst>
            </p:seq>
            <p:audio>
              <p:cMediaNode vol="80000" numSld="999" showWhenStopped="0">
                <p:cTn id="34" fill="hold" display="0">
                  <p:stCondLst>
                    <p:cond delay="indefinite"/>
                  </p:stCondLst>
                  <p:endCondLst>
                    <p:cond evt="onStopAudio" delay="0">
                      <p:tgtEl>
                        <p:sldTgt/>
                      </p:tgtEl>
                    </p:cond>
                  </p:endCondLst>
                </p:cTn>
                <p:tgtEl>
                  <p:spTgt spid="15"/>
                </p:tgtEl>
              </p:cMediaNode>
            </p:audio>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2000"/>
                            </p:stCondLst>
                            <p:childTnLst>
                              <p:par>
                                <p:cTn id="44" presetID="1" presetClass="entr" presetSubtype="0" fill="hold" grpId="0" nodeType="afterEffect">
                                  <p:stCondLst>
                                    <p:cond delay="0"/>
                                  </p:stCondLst>
                                  <p:childTnLst>
                                    <p:set>
                                      <p:cBhvr>
                                        <p:cTn id="45"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3000"/>
                            </p:stCondLst>
                            <p:childTnLst>
                              <p:par>
                                <p:cTn id="47" presetID="1" presetClass="entr" presetSubtype="0" fill="hold" grpId="0" nodeType="afterEffect">
                                  <p:stCondLst>
                                    <p:cond delay="0"/>
                                  </p:stCondLst>
                                  <p:childTnLst>
                                    <p:set>
                                      <p:cBhvr>
                                        <p:cTn id="48"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4000"/>
                            </p:stCondLst>
                            <p:childTnLst>
                              <p:par>
                                <p:cTn id="50" presetID="1" presetClass="entr" presetSubtype="0" fill="hold" grpId="0" nodeType="afterEffect">
                                  <p:stCondLst>
                                    <p:cond delay="0"/>
                                  </p:stCondLst>
                                  <p:childTnLst>
                                    <p:set>
                                      <p:cBhvr>
                                        <p:cTn id="51" dur="1" fill="hold">
                                          <p:stCondLst>
                                            <p:cond delay="999"/>
                                          </p:stCondLst>
                                        </p:cTn>
                                        <p:tgtEl>
                                          <p:spTgt spid="56"/>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5000"/>
                            </p:stCondLst>
                            <p:childTnLst>
                              <p:par>
                                <p:cTn id="53" presetID="1" presetClass="entr" presetSubtype="0" fill="hold" grpId="0" nodeType="afterEffect">
                                  <p:stCondLst>
                                    <p:cond delay="0"/>
                                  </p:stCondLst>
                                  <p:childTnLst>
                                    <p:set>
                                      <p:cBhvr>
                                        <p:cTn id="54"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6000"/>
                            </p:stCondLst>
                            <p:childTnLst>
                              <p:par>
                                <p:cTn id="56" presetID="1" presetClass="entr" presetSubtype="0" fill="hold" grpId="0" nodeType="afterEffect">
                                  <p:stCondLst>
                                    <p:cond delay="0"/>
                                  </p:stCondLst>
                                  <p:childTnLst>
                                    <p:set>
                                      <p:cBhvr>
                                        <p:cTn id="57" dur="1" fill="hold">
                                          <p:stCondLst>
                                            <p:cond delay="999"/>
                                          </p:stCondLst>
                                        </p:cTn>
                                        <p:tgtEl>
                                          <p:spTgt spid="102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7000"/>
                            </p:stCondLst>
                            <p:childTnLst>
                              <p:par>
                                <p:cTn id="59" presetID="1" presetClass="entr" presetSubtype="0" fill="hold" grpId="0" nodeType="afterEffect">
                                  <p:stCondLst>
                                    <p:cond delay="0"/>
                                  </p:stCondLst>
                                  <p:childTnLst>
                                    <p:set>
                                      <p:cBhvr>
                                        <p:cTn id="60"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8000"/>
                            </p:stCondLst>
                            <p:childTnLst>
                              <p:par>
                                <p:cTn id="62" presetID="1" presetClass="entr" presetSubtype="0" fill="hold" grpId="0" nodeType="afterEffect">
                                  <p:stCondLst>
                                    <p:cond delay="0"/>
                                  </p:stCondLst>
                                  <p:childTnLst>
                                    <p:set>
                                      <p:cBhvr>
                                        <p:cTn id="63"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9000"/>
                            </p:stCondLst>
                            <p:childTnLst>
                              <p:par>
                                <p:cTn id="65" presetID="1" presetClass="entr" presetSubtype="0" fill="hold" grpId="0" nodeType="afterEffect">
                                  <p:stCondLst>
                                    <p:cond delay="0"/>
                                  </p:stCondLst>
                                  <p:childTnLst>
                                    <p:set>
                                      <p:cBhvr>
                                        <p:cTn id="66" dur="1" fill="hold">
                                          <p:stCondLst>
                                            <p:cond delay="999"/>
                                          </p:stCondLst>
                                        </p:cTn>
                                        <p:tgtEl>
                                          <p:spTgt spid="102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0000"/>
                            </p:stCondLst>
                            <p:childTnLst>
                              <p:par>
                                <p:cTn id="68" presetID="1" presetClass="entr" presetSubtype="0" fill="hold" grpId="0" nodeType="afterEffect">
                                  <p:stCondLst>
                                    <p:cond delay="0"/>
                                  </p:stCondLst>
                                  <p:childTnLst>
                                    <p:set>
                                      <p:cBhvr>
                                        <p:cTn id="69" dur="1" fill="hold">
                                          <p:stCondLst>
                                            <p:cond delay="999"/>
                                          </p:stCondLst>
                                        </p:cTn>
                                        <p:tgtEl>
                                          <p:spTgt spid="1029"/>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1000"/>
                            </p:stCondLst>
                            <p:childTnLst>
                              <p:par>
                                <p:cTn id="71" presetID="1" presetClass="entr" presetSubtype="0" fill="hold" grpId="0" nodeType="afterEffect">
                                  <p:stCondLst>
                                    <p:cond delay="0"/>
                                  </p:stCondLst>
                                  <p:childTnLst>
                                    <p:set>
                                      <p:cBhvr>
                                        <p:cTn id="72"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2000"/>
                            </p:stCondLst>
                            <p:childTnLst>
                              <p:par>
                                <p:cTn id="74" presetID="1" presetClass="entr" presetSubtype="0" fill="hold" grpId="0" nodeType="afterEffect">
                                  <p:stCondLst>
                                    <p:cond delay="0"/>
                                  </p:stCondLst>
                                  <p:childTnLst>
                                    <p:set>
                                      <p:cBhvr>
                                        <p:cTn id="75"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3000"/>
                            </p:stCondLst>
                            <p:childTnLst>
                              <p:par>
                                <p:cTn id="77" presetID="1" presetClass="entr" presetSubtype="0" fill="hold" grpId="0" nodeType="afterEffect">
                                  <p:stCondLst>
                                    <p:cond delay="0"/>
                                  </p:stCondLst>
                                  <p:childTnLst>
                                    <p:set>
                                      <p:cBhvr>
                                        <p:cTn id="78" dur="1" fill="hold">
                                          <p:stCondLst>
                                            <p:cond delay="999"/>
                                          </p:stCondLst>
                                        </p:cTn>
                                        <p:tgtEl>
                                          <p:spTgt spid="103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4000"/>
                            </p:stCondLst>
                            <p:childTnLst>
                              <p:par>
                                <p:cTn id="80" presetID="1" presetClass="entr" presetSubtype="0" fill="hold" grpId="0" nodeType="afterEffect">
                                  <p:stCondLst>
                                    <p:cond delay="0"/>
                                  </p:stCondLst>
                                  <p:childTnLst>
                                    <p:set>
                                      <p:cBhvr>
                                        <p:cTn id="81" dur="1" fill="hold">
                                          <p:stCondLst>
                                            <p:cond delay="999"/>
                                          </p:stCondLst>
                                        </p:cTn>
                                        <p:tgtEl>
                                          <p:spTgt spid="1037"/>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8" grpId="0" animBg="1"/>
      <p:bldP spid="59" grpId="0" animBg="1"/>
      <p:bldP spid="60" grpId="0" animBg="1"/>
      <p:bldP spid="1031" grpId="0" animBg="1"/>
      <p:bldP spid="1033" grpId="0" animBg="1"/>
      <p:bldP spid="13" grpId="0" animBg="1"/>
      <p:bldP spid="14" grpId="0" animBg="1"/>
      <p:bldP spid="51" grpId="0" animBg="1"/>
      <p:bldP spid="7" grpId="0" animBg="1"/>
      <p:bldP spid="8" grpId="0" animBg="1"/>
      <p:bldP spid="9" grpId="0" animBg="1"/>
      <p:bldP spid="10" grpId="0" animBg="1"/>
      <p:bldP spid="56" grpId="0" animBg="1"/>
      <p:bldP spid="63" grpId="0" animBg="1"/>
      <p:bldP spid="1024" grpId="0" animBg="1"/>
      <p:bldP spid="1025" grpId="0" animBg="1"/>
      <p:bldP spid="1026" grpId="0" animBg="1"/>
      <p:bldP spid="1027" grpId="0" animBg="1"/>
      <p:bldP spid="1029" grpId="0" animBg="1"/>
      <p:bldP spid="1032" grpId="0" animBg="1"/>
      <p:bldP spid="1034" grpId="0" animBg="1"/>
      <p:bldP spid="1035" grpId="0" animBg="1"/>
      <p:bldP spid="103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675542" y="737457"/>
            <a:ext cx="8438606" cy="108544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1691002" y="886453"/>
            <a:ext cx="8026363" cy="830997"/>
          </a:xfrm>
          <a:prstGeom prst="rect">
            <a:avLst/>
          </a:prstGeom>
          <a:noFill/>
        </p:spPr>
        <p:txBody>
          <a:bodyPr wrap="square" rtlCol="0">
            <a:spAutoFit/>
          </a:bodyPr>
          <a:lstStyle/>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G</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iết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huỷ</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kiện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diệt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vong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36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190558" y="1905367"/>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xmlns="" id="{3BD932CE-B13C-A117-FA45-A4039F50FA19}"/>
              </a:ext>
            </a:extLst>
          </p:cNvPr>
          <p:cNvSpPr/>
          <p:nvPr/>
        </p:nvSpPr>
        <p:spPr>
          <a:xfrm>
            <a:off x="4851632" y="245280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xmlns="" id="{938D76D6-BC0D-E1BA-D34A-99F9DFC23BB6}"/>
              </a:ext>
            </a:extLst>
          </p:cNvPr>
          <p:cNvSpPr/>
          <p:nvPr/>
        </p:nvSpPr>
        <p:spPr>
          <a:xfrm>
            <a:off x="5628397" y="245923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xmlns="" id="{EAADF832-9AF2-BD7D-1A63-803A9082FFBF}"/>
              </a:ext>
            </a:extLst>
          </p:cNvPr>
          <p:cNvSpPr/>
          <p:nvPr/>
        </p:nvSpPr>
        <p:spPr>
          <a:xfrm>
            <a:off x="7959295" y="2459233"/>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xmlns="" id="{28CA83EA-32C9-2FD8-7865-10963E75AA15}"/>
              </a:ext>
            </a:extLst>
          </p:cNvPr>
          <p:cNvSpPr/>
          <p:nvPr/>
        </p:nvSpPr>
        <p:spPr>
          <a:xfrm>
            <a:off x="6404211" y="244990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xmlns="" id="{68176C22-46A3-7B59-5460-E338C1A26C4C}"/>
              </a:ext>
            </a:extLst>
          </p:cNvPr>
          <p:cNvSpPr/>
          <p:nvPr/>
        </p:nvSpPr>
        <p:spPr>
          <a:xfrm>
            <a:off x="4078041" y="245923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xmlns="" id="{374B2023-FF37-9AE1-2CB0-DB27B6FB4EA4}"/>
              </a:ext>
            </a:extLst>
          </p:cNvPr>
          <p:cNvSpPr/>
          <p:nvPr/>
        </p:nvSpPr>
        <p:spPr>
          <a:xfrm>
            <a:off x="4950655" y="250874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
        <p:nvSpPr>
          <p:cNvPr id="56" name="Rectangle 55">
            <a:extLst>
              <a:ext uri="{FF2B5EF4-FFF2-40B4-BE49-F238E27FC236}">
                <a16:creationId xmlns:a16="http://schemas.microsoft.com/office/drawing/2014/main" xmlns="" id="{67EC20DD-02FB-8151-877B-2D53AAEF884E}"/>
              </a:ext>
            </a:extLst>
          </p:cNvPr>
          <p:cNvSpPr/>
          <p:nvPr/>
        </p:nvSpPr>
        <p:spPr>
          <a:xfrm>
            <a:off x="5677908" y="250874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C</a:t>
            </a:r>
          </a:p>
        </p:txBody>
      </p:sp>
      <p:sp>
        <p:nvSpPr>
          <p:cNvPr id="58" name="Rectangle 57">
            <a:extLst>
              <a:ext uri="{FF2B5EF4-FFF2-40B4-BE49-F238E27FC236}">
                <a16:creationId xmlns:a16="http://schemas.microsoft.com/office/drawing/2014/main" xmlns="" id="{C1C08036-D90F-A019-49A3-FCA9E0CD5BC8}"/>
              </a:ext>
            </a:extLst>
          </p:cNvPr>
          <p:cNvSpPr/>
          <p:nvPr/>
        </p:nvSpPr>
        <p:spPr>
          <a:xfrm>
            <a:off x="8015472" y="2487730"/>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UTM Avo" panose="02040603050506020204" pitchFamily="18" charset="0"/>
              </a:rPr>
              <a:t>N</a:t>
            </a:r>
          </a:p>
        </p:txBody>
      </p:sp>
      <p:sp>
        <p:nvSpPr>
          <p:cNvPr id="59" name="Rectangle 58">
            <a:extLst>
              <a:ext uri="{FF2B5EF4-FFF2-40B4-BE49-F238E27FC236}">
                <a16:creationId xmlns:a16="http://schemas.microsoft.com/office/drawing/2014/main" xmlns="" id="{27449AFD-2492-CCC5-B1FE-6CFC46CDF5DE}"/>
              </a:ext>
            </a:extLst>
          </p:cNvPr>
          <p:cNvSpPr/>
          <p:nvPr/>
        </p:nvSpPr>
        <p:spPr>
          <a:xfrm>
            <a:off x="6467889" y="249904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H</a:t>
            </a:r>
          </a:p>
        </p:txBody>
      </p:sp>
      <p:sp>
        <p:nvSpPr>
          <p:cNvPr id="60" name="Rectangle 59">
            <a:extLst>
              <a:ext uri="{FF2B5EF4-FFF2-40B4-BE49-F238E27FC236}">
                <a16:creationId xmlns:a16="http://schemas.microsoft.com/office/drawing/2014/main" xmlns="" id="{1F017F13-725B-C7E0-72AC-D281CFC76CA8}"/>
              </a:ext>
            </a:extLst>
          </p:cNvPr>
          <p:cNvSpPr/>
          <p:nvPr/>
        </p:nvSpPr>
        <p:spPr>
          <a:xfrm>
            <a:off x="4173890" y="252017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Ệ</a:t>
            </a:r>
            <a:endParaRPr lang="en-US" sz="4000" b="1" dirty="0">
              <a:solidFill>
                <a:schemeClr val="tx1"/>
              </a:solidFill>
              <a:latin typeface="UTM Avo" panose="02040603050506020204" pitchFamily="18" charset="0"/>
            </a:endParaRPr>
          </a:p>
        </p:txBody>
      </p:sp>
      <p:sp>
        <p:nvSpPr>
          <p:cNvPr id="1028" name="Rectangle 1027">
            <a:extLst>
              <a:ext uri="{FF2B5EF4-FFF2-40B4-BE49-F238E27FC236}">
                <a16:creationId xmlns:a16="http://schemas.microsoft.com/office/drawing/2014/main" xmlns="" id="{0FD93FDE-B660-4608-0E37-674140509675}"/>
              </a:ext>
            </a:extLst>
          </p:cNvPr>
          <p:cNvSpPr/>
          <p:nvPr/>
        </p:nvSpPr>
        <p:spPr>
          <a:xfrm>
            <a:off x="3304450" y="245923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30" name="Rectangle 1029">
            <a:extLst>
              <a:ext uri="{FF2B5EF4-FFF2-40B4-BE49-F238E27FC236}">
                <a16:creationId xmlns:a16="http://schemas.microsoft.com/office/drawing/2014/main" xmlns="" id="{94CEE9FD-173D-6B17-1281-AB210894B33E}"/>
              </a:ext>
            </a:extLst>
          </p:cNvPr>
          <p:cNvSpPr/>
          <p:nvPr/>
        </p:nvSpPr>
        <p:spPr>
          <a:xfrm>
            <a:off x="2535179" y="245923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31" name="Rectangle 1030">
            <a:extLst>
              <a:ext uri="{FF2B5EF4-FFF2-40B4-BE49-F238E27FC236}">
                <a16:creationId xmlns:a16="http://schemas.microsoft.com/office/drawing/2014/main" xmlns="" id="{67E6A6EC-7A6F-B1C6-7DBF-FBAFBA6EBCF0}"/>
              </a:ext>
            </a:extLst>
          </p:cNvPr>
          <p:cNvSpPr/>
          <p:nvPr/>
        </p:nvSpPr>
        <p:spPr>
          <a:xfrm>
            <a:off x="3370322" y="250231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endParaRPr lang="en-US" sz="4000" b="1" dirty="0">
              <a:solidFill>
                <a:schemeClr val="tx1"/>
              </a:solidFill>
              <a:latin typeface="UTM Avo" panose="02040603050506020204" pitchFamily="18" charset="0"/>
            </a:endParaRPr>
          </a:p>
        </p:txBody>
      </p:sp>
      <p:sp>
        <p:nvSpPr>
          <p:cNvPr id="1033" name="Rectangle 1032">
            <a:extLst>
              <a:ext uri="{FF2B5EF4-FFF2-40B4-BE49-F238E27FC236}">
                <a16:creationId xmlns:a16="http://schemas.microsoft.com/office/drawing/2014/main" xmlns="" id="{2FC7B557-C215-460B-8BE0-A9F03367D2DF}"/>
              </a:ext>
            </a:extLst>
          </p:cNvPr>
          <p:cNvSpPr/>
          <p:nvPr/>
        </p:nvSpPr>
        <p:spPr>
          <a:xfrm>
            <a:off x="2637223" y="250231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D</a:t>
            </a:r>
          </a:p>
        </p:txBody>
      </p:sp>
      <p:sp>
        <p:nvSpPr>
          <p:cNvPr id="1036" name="Oval 1035">
            <a:extLst>
              <a:ext uri="{FF2B5EF4-FFF2-40B4-BE49-F238E27FC236}">
                <a16:creationId xmlns:a16="http://schemas.microsoft.com/office/drawing/2014/main" xmlns="" id="{2787A4A9-43D1-C6DD-7B6F-93118C6F43A7}"/>
              </a:ext>
            </a:extLst>
          </p:cNvPr>
          <p:cNvSpPr/>
          <p:nvPr/>
        </p:nvSpPr>
        <p:spPr>
          <a:xfrm>
            <a:off x="5474696" y="0"/>
            <a:ext cx="1063264" cy="7499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UTM Avo" panose="02040603050506020204" pitchFamily="18" charset="0"/>
              </a:rPr>
              <a:t>12</a:t>
            </a:r>
          </a:p>
        </p:txBody>
      </p:sp>
      <p:sp>
        <p:nvSpPr>
          <p:cNvPr id="11" name="Rectangle 10">
            <a:extLst>
              <a:ext uri="{FF2B5EF4-FFF2-40B4-BE49-F238E27FC236}">
                <a16:creationId xmlns:a16="http://schemas.microsoft.com/office/drawing/2014/main" xmlns="" id="{AE7E5186-E467-6ACD-5314-931571239AB8}"/>
              </a:ext>
            </a:extLst>
          </p:cNvPr>
          <p:cNvSpPr/>
          <p:nvPr/>
        </p:nvSpPr>
        <p:spPr>
          <a:xfrm>
            <a:off x="7175579" y="244817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2" name="Rectangle 11">
            <a:extLst>
              <a:ext uri="{FF2B5EF4-FFF2-40B4-BE49-F238E27FC236}">
                <a16:creationId xmlns:a16="http://schemas.microsoft.com/office/drawing/2014/main" xmlns="" id="{CA5874CB-EFC5-632B-77EB-DFFA193382E1}"/>
              </a:ext>
            </a:extLst>
          </p:cNvPr>
          <p:cNvSpPr/>
          <p:nvPr/>
        </p:nvSpPr>
        <p:spPr>
          <a:xfrm>
            <a:off x="8743011" y="245923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3" name="Rectangle 12">
            <a:extLst>
              <a:ext uri="{FF2B5EF4-FFF2-40B4-BE49-F238E27FC236}">
                <a16:creationId xmlns:a16="http://schemas.microsoft.com/office/drawing/2014/main" xmlns="" id="{D3F9C914-43F3-EB51-598E-51F7FA20171E}"/>
              </a:ext>
            </a:extLst>
          </p:cNvPr>
          <p:cNvSpPr/>
          <p:nvPr/>
        </p:nvSpPr>
        <p:spPr>
          <a:xfrm>
            <a:off x="7225090" y="249768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Ủ</a:t>
            </a:r>
            <a:endParaRPr lang="en-US" sz="4000" b="1" dirty="0">
              <a:solidFill>
                <a:schemeClr val="tx1"/>
              </a:solidFill>
              <a:latin typeface="UTM Avo" panose="02040603050506020204" pitchFamily="18" charset="0"/>
            </a:endParaRPr>
          </a:p>
        </p:txBody>
      </p:sp>
      <p:sp>
        <p:nvSpPr>
          <p:cNvPr id="14" name="Rectangle 13">
            <a:extLst>
              <a:ext uri="{FF2B5EF4-FFF2-40B4-BE49-F238E27FC236}">
                <a16:creationId xmlns:a16="http://schemas.microsoft.com/office/drawing/2014/main" xmlns="" id="{4A3E13BE-CFAA-4134-15C6-BA5D910FAD84}"/>
              </a:ext>
            </a:extLst>
          </p:cNvPr>
          <p:cNvSpPr/>
          <p:nvPr/>
        </p:nvSpPr>
        <p:spPr>
          <a:xfrm>
            <a:off x="8805854" y="249768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G</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57" name="TextBox 56">
            <a:extLst>
              <a:ext uri="{FF2B5EF4-FFF2-40B4-BE49-F238E27FC236}">
                <a16:creationId xmlns:a16="http://schemas.microsoft.com/office/drawing/2014/main" xmlns="" id="{DA09A142-CC4A-BC2B-3DA4-392DEA372579}"/>
              </a:ext>
            </a:extLst>
          </p:cNvPr>
          <p:cNvSpPr txBox="1"/>
          <p:nvPr/>
        </p:nvSpPr>
        <p:spPr>
          <a:xfrm>
            <a:off x="1330036" y="3455719"/>
            <a:ext cx="9585614" cy="2318318"/>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Times New Roman" panose="02020603050405020304" pitchFamily="18" charset="0"/>
                <a:cs typeface="Times New Roman" panose="02020603050405020304" pitchFamily="18" charset="0"/>
              </a:rPr>
              <a:t>Mục</a:t>
            </a:r>
            <a:r>
              <a:rPr lang="en-GB" sz="2400" b="0" i="0" dirty="0">
                <a:solidFill>
                  <a:srgbClr val="00B050"/>
                </a:solidFill>
                <a:effectLst/>
                <a:latin typeface="Times New Roman" panose="02020603050405020304" pitchFamily="18" charset="0"/>
                <a:cs typeface="Times New Roman" panose="02020603050405020304" pitchFamily="18" charset="0"/>
              </a:rPr>
              <a:t> I </a:t>
            </a:r>
            <a:r>
              <a:rPr lang="en-GB" sz="2400" b="0" i="0" dirty="0" err="1">
                <a:solidFill>
                  <a:srgbClr val="00B050"/>
                </a:solidFill>
                <a:effectLst/>
                <a:latin typeface="Times New Roman" panose="02020603050405020304" pitchFamily="18" charset="0"/>
                <a:cs typeface="Times New Roman" panose="02020603050405020304" pitchFamily="18" charset="0"/>
              </a:rPr>
              <a:t>Bài</a:t>
            </a:r>
            <a:r>
              <a:rPr lang="en-GB" sz="2400" b="0" i="0" dirty="0">
                <a:solidFill>
                  <a:srgbClr val="00B050"/>
                </a:solidFill>
                <a:effectLst/>
                <a:latin typeface="Times New Roman" panose="02020603050405020304" pitchFamily="18" charset="0"/>
                <a:cs typeface="Times New Roman" panose="02020603050405020304" pitchFamily="18" charset="0"/>
              </a:rPr>
              <a:t> 1 SGK: “</a:t>
            </a:r>
            <a:r>
              <a:rPr lang="vi-VN" sz="2400" dirty="0">
                <a:effectLst/>
                <a:latin typeface="Times New Roman" panose="02020603050405020304" pitchFamily="18" charset="0"/>
                <a:cs typeface="Times New Roman" panose="02020603050405020304" pitchFamily="18" charset="0"/>
              </a:rPr>
              <a:t>Thắng lợi của cuộc chiến tranh bảo vệ biên giới Tây Nam của Tổ quốc đã đập tan tư tưởng cực đoan, hiếu chiến của tập đoàn Pôn Pốt – Iêng Xary; giúp dân tộc Cam-pu-chia thoát khỏi hoạ </a:t>
            </a:r>
            <a:r>
              <a:rPr lang="vi-VN" sz="2400" dirty="0">
                <a:solidFill>
                  <a:srgbClr val="FF0000"/>
                </a:solidFill>
                <a:effectLst/>
                <a:latin typeface="Times New Roman" panose="02020603050405020304" pitchFamily="18" charset="0"/>
                <a:cs typeface="Times New Roman" panose="02020603050405020304" pitchFamily="18" charset="0"/>
              </a:rPr>
              <a:t>diệt chủng</a:t>
            </a:r>
            <a:r>
              <a:rPr lang="vi-VN" sz="2400" dirty="0">
                <a:effectLst/>
                <a:latin typeface="Times New Roman" panose="02020603050405020304" pitchFamily="18" charset="0"/>
                <a:cs typeface="Times New Roman" panose="02020603050405020304" pitchFamily="18" charset="0"/>
              </a:rPr>
              <a:t>; thể hiện tinh thần đoàn kết quốc tế vô tư, trong sáng, thuỷ chung, chí nghĩa, chí tình của nhân dân Việt Nam; mở ra thời kì mới trong quan hệ hữu nghị Việt Nam – Cam-pu-chia.”</a:t>
            </a:r>
            <a:r>
              <a:rPr lang="vi-VN" sz="1800" dirty="0">
                <a:effectLst/>
                <a:latin typeface="Times New Roman" panose="02020603050405020304" pitchFamily="18" charset="0"/>
                <a:cs typeface="Times New Roman" panose="02020603050405020304" pitchFamily="18" charset="0"/>
              </a:rPr>
              <a:t> </a:t>
            </a:r>
            <a:endParaRPr lang="vi-VN" sz="2400" dirty="0">
              <a:latin typeface="Times New Roman" panose="02020603050405020304" pitchFamily="18" charset="0"/>
              <a:cs typeface="Times New Roman" panose="02020603050405020304" pitchFamily="18" charset="0"/>
            </a:endParaRPr>
          </a:p>
        </p:txBody>
      </p:sp>
      <p:sp>
        <p:nvSpPr>
          <p:cNvPr id="6" name="Arrow: Left 67">
            <a:hlinkClick r:id="rId7" action="ppaction://hlinksldjump"/>
            <a:extLst>
              <a:ext uri="{FF2B5EF4-FFF2-40B4-BE49-F238E27FC236}">
                <a16:creationId xmlns:a16="http://schemas.microsoft.com/office/drawing/2014/main" xmlns="" id="{509F30B6-F943-EC73-F2FB-020E183E3F4F}"/>
              </a:ext>
            </a:extLst>
          </p:cNvPr>
          <p:cNvSpPr/>
          <p:nvPr/>
        </p:nvSpPr>
        <p:spPr>
          <a:xfrm>
            <a:off x="71205" y="595683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pic>
        <p:nvPicPr>
          <p:cNvPr id="4" name="Picture 3" descr="A blue and white alarm clock with bells&#10;&#10;Description automatically generated">
            <a:extLst>
              <a:ext uri="{FF2B5EF4-FFF2-40B4-BE49-F238E27FC236}">
                <a16:creationId xmlns:a16="http://schemas.microsoft.com/office/drawing/2014/main" xmlns="" id="{A64C6E25-581D-7B55-D9F5-269E6A6D76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A4718665-4EE1-11A4-CFFA-2252197024C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7" name="Oval 6">
            <a:extLst>
              <a:ext uri="{FF2B5EF4-FFF2-40B4-BE49-F238E27FC236}">
                <a16:creationId xmlns:a16="http://schemas.microsoft.com/office/drawing/2014/main" xmlns="" id="{FE834863-FE3C-6949-5C1D-344C181F9B2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8" name="Oval 7">
            <a:extLst>
              <a:ext uri="{FF2B5EF4-FFF2-40B4-BE49-F238E27FC236}">
                <a16:creationId xmlns:a16="http://schemas.microsoft.com/office/drawing/2014/main" xmlns="" id="{FADFA695-CF9D-4F2D-A2A9-9AB1FF08DA9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9" name="Oval 8">
            <a:extLst>
              <a:ext uri="{FF2B5EF4-FFF2-40B4-BE49-F238E27FC236}">
                <a16:creationId xmlns:a16="http://schemas.microsoft.com/office/drawing/2014/main" xmlns="" id="{DDE34922-CCEB-6305-F117-4CD0424AC47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 name="Oval 9">
            <a:extLst>
              <a:ext uri="{FF2B5EF4-FFF2-40B4-BE49-F238E27FC236}">
                <a16:creationId xmlns:a16="http://schemas.microsoft.com/office/drawing/2014/main" xmlns="" id="{D6D586AE-46CD-5690-50BA-ABE520706F2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61" name="Oval 60">
            <a:extLst>
              <a:ext uri="{FF2B5EF4-FFF2-40B4-BE49-F238E27FC236}">
                <a16:creationId xmlns:a16="http://schemas.microsoft.com/office/drawing/2014/main" xmlns="" id="{92B223FB-06B7-CFEB-7867-3B10B023FA3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25" name="Oval 1024">
            <a:extLst>
              <a:ext uri="{FF2B5EF4-FFF2-40B4-BE49-F238E27FC236}">
                <a16:creationId xmlns:a16="http://schemas.microsoft.com/office/drawing/2014/main" xmlns="" id="{80769563-19F5-DE9D-4C6B-FA02C633BDF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26" name="Oval 1025">
            <a:extLst>
              <a:ext uri="{FF2B5EF4-FFF2-40B4-BE49-F238E27FC236}">
                <a16:creationId xmlns:a16="http://schemas.microsoft.com/office/drawing/2014/main" xmlns="" id="{C49FBCC9-2E4B-C1CA-9991-02D94FC6592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27" name="Oval 1026">
            <a:extLst>
              <a:ext uri="{FF2B5EF4-FFF2-40B4-BE49-F238E27FC236}">
                <a16:creationId xmlns:a16="http://schemas.microsoft.com/office/drawing/2014/main" xmlns="" id="{A2C6C033-A828-4386-77EB-19FB22F23BC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29" name="Oval 1028">
            <a:extLst>
              <a:ext uri="{FF2B5EF4-FFF2-40B4-BE49-F238E27FC236}">
                <a16:creationId xmlns:a16="http://schemas.microsoft.com/office/drawing/2014/main" xmlns="" id="{84A8C7A1-60FF-8086-4AFC-CB8A6A4F637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32" name="Oval 1031">
            <a:extLst>
              <a:ext uri="{FF2B5EF4-FFF2-40B4-BE49-F238E27FC236}">
                <a16:creationId xmlns:a16="http://schemas.microsoft.com/office/drawing/2014/main" xmlns="" id="{E0C5DD14-5FC7-59B3-947B-C1511DED8C9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34" name="Oval 1033">
            <a:extLst>
              <a:ext uri="{FF2B5EF4-FFF2-40B4-BE49-F238E27FC236}">
                <a16:creationId xmlns:a16="http://schemas.microsoft.com/office/drawing/2014/main" xmlns="" id="{956D1E19-7E87-94A1-41F0-4B80DF5C3B3B}"/>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35" name="Oval 1034">
            <a:extLst>
              <a:ext uri="{FF2B5EF4-FFF2-40B4-BE49-F238E27FC236}">
                <a16:creationId xmlns:a16="http://schemas.microsoft.com/office/drawing/2014/main" xmlns="" id="{B3244B10-35E5-79DA-B64F-A45005A2EAF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7" name="Oval 1036">
            <a:extLst>
              <a:ext uri="{FF2B5EF4-FFF2-40B4-BE49-F238E27FC236}">
                <a16:creationId xmlns:a16="http://schemas.microsoft.com/office/drawing/2014/main" xmlns="" id="{80D5FCB9-1D96-FCAA-D1BA-5B682EA00188}"/>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8" name="Oval 1037">
            <a:extLst>
              <a:ext uri="{FF2B5EF4-FFF2-40B4-BE49-F238E27FC236}">
                <a16:creationId xmlns:a16="http://schemas.microsoft.com/office/drawing/2014/main" xmlns="" id="{D5017427-3978-25F3-A3F3-5E53DEBFE5B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9" name="Oval 1038">
            <a:extLst>
              <a:ext uri="{FF2B5EF4-FFF2-40B4-BE49-F238E27FC236}">
                <a16:creationId xmlns:a16="http://schemas.microsoft.com/office/drawing/2014/main" xmlns="" id="{AE268B05-80FB-6A83-9440-B0A0823F502F}"/>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9990994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33"/>
                                        </p:tgtEl>
                                        <p:attrNameLst>
                                          <p:attrName>style.visibility</p:attrName>
                                        </p:attrNameLst>
                                      </p:cBhvr>
                                      <p:to>
                                        <p:strVal val="visible"/>
                                      </p:to>
                                    </p:set>
                                    <p:animEffect transition="in" filter="fade">
                                      <p:cBhvr>
                                        <p:cTn id="10" dur="500"/>
                                        <p:tgtEl>
                                          <p:spTgt spid="10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fade">
                                      <p:cBhvr>
                                        <p:cTn id="31" dur="500"/>
                                        <p:tgtEl>
                                          <p:spTgt spid="60"/>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57"/>
                                        </p:tgtEl>
                                        <p:attrNameLst>
                                          <p:attrName>style.visibility</p:attrName>
                                        </p:attrNameLst>
                                      </p:cBhvr>
                                      <p:to>
                                        <p:strVal val="visible"/>
                                      </p:to>
                                    </p:se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1" fill="hold"/>
                                        <p:tgtEl>
                                          <p:spTgt spid="15"/>
                                        </p:tgtEl>
                                      </p:cBhvr>
                                    </p:cmd>
                                  </p:childTnLst>
                                </p:cTn>
                              </p:par>
                            </p:childTnLst>
                          </p:cTn>
                        </p:par>
                      </p:childTnLst>
                    </p:cTn>
                  </p:par>
                </p:childTnLst>
              </p:cTn>
              <p:nextCondLst>
                <p:cond evt="onClick" delay="0">
                  <p:tgtEl>
                    <p:spTgt spid="48"/>
                  </p:tgtEl>
                </p:cond>
              </p:nextCondLst>
            </p:seq>
            <p:audio>
              <p:cMediaNode vol="80000" numSld="999" showWhenStopped="0">
                <p:cTn id="37" fill="hold" display="0">
                  <p:stCondLst>
                    <p:cond delay="indefinite"/>
                  </p:stCondLst>
                  <p:endCondLst>
                    <p:cond evt="onStopAudio" delay="0">
                      <p:tgtEl>
                        <p:sldTgt/>
                      </p:tgtEl>
                    </p:cond>
                  </p:endCondLst>
                </p:cTn>
                <p:tgtEl>
                  <p:spTgt spid="15"/>
                </p:tgtEl>
              </p:cMediaNode>
            </p:audio>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1000"/>
                            </p:stCondLst>
                            <p:childTnLst>
                              <p:par>
                                <p:cTn id="44" presetID="1" presetClass="entr" presetSubtype="0" fill="hold" grpId="0" nodeType="afterEffect">
                                  <p:stCondLst>
                                    <p:cond delay="0"/>
                                  </p:stCondLst>
                                  <p:childTnLst>
                                    <p:set>
                                      <p:cBhvr>
                                        <p:cTn id="45"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2000"/>
                            </p:stCondLst>
                            <p:childTnLst>
                              <p:par>
                                <p:cTn id="47" presetID="1" presetClass="entr" presetSubtype="0" fill="hold" grpId="0" nodeType="afterEffect">
                                  <p:stCondLst>
                                    <p:cond delay="0"/>
                                  </p:stCondLst>
                                  <p:childTnLst>
                                    <p:set>
                                      <p:cBhvr>
                                        <p:cTn id="48"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3000"/>
                            </p:stCondLst>
                            <p:childTnLst>
                              <p:par>
                                <p:cTn id="50" presetID="1" presetClass="entr" presetSubtype="0" fill="hold" grpId="0" nodeType="afterEffect">
                                  <p:stCondLst>
                                    <p:cond delay="0"/>
                                  </p:stCondLst>
                                  <p:childTnLst>
                                    <p:set>
                                      <p:cBhvr>
                                        <p:cTn id="51"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4000"/>
                            </p:stCondLst>
                            <p:childTnLst>
                              <p:par>
                                <p:cTn id="53" presetID="1" presetClass="entr" presetSubtype="0" fill="hold" grpId="0" nodeType="afterEffect">
                                  <p:stCondLst>
                                    <p:cond delay="0"/>
                                  </p:stCondLst>
                                  <p:childTnLst>
                                    <p:set>
                                      <p:cBhvr>
                                        <p:cTn id="54" dur="1" fill="hold">
                                          <p:stCondLst>
                                            <p:cond delay="999"/>
                                          </p:stCondLst>
                                        </p:cTn>
                                        <p:tgtEl>
                                          <p:spTgt spid="6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5000"/>
                            </p:stCondLst>
                            <p:childTnLst>
                              <p:par>
                                <p:cTn id="56" presetID="1" presetClass="entr" presetSubtype="0" fill="hold" grpId="0" nodeType="afterEffect">
                                  <p:stCondLst>
                                    <p:cond delay="0"/>
                                  </p:stCondLst>
                                  <p:childTnLst>
                                    <p:set>
                                      <p:cBhvr>
                                        <p:cTn id="57"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6000"/>
                            </p:stCondLst>
                            <p:childTnLst>
                              <p:par>
                                <p:cTn id="59" presetID="1" presetClass="entr" presetSubtype="0" fill="hold" grpId="0" nodeType="afterEffect">
                                  <p:stCondLst>
                                    <p:cond delay="0"/>
                                  </p:stCondLst>
                                  <p:childTnLst>
                                    <p:set>
                                      <p:cBhvr>
                                        <p:cTn id="60"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7000"/>
                            </p:stCondLst>
                            <p:childTnLst>
                              <p:par>
                                <p:cTn id="62" presetID="1" presetClass="entr" presetSubtype="0" fill="hold" grpId="0" nodeType="afterEffect">
                                  <p:stCondLst>
                                    <p:cond delay="0"/>
                                  </p:stCondLst>
                                  <p:childTnLst>
                                    <p:set>
                                      <p:cBhvr>
                                        <p:cTn id="63" dur="1" fill="hold">
                                          <p:stCondLst>
                                            <p:cond delay="999"/>
                                          </p:stCondLst>
                                        </p:cTn>
                                        <p:tgtEl>
                                          <p:spTgt spid="1027"/>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8000"/>
                            </p:stCondLst>
                            <p:childTnLst>
                              <p:par>
                                <p:cTn id="65" presetID="1" presetClass="entr" presetSubtype="0" fill="hold" grpId="0" nodeType="afterEffect">
                                  <p:stCondLst>
                                    <p:cond delay="0"/>
                                  </p:stCondLst>
                                  <p:childTnLst>
                                    <p:set>
                                      <p:cBhvr>
                                        <p:cTn id="66" dur="1" fill="hold">
                                          <p:stCondLst>
                                            <p:cond delay="999"/>
                                          </p:stCondLst>
                                        </p:cTn>
                                        <p:tgtEl>
                                          <p:spTgt spid="102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9000"/>
                            </p:stCondLst>
                            <p:childTnLst>
                              <p:par>
                                <p:cTn id="68" presetID="1" presetClass="entr" presetSubtype="0" fill="hold" grpId="0" nodeType="afterEffect">
                                  <p:stCondLst>
                                    <p:cond delay="0"/>
                                  </p:stCondLst>
                                  <p:childTnLst>
                                    <p:set>
                                      <p:cBhvr>
                                        <p:cTn id="69"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0000"/>
                            </p:stCondLst>
                            <p:childTnLst>
                              <p:par>
                                <p:cTn id="71" presetID="1" presetClass="entr" presetSubtype="0" fill="hold" grpId="0" nodeType="afterEffect">
                                  <p:stCondLst>
                                    <p:cond delay="0"/>
                                  </p:stCondLst>
                                  <p:childTnLst>
                                    <p:set>
                                      <p:cBhvr>
                                        <p:cTn id="72"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1000"/>
                            </p:stCondLst>
                            <p:childTnLst>
                              <p:par>
                                <p:cTn id="74" presetID="1" presetClass="entr" presetSubtype="0" fill="hold" grpId="0" nodeType="afterEffect">
                                  <p:stCondLst>
                                    <p:cond delay="0"/>
                                  </p:stCondLst>
                                  <p:childTnLst>
                                    <p:set>
                                      <p:cBhvr>
                                        <p:cTn id="75" dur="1" fill="hold">
                                          <p:stCondLst>
                                            <p:cond delay="999"/>
                                          </p:stCondLst>
                                        </p:cTn>
                                        <p:tgtEl>
                                          <p:spTgt spid="1035"/>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2000"/>
                            </p:stCondLst>
                            <p:childTnLst>
                              <p:par>
                                <p:cTn id="77" presetID="1" presetClass="entr" presetSubtype="0" fill="hold" grpId="0" nodeType="afterEffect">
                                  <p:stCondLst>
                                    <p:cond delay="0"/>
                                  </p:stCondLst>
                                  <p:childTnLst>
                                    <p:set>
                                      <p:cBhvr>
                                        <p:cTn id="78" dur="1" fill="hold">
                                          <p:stCondLst>
                                            <p:cond delay="999"/>
                                          </p:stCondLst>
                                        </p:cTn>
                                        <p:tgtEl>
                                          <p:spTgt spid="103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3000"/>
                            </p:stCondLst>
                            <p:childTnLst>
                              <p:par>
                                <p:cTn id="80" presetID="1" presetClass="entr" presetSubtype="0" fill="hold" grpId="0" nodeType="afterEffect">
                                  <p:stCondLst>
                                    <p:cond delay="0"/>
                                  </p:stCondLst>
                                  <p:childTnLst>
                                    <p:set>
                                      <p:cBhvr>
                                        <p:cTn id="81" dur="1" fill="hold">
                                          <p:stCondLst>
                                            <p:cond delay="999"/>
                                          </p:stCondLst>
                                        </p:cTn>
                                        <p:tgtEl>
                                          <p:spTgt spid="1038"/>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demgiay.wav"/>
                                        </p:tgtEl>
                                      </p:cMediaNode>
                                    </p:audio>
                                  </p:subTnLst>
                                </p:cTn>
                              </p:par>
                            </p:childTnLst>
                          </p:cTn>
                        </p:par>
                        <p:par>
                          <p:cTn id="82" fill="hold">
                            <p:stCondLst>
                              <p:cond delay="14000"/>
                            </p:stCondLst>
                            <p:childTnLst>
                              <p:par>
                                <p:cTn id="83" presetID="1" presetClass="entr" presetSubtype="0" fill="hold" grpId="0" nodeType="afterEffect">
                                  <p:stCondLst>
                                    <p:cond delay="0"/>
                                  </p:stCondLst>
                                  <p:childTnLst>
                                    <p:set>
                                      <p:cBhvr>
                                        <p:cTn id="84" dur="1" fill="hold">
                                          <p:stCondLst>
                                            <p:cond delay="999"/>
                                          </p:stCondLst>
                                        </p:cTn>
                                        <p:tgtEl>
                                          <p:spTgt spid="1039"/>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59" grpId="0" animBg="1"/>
      <p:bldP spid="60" grpId="0" animBg="1"/>
      <p:bldP spid="1031" grpId="0" animBg="1"/>
      <p:bldP spid="1033" grpId="0" animBg="1"/>
      <p:bldP spid="13" grpId="0" animBg="1"/>
      <p:bldP spid="14" grpId="0" animBg="1"/>
      <p:bldP spid="57" grpId="0" animBg="1"/>
      <p:bldP spid="7" grpId="0" animBg="1"/>
      <p:bldP spid="8" grpId="0" animBg="1"/>
      <p:bldP spid="9" grpId="0" animBg="1"/>
      <p:bldP spid="10" grpId="0" animBg="1"/>
      <p:bldP spid="61" grpId="0" animBg="1"/>
      <p:bldP spid="1025" grpId="0" animBg="1"/>
      <p:bldP spid="1026" grpId="0" animBg="1"/>
      <p:bldP spid="1027" grpId="0" animBg="1"/>
      <p:bldP spid="1029" grpId="0" animBg="1"/>
      <p:bldP spid="1032" grpId="0" animBg="1"/>
      <p:bldP spid="1034" grpId="0" animBg="1"/>
      <p:bldP spid="1035" grpId="0" animBg="1"/>
      <p:bldP spid="1037" grpId="0" animBg="1"/>
      <p:bldP spid="1038" grpId="0" animBg="1"/>
      <p:bldP spid="103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990885" y="804475"/>
            <a:ext cx="8073119" cy="951410"/>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2104706" y="1039728"/>
            <a:ext cx="7747689" cy="461665"/>
          </a:xfrm>
          <a:prstGeom prst="rect">
            <a:avLst/>
          </a:prstGeom>
          <a:noFill/>
        </p:spPr>
        <p:txBody>
          <a:bodyPr wrap="square" rtlCol="0">
            <a:spAutoFit/>
          </a:bodyPr>
          <a:lstStyle/>
          <a:p>
            <a:pPr algn="ctr"/>
            <a:r>
              <a:rPr lang="en-GB"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Hoạt</a:t>
            </a:r>
            <a:r>
              <a:rPr lang="en-GB"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GB"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GB"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nước</a:t>
            </a:r>
            <a:r>
              <a:rPr lang="en-GB"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GB"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mặt</a:t>
            </a:r>
            <a:r>
              <a:rPr lang="en-GB"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en-GB"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hệ</a:t>
            </a:r>
            <a:r>
              <a:rPr lang="en-GB"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quốc</a:t>
            </a:r>
            <a:r>
              <a:rPr lang="en-GB"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tế</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4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283608" y="186471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xmlns="" id="{EAADF832-9AF2-BD7D-1A63-803A9082FFBF}"/>
              </a:ext>
            </a:extLst>
          </p:cNvPr>
          <p:cNvSpPr/>
          <p:nvPr/>
        </p:nvSpPr>
        <p:spPr>
          <a:xfrm>
            <a:off x="8031141" y="2425332"/>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xmlns="" id="{68176C22-46A3-7B59-5460-E338C1A26C4C}"/>
              </a:ext>
            </a:extLst>
          </p:cNvPr>
          <p:cNvSpPr/>
          <p:nvPr/>
        </p:nvSpPr>
        <p:spPr>
          <a:xfrm>
            <a:off x="7244609" y="242533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xmlns="" id="{C1C08036-D90F-A019-49A3-FCA9E0CD5BC8}"/>
              </a:ext>
            </a:extLst>
          </p:cNvPr>
          <p:cNvSpPr/>
          <p:nvPr/>
        </p:nvSpPr>
        <p:spPr>
          <a:xfrm>
            <a:off x="8080652" y="2456613"/>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UTM Avo" panose="02040603050506020204" pitchFamily="18" charset="0"/>
              </a:rPr>
              <a:t>A</a:t>
            </a:r>
          </a:p>
        </p:txBody>
      </p:sp>
      <p:sp>
        <p:nvSpPr>
          <p:cNvPr id="1028" name="Rectangle 1027">
            <a:extLst>
              <a:ext uri="{FF2B5EF4-FFF2-40B4-BE49-F238E27FC236}">
                <a16:creationId xmlns:a16="http://schemas.microsoft.com/office/drawing/2014/main" xmlns="" id="{0FD93FDE-B660-4608-0E37-674140509675}"/>
              </a:ext>
            </a:extLst>
          </p:cNvPr>
          <p:cNvSpPr/>
          <p:nvPr/>
        </p:nvSpPr>
        <p:spPr>
          <a:xfrm>
            <a:off x="6460230" y="241787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30" name="Rectangle 1029">
            <a:extLst>
              <a:ext uri="{FF2B5EF4-FFF2-40B4-BE49-F238E27FC236}">
                <a16:creationId xmlns:a16="http://schemas.microsoft.com/office/drawing/2014/main" xmlns="" id="{94CEE9FD-173D-6B17-1281-AB210894B33E}"/>
              </a:ext>
            </a:extLst>
          </p:cNvPr>
          <p:cNvSpPr/>
          <p:nvPr/>
        </p:nvSpPr>
        <p:spPr>
          <a:xfrm>
            <a:off x="5662019" y="241787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31" name="Rectangle 1030">
            <a:extLst>
              <a:ext uri="{FF2B5EF4-FFF2-40B4-BE49-F238E27FC236}">
                <a16:creationId xmlns:a16="http://schemas.microsoft.com/office/drawing/2014/main" xmlns="" id="{67E6A6EC-7A6F-B1C6-7DBF-FBAFBA6EBCF0}"/>
              </a:ext>
            </a:extLst>
          </p:cNvPr>
          <p:cNvSpPr/>
          <p:nvPr/>
        </p:nvSpPr>
        <p:spPr>
          <a:xfrm>
            <a:off x="6517292" y="247955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G</a:t>
            </a:r>
          </a:p>
        </p:txBody>
      </p:sp>
      <p:sp>
        <p:nvSpPr>
          <p:cNvPr id="1033" name="Rectangle 1032">
            <a:extLst>
              <a:ext uri="{FF2B5EF4-FFF2-40B4-BE49-F238E27FC236}">
                <a16:creationId xmlns:a16="http://schemas.microsoft.com/office/drawing/2014/main" xmlns="" id="{2FC7B557-C215-460B-8BE0-A9F03367D2DF}"/>
              </a:ext>
            </a:extLst>
          </p:cNvPr>
          <p:cNvSpPr/>
          <p:nvPr/>
        </p:nvSpPr>
        <p:spPr>
          <a:xfrm>
            <a:off x="5716796" y="246410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I</a:t>
            </a:r>
          </a:p>
        </p:txBody>
      </p:sp>
      <p:sp>
        <p:nvSpPr>
          <p:cNvPr id="1036" name="Oval 1035">
            <a:extLst>
              <a:ext uri="{FF2B5EF4-FFF2-40B4-BE49-F238E27FC236}">
                <a16:creationId xmlns:a16="http://schemas.microsoft.com/office/drawing/2014/main" xmlns="" id="{2787A4A9-43D1-C6DD-7B6F-93118C6F43A7}"/>
              </a:ext>
            </a:extLst>
          </p:cNvPr>
          <p:cNvSpPr/>
          <p:nvPr/>
        </p:nvSpPr>
        <p:spPr>
          <a:xfrm>
            <a:off x="5566383" y="-8719"/>
            <a:ext cx="1059230"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UTM Avo" panose="02040603050506020204" pitchFamily="18" charset="0"/>
              </a:rPr>
              <a:t>13</a:t>
            </a:r>
          </a:p>
        </p:txBody>
      </p:sp>
      <p:sp>
        <p:nvSpPr>
          <p:cNvPr id="12" name="Rectangle 11">
            <a:extLst>
              <a:ext uri="{FF2B5EF4-FFF2-40B4-BE49-F238E27FC236}">
                <a16:creationId xmlns:a16="http://schemas.microsoft.com/office/drawing/2014/main" xmlns="" id="{CA5874CB-EFC5-632B-77EB-DFFA193382E1}"/>
              </a:ext>
            </a:extLst>
          </p:cNvPr>
          <p:cNvSpPr/>
          <p:nvPr/>
        </p:nvSpPr>
        <p:spPr>
          <a:xfrm>
            <a:off x="8815520" y="242533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6" name="Rectangle 5">
            <a:extLst>
              <a:ext uri="{FF2B5EF4-FFF2-40B4-BE49-F238E27FC236}">
                <a16:creationId xmlns:a16="http://schemas.microsoft.com/office/drawing/2014/main" xmlns="" id="{09AB6C12-02FC-7297-82AC-80C009652DF6}"/>
              </a:ext>
            </a:extLst>
          </p:cNvPr>
          <p:cNvSpPr/>
          <p:nvPr/>
        </p:nvSpPr>
        <p:spPr>
          <a:xfrm>
            <a:off x="8809850" y="2474843"/>
            <a:ext cx="703619"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O</a:t>
            </a:r>
          </a:p>
        </p:txBody>
      </p:sp>
      <p:sp>
        <p:nvSpPr>
          <p:cNvPr id="46" name="Rectangle 45">
            <a:extLst>
              <a:ext uri="{FF2B5EF4-FFF2-40B4-BE49-F238E27FC236}">
                <a16:creationId xmlns:a16="http://schemas.microsoft.com/office/drawing/2014/main" xmlns="" id="{74082FDF-223D-A861-919D-31D96D244CF1}"/>
              </a:ext>
            </a:extLst>
          </p:cNvPr>
          <p:cNvSpPr/>
          <p:nvPr/>
        </p:nvSpPr>
        <p:spPr>
          <a:xfrm>
            <a:off x="7294120" y="248093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I</a:t>
            </a:r>
          </a:p>
        </p:txBody>
      </p:sp>
      <p:sp>
        <p:nvSpPr>
          <p:cNvPr id="47" name="Rectangle 46">
            <a:extLst>
              <a:ext uri="{FF2B5EF4-FFF2-40B4-BE49-F238E27FC236}">
                <a16:creationId xmlns:a16="http://schemas.microsoft.com/office/drawing/2014/main" xmlns="" id="{BDAB5799-2BE8-B548-1B55-D0826C20A318}"/>
              </a:ext>
            </a:extLst>
          </p:cNvPr>
          <p:cNvSpPr/>
          <p:nvPr/>
        </p:nvSpPr>
        <p:spPr>
          <a:xfrm>
            <a:off x="2532568" y="241787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49" name="Rectangle 48">
            <a:extLst>
              <a:ext uri="{FF2B5EF4-FFF2-40B4-BE49-F238E27FC236}">
                <a16:creationId xmlns:a16="http://schemas.microsoft.com/office/drawing/2014/main" xmlns="" id="{9AD6E866-45D2-0812-EF20-FBCB1A1215B1}"/>
              </a:ext>
            </a:extLst>
          </p:cNvPr>
          <p:cNvSpPr/>
          <p:nvPr/>
        </p:nvSpPr>
        <p:spPr>
          <a:xfrm>
            <a:off x="3326838" y="242533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0" name="Rectangle 49">
            <a:extLst>
              <a:ext uri="{FF2B5EF4-FFF2-40B4-BE49-F238E27FC236}">
                <a16:creationId xmlns:a16="http://schemas.microsoft.com/office/drawing/2014/main" xmlns="" id="{36C1CB8D-6E54-D841-13D2-E06060C7B0AB}"/>
              </a:ext>
            </a:extLst>
          </p:cNvPr>
          <p:cNvSpPr/>
          <p:nvPr/>
        </p:nvSpPr>
        <p:spPr>
          <a:xfrm>
            <a:off x="4102782" y="242533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1" name="Rectangle 50">
            <a:extLst>
              <a:ext uri="{FF2B5EF4-FFF2-40B4-BE49-F238E27FC236}">
                <a16:creationId xmlns:a16="http://schemas.microsoft.com/office/drawing/2014/main" xmlns="" id="{C84EB4E7-1E7A-EF14-564F-73B2D97A5208}"/>
              </a:ext>
            </a:extLst>
          </p:cNvPr>
          <p:cNvSpPr/>
          <p:nvPr/>
        </p:nvSpPr>
        <p:spPr>
          <a:xfrm>
            <a:off x="4886075" y="241787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xmlns="" id="{4A203084-995F-3AA1-33A3-2C823BDADE2D}"/>
              </a:ext>
            </a:extLst>
          </p:cNvPr>
          <p:cNvSpPr/>
          <p:nvPr/>
        </p:nvSpPr>
        <p:spPr>
          <a:xfrm>
            <a:off x="2573516" y="247246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55" name="Rectangle 54">
            <a:extLst>
              <a:ext uri="{FF2B5EF4-FFF2-40B4-BE49-F238E27FC236}">
                <a16:creationId xmlns:a16="http://schemas.microsoft.com/office/drawing/2014/main" xmlns="" id="{51A869F5-C50E-503D-8619-F3AC57C0ABB1}"/>
              </a:ext>
            </a:extLst>
          </p:cNvPr>
          <p:cNvSpPr/>
          <p:nvPr/>
        </p:nvSpPr>
        <p:spPr>
          <a:xfrm>
            <a:off x="3369549" y="247928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G</a:t>
            </a:r>
          </a:p>
        </p:txBody>
      </p:sp>
      <p:sp>
        <p:nvSpPr>
          <p:cNvPr id="56" name="Rectangle 55">
            <a:extLst>
              <a:ext uri="{FF2B5EF4-FFF2-40B4-BE49-F238E27FC236}">
                <a16:creationId xmlns:a16="http://schemas.microsoft.com/office/drawing/2014/main" xmlns="" id="{74E82323-83D9-F164-FBDF-A32E70088AE1}"/>
              </a:ext>
            </a:extLst>
          </p:cNvPr>
          <p:cNvSpPr/>
          <p:nvPr/>
        </p:nvSpPr>
        <p:spPr>
          <a:xfrm>
            <a:off x="4153274" y="249071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O</a:t>
            </a:r>
          </a:p>
        </p:txBody>
      </p:sp>
      <p:sp>
        <p:nvSpPr>
          <p:cNvPr id="57" name="Rectangle 56">
            <a:extLst>
              <a:ext uri="{FF2B5EF4-FFF2-40B4-BE49-F238E27FC236}">
                <a16:creationId xmlns:a16="http://schemas.microsoft.com/office/drawing/2014/main" xmlns="" id="{C47DCB8B-68F8-E914-F889-085916A0980C}"/>
              </a:ext>
            </a:extLst>
          </p:cNvPr>
          <p:cNvSpPr/>
          <p:nvPr/>
        </p:nvSpPr>
        <p:spPr>
          <a:xfrm>
            <a:off x="4937865" y="248389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UTM Avo" panose="02040603050506020204" pitchFamily="18" charset="0"/>
              </a:rPr>
              <a:t>Ạ</a:t>
            </a:r>
            <a:endParaRPr lang="en-US" sz="4000" b="1" dirty="0">
              <a:solidFill>
                <a:schemeClr val="tx1"/>
              </a:solidFill>
              <a:latin typeface="UTM Avo" panose="02040603050506020204" pitchFamily="18" charset="0"/>
            </a:endParaRPr>
          </a:p>
        </p:txBody>
      </p:sp>
      <p:sp>
        <p:nvSpPr>
          <p:cNvPr id="59" name="TextBox 58">
            <a:extLst>
              <a:ext uri="{FF2B5EF4-FFF2-40B4-BE49-F238E27FC236}">
                <a16:creationId xmlns:a16="http://schemas.microsoft.com/office/drawing/2014/main" xmlns="" id="{F172D293-0FE6-35FA-05D5-829125A3BAAC}"/>
              </a:ext>
            </a:extLst>
          </p:cNvPr>
          <p:cNvSpPr txBox="1"/>
          <p:nvPr/>
        </p:nvSpPr>
        <p:spPr>
          <a:xfrm>
            <a:off x="1328470" y="3465713"/>
            <a:ext cx="9587180" cy="2067233"/>
          </a:xfrm>
          <a:prstGeom prst="rect">
            <a:avLst/>
          </a:prstGeom>
          <a:solidFill>
            <a:schemeClr val="accent4">
              <a:lumMod val="20000"/>
              <a:lumOff val="80000"/>
            </a:schemeClr>
          </a:solidFill>
        </p:spPr>
        <p:txBody>
          <a:bodyPr wrap="square">
            <a:spAutoFit/>
          </a:bodyPr>
          <a:lstStyle/>
          <a:p>
            <a:pPr algn="just">
              <a:lnSpc>
                <a:spcPts val="2580"/>
              </a:lnSpc>
              <a:spcBef>
                <a:spcPts val="600"/>
              </a:spcBef>
              <a:spcAft>
                <a:spcPts val="600"/>
              </a:spcAft>
            </a:pPr>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a:t>
            </a:r>
            <a:r>
              <a:rPr lang="en-GB"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Một số nét chính về nghệ thuật quân sự:</a:t>
            </a:r>
            <a:endParaRPr lang="en-GB" sz="2400" dirty="0">
              <a:latin typeface="Arial" panose="020B0604020202020204" pitchFamily="34" charset="0"/>
              <a:cs typeface="Arial" panose="020B0604020202020204" pitchFamily="34" charset="0"/>
            </a:endParaRPr>
          </a:p>
          <a:p>
            <a:pPr algn="just">
              <a:lnSpc>
                <a:spcPts val="2580"/>
              </a:lnSpc>
              <a:spcBef>
                <a:spcPts val="600"/>
              </a:spcBef>
              <a:spcAft>
                <a:spcPts val="600"/>
              </a:spcAft>
            </a:pPr>
            <a:r>
              <a:rPr lang="vi-VN" sz="2400" dirty="0">
                <a:latin typeface="Arial" panose="020B0604020202020204" pitchFamily="34" charset="0"/>
                <a:cs typeface="Arial" panose="020B0604020202020204" pitchFamily="34" charset="0"/>
              </a:rPr>
              <a:t>- Kết hợp phòng ngự, phản công, tiến công; kết hợp đánh nhỏ, đánh vừa, đánh lớn tiêu diệt, tiêu hao sinh lực địch; kết hợp đấu tranh quân sự, chính trị, </a:t>
            </a:r>
            <a:r>
              <a:rPr lang="vi-VN" sz="2400" dirty="0">
                <a:solidFill>
                  <a:srgbClr val="FF0000"/>
                </a:solidFill>
                <a:latin typeface="Arial" panose="020B0604020202020204" pitchFamily="34" charset="0"/>
                <a:cs typeface="Arial" panose="020B0604020202020204" pitchFamily="34" charset="0"/>
              </a:rPr>
              <a:t>ngoại giao </a:t>
            </a:r>
            <a:r>
              <a:rPr lang="vi-VN" sz="2400" dirty="0">
                <a:latin typeface="Arial" panose="020B0604020202020204" pitchFamily="34" charset="0"/>
                <a:cs typeface="Arial" panose="020B0604020202020204" pitchFamily="34" charset="0"/>
              </a:rPr>
              <a:t>và binh vận.</a:t>
            </a:r>
          </a:p>
          <a:p>
            <a:pPr algn="just">
              <a:lnSpc>
                <a:spcPts val="2580"/>
              </a:lnSpc>
              <a:spcBef>
                <a:spcPts val="600"/>
              </a:spcBef>
              <a:spcAft>
                <a:spcPts val="600"/>
              </a:spcAft>
            </a:pPr>
            <a:r>
              <a:rPr lang="vi-VN" sz="2400" dirty="0">
                <a:latin typeface="Arial" panose="020B0604020202020204" pitchFamily="34" charset="0"/>
                <a:cs typeface="Arial" panose="020B0604020202020204" pitchFamily="34" charset="0"/>
              </a:rPr>
              <a:t>-…” </a:t>
            </a:r>
          </a:p>
        </p:txBody>
      </p:sp>
      <p:sp>
        <p:nvSpPr>
          <p:cNvPr id="61" name="Arrow: Left 67">
            <a:hlinkClick r:id="rId7" action="ppaction://hlinksldjump"/>
            <a:extLst>
              <a:ext uri="{FF2B5EF4-FFF2-40B4-BE49-F238E27FC236}">
                <a16:creationId xmlns:a16="http://schemas.microsoft.com/office/drawing/2014/main" xmlns="" id="{F8E88624-2144-6547-EE8C-097CE55B3096}"/>
              </a:ext>
            </a:extLst>
          </p:cNvPr>
          <p:cNvSpPr/>
          <p:nvPr/>
        </p:nvSpPr>
        <p:spPr>
          <a:xfrm>
            <a:off x="71205" y="5887825"/>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pic>
        <p:nvPicPr>
          <p:cNvPr id="4" name="Picture 3" descr="A blue and white alarm clock with bells&#10;&#10;Description automatically generated">
            <a:extLst>
              <a:ext uri="{FF2B5EF4-FFF2-40B4-BE49-F238E27FC236}">
                <a16:creationId xmlns:a16="http://schemas.microsoft.com/office/drawing/2014/main" xmlns="" id="{10651EE8-751A-D5E1-5BFF-0504D5C103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712B8AA7-C38B-0563-0AA4-88A9AF25965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7" name="Oval 6">
            <a:extLst>
              <a:ext uri="{FF2B5EF4-FFF2-40B4-BE49-F238E27FC236}">
                <a16:creationId xmlns:a16="http://schemas.microsoft.com/office/drawing/2014/main" xmlns="" id="{34278301-3EC5-CFCD-858D-44114C61D3B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8" name="Oval 7">
            <a:extLst>
              <a:ext uri="{FF2B5EF4-FFF2-40B4-BE49-F238E27FC236}">
                <a16:creationId xmlns:a16="http://schemas.microsoft.com/office/drawing/2014/main" xmlns="" id="{D00384EA-FCB2-296D-B4B2-FEEBE86745B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9" name="Oval 8">
            <a:extLst>
              <a:ext uri="{FF2B5EF4-FFF2-40B4-BE49-F238E27FC236}">
                <a16:creationId xmlns:a16="http://schemas.microsoft.com/office/drawing/2014/main" xmlns="" id="{048F7255-1993-3427-FE88-2D22C2EE533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 name="Oval 9">
            <a:extLst>
              <a:ext uri="{FF2B5EF4-FFF2-40B4-BE49-F238E27FC236}">
                <a16:creationId xmlns:a16="http://schemas.microsoft.com/office/drawing/2014/main" xmlns="" id="{0E543184-CF91-8480-4D4F-CB9D4917932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4" name="Oval 13">
            <a:extLst>
              <a:ext uri="{FF2B5EF4-FFF2-40B4-BE49-F238E27FC236}">
                <a16:creationId xmlns:a16="http://schemas.microsoft.com/office/drawing/2014/main" xmlns="" id="{D793A389-509D-7B19-3F9B-A39F32C2E90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60" name="Oval 59">
            <a:extLst>
              <a:ext uri="{FF2B5EF4-FFF2-40B4-BE49-F238E27FC236}">
                <a16:creationId xmlns:a16="http://schemas.microsoft.com/office/drawing/2014/main" xmlns="" id="{0A7D2A4E-3CC2-6EE2-6FC8-A9CE4C2D612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26" name="Oval 1025">
            <a:extLst>
              <a:ext uri="{FF2B5EF4-FFF2-40B4-BE49-F238E27FC236}">
                <a16:creationId xmlns:a16="http://schemas.microsoft.com/office/drawing/2014/main" xmlns="" id="{D9E3BC3C-BAAD-80A3-D11B-0E09DAEA17A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27" name="Oval 1026">
            <a:extLst>
              <a:ext uri="{FF2B5EF4-FFF2-40B4-BE49-F238E27FC236}">
                <a16:creationId xmlns:a16="http://schemas.microsoft.com/office/drawing/2014/main" xmlns="" id="{923691E0-7665-E407-A8B0-D307CF1451B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29" name="Oval 1028">
            <a:extLst>
              <a:ext uri="{FF2B5EF4-FFF2-40B4-BE49-F238E27FC236}">
                <a16:creationId xmlns:a16="http://schemas.microsoft.com/office/drawing/2014/main" xmlns="" id="{04BB8F85-8379-0CEE-9129-5EC060E6127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32" name="Oval 1031">
            <a:extLst>
              <a:ext uri="{FF2B5EF4-FFF2-40B4-BE49-F238E27FC236}">
                <a16:creationId xmlns:a16="http://schemas.microsoft.com/office/drawing/2014/main" xmlns="" id="{7DD30BDB-FD71-589C-BB9E-BA45A69BC50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34" name="Oval 1033">
            <a:extLst>
              <a:ext uri="{FF2B5EF4-FFF2-40B4-BE49-F238E27FC236}">
                <a16:creationId xmlns:a16="http://schemas.microsoft.com/office/drawing/2014/main" xmlns="" id="{38F0246C-DABA-3C7C-9FEF-6CEA678D261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35" name="Oval 1034">
            <a:extLst>
              <a:ext uri="{FF2B5EF4-FFF2-40B4-BE49-F238E27FC236}">
                <a16:creationId xmlns:a16="http://schemas.microsoft.com/office/drawing/2014/main" xmlns="" id="{B666176F-8403-6E8F-18CE-36F9751BEE7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7" name="Oval 1036">
            <a:extLst>
              <a:ext uri="{FF2B5EF4-FFF2-40B4-BE49-F238E27FC236}">
                <a16:creationId xmlns:a16="http://schemas.microsoft.com/office/drawing/2014/main" xmlns="" id="{5B6E937A-0E1A-F79E-CBF5-F5E4D377436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8" name="Oval 1037">
            <a:extLst>
              <a:ext uri="{FF2B5EF4-FFF2-40B4-BE49-F238E27FC236}">
                <a16:creationId xmlns:a16="http://schemas.microsoft.com/office/drawing/2014/main" xmlns="" id="{D0734464-E8F2-80BB-B838-AFDBEF855FB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9" name="Oval 1038">
            <a:extLst>
              <a:ext uri="{FF2B5EF4-FFF2-40B4-BE49-F238E27FC236}">
                <a16:creationId xmlns:a16="http://schemas.microsoft.com/office/drawing/2014/main" xmlns="" id="{D7B44C22-EB53-D275-2B66-7E1B8C916D1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11698713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33"/>
                                        </p:tgtEl>
                                        <p:attrNameLst>
                                          <p:attrName>style.visibility</p:attrName>
                                        </p:attrNameLst>
                                      </p:cBhvr>
                                      <p:to>
                                        <p:strVal val="visible"/>
                                      </p:to>
                                    </p:set>
                                    <p:animEffect transition="in" filter="fade">
                                      <p:cBhvr>
                                        <p:cTn id="10" dur="500"/>
                                        <p:tgtEl>
                                          <p:spTgt spid="10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500"/>
                                        <p:tgtEl>
                                          <p:spTgt spid="5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500"/>
                                        <p:tgtEl>
                                          <p:spTgt spid="5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59"/>
                                        </p:tgtEl>
                                        <p:attrNameLst>
                                          <p:attrName>style.visibility</p:attrName>
                                        </p:attrNameLst>
                                      </p:cBhvr>
                                      <p:to>
                                        <p:strVal val="visible"/>
                                      </p:to>
                                    </p:se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1" fill="hold"/>
                                        <p:tgtEl>
                                          <p:spTgt spid="15"/>
                                        </p:tgtEl>
                                      </p:cBhvr>
                                    </p:cmd>
                                  </p:childTnLst>
                                </p:cTn>
                              </p:par>
                            </p:childTnLst>
                          </p:cTn>
                        </p:par>
                      </p:childTnLst>
                    </p:cTn>
                  </p:par>
                </p:childTnLst>
              </p:cTn>
              <p:nextCondLst>
                <p:cond evt="onClick" delay="0">
                  <p:tgtEl>
                    <p:spTgt spid="48"/>
                  </p:tgtEl>
                </p:cond>
              </p:nextCondLst>
            </p:seq>
            <p:audio>
              <p:cMediaNode vol="80000" numSld="999" showWhenStopped="0">
                <p:cTn id="37" fill="hold" display="0">
                  <p:stCondLst>
                    <p:cond delay="indefinite"/>
                  </p:stCondLst>
                  <p:endCondLst>
                    <p:cond evt="onStopAudio" delay="0">
                      <p:tgtEl>
                        <p:sldTgt/>
                      </p:tgtEl>
                    </p:cond>
                  </p:endCondLst>
                </p:cTn>
                <p:tgtEl>
                  <p:spTgt spid="15"/>
                </p:tgtEl>
              </p:cMediaNode>
            </p:audio>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1000"/>
                            </p:stCondLst>
                            <p:childTnLst>
                              <p:par>
                                <p:cTn id="44" presetID="1" presetClass="entr" presetSubtype="0" fill="hold" grpId="0" nodeType="afterEffect">
                                  <p:stCondLst>
                                    <p:cond delay="0"/>
                                  </p:stCondLst>
                                  <p:childTnLst>
                                    <p:set>
                                      <p:cBhvr>
                                        <p:cTn id="45"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2000"/>
                            </p:stCondLst>
                            <p:childTnLst>
                              <p:par>
                                <p:cTn id="47" presetID="1" presetClass="entr" presetSubtype="0" fill="hold" grpId="0" nodeType="afterEffect">
                                  <p:stCondLst>
                                    <p:cond delay="0"/>
                                  </p:stCondLst>
                                  <p:childTnLst>
                                    <p:set>
                                      <p:cBhvr>
                                        <p:cTn id="48"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3000"/>
                            </p:stCondLst>
                            <p:childTnLst>
                              <p:par>
                                <p:cTn id="50" presetID="1" presetClass="entr" presetSubtype="0" fill="hold" grpId="0" nodeType="afterEffect">
                                  <p:stCondLst>
                                    <p:cond delay="0"/>
                                  </p:stCondLst>
                                  <p:childTnLst>
                                    <p:set>
                                      <p:cBhvr>
                                        <p:cTn id="51"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4000"/>
                            </p:stCondLst>
                            <p:childTnLst>
                              <p:par>
                                <p:cTn id="53" presetID="1" presetClass="entr" presetSubtype="0" fill="hold" grpId="0" nodeType="afterEffect">
                                  <p:stCondLst>
                                    <p:cond delay="0"/>
                                  </p:stCondLst>
                                  <p:childTnLst>
                                    <p:set>
                                      <p:cBhvr>
                                        <p:cTn id="54" dur="1" fill="hold">
                                          <p:stCondLst>
                                            <p:cond delay="999"/>
                                          </p:stCondLst>
                                        </p:cTn>
                                        <p:tgtEl>
                                          <p:spTgt spid="1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5000"/>
                            </p:stCondLst>
                            <p:childTnLst>
                              <p:par>
                                <p:cTn id="56" presetID="1" presetClass="entr" presetSubtype="0" fill="hold" grpId="0" nodeType="afterEffect">
                                  <p:stCondLst>
                                    <p:cond delay="0"/>
                                  </p:stCondLst>
                                  <p:childTnLst>
                                    <p:set>
                                      <p:cBhvr>
                                        <p:cTn id="57" dur="1" fill="hold">
                                          <p:stCondLst>
                                            <p:cond delay="999"/>
                                          </p:stCondLst>
                                        </p:cTn>
                                        <p:tgtEl>
                                          <p:spTgt spid="6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6000"/>
                            </p:stCondLst>
                            <p:childTnLst>
                              <p:par>
                                <p:cTn id="59" presetID="1" presetClass="entr" presetSubtype="0" fill="hold" grpId="0" nodeType="afterEffect">
                                  <p:stCondLst>
                                    <p:cond delay="0"/>
                                  </p:stCondLst>
                                  <p:childTnLst>
                                    <p:set>
                                      <p:cBhvr>
                                        <p:cTn id="60"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7000"/>
                            </p:stCondLst>
                            <p:childTnLst>
                              <p:par>
                                <p:cTn id="62" presetID="1" presetClass="entr" presetSubtype="0" fill="hold" grpId="0" nodeType="afterEffect">
                                  <p:stCondLst>
                                    <p:cond delay="0"/>
                                  </p:stCondLst>
                                  <p:childTnLst>
                                    <p:set>
                                      <p:cBhvr>
                                        <p:cTn id="63" dur="1" fill="hold">
                                          <p:stCondLst>
                                            <p:cond delay="999"/>
                                          </p:stCondLst>
                                        </p:cTn>
                                        <p:tgtEl>
                                          <p:spTgt spid="1027"/>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8000"/>
                            </p:stCondLst>
                            <p:childTnLst>
                              <p:par>
                                <p:cTn id="65" presetID="1" presetClass="entr" presetSubtype="0" fill="hold" grpId="0" nodeType="afterEffect">
                                  <p:stCondLst>
                                    <p:cond delay="0"/>
                                  </p:stCondLst>
                                  <p:childTnLst>
                                    <p:set>
                                      <p:cBhvr>
                                        <p:cTn id="66" dur="1" fill="hold">
                                          <p:stCondLst>
                                            <p:cond delay="999"/>
                                          </p:stCondLst>
                                        </p:cTn>
                                        <p:tgtEl>
                                          <p:spTgt spid="102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9000"/>
                            </p:stCondLst>
                            <p:childTnLst>
                              <p:par>
                                <p:cTn id="68" presetID="1" presetClass="entr" presetSubtype="0" fill="hold" grpId="0" nodeType="afterEffect">
                                  <p:stCondLst>
                                    <p:cond delay="0"/>
                                  </p:stCondLst>
                                  <p:childTnLst>
                                    <p:set>
                                      <p:cBhvr>
                                        <p:cTn id="69"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0000"/>
                            </p:stCondLst>
                            <p:childTnLst>
                              <p:par>
                                <p:cTn id="71" presetID="1" presetClass="entr" presetSubtype="0" fill="hold" grpId="0" nodeType="afterEffect">
                                  <p:stCondLst>
                                    <p:cond delay="0"/>
                                  </p:stCondLst>
                                  <p:childTnLst>
                                    <p:set>
                                      <p:cBhvr>
                                        <p:cTn id="72"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1000"/>
                            </p:stCondLst>
                            <p:childTnLst>
                              <p:par>
                                <p:cTn id="74" presetID="1" presetClass="entr" presetSubtype="0" fill="hold" grpId="0" nodeType="afterEffect">
                                  <p:stCondLst>
                                    <p:cond delay="0"/>
                                  </p:stCondLst>
                                  <p:childTnLst>
                                    <p:set>
                                      <p:cBhvr>
                                        <p:cTn id="75" dur="1" fill="hold">
                                          <p:stCondLst>
                                            <p:cond delay="999"/>
                                          </p:stCondLst>
                                        </p:cTn>
                                        <p:tgtEl>
                                          <p:spTgt spid="1035"/>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2000"/>
                            </p:stCondLst>
                            <p:childTnLst>
                              <p:par>
                                <p:cTn id="77" presetID="1" presetClass="entr" presetSubtype="0" fill="hold" grpId="0" nodeType="afterEffect">
                                  <p:stCondLst>
                                    <p:cond delay="0"/>
                                  </p:stCondLst>
                                  <p:childTnLst>
                                    <p:set>
                                      <p:cBhvr>
                                        <p:cTn id="78" dur="1" fill="hold">
                                          <p:stCondLst>
                                            <p:cond delay="999"/>
                                          </p:stCondLst>
                                        </p:cTn>
                                        <p:tgtEl>
                                          <p:spTgt spid="103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3000"/>
                            </p:stCondLst>
                            <p:childTnLst>
                              <p:par>
                                <p:cTn id="80" presetID="1" presetClass="entr" presetSubtype="0" fill="hold" grpId="0" nodeType="afterEffect">
                                  <p:stCondLst>
                                    <p:cond delay="0"/>
                                  </p:stCondLst>
                                  <p:childTnLst>
                                    <p:set>
                                      <p:cBhvr>
                                        <p:cTn id="81" dur="1" fill="hold">
                                          <p:stCondLst>
                                            <p:cond delay="999"/>
                                          </p:stCondLst>
                                        </p:cTn>
                                        <p:tgtEl>
                                          <p:spTgt spid="1038"/>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demgiay.wav"/>
                                        </p:tgtEl>
                                      </p:cMediaNode>
                                    </p:audio>
                                  </p:subTnLst>
                                </p:cTn>
                              </p:par>
                            </p:childTnLst>
                          </p:cTn>
                        </p:par>
                        <p:par>
                          <p:cTn id="82" fill="hold">
                            <p:stCondLst>
                              <p:cond delay="14000"/>
                            </p:stCondLst>
                            <p:childTnLst>
                              <p:par>
                                <p:cTn id="83" presetID="1" presetClass="entr" presetSubtype="0" fill="hold" grpId="0" nodeType="afterEffect">
                                  <p:stCondLst>
                                    <p:cond delay="0"/>
                                  </p:stCondLst>
                                  <p:childTnLst>
                                    <p:set>
                                      <p:cBhvr>
                                        <p:cTn id="84" dur="1" fill="hold">
                                          <p:stCondLst>
                                            <p:cond delay="999"/>
                                          </p:stCondLst>
                                        </p:cTn>
                                        <p:tgtEl>
                                          <p:spTgt spid="1039"/>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58" grpId="0" animBg="1"/>
      <p:bldP spid="1031" grpId="0" animBg="1"/>
      <p:bldP spid="1033" grpId="0" animBg="1"/>
      <p:bldP spid="6" grpId="0" animBg="1"/>
      <p:bldP spid="46" grpId="0" animBg="1"/>
      <p:bldP spid="53" grpId="0" animBg="1"/>
      <p:bldP spid="55" grpId="0" animBg="1"/>
      <p:bldP spid="56" grpId="0" animBg="1"/>
      <p:bldP spid="57" grpId="0" animBg="1"/>
      <p:bldP spid="59" grpId="0" animBg="1"/>
      <p:bldP spid="7" grpId="0" animBg="1"/>
      <p:bldP spid="8" grpId="0" animBg="1"/>
      <p:bldP spid="9" grpId="0" animBg="1"/>
      <p:bldP spid="10" grpId="0" animBg="1"/>
      <p:bldP spid="14" grpId="0" animBg="1"/>
      <p:bldP spid="60" grpId="0" animBg="1"/>
      <p:bldP spid="1026" grpId="0" animBg="1"/>
      <p:bldP spid="1027" grpId="0" animBg="1"/>
      <p:bldP spid="1029" grpId="0" animBg="1"/>
      <p:bldP spid="1032" grpId="0" animBg="1"/>
      <p:bldP spid="1034" grpId="0" animBg="1"/>
      <p:bldP spid="1035" grpId="0" animBg="1"/>
      <p:bldP spid="1037" grpId="0" animBg="1"/>
      <p:bldP spid="1038" grpId="0" animBg="1"/>
      <p:bldP spid="103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919062" y="1069837"/>
            <a:ext cx="8274947" cy="1080226"/>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2173603" y="1169891"/>
            <a:ext cx="7844791" cy="830997"/>
          </a:xfrm>
          <a:prstGeom prst="rect">
            <a:avLst/>
          </a:prstGeom>
          <a:noFill/>
        </p:spPr>
        <p:txBody>
          <a:bodyPr wrap="square" rtlCol="0">
            <a:spAutoFit/>
          </a:bodyPr>
          <a:lstStyle/>
          <a:p>
            <a:pPr algn="ctr"/>
            <a:r>
              <a:rPr lang="en-GB" sz="2400" b="1" dirty="0" err="1">
                <a:latin typeface="Times New Roman" panose="02020603050405020304" pitchFamily="18" charset="0"/>
                <a:ea typeface="Calibri" panose="020F0502020204030204" pitchFamily="34" charset="0"/>
                <a:cs typeface="Times New Roman" panose="02020603050405020304" pitchFamily="18" charset="0"/>
              </a:rPr>
              <a:t>Khả</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năng</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tác</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động</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mạnh</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mẽ</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đến</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những</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người</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khác</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đến</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sự</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vật</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khác</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gây</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tác</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dụng</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ở</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mức</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độ</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cao</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4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277571" y="2224259"/>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xmlns="" id="{EAADF832-9AF2-BD7D-1A63-803A9082FFBF}"/>
              </a:ext>
            </a:extLst>
          </p:cNvPr>
          <p:cNvSpPr/>
          <p:nvPr/>
        </p:nvSpPr>
        <p:spPr>
          <a:xfrm>
            <a:off x="5623843" y="2784712"/>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xmlns="" id="{C1C08036-D90F-A019-49A3-FCA9E0CD5BC8}"/>
              </a:ext>
            </a:extLst>
          </p:cNvPr>
          <p:cNvSpPr/>
          <p:nvPr/>
        </p:nvSpPr>
        <p:spPr>
          <a:xfrm>
            <a:off x="5722866" y="2834223"/>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UTM Avo" panose="02040603050506020204" pitchFamily="18" charset="0"/>
              </a:rPr>
              <a:t>M</a:t>
            </a:r>
          </a:p>
        </p:txBody>
      </p:sp>
      <p:sp>
        <p:nvSpPr>
          <p:cNvPr id="1028" name="Rectangle 1027">
            <a:extLst>
              <a:ext uri="{FF2B5EF4-FFF2-40B4-BE49-F238E27FC236}">
                <a16:creationId xmlns:a16="http://schemas.microsoft.com/office/drawing/2014/main" xmlns="" id="{0FD93FDE-B660-4608-0E37-674140509675}"/>
              </a:ext>
            </a:extLst>
          </p:cNvPr>
          <p:cNvSpPr/>
          <p:nvPr/>
        </p:nvSpPr>
        <p:spPr>
          <a:xfrm>
            <a:off x="6412040" y="279118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30" name="Rectangle 1029">
            <a:extLst>
              <a:ext uri="{FF2B5EF4-FFF2-40B4-BE49-F238E27FC236}">
                <a16:creationId xmlns:a16="http://schemas.microsoft.com/office/drawing/2014/main" xmlns="" id="{94CEE9FD-173D-6B17-1281-AB210894B33E}"/>
              </a:ext>
            </a:extLst>
          </p:cNvPr>
          <p:cNvSpPr/>
          <p:nvPr/>
        </p:nvSpPr>
        <p:spPr>
          <a:xfrm>
            <a:off x="4827063" y="279013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31" name="Rectangle 1030">
            <a:extLst>
              <a:ext uri="{FF2B5EF4-FFF2-40B4-BE49-F238E27FC236}">
                <a16:creationId xmlns:a16="http://schemas.microsoft.com/office/drawing/2014/main" xmlns="" id="{67E6A6EC-7A6F-B1C6-7DBF-FBAFBA6EBCF0}"/>
              </a:ext>
            </a:extLst>
          </p:cNvPr>
          <p:cNvSpPr/>
          <p:nvPr/>
        </p:nvSpPr>
        <p:spPr>
          <a:xfrm>
            <a:off x="6446945" y="283422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UTM Avo" panose="02040603050506020204" pitchFamily="18" charset="0"/>
              </a:rPr>
              <a:t>Ạ</a:t>
            </a:r>
            <a:endParaRPr lang="en-US" sz="4000" b="1" dirty="0">
              <a:solidFill>
                <a:schemeClr val="tx1"/>
              </a:solidFill>
              <a:latin typeface="UTM Avo" panose="02040603050506020204" pitchFamily="18" charset="0"/>
            </a:endParaRPr>
          </a:p>
        </p:txBody>
      </p:sp>
      <p:sp>
        <p:nvSpPr>
          <p:cNvPr id="1033" name="Rectangle 1032">
            <a:extLst>
              <a:ext uri="{FF2B5EF4-FFF2-40B4-BE49-F238E27FC236}">
                <a16:creationId xmlns:a16="http://schemas.microsoft.com/office/drawing/2014/main" xmlns="" id="{2FC7B557-C215-460B-8BE0-A9F03367D2DF}"/>
              </a:ext>
            </a:extLst>
          </p:cNvPr>
          <p:cNvSpPr/>
          <p:nvPr/>
        </p:nvSpPr>
        <p:spPr>
          <a:xfrm>
            <a:off x="4896867" y="285044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C</a:t>
            </a:r>
          </a:p>
        </p:txBody>
      </p:sp>
      <p:sp>
        <p:nvSpPr>
          <p:cNvPr id="1036" name="Oval 1035">
            <a:extLst>
              <a:ext uri="{FF2B5EF4-FFF2-40B4-BE49-F238E27FC236}">
                <a16:creationId xmlns:a16="http://schemas.microsoft.com/office/drawing/2014/main" xmlns="" id="{2787A4A9-43D1-C6DD-7B6F-93118C6F43A7}"/>
              </a:ext>
            </a:extLst>
          </p:cNvPr>
          <p:cNvSpPr/>
          <p:nvPr/>
        </p:nvSpPr>
        <p:spPr>
          <a:xfrm>
            <a:off x="5360827" y="108142"/>
            <a:ext cx="1481281" cy="93190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UTM Avo" panose="02040603050506020204" pitchFamily="18" charset="0"/>
              </a:rPr>
              <a:t>14</a:t>
            </a:r>
          </a:p>
        </p:txBody>
      </p:sp>
      <p:sp>
        <p:nvSpPr>
          <p:cNvPr id="12" name="Rectangle 11">
            <a:extLst>
              <a:ext uri="{FF2B5EF4-FFF2-40B4-BE49-F238E27FC236}">
                <a16:creationId xmlns:a16="http://schemas.microsoft.com/office/drawing/2014/main" xmlns="" id="{CA5874CB-EFC5-632B-77EB-DFFA193382E1}"/>
              </a:ext>
            </a:extLst>
          </p:cNvPr>
          <p:cNvSpPr/>
          <p:nvPr/>
        </p:nvSpPr>
        <p:spPr>
          <a:xfrm>
            <a:off x="4037165" y="279991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4" name="Rectangle 13">
            <a:extLst>
              <a:ext uri="{FF2B5EF4-FFF2-40B4-BE49-F238E27FC236}">
                <a16:creationId xmlns:a16="http://schemas.microsoft.com/office/drawing/2014/main" xmlns="" id="{4A3E13BE-CFAA-4134-15C6-BA5D910FAD84}"/>
              </a:ext>
            </a:extLst>
          </p:cNvPr>
          <p:cNvSpPr/>
          <p:nvPr/>
        </p:nvSpPr>
        <p:spPr>
          <a:xfrm>
            <a:off x="4069131" y="287008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UTM Avo" panose="02040603050506020204" pitchFamily="18" charset="0"/>
              </a:rPr>
              <a:t>Ứ</a:t>
            </a:r>
            <a:endParaRPr lang="en-US" sz="4000" b="1" dirty="0">
              <a:solidFill>
                <a:schemeClr val="tx1"/>
              </a:solidFill>
              <a:latin typeface="UTM Avo" panose="02040603050506020204" pitchFamily="18" charset="0"/>
            </a:endParaRP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Rectangle 15">
            <a:extLst>
              <a:ext uri="{FF2B5EF4-FFF2-40B4-BE49-F238E27FC236}">
                <a16:creationId xmlns:a16="http://schemas.microsoft.com/office/drawing/2014/main" xmlns="" id="{F26E05D7-976A-B0A3-DCDA-60E19986199B}"/>
              </a:ext>
            </a:extLst>
          </p:cNvPr>
          <p:cNvSpPr/>
          <p:nvPr/>
        </p:nvSpPr>
        <p:spPr>
          <a:xfrm>
            <a:off x="7987414" y="279991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7" name="Rectangle 16">
            <a:extLst>
              <a:ext uri="{FF2B5EF4-FFF2-40B4-BE49-F238E27FC236}">
                <a16:creationId xmlns:a16="http://schemas.microsoft.com/office/drawing/2014/main" xmlns="" id="{C6450316-6111-CF18-5B5D-E6635E9A98A2}"/>
              </a:ext>
            </a:extLst>
          </p:cNvPr>
          <p:cNvSpPr/>
          <p:nvPr/>
        </p:nvSpPr>
        <p:spPr>
          <a:xfrm>
            <a:off x="7186712" y="279745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8" name="Rectangle 17">
            <a:extLst>
              <a:ext uri="{FF2B5EF4-FFF2-40B4-BE49-F238E27FC236}">
                <a16:creationId xmlns:a16="http://schemas.microsoft.com/office/drawing/2014/main" xmlns="" id="{85B4B1C4-8712-C9AB-97F3-46E3884C6AE0}"/>
              </a:ext>
            </a:extLst>
          </p:cNvPr>
          <p:cNvSpPr/>
          <p:nvPr/>
        </p:nvSpPr>
        <p:spPr>
          <a:xfrm>
            <a:off x="8030078" y="285044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H</a:t>
            </a:r>
          </a:p>
        </p:txBody>
      </p:sp>
      <p:sp>
        <p:nvSpPr>
          <p:cNvPr id="19" name="Rectangle 18">
            <a:extLst>
              <a:ext uri="{FF2B5EF4-FFF2-40B4-BE49-F238E27FC236}">
                <a16:creationId xmlns:a16="http://schemas.microsoft.com/office/drawing/2014/main" xmlns="" id="{7143131F-84FB-6F41-E6C9-FFB4C8A3C05F}"/>
              </a:ext>
            </a:extLst>
          </p:cNvPr>
          <p:cNvSpPr/>
          <p:nvPr/>
        </p:nvSpPr>
        <p:spPr>
          <a:xfrm>
            <a:off x="7236223" y="284070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51" name="Rectangle 50">
            <a:extLst>
              <a:ext uri="{FF2B5EF4-FFF2-40B4-BE49-F238E27FC236}">
                <a16:creationId xmlns:a16="http://schemas.microsoft.com/office/drawing/2014/main" xmlns="" id="{5AE63450-F89B-448A-83DC-AB396CE22CCE}"/>
              </a:ext>
            </a:extLst>
          </p:cNvPr>
          <p:cNvSpPr/>
          <p:nvPr/>
        </p:nvSpPr>
        <p:spPr>
          <a:xfrm>
            <a:off x="3267390" y="280533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xmlns="" id="{F84F5EA1-62A7-21C1-C805-CB97EFB72D6F}"/>
              </a:ext>
            </a:extLst>
          </p:cNvPr>
          <p:cNvSpPr/>
          <p:nvPr/>
        </p:nvSpPr>
        <p:spPr>
          <a:xfrm>
            <a:off x="3389261" y="2840700"/>
            <a:ext cx="571281" cy="61857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S</a:t>
            </a:r>
          </a:p>
        </p:txBody>
      </p:sp>
      <p:sp>
        <p:nvSpPr>
          <p:cNvPr id="54" name="Arrow: Left 67">
            <a:hlinkClick r:id="rId7" action="ppaction://hlinksldjump"/>
            <a:extLst>
              <a:ext uri="{FF2B5EF4-FFF2-40B4-BE49-F238E27FC236}">
                <a16:creationId xmlns:a16="http://schemas.microsoft.com/office/drawing/2014/main" xmlns="" id="{82ED7830-3A35-AB10-B5FB-A2B8D3C14E0A}"/>
              </a:ext>
            </a:extLst>
          </p:cNvPr>
          <p:cNvSpPr/>
          <p:nvPr/>
        </p:nvSpPr>
        <p:spPr>
          <a:xfrm>
            <a:off x="71205" y="6086233"/>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60" name="TextBox 59">
            <a:extLst>
              <a:ext uri="{FF2B5EF4-FFF2-40B4-BE49-F238E27FC236}">
                <a16:creationId xmlns:a16="http://schemas.microsoft.com/office/drawing/2014/main" xmlns="" id="{83DC685A-86D3-E91E-F643-D892BD03BA77}"/>
              </a:ext>
            </a:extLst>
          </p:cNvPr>
          <p:cNvSpPr txBox="1"/>
          <p:nvPr/>
        </p:nvSpPr>
        <p:spPr>
          <a:xfrm>
            <a:off x="1302409" y="3849171"/>
            <a:ext cx="9587180" cy="2067233"/>
          </a:xfrm>
          <a:prstGeom prst="rect">
            <a:avLst/>
          </a:prstGeom>
          <a:solidFill>
            <a:schemeClr val="accent4">
              <a:lumMod val="20000"/>
              <a:lumOff val="80000"/>
            </a:schemeClr>
          </a:solidFill>
        </p:spPr>
        <p:txBody>
          <a:bodyPr wrap="square">
            <a:spAutoFit/>
          </a:bodyPr>
          <a:lstStyle/>
          <a:p>
            <a:pPr algn="just">
              <a:lnSpc>
                <a:spcPts val="2580"/>
              </a:lnSpc>
              <a:spcBef>
                <a:spcPts val="600"/>
              </a:spcBef>
              <a:spcAft>
                <a:spcPts val="600"/>
              </a:spcAft>
            </a:pPr>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a:t>
            </a:r>
            <a:r>
              <a:rPr lang="en-GB"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Một số nét chính về nghệ thuật quân sự:</a:t>
            </a:r>
            <a:endParaRPr lang="en-GB" sz="2400" dirty="0">
              <a:latin typeface="Arial" panose="020B0604020202020204" pitchFamily="34" charset="0"/>
              <a:cs typeface="Arial" panose="020B0604020202020204" pitchFamily="34" charset="0"/>
            </a:endParaRPr>
          </a:p>
          <a:p>
            <a:pPr algn="just">
              <a:lnSpc>
                <a:spcPts val="2580"/>
              </a:lnSpc>
              <a:spcBef>
                <a:spcPts val="600"/>
              </a:spcBef>
              <a:spcAft>
                <a:spcPts val="600"/>
              </a:spcAft>
            </a:pPr>
            <a:r>
              <a:rPr lang="vi-VN" sz="2400" dirty="0">
                <a:latin typeface="Arial" panose="020B0604020202020204" pitchFamily="34" charset="0"/>
                <a:cs typeface="Arial" panose="020B0604020202020204" pitchFamily="34" charset="0"/>
              </a:rPr>
              <a:t>- Kết hợp tạo </a:t>
            </a:r>
            <a:r>
              <a:rPr lang="vi-VN" sz="2400" dirty="0">
                <a:solidFill>
                  <a:srgbClr val="FF0000"/>
                </a:solidFill>
                <a:latin typeface="Arial" panose="020B0604020202020204" pitchFamily="34" charset="0"/>
                <a:cs typeface="Arial" panose="020B0604020202020204" pitchFamily="34" charset="0"/>
              </a:rPr>
              <a:t>sức mạnh </a:t>
            </a:r>
            <a:r>
              <a:rPr lang="vi-VN" sz="2400" dirty="0">
                <a:latin typeface="Arial" panose="020B0604020202020204" pitchFamily="34" charset="0"/>
                <a:cs typeface="Arial" panose="020B0604020202020204" pitchFamily="34" charset="0"/>
              </a:rPr>
              <a:t>tổng hợp giữa lực lượng vũ trang địa phương và bộ đội chủ lực Việt Nam đồng thời phối hợp chiến đấu với lực lượng vũ trang cách mạng và nhân dân yêu nước Cam-pu-chia. </a:t>
            </a:r>
          </a:p>
          <a:p>
            <a:pPr algn="just">
              <a:lnSpc>
                <a:spcPts val="2580"/>
              </a:lnSpc>
              <a:spcBef>
                <a:spcPts val="600"/>
              </a:spcBef>
              <a:spcAft>
                <a:spcPts val="600"/>
              </a:spcAft>
            </a:pPr>
            <a:r>
              <a:rPr lang="vi-VN" sz="2400" dirty="0">
                <a:latin typeface="Arial" panose="020B0604020202020204" pitchFamily="34" charset="0"/>
                <a:cs typeface="Arial" panose="020B0604020202020204" pitchFamily="34" charset="0"/>
              </a:rPr>
              <a:t>-…” </a:t>
            </a:r>
          </a:p>
        </p:txBody>
      </p:sp>
      <p:pic>
        <p:nvPicPr>
          <p:cNvPr id="4" name="Picture 3" descr="A blue and white alarm clock with bells&#10;&#10;Description automatically generated">
            <a:extLst>
              <a:ext uri="{FF2B5EF4-FFF2-40B4-BE49-F238E27FC236}">
                <a16:creationId xmlns:a16="http://schemas.microsoft.com/office/drawing/2014/main" xmlns="" id="{63626C5F-81FB-8A43-9EB1-F2712BE676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E3DA66A4-0ADA-5CBB-F7C0-26F15F1F221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xmlns="" id="{3BDE5930-C8B3-54A6-C006-02A6B6191D6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xmlns="" id="{6642D331-395E-373E-0A13-4382CBD3ECE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xmlns="" id="{05D16740-434F-4049-D711-3FA2D493224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xmlns="" id="{DC5AEBE4-DD05-A263-0587-3F21D74453C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xmlns="" id="{0E5A7E99-CFEC-77ED-BE3F-D8A4AA7AD7F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61" name="Oval 60">
            <a:extLst>
              <a:ext uri="{FF2B5EF4-FFF2-40B4-BE49-F238E27FC236}">
                <a16:creationId xmlns:a16="http://schemas.microsoft.com/office/drawing/2014/main" xmlns="" id="{21266EB7-0D14-4633-7ADE-C0C81E213DE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62" name="Oval 61">
            <a:extLst>
              <a:ext uri="{FF2B5EF4-FFF2-40B4-BE49-F238E27FC236}">
                <a16:creationId xmlns:a16="http://schemas.microsoft.com/office/drawing/2014/main" xmlns="" id="{425297EE-64BE-A2FB-C4CE-2CD1F164584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63" name="Oval 62">
            <a:extLst>
              <a:ext uri="{FF2B5EF4-FFF2-40B4-BE49-F238E27FC236}">
                <a16:creationId xmlns:a16="http://schemas.microsoft.com/office/drawing/2014/main" xmlns="" id="{B9372749-503A-A904-E5D7-F6154FBB8E6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24" name="Oval 1023">
            <a:extLst>
              <a:ext uri="{FF2B5EF4-FFF2-40B4-BE49-F238E27FC236}">
                <a16:creationId xmlns:a16="http://schemas.microsoft.com/office/drawing/2014/main" xmlns="" id="{18BAA54E-1FDD-C225-7317-C2CE40E42B5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25" name="Oval 1024">
            <a:extLst>
              <a:ext uri="{FF2B5EF4-FFF2-40B4-BE49-F238E27FC236}">
                <a16:creationId xmlns:a16="http://schemas.microsoft.com/office/drawing/2014/main" xmlns="" id="{43872773-0455-D332-FC29-8FABF934280F}"/>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26" name="Oval 1025">
            <a:extLst>
              <a:ext uri="{FF2B5EF4-FFF2-40B4-BE49-F238E27FC236}">
                <a16:creationId xmlns:a16="http://schemas.microsoft.com/office/drawing/2014/main" xmlns="" id="{6ED29E9E-A7D1-A82D-4234-825BB1CB921F}"/>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27" name="Oval 1026">
            <a:extLst>
              <a:ext uri="{FF2B5EF4-FFF2-40B4-BE49-F238E27FC236}">
                <a16:creationId xmlns:a16="http://schemas.microsoft.com/office/drawing/2014/main" xmlns="" id="{C33D7DCF-6E1B-5E38-87E9-CE8786862E1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29" name="Oval 1028">
            <a:extLst>
              <a:ext uri="{FF2B5EF4-FFF2-40B4-BE49-F238E27FC236}">
                <a16:creationId xmlns:a16="http://schemas.microsoft.com/office/drawing/2014/main" xmlns="" id="{77B24E96-5702-AA41-9759-5A7AFE0D3B9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2" name="Oval 1031">
            <a:extLst>
              <a:ext uri="{FF2B5EF4-FFF2-40B4-BE49-F238E27FC236}">
                <a16:creationId xmlns:a16="http://schemas.microsoft.com/office/drawing/2014/main" xmlns="" id="{F778224B-CA00-F466-0390-CE743B46C37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4" name="Oval 1033">
            <a:extLst>
              <a:ext uri="{FF2B5EF4-FFF2-40B4-BE49-F238E27FC236}">
                <a16:creationId xmlns:a16="http://schemas.microsoft.com/office/drawing/2014/main" xmlns="" id="{DFD66DD0-4616-B88F-DAC4-4E088A3EC4C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1642965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33"/>
                                        </p:tgtEl>
                                        <p:attrNameLst>
                                          <p:attrName>style.visibility</p:attrName>
                                        </p:attrNameLst>
                                      </p:cBhvr>
                                      <p:to>
                                        <p:strVal val="visible"/>
                                      </p:to>
                                    </p:set>
                                    <p:animEffect transition="in" filter="fade">
                                      <p:cBhvr>
                                        <p:cTn id="10" dur="500"/>
                                        <p:tgtEl>
                                          <p:spTgt spid="10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1" fill="hold"/>
                                        <p:tgtEl>
                                          <p:spTgt spid="15"/>
                                        </p:tgtEl>
                                      </p:cBhvr>
                                    </p:cmd>
                                  </p:childTnLst>
                                </p:cTn>
                              </p:par>
                            </p:childTnLst>
                          </p:cTn>
                        </p:par>
                      </p:childTnLst>
                    </p:cTn>
                  </p:par>
                </p:childTnLst>
              </p:cTn>
              <p:nextCondLst>
                <p:cond evt="onClick" delay="0">
                  <p:tgtEl>
                    <p:spTgt spid="48"/>
                  </p:tgtEl>
                </p:cond>
              </p:nextCondLst>
            </p:seq>
            <p:audio>
              <p:cMediaNode vol="80000" numSld="999" showWhenStopped="0">
                <p:cTn id="31" fill="hold" display="0">
                  <p:stCondLst>
                    <p:cond delay="indefinite"/>
                  </p:stCondLst>
                  <p:endCondLst>
                    <p:cond evt="onStopAudio" delay="0">
                      <p:tgtEl>
                        <p:sldTgt/>
                      </p:tgtEl>
                    </p:cond>
                  </p:endCondLst>
                </p:cTn>
                <p:tgtEl>
                  <p:spTgt spid="15"/>
                </p:tgtEl>
              </p:cMediaNode>
            </p:audio>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5000"/>
                            </p:stCondLst>
                            <p:childTnLst>
                              <p:par>
                                <p:cTn id="50" presetID="1" presetClass="entr" presetSubtype="0" fill="hold" grpId="0" nodeType="afterEffect">
                                  <p:stCondLst>
                                    <p:cond delay="0"/>
                                  </p:stCondLst>
                                  <p:childTnLst>
                                    <p:set>
                                      <p:cBhvr>
                                        <p:cTn id="51" dur="1" fill="hold">
                                          <p:stCondLst>
                                            <p:cond delay="999"/>
                                          </p:stCondLst>
                                        </p:cTn>
                                        <p:tgtEl>
                                          <p:spTgt spid="6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999"/>
                                          </p:stCondLst>
                                        </p:cTn>
                                        <p:tgtEl>
                                          <p:spTgt spid="6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7000"/>
                            </p:stCondLst>
                            <p:childTnLst>
                              <p:par>
                                <p:cTn id="56" presetID="1" presetClass="entr" presetSubtype="0" fill="hold" grpId="0" nodeType="afterEffect">
                                  <p:stCondLst>
                                    <p:cond delay="0"/>
                                  </p:stCondLst>
                                  <p:childTnLst>
                                    <p:set>
                                      <p:cBhvr>
                                        <p:cTn id="57"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8000"/>
                            </p:stCondLst>
                            <p:childTnLst>
                              <p:par>
                                <p:cTn id="59" presetID="1" presetClass="entr" presetSubtype="0" fill="hold" grpId="0" nodeType="afterEffect">
                                  <p:stCondLst>
                                    <p:cond delay="0"/>
                                  </p:stCondLst>
                                  <p:childTnLst>
                                    <p:set>
                                      <p:cBhvr>
                                        <p:cTn id="60" dur="1" fill="hold">
                                          <p:stCondLst>
                                            <p:cond delay="999"/>
                                          </p:stCondLst>
                                        </p:cTn>
                                        <p:tgtEl>
                                          <p:spTgt spid="102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9000"/>
                            </p:stCondLst>
                            <p:childTnLst>
                              <p:par>
                                <p:cTn id="62" presetID="1" presetClass="entr" presetSubtype="0" fill="hold" grpId="0" nodeType="afterEffect">
                                  <p:stCondLst>
                                    <p:cond delay="0"/>
                                  </p:stCondLst>
                                  <p:childTnLst>
                                    <p:set>
                                      <p:cBhvr>
                                        <p:cTn id="63"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1000"/>
                            </p:stCondLst>
                            <p:childTnLst>
                              <p:par>
                                <p:cTn id="68" presetID="1" presetClass="entr" presetSubtype="0" fill="hold" grpId="0" nodeType="afterEffect">
                                  <p:stCondLst>
                                    <p:cond delay="0"/>
                                  </p:stCondLst>
                                  <p:childTnLst>
                                    <p:set>
                                      <p:cBhvr>
                                        <p:cTn id="69" dur="1" fill="hold">
                                          <p:stCondLst>
                                            <p:cond delay="999"/>
                                          </p:stCondLst>
                                        </p:cTn>
                                        <p:tgtEl>
                                          <p:spTgt spid="1027"/>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2000"/>
                            </p:stCondLst>
                            <p:childTnLst>
                              <p:par>
                                <p:cTn id="71" presetID="1" presetClass="entr" presetSubtype="0" fill="hold" grpId="0" nodeType="afterEffect">
                                  <p:stCondLst>
                                    <p:cond delay="0"/>
                                  </p:stCondLst>
                                  <p:childTnLst>
                                    <p:set>
                                      <p:cBhvr>
                                        <p:cTn id="72" dur="1" fill="hold">
                                          <p:stCondLst>
                                            <p:cond delay="999"/>
                                          </p:stCondLst>
                                        </p:cTn>
                                        <p:tgtEl>
                                          <p:spTgt spid="1029"/>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3000"/>
                            </p:stCondLst>
                            <p:childTnLst>
                              <p:par>
                                <p:cTn id="74" presetID="1" presetClass="entr" presetSubtype="0" fill="hold" grpId="0" nodeType="afterEffect">
                                  <p:stCondLst>
                                    <p:cond delay="0"/>
                                  </p:stCondLst>
                                  <p:childTnLst>
                                    <p:set>
                                      <p:cBhvr>
                                        <p:cTn id="75"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4000"/>
                            </p:stCondLst>
                            <p:childTnLst>
                              <p:par>
                                <p:cTn id="77" presetID="1" presetClass="entr" presetSubtype="0" fill="hold" grpId="0" nodeType="afterEffect">
                                  <p:stCondLst>
                                    <p:cond delay="0"/>
                                  </p:stCondLst>
                                  <p:childTnLst>
                                    <p:set>
                                      <p:cBhvr>
                                        <p:cTn id="78"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58" grpId="0" animBg="1"/>
      <p:bldP spid="1031" grpId="0" animBg="1"/>
      <p:bldP spid="1033" grpId="0" animBg="1"/>
      <p:bldP spid="14" grpId="0" animBg="1"/>
      <p:bldP spid="18" grpId="0" animBg="1"/>
      <p:bldP spid="19" grpId="0" animBg="1"/>
      <p:bldP spid="53" grpId="0" animBg="1"/>
      <p:bldP spid="60" grpId="0" animBg="1"/>
      <p:bldP spid="6" grpId="0" animBg="1"/>
      <p:bldP spid="7" grpId="0" animBg="1"/>
      <p:bldP spid="8" grpId="0" animBg="1"/>
      <p:bldP spid="9" grpId="0" animBg="1"/>
      <p:bldP spid="10" grpId="0" animBg="1"/>
      <p:bldP spid="61" grpId="0" animBg="1"/>
      <p:bldP spid="62" grpId="0" animBg="1"/>
      <p:bldP spid="63" grpId="0" animBg="1"/>
      <p:bldP spid="1024" grpId="0" animBg="1"/>
      <p:bldP spid="1025" grpId="0" animBg="1"/>
      <p:bldP spid="1026" grpId="0" animBg="1"/>
      <p:bldP spid="1027" grpId="0" animBg="1"/>
      <p:bldP spid="1029" grpId="0" animBg="1"/>
      <p:bldP spid="1032" grpId="0" animBg="1"/>
      <p:bldP spid="103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E8BC109-0818-41EC-B11F-48EF51DD8414}"/>
              </a:ext>
            </a:extLst>
          </p:cNvPr>
          <p:cNvPicPr>
            <a:picLocks noChangeAspect="1"/>
          </p:cNvPicPr>
          <p:nvPr/>
        </p:nvPicPr>
        <p:blipFill>
          <a:blip r:embed="rId3"/>
          <a:stretch>
            <a:fillRect/>
          </a:stretch>
        </p:blipFill>
        <p:spPr>
          <a:xfrm>
            <a:off x="1814767" y="823994"/>
            <a:ext cx="10245688" cy="4711436"/>
          </a:xfrm>
          <a:prstGeom prst="rect">
            <a:avLst/>
          </a:prstGeom>
          <a:ln>
            <a:solidFill>
              <a:srgbClr val="00B050"/>
            </a:solidFill>
          </a:ln>
        </p:spPr>
      </p:pic>
      <p:sp>
        <p:nvSpPr>
          <p:cNvPr id="8" name="TextBox 7">
            <a:extLst>
              <a:ext uri="{FF2B5EF4-FFF2-40B4-BE49-F238E27FC236}">
                <a16:creationId xmlns:a16="http://schemas.microsoft.com/office/drawing/2014/main" xmlns="" id="{39A27E35-0917-4F19-AF04-DA6CC557188B}"/>
              </a:ext>
            </a:extLst>
          </p:cNvPr>
          <p:cNvSpPr txBox="1"/>
          <p:nvPr/>
        </p:nvSpPr>
        <p:spPr>
          <a:xfrm>
            <a:off x="298383" y="5706163"/>
            <a:ext cx="11762072" cy="1054135"/>
          </a:xfrm>
          <a:prstGeom prst="rect">
            <a:avLst/>
          </a:prstGeom>
          <a:noFill/>
          <a:ln>
            <a:solidFill>
              <a:srgbClr val="00B050"/>
            </a:solidFill>
          </a:ln>
        </p:spPr>
        <p:txBody>
          <a:bodyPr wrap="square">
            <a:spAutoFit/>
          </a:bodyPr>
          <a:lstStyle/>
          <a:p>
            <a:pPr algn="just">
              <a:lnSpc>
                <a:spcPts val="2500"/>
              </a:lnSpc>
              <a:spcBef>
                <a:spcPts val="600"/>
              </a:spcBef>
              <a:spcAft>
                <a:spcPts val="600"/>
              </a:spcAft>
            </a:pP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khoá</a:t>
            </a:r>
            <a:r>
              <a:rPr lang="en-US" sz="2400" dirty="0">
                <a:latin typeface="Times New Roman" panose="02020603050405020304" pitchFamily="18" charset="0"/>
                <a:cs typeface="Times New Roman" panose="02020603050405020304" pitchFamily="18" charset="0"/>
              </a:rPr>
              <a:t>:</a:t>
            </a:r>
            <a:r>
              <a:rPr lang="en-US" sz="2400" i="1" dirty="0">
                <a:solidFill>
                  <a:srgbClr val="FF0000"/>
                </a:solidFill>
                <a:latin typeface="Times New Roman" panose="02020603050405020304" pitchFamily="18" charset="0"/>
                <a:cs typeface="Times New Roman" panose="02020603050405020304" pitchFamily="18" charset="0"/>
              </a:rPr>
              <a:t>“</a:t>
            </a:r>
            <a:r>
              <a:rPr lang="vi-VN" sz="2400" i="1" dirty="0">
                <a:solidFill>
                  <a:srgbClr val="FF0000"/>
                </a:solidFill>
                <a:latin typeface="Times New Roman" panose="02020603050405020304" pitchFamily="18" charset="0"/>
                <a:cs typeface="Times New Roman" panose="02020603050405020304" pitchFamily="18" charset="0"/>
              </a:rPr>
              <a:t>Chiến tranh bảo vệ biên giới Tây Nam của Tổ quốc là cuộc chiến tranh chính nghĩa, tự vệ chính đáng của dân tộc Việt Nam chống chiến tranh xâm lược của tập đoàn Pôn Pốt – Iêng Xary, góp phần bảo vệ hoà bình trong khu vực và trên thế giới.”</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4CD6042C-3D0D-415F-8C2C-7DEF056162DA}"/>
              </a:ext>
            </a:extLst>
          </p:cNvPr>
          <p:cNvSpPr txBox="1"/>
          <p:nvPr/>
        </p:nvSpPr>
        <p:spPr>
          <a:xfrm>
            <a:off x="4978463" y="296978"/>
            <a:ext cx="3645774" cy="412934"/>
          </a:xfrm>
          <a:prstGeom prst="rect">
            <a:avLst/>
          </a:prstGeom>
          <a:noFill/>
          <a:ln>
            <a:noFill/>
          </a:ln>
        </p:spPr>
        <p:txBody>
          <a:bodyPr wrap="square">
            <a:spAutoFit/>
          </a:bodyPr>
          <a:lstStyle/>
          <a:p>
            <a:pPr algn="just">
              <a:lnSpc>
                <a:spcPts val="2500"/>
              </a:lnSpc>
              <a:spcBef>
                <a:spcPts val="600"/>
              </a:spcBef>
              <a:spcAft>
                <a:spcPts val="600"/>
              </a:spcAft>
            </a:pPr>
            <a:r>
              <a:rPr lang="vi-VN"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KẾT QUẢ GIẢI Ô CHỮ</a:t>
            </a:r>
            <a:endParaRPr lang="en-US"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41306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BDDD1516-0BC9-4882-9A69-1E1527D3ADDE}"/>
              </a:ext>
            </a:extLst>
          </p:cNvPr>
          <p:cNvSpPr txBox="1"/>
          <p:nvPr/>
        </p:nvSpPr>
        <p:spPr>
          <a:xfrm>
            <a:off x="1628503" y="169287"/>
            <a:ext cx="10371908" cy="461665"/>
          </a:xfrm>
          <a:prstGeom prst="rect">
            <a:avLst/>
          </a:prstGeom>
          <a:noFill/>
        </p:spPr>
        <p:txBody>
          <a:bodyPr wrap="square">
            <a:spAutoFit/>
          </a:bodyPr>
          <a:lstStyle/>
          <a:p>
            <a:r>
              <a:rPr lang="en-US" sz="2400" b="1" dirty="0">
                <a:solidFill>
                  <a:srgbClr val="00B050"/>
                </a:solidFill>
                <a:latin typeface="Times New Roman" panose="02020603050405020304" pitchFamily="18" charset="0"/>
                <a:cs typeface="Times New Roman" panose="02020603050405020304" pitchFamily="18" charset="0"/>
              </a:rPr>
              <a:t>II. CHIẾN ĐẤU BẢO VỆ BIÊN GIỚI PHÍA BẮC CỦA TỔ QUỐC</a:t>
            </a:r>
          </a:p>
        </p:txBody>
      </p:sp>
      <p:sp>
        <p:nvSpPr>
          <p:cNvPr id="8" name="TextBox 7">
            <a:extLst>
              <a:ext uri="{FF2B5EF4-FFF2-40B4-BE49-F238E27FC236}">
                <a16:creationId xmlns:a16="http://schemas.microsoft.com/office/drawing/2014/main" xmlns="" id="{CE0C5324-C618-474A-96BC-A6226B4C6304}"/>
              </a:ext>
            </a:extLst>
          </p:cNvPr>
          <p:cNvSpPr txBox="1"/>
          <p:nvPr/>
        </p:nvSpPr>
        <p:spPr>
          <a:xfrm>
            <a:off x="1628503" y="630952"/>
            <a:ext cx="7932030" cy="461665"/>
          </a:xfrm>
          <a:prstGeom prst="rect">
            <a:avLst/>
          </a:prstGeom>
          <a:noFill/>
        </p:spPr>
        <p:txBody>
          <a:bodyPr wrap="square">
            <a:spAutoFit/>
          </a:bodyPr>
          <a:lstStyle/>
          <a:p>
            <a:r>
              <a:rPr lang="en-US" sz="2400" b="1" dirty="0">
                <a:solidFill>
                  <a:srgbClr val="00B050"/>
                </a:solidFill>
                <a:latin typeface="Times New Roman" panose="02020603050405020304" pitchFamily="18" charset="0"/>
                <a:cs typeface="Times New Roman" panose="02020603050405020304" pitchFamily="18" charset="0"/>
              </a:rPr>
              <a:t>1. </a:t>
            </a:r>
            <a:r>
              <a:rPr lang="en-US" sz="2400" b="1" dirty="0" err="1">
                <a:solidFill>
                  <a:srgbClr val="00B050"/>
                </a:solidFill>
                <a:latin typeface="Times New Roman" panose="02020603050405020304" pitchFamily="18" charset="0"/>
                <a:cs typeface="Times New Roman" panose="02020603050405020304" pitchFamily="18" charset="0"/>
              </a:rPr>
              <a:t>Bối</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cảnh</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và</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những</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nét</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chính</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của</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cuộc</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chiến</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đấu</a:t>
            </a:r>
            <a:endParaRPr lang="en-US" sz="2400" b="1" dirty="0">
              <a:solidFill>
                <a:srgbClr val="00B05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6F797CDB-5281-499F-80F0-C7B724AF239E}"/>
              </a:ext>
            </a:extLst>
          </p:cNvPr>
          <p:cNvSpPr txBox="1"/>
          <p:nvPr/>
        </p:nvSpPr>
        <p:spPr>
          <a:xfrm>
            <a:off x="1761300" y="1198867"/>
            <a:ext cx="9983205" cy="1200329"/>
          </a:xfrm>
          <a:prstGeom prst="rect">
            <a:avLst/>
          </a:prstGeom>
          <a:solidFill>
            <a:schemeClr val="accent2">
              <a:lumMod val="20000"/>
              <a:lumOff val="80000"/>
            </a:schemeClr>
          </a:solidFill>
          <a:ln>
            <a:solidFill>
              <a:srgbClr val="00B050"/>
            </a:solidFill>
          </a:ln>
        </p:spPr>
        <p:txBody>
          <a:bodyPr wrap="square">
            <a:spAutoFit/>
          </a:bodyPr>
          <a:lstStyle/>
          <a:p>
            <a:pPr algn="just"/>
            <a:r>
              <a:rPr lang="en-US" sz="2400" b="1" dirty="0" err="1">
                <a:solidFill>
                  <a:srgbClr val="0070C0"/>
                </a:solidFill>
                <a:latin typeface="Times New Roman" panose="02020603050405020304" pitchFamily="18" charset="0"/>
                <a:cs typeface="Times New Roman" panose="02020603050405020304" pitchFamily="18" charset="0"/>
              </a:rPr>
              <a:t>Khám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a:t>
            </a:r>
            <a:endParaRPr lang="en-US" sz="2400" b="1" dirty="0">
              <a:solidFill>
                <a:srgbClr val="0070C0"/>
              </a:solidFill>
              <a:latin typeface="Times New Roman" panose="02020603050405020304" pitchFamily="18" charset="0"/>
              <a:cs typeface="Times New Roman" panose="02020603050405020304" pitchFamily="18" charset="0"/>
            </a:endParaRPr>
          </a:p>
          <a:p>
            <a:pPr algn="just"/>
            <a:r>
              <a:rPr lang="en-US" sz="2400" b="1" dirty="0">
                <a:solidFill>
                  <a:srgbClr val="0070C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4.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xmlns="" id="{1A51E047-8A74-4C85-BB39-CE15485559C7}"/>
              </a:ext>
            </a:extLst>
          </p:cNvPr>
          <p:cNvSpPr txBox="1"/>
          <p:nvPr/>
        </p:nvSpPr>
        <p:spPr>
          <a:xfrm>
            <a:off x="447494" y="2591627"/>
            <a:ext cx="11297011" cy="3726661"/>
          </a:xfrm>
          <a:prstGeom prst="rect">
            <a:avLst/>
          </a:prstGeom>
          <a:noFill/>
          <a:ln>
            <a:solidFill>
              <a:srgbClr val="00B050"/>
            </a:solidFill>
          </a:ln>
        </p:spPr>
        <p:txBody>
          <a:bodyPr wrap="square">
            <a:spAutoFit/>
          </a:bodyPr>
          <a:lstStyle/>
          <a:p>
            <a:pPr algn="ctr">
              <a:lnSpc>
                <a:spcPct val="150000"/>
              </a:lnSpc>
              <a:spcBef>
                <a:spcPts val="600"/>
              </a:spcBef>
              <a:spcAft>
                <a:spcPts val="600"/>
              </a:spcAft>
            </a:pPr>
            <a:r>
              <a:rPr lang="vi-VN" sz="2400" b="1" dirty="0">
                <a:solidFill>
                  <a:srgbClr val="FF0000"/>
                </a:solidFill>
                <a:latin typeface="Times New Roman" panose="02020603050405020304" pitchFamily="18" charset="0"/>
                <a:cs typeface="Times New Roman" panose="02020603050405020304" pitchFamily="18" charset="0"/>
              </a:rPr>
              <a:t>P</a:t>
            </a:r>
            <a:r>
              <a:rPr lang="en-US" sz="2400" b="1" dirty="0">
                <a:solidFill>
                  <a:srgbClr val="FF0000"/>
                </a:solidFill>
                <a:latin typeface="Times New Roman" panose="02020603050405020304" pitchFamily="18" charset="0"/>
                <a:cs typeface="Times New Roman" panose="02020603050405020304" pitchFamily="18" charset="0"/>
              </a:rPr>
              <a:t>HIẾU HỌC TẬP </a:t>
            </a:r>
            <a:r>
              <a:rPr lang="vi-VN" sz="2400" b="1" dirty="0">
                <a:solidFill>
                  <a:srgbClr val="FF0000"/>
                </a:solidFill>
                <a:latin typeface="Times New Roman" panose="02020603050405020304" pitchFamily="18" charset="0"/>
                <a:cs typeface="Times New Roman" panose="02020603050405020304" pitchFamily="18" charset="0"/>
              </a:rPr>
              <a:t>1.</a:t>
            </a:r>
            <a:r>
              <a:rPr lang="en-US" sz="2400" b="1" dirty="0">
                <a:solidFill>
                  <a:srgbClr val="FF0000"/>
                </a:solidFill>
                <a:latin typeface="Times New Roman" panose="02020603050405020304" pitchFamily="18" charset="0"/>
                <a:cs typeface="Times New Roman" panose="02020603050405020304" pitchFamily="18" charset="0"/>
              </a:rPr>
              <a:t>3</a:t>
            </a:r>
          </a:p>
          <a:p>
            <a:pPr algn="ctr">
              <a:lnSpc>
                <a:spcPct val="1500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12" name="Table 4">
            <a:extLst>
              <a:ext uri="{FF2B5EF4-FFF2-40B4-BE49-F238E27FC236}">
                <a16:creationId xmlns:a16="http://schemas.microsoft.com/office/drawing/2014/main" xmlns="" id="{6DD83B3B-3D2B-4883-BD8C-19F3C4748F77}"/>
              </a:ext>
            </a:extLst>
          </p:cNvPr>
          <p:cNvGraphicFramePr>
            <a:graphicFrameLocks noGrp="1"/>
          </p:cNvGraphicFramePr>
          <p:nvPr>
            <p:extLst>
              <p:ext uri="{D42A27DB-BD31-4B8C-83A1-F6EECF244321}">
                <p14:modId xmlns:p14="http://schemas.microsoft.com/office/powerpoint/2010/main" val="1975414958"/>
              </p:ext>
            </p:extLst>
          </p:nvPr>
        </p:nvGraphicFramePr>
        <p:xfrm>
          <a:off x="478971" y="3455908"/>
          <a:ext cx="5617028" cy="2771140"/>
        </p:xfrm>
        <a:graphic>
          <a:graphicData uri="http://schemas.openxmlformats.org/drawingml/2006/table">
            <a:tbl>
              <a:tblPr firstRow="1" bandRow="1">
                <a:tableStyleId>{5C22544A-7EE6-4342-B048-85BDC9FD1C3A}</a:tableStyleId>
              </a:tblPr>
              <a:tblGrid>
                <a:gridCol w="5617028">
                  <a:extLst>
                    <a:ext uri="{9D8B030D-6E8A-4147-A177-3AD203B41FA5}">
                      <a16:colId xmlns:a16="http://schemas.microsoft.com/office/drawing/2014/main" xmlns="" val="2865664569"/>
                    </a:ext>
                  </a:extLst>
                </a:gridCol>
              </a:tblGrid>
              <a:tr h="0">
                <a:tc>
                  <a:txBody>
                    <a:bodyPr/>
                    <a:lstStyle/>
                    <a:p>
                      <a:pPr marL="285750" indent="-285750">
                        <a:lnSpc>
                          <a:spcPts val="2500"/>
                        </a:lnSpc>
                        <a:spcBef>
                          <a:spcPts val="600"/>
                        </a:spcBef>
                        <a:spcAft>
                          <a:spcPts val="600"/>
                        </a:spcAft>
                        <a:buFont typeface="Wingdings" panose="05000000000000000000" pitchFamily="2" charset="2"/>
                        <a:buChar char="v"/>
                      </a:pPr>
                      <a:r>
                        <a:rPr lang="en-US" sz="2400" b="0" dirty="0">
                          <a:solidFill>
                            <a:schemeClr val="tx1"/>
                          </a:solidFill>
                          <a:latin typeface="Times New Roman" panose="02020603050405020304" pitchFamily="18" charset="0"/>
                          <a:cs typeface="Times New Roman" panose="02020603050405020304" pitchFamily="18" charset="0"/>
                        </a:rPr>
                        <a:t> </a:t>
                      </a:r>
                      <a:r>
                        <a:rPr lang="vi-VN" sz="2400" b="0" dirty="0">
                          <a:solidFill>
                            <a:schemeClr val="tx1"/>
                          </a:solidFill>
                          <a:latin typeface="Times New Roman" panose="02020603050405020304" pitchFamily="18" charset="0"/>
                          <a:cs typeface="Times New Roman" panose="02020603050405020304" pitchFamily="18" charset="0"/>
                        </a:rPr>
                        <a:t>Nhiệm vụ </a:t>
                      </a:r>
                      <a:r>
                        <a:rPr lang="vi-VN" sz="2400" b="0" dirty="0">
                          <a:solidFill>
                            <a:srgbClr val="00B050"/>
                          </a:solidFill>
                          <a:latin typeface="Times New Roman" panose="02020603050405020304" pitchFamily="18" charset="0"/>
                          <a:cs typeface="Times New Roman" panose="02020603050405020304" pitchFamily="18" charset="0"/>
                        </a:rPr>
                        <a:t>(</a:t>
                      </a:r>
                      <a:r>
                        <a:rPr lang="en-US" sz="2400" b="0" dirty="0">
                          <a:solidFill>
                            <a:srgbClr val="00B050"/>
                          </a:solidFill>
                          <a:latin typeface="Times New Roman" panose="02020603050405020304" pitchFamily="18" charset="0"/>
                          <a:cs typeface="Times New Roman" panose="02020603050405020304" pitchFamily="18" charset="0"/>
                        </a:rPr>
                        <a:t>HS </a:t>
                      </a:r>
                      <a:r>
                        <a:rPr lang="en-US" sz="2400" b="0" dirty="0" err="1">
                          <a:solidFill>
                            <a:srgbClr val="00B050"/>
                          </a:solidFill>
                          <a:latin typeface="Times New Roman" panose="02020603050405020304" pitchFamily="18" charset="0"/>
                          <a:cs typeface="Times New Roman" panose="02020603050405020304" pitchFamily="18" charset="0"/>
                        </a:rPr>
                        <a:t>làm</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việc</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theo</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cặp</a:t>
                      </a:r>
                      <a:r>
                        <a:rPr lang="vi-VN" sz="2400" b="0" dirty="0">
                          <a:solidFill>
                            <a:srgbClr val="00B050"/>
                          </a:solidFill>
                          <a:latin typeface="Times New Roman" panose="02020603050405020304" pitchFamily="18" charset="0"/>
                          <a:cs typeface="Times New Roman" panose="02020603050405020304" pitchFamily="18" charset="0"/>
                        </a:rPr>
                        <a:t>): </a:t>
                      </a:r>
                      <a:endParaRPr lang="en-US" sz="2400" b="0" dirty="0">
                        <a:solidFill>
                          <a:srgbClr val="00B050"/>
                        </a:solidFill>
                        <a:latin typeface="Times New Roman" panose="02020603050405020304" pitchFamily="18" charset="0"/>
                        <a:cs typeface="Times New Roman" panose="02020603050405020304" pitchFamily="18" charset="0"/>
                      </a:endParaRPr>
                    </a:p>
                    <a:p>
                      <a:pPr marL="342900" indent="-342900" algn="just">
                        <a:lnSpc>
                          <a:spcPts val="2500"/>
                        </a:lnSpc>
                        <a:spcBef>
                          <a:spcPts val="600"/>
                        </a:spcBef>
                        <a:spcAft>
                          <a:spcPts val="600"/>
                        </a:spcAft>
                        <a:buAutoNum type="arabicPeriod"/>
                      </a:pPr>
                      <a:r>
                        <a:rPr lang="vi-VN" sz="2400" b="0" dirty="0">
                          <a:solidFill>
                            <a:schemeClr val="tx1"/>
                          </a:solidFill>
                          <a:latin typeface="Times New Roman" panose="02020603050405020304" pitchFamily="18" charset="0"/>
                          <a:cs typeface="Times New Roman" panose="02020603050405020304" pitchFamily="18" charset="0"/>
                        </a:rPr>
                        <a:t>Đọc câu hỏi Khám phá </a:t>
                      </a:r>
                      <a:r>
                        <a:rPr lang="en-US" sz="2400" b="0" dirty="0">
                          <a:solidFill>
                            <a:schemeClr val="tx1"/>
                          </a:solidFill>
                          <a:latin typeface="Times New Roman" panose="02020603050405020304" pitchFamily="18" charset="0"/>
                          <a:cs typeface="Times New Roman" panose="02020603050405020304" pitchFamily="18" charset="0"/>
                        </a:rPr>
                        <a:t>4</a:t>
                      </a:r>
                      <a:r>
                        <a:rPr lang="vi-VN" sz="2400" b="0" dirty="0">
                          <a:solidFill>
                            <a:schemeClr val="tx1"/>
                          </a:solidFill>
                          <a:latin typeface="Times New Roman" panose="02020603050405020304" pitchFamily="18" charset="0"/>
                          <a:cs typeface="Times New Roman" panose="02020603050405020304" pitchFamily="18" charset="0"/>
                        </a:rPr>
                        <a:t>, thông tin </a:t>
                      </a:r>
                      <a:r>
                        <a:rPr lang="vi-VN" sz="2400" b="0" dirty="0">
                          <a:solidFill>
                            <a:srgbClr val="00B050"/>
                          </a:solidFill>
                          <a:latin typeface="Times New Roman" panose="02020603050405020304" pitchFamily="18" charset="0"/>
                          <a:cs typeface="Times New Roman" panose="02020603050405020304" pitchFamily="18" charset="0"/>
                        </a:rPr>
                        <a:t>mục </a:t>
                      </a:r>
                      <a:r>
                        <a:rPr lang="en-US" sz="2400" b="0" dirty="0">
                          <a:solidFill>
                            <a:srgbClr val="00B050"/>
                          </a:solidFill>
                          <a:latin typeface="Times New Roman" panose="02020603050405020304" pitchFamily="18" charset="0"/>
                          <a:cs typeface="Times New Roman" panose="02020603050405020304" pitchFamily="18" charset="0"/>
                        </a:rPr>
                        <a:t>I</a:t>
                      </a:r>
                      <a:r>
                        <a:rPr lang="vi-VN" sz="2400" b="0" dirty="0">
                          <a:solidFill>
                            <a:srgbClr val="00B050"/>
                          </a:solidFill>
                          <a:latin typeface="Times New Roman" panose="02020603050405020304" pitchFamily="18" charset="0"/>
                          <a:cs typeface="Times New Roman" panose="02020603050405020304" pitchFamily="18" charset="0"/>
                        </a:rPr>
                        <a:t>I/1 SGK. </a:t>
                      </a:r>
                      <a:endParaRPr lang="en-US" sz="2400" b="0" dirty="0">
                        <a:solidFill>
                          <a:srgbClr val="00B050"/>
                        </a:solidFill>
                        <a:latin typeface="Times New Roman" panose="02020603050405020304" pitchFamily="18" charset="0"/>
                        <a:cs typeface="Times New Roman" panose="02020603050405020304" pitchFamily="18" charset="0"/>
                      </a:endParaRPr>
                    </a:p>
                    <a:p>
                      <a:pPr marL="357188" indent="-357188" algn="just">
                        <a:lnSpc>
                          <a:spcPts val="2500"/>
                        </a:lnSpc>
                        <a:spcBef>
                          <a:spcPts val="600"/>
                        </a:spcBef>
                        <a:spcAft>
                          <a:spcPts val="600"/>
                        </a:spcAft>
                      </a:pPr>
                      <a:r>
                        <a:rPr lang="vi-VN" sz="2400" b="0" dirty="0">
                          <a:solidFill>
                            <a:schemeClr val="tx1"/>
                          </a:solidFill>
                          <a:latin typeface="Times New Roman" panose="02020603050405020304" pitchFamily="18" charset="0"/>
                          <a:cs typeface="Times New Roman" panose="02020603050405020304" pitchFamily="18" charset="0"/>
                        </a:rPr>
                        <a:t>2. Hoàn thành </a:t>
                      </a:r>
                      <a:r>
                        <a:rPr lang="en-US" sz="2400" b="0" dirty="0">
                          <a:solidFill>
                            <a:schemeClr val="tx1"/>
                          </a:solidFill>
                          <a:latin typeface="Times New Roman" panose="02020603050405020304" pitchFamily="18" charset="0"/>
                          <a:cs typeface="Times New Roman" panose="02020603050405020304" pitchFamily="18" charset="0"/>
                        </a:rPr>
                        <a:t>LĐTD</a:t>
                      </a:r>
                      <a:r>
                        <a:rPr lang="vi-VN" sz="2400" b="0" dirty="0">
                          <a:solidFill>
                            <a:schemeClr val="tx1"/>
                          </a:solidFill>
                          <a:latin typeface="Times New Roman" panose="02020603050405020304" pitchFamily="18" charset="0"/>
                          <a:cs typeface="Times New Roman" panose="02020603050405020304" pitchFamily="18" charset="0"/>
                        </a:rPr>
                        <a:t> </a:t>
                      </a:r>
                      <a:r>
                        <a:rPr lang="vi-VN" sz="2400" b="0" dirty="0">
                          <a:solidFill>
                            <a:srgbClr val="00B050"/>
                          </a:solidFill>
                          <a:latin typeface="Times New Roman" panose="02020603050405020304" pitchFamily="18" charset="0"/>
                          <a:cs typeface="Times New Roman" panose="02020603050405020304" pitchFamily="18" charset="0"/>
                        </a:rPr>
                        <a:t>Bối cảnh và những nét chính của cuộc chiến </a:t>
                      </a:r>
                      <a:r>
                        <a:rPr lang="en-US" sz="2400" b="0" dirty="0" err="1">
                          <a:solidFill>
                            <a:srgbClr val="00B050"/>
                          </a:solidFill>
                          <a:latin typeface="Times New Roman" panose="02020603050405020304" pitchFamily="18" charset="0"/>
                          <a:cs typeface="Times New Roman" panose="02020603050405020304" pitchFamily="18" charset="0"/>
                        </a:rPr>
                        <a:t>đấu</a:t>
                      </a:r>
                      <a:r>
                        <a:rPr lang="vi-VN" sz="2400" b="0" dirty="0">
                          <a:solidFill>
                            <a:srgbClr val="00B050"/>
                          </a:solidFill>
                          <a:latin typeface="Times New Roman" panose="02020603050405020304" pitchFamily="18" charset="0"/>
                          <a:cs typeface="Times New Roman" panose="02020603050405020304" pitchFamily="18" charset="0"/>
                        </a:rPr>
                        <a:t> bảo vệ biên giới </a:t>
                      </a:r>
                      <a:r>
                        <a:rPr lang="en-US" sz="2400" b="0" dirty="0" err="1">
                          <a:solidFill>
                            <a:srgbClr val="00B050"/>
                          </a:solidFill>
                          <a:latin typeface="Times New Roman" panose="02020603050405020304" pitchFamily="18" charset="0"/>
                          <a:cs typeface="Times New Roman" panose="02020603050405020304" pitchFamily="18" charset="0"/>
                        </a:rPr>
                        <a:t>phía</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Bắc</a:t>
                      </a:r>
                      <a:r>
                        <a:rPr lang="vi-VN" sz="2400" b="0" dirty="0">
                          <a:solidFill>
                            <a:srgbClr val="00B050"/>
                          </a:solidFill>
                          <a:latin typeface="Times New Roman" panose="02020603050405020304" pitchFamily="18" charset="0"/>
                          <a:cs typeface="Times New Roman" panose="02020603050405020304" pitchFamily="18" charset="0"/>
                        </a:rPr>
                        <a:t> của Tổ quốc. </a:t>
                      </a:r>
                      <a:endParaRPr lang="en-US" sz="2400" b="0" dirty="0">
                        <a:solidFill>
                          <a:srgbClr val="00B050"/>
                        </a:solidFill>
                        <a:latin typeface="Times New Roman" panose="02020603050405020304" pitchFamily="18" charset="0"/>
                        <a:cs typeface="Times New Roman" panose="02020603050405020304" pitchFamily="18" charset="0"/>
                      </a:endParaRPr>
                    </a:p>
                    <a:p>
                      <a:pPr marL="342900" indent="-342900">
                        <a:lnSpc>
                          <a:spcPts val="2500"/>
                        </a:lnSpc>
                        <a:spcBef>
                          <a:spcPts val="600"/>
                        </a:spcBef>
                        <a:spcAft>
                          <a:spcPts val="600"/>
                        </a:spcAft>
                        <a:buFont typeface="Wingdings" panose="05000000000000000000" pitchFamily="2" charset="2"/>
                        <a:buChar char="v"/>
                      </a:pPr>
                      <a:r>
                        <a:rPr lang="en-US" sz="2400" b="0" dirty="0">
                          <a:solidFill>
                            <a:schemeClr val="tx1"/>
                          </a:solidFill>
                          <a:latin typeface="Times New Roman" panose="02020603050405020304" pitchFamily="18" charset="0"/>
                          <a:cs typeface="Times New Roman" panose="02020603050405020304" pitchFamily="18" charset="0"/>
                        </a:rPr>
                        <a:t> </a:t>
                      </a:r>
                      <a:r>
                        <a:rPr lang="vi-VN" sz="2400" b="0" dirty="0">
                          <a:solidFill>
                            <a:schemeClr val="tx1"/>
                          </a:solidFill>
                          <a:latin typeface="Times New Roman" panose="02020603050405020304" pitchFamily="18" charset="0"/>
                          <a:cs typeface="Times New Roman" panose="02020603050405020304" pitchFamily="18" charset="0"/>
                        </a:rPr>
                        <a:t>Thời gian thực hiện: </a:t>
                      </a:r>
                      <a:r>
                        <a:rPr lang="vi-VN" sz="2400" b="0" dirty="0">
                          <a:solidFill>
                            <a:srgbClr val="00B050"/>
                          </a:solidFill>
                          <a:latin typeface="Times New Roman" panose="02020603050405020304" pitchFamily="18" charset="0"/>
                          <a:cs typeface="Times New Roman" panose="02020603050405020304" pitchFamily="18" charset="0"/>
                        </a:rPr>
                        <a:t>05</a:t>
                      </a:r>
                      <a:r>
                        <a:rPr lang="vi-VN" sz="2400" b="0" dirty="0">
                          <a:solidFill>
                            <a:schemeClr val="tx1"/>
                          </a:solidFill>
                          <a:latin typeface="Times New Roman" panose="02020603050405020304" pitchFamily="18" charset="0"/>
                          <a:cs typeface="Times New Roman" panose="02020603050405020304" pitchFamily="18" charset="0"/>
                        </a:rPr>
                        <a:t> phút.</a:t>
                      </a:r>
                      <a:endParaRPr lang="en-US" sz="2400" b="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3715065018"/>
                  </a:ext>
                </a:extLst>
              </a:tr>
            </a:tbl>
          </a:graphicData>
        </a:graphic>
      </p:graphicFrame>
      <p:pic>
        <p:nvPicPr>
          <p:cNvPr id="15" name="Picture 14">
            <a:extLst>
              <a:ext uri="{FF2B5EF4-FFF2-40B4-BE49-F238E27FC236}">
                <a16:creationId xmlns:a16="http://schemas.microsoft.com/office/drawing/2014/main" xmlns="" id="{FA57409C-9500-482B-ACDF-10120AA2E511}"/>
              </a:ext>
            </a:extLst>
          </p:cNvPr>
          <p:cNvPicPr>
            <a:picLocks noChangeAspect="1"/>
          </p:cNvPicPr>
          <p:nvPr/>
        </p:nvPicPr>
        <p:blipFill>
          <a:blip r:embed="rId3"/>
          <a:stretch>
            <a:fillRect/>
          </a:stretch>
        </p:blipFill>
        <p:spPr>
          <a:xfrm>
            <a:off x="6281458" y="3455908"/>
            <a:ext cx="5277587" cy="2694635"/>
          </a:xfrm>
          <a:prstGeom prst="rect">
            <a:avLst/>
          </a:prstGeom>
          <a:ln>
            <a:solidFill>
              <a:srgbClr val="00B050"/>
            </a:solidFill>
          </a:ln>
        </p:spPr>
      </p:pic>
    </p:spTree>
    <p:extLst>
      <p:ext uri="{BB962C8B-B14F-4D97-AF65-F5344CB8AC3E}">
        <p14:creationId xmlns:p14="http://schemas.microsoft.com/office/powerpoint/2010/main" val="189273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heel(1)">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par>
                                <p:cTn id="28" presetID="53" presetClass="entr" presetSubtype="1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par>
                                <p:cTn id="33" presetID="53" presetClass="entr" presetSubtype="1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D05375C-D014-4233-AEFE-BD8F5542AD93}"/>
              </a:ext>
            </a:extLst>
          </p:cNvPr>
          <p:cNvPicPr>
            <a:picLocks noChangeAspect="1"/>
          </p:cNvPicPr>
          <p:nvPr/>
        </p:nvPicPr>
        <p:blipFill>
          <a:blip r:embed="rId3"/>
          <a:stretch>
            <a:fillRect/>
          </a:stretch>
        </p:blipFill>
        <p:spPr>
          <a:xfrm>
            <a:off x="2564425" y="6057999"/>
            <a:ext cx="9421540" cy="666843"/>
          </a:xfrm>
          <a:prstGeom prst="rect">
            <a:avLst/>
          </a:prstGeom>
        </p:spPr>
      </p:pic>
      <p:pic>
        <p:nvPicPr>
          <p:cNvPr id="7" name="Picture 6">
            <a:extLst>
              <a:ext uri="{FF2B5EF4-FFF2-40B4-BE49-F238E27FC236}">
                <a16:creationId xmlns:a16="http://schemas.microsoft.com/office/drawing/2014/main" xmlns="" id="{B2164C71-CE5E-4186-8930-DF1DBBD204EE}"/>
              </a:ext>
            </a:extLst>
          </p:cNvPr>
          <p:cNvPicPr>
            <a:picLocks noChangeAspect="1"/>
          </p:cNvPicPr>
          <p:nvPr/>
        </p:nvPicPr>
        <p:blipFill>
          <a:blip r:embed="rId4"/>
          <a:stretch>
            <a:fillRect/>
          </a:stretch>
        </p:blipFill>
        <p:spPr>
          <a:xfrm>
            <a:off x="2821558" y="1376033"/>
            <a:ext cx="285790" cy="4715533"/>
          </a:xfrm>
          <a:prstGeom prst="rect">
            <a:avLst/>
          </a:prstGeom>
        </p:spPr>
      </p:pic>
      <p:pic>
        <p:nvPicPr>
          <p:cNvPr id="11" name="Picture 10">
            <a:extLst>
              <a:ext uri="{FF2B5EF4-FFF2-40B4-BE49-F238E27FC236}">
                <a16:creationId xmlns:a16="http://schemas.microsoft.com/office/drawing/2014/main" xmlns="" id="{CB256195-0210-4DAC-B19F-A84044906B68}"/>
              </a:ext>
            </a:extLst>
          </p:cNvPr>
          <p:cNvPicPr>
            <a:picLocks noChangeAspect="1"/>
          </p:cNvPicPr>
          <p:nvPr/>
        </p:nvPicPr>
        <p:blipFill>
          <a:blip r:embed="rId5"/>
          <a:stretch>
            <a:fillRect/>
          </a:stretch>
        </p:blipFill>
        <p:spPr>
          <a:xfrm>
            <a:off x="3107348" y="956874"/>
            <a:ext cx="1371791" cy="838317"/>
          </a:xfrm>
          <a:prstGeom prst="rect">
            <a:avLst/>
          </a:prstGeom>
        </p:spPr>
      </p:pic>
      <p:pic>
        <p:nvPicPr>
          <p:cNvPr id="13" name="Picture 12">
            <a:extLst>
              <a:ext uri="{FF2B5EF4-FFF2-40B4-BE49-F238E27FC236}">
                <a16:creationId xmlns:a16="http://schemas.microsoft.com/office/drawing/2014/main" xmlns="" id="{21754DCE-AB82-4D1A-BC67-49A4D3EA69A6}"/>
              </a:ext>
            </a:extLst>
          </p:cNvPr>
          <p:cNvPicPr>
            <a:picLocks noChangeAspect="1"/>
          </p:cNvPicPr>
          <p:nvPr/>
        </p:nvPicPr>
        <p:blipFill>
          <a:blip r:embed="rId6"/>
          <a:stretch>
            <a:fillRect/>
          </a:stretch>
        </p:blipFill>
        <p:spPr>
          <a:xfrm>
            <a:off x="4500133" y="487475"/>
            <a:ext cx="3962953" cy="1066949"/>
          </a:xfrm>
          <a:prstGeom prst="rect">
            <a:avLst/>
          </a:prstGeom>
        </p:spPr>
      </p:pic>
      <p:pic>
        <p:nvPicPr>
          <p:cNvPr id="15" name="Picture 14">
            <a:extLst>
              <a:ext uri="{FF2B5EF4-FFF2-40B4-BE49-F238E27FC236}">
                <a16:creationId xmlns:a16="http://schemas.microsoft.com/office/drawing/2014/main" xmlns="" id="{95F91D64-E0D7-42B0-98A2-A9BAFC28CAE3}"/>
              </a:ext>
            </a:extLst>
          </p:cNvPr>
          <p:cNvPicPr>
            <a:picLocks noChangeAspect="1"/>
          </p:cNvPicPr>
          <p:nvPr/>
        </p:nvPicPr>
        <p:blipFill>
          <a:blip r:embed="rId7"/>
          <a:stretch>
            <a:fillRect/>
          </a:stretch>
        </p:blipFill>
        <p:spPr>
          <a:xfrm>
            <a:off x="4479139" y="1590375"/>
            <a:ext cx="6944694" cy="409632"/>
          </a:xfrm>
          <a:prstGeom prst="rect">
            <a:avLst/>
          </a:prstGeom>
        </p:spPr>
      </p:pic>
      <p:pic>
        <p:nvPicPr>
          <p:cNvPr id="17" name="Picture 16">
            <a:extLst>
              <a:ext uri="{FF2B5EF4-FFF2-40B4-BE49-F238E27FC236}">
                <a16:creationId xmlns:a16="http://schemas.microsoft.com/office/drawing/2014/main" xmlns="" id="{80C227D9-E4A1-49F6-A650-8900C29058A7}"/>
              </a:ext>
            </a:extLst>
          </p:cNvPr>
          <p:cNvPicPr>
            <a:picLocks noChangeAspect="1"/>
          </p:cNvPicPr>
          <p:nvPr/>
        </p:nvPicPr>
        <p:blipFill>
          <a:blip r:embed="rId8"/>
          <a:stretch>
            <a:fillRect/>
          </a:stretch>
        </p:blipFill>
        <p:spPr>
          <a:xfrm>
            <a:off x="3107348" y="2455907"/>
            <a:ext cx="1352739" cy="657317"/>
          </a:xfrm>
          <a:prstGeom prst="rect">
            <a:avLst/>
          </a:prstGeom>
        </p:spPr>
      </p:pic>
      <p:pic>
        <p:nvPicPr>
          <p:cNvPr id="19" name="Picture 18">
            <a:extLst>
              <a:ext uri="{FF2B5EF4-FFF2-40B4-BE49-F238E27FC236}">
                <a16:creationId xmlns:a16="http://schemas.microsoft.com/office/drawing/2014/main" xmlns="" id="{97FC9C46-9794-430F-85ED-BE44C5F04BC3}"/>
              </a:ext>
            </a:extLst>
          </p:cNvPr>
          <p:cNvPicPr>
            <a:picLocks noChangeAspect="1"/>
          </p:cNvPicPr>
          <p:nvPr/>
        </p:nvPicPr>
        <p:blipFill>
          <a:blip r:embed="rId9"/>
          <a:stretch>
            <a:fillRect/>
          </a:stretch>
        </p:blipFill>
        <p:spPr>
          <a:xfrm>
            <a:off x="4479139" y="2137451"/>
            <a:ext cx="4077269" cy="724001"/>
          </a:xfrm>
          <a:prstGeom prst="rect">
            <a:avLst/>
          </a:prstGeom>
        </p:spPr>
      </p:pic>
      <p:pic>
        <p:nvPicPr>
          <p:cNvPr id="21" name="Picture 20">
            <a:extLst>
              <a:ext uri="{FF2B5EF4-FFF2-40B4-BE49-F238E27FC236}">
                <a16:creationId xmlns:a16="http://schemas.microsoft.com/office/drawing/2014/main" xmlns="" id="{DCD84BD4-51C7-4FF8-9A57-90F260331C54}"/>
              </a:ext>
            </a:extLst>
          </p:cNvPr>
          <p:cNvPicPr>
            <a:picLocks noChangeAspect="1"/>
          </p:cNvPicPr>
          <p:nvPr/>
        </p:nvPicPr>
        <p:blipFill>
          <a:blip r:embed="rId10"/>
          <a:stretch>
            <a:fillRect/>
          </a:stretch>
        </p:blipFill>
        <p:spPr>
          <a:xfrm>
            <a:off x="4460087" y="2877656"/>
            <a:ext cx="7544853" cy="409632"/>
          </a:xfrm>
          <a:prstGeom prst="rect">
            <a:avLst/>
          </a:prstGeom>
        </p:spPr>
      </p:pic>
      <p:pic>
        <p:nvPicPr>
          <p:cNvPr id="23" name="Picture 22">
            <a:extLst>
              <a:ext uri="{FF2B5EF4-FFF2-40B4-BE49-F238E27FC236}">
                <a16:creationId xmlns:a16="http://schemas.microsoft.com/office/drawing/2014/main" xmlns="" id="{6433BEAE-68C5-4B54-8463-4450B687F6D4}"/>
              </a:ext>
            </a:extLst>
          </p:cNvPr>
          <p:cNvPicPr>
            <a:picLocks noChangeAspect="1"/>
          </p:cNvPicPr>
          <p:nvPr/>
        </p:nvPicPr>
        <p:blipFill>
          <a:blip r:embed="rId11"/>
          <a:stretch>
            <a:fillRect/>
          </a:stretch>
        </p:blipFill>
        <p:spPr>
          <a:xfrm>
            <a:off x="3099763" y="3940131"/>
            <a:ext cx="1400370" cy="752580"/>
          </a:xfrm>
          <a:prstGeom prst="rect">
            <a:avLst/>
          </a:prstGeom>
        </p:spPr>
      </p:pic>
      <p:pic>
        <p:nvPicPr>
          <p:cNvPr id="25" name="Picture 24">
            <a:extLst>
              <a:ext uri="{FF2B5EF4-FFF2-40B4-BE49-F238E27FC236}">
                <a16:creationId xmlns:a16="http://schemas.microsoft.com/office/drawing/2014/main" xmlns="" id="{760EE121-EAAA-41CB-8912-8FDC319FBAA5}"/>
              </a:ext>
            </a:extLst>
          </p:cNvPr>
          <p:cNvPicPr>
            <a:picLocks noChangeAspect="1"/>
          </p:cNvPicPr>
          <p:nvPr/>
        </p:nvPicPr>
        <p:blipFill>
          <a:blip r:embed="rId12"/>
          <a:stretch>
            <a:fillRect/>
          </a:stretch>
        </p:blipFill>
        <p:spPr>
          <a:xfrm>
            <a:off x="4500133" y="3406656"/>
            <a:ext cx="4163006" cy="1066949"/>
          </a:xfrm>
          <a:prstGeom prst="rect">
            <a:avLst/>
          </a:prstGeom>
        </p:spPr>
      </p:pic>
      <p:pic>
        <p:nvPicPr>
          <p:cNvPr id="27" name="Picture 26">
            <a:extLst>
              <a:ext uri="{FF2B5EF4-FFF2-40B4-BE49-F238E27FC236}">
                <a16:creationId xmlns:a16="http://schemas.microsoft.com/office/drawing/2014/main" xmlns="" id="{C34A8D0B-524C-4FF9-99F5-C5D5280575E6}"/>
              </a:ext>
            </a:extLst>
          </p:cNvPr>
          <p:cNvPicPr>
            <a:picLocks noChangeAspect="1"/>
          </p:cNvPicPr>
          <p:nvPr/>
        </p:nvPicPr>
        <p:blipFill>
          <a:blip r:embed="rId13"/>
          <a:stretch>
            <a:fillRect/>
          </a:stretch>
        </p:blipFill>
        <p:spPr>
          <a:xfrm>
            <a:off x="4500133" y="4482314"/>
            <a:ext cx="7392432" cy="409632"/>
          </a:xfrm>
          <a:prstGeom prst="rect">
            <a:avLst/>
          </a:prstGeom>
        </p:spPr>
      </p:pic>
      <p:pic>
        <p:nvPicPr>
          <p:cNvPr id="29" name="Picture 28">
            <a:extLst>
              <a:ext uri="{FF2B5EF4-FFF2-40B4-BE49-F238E27FC236}">
                <a16:creationId xmlns:a16="http://schemas.microsoft.com/office/drawing/2014/main" xmlns="" id="{7AA09928-DAE6-4D34-B7CA-6440E4347C16}"/>
              </a:ext>
            </a:extLst>
          </p:cNvPr>
          <p:cNvPicPr>
            <a:picLocks noChangeAspect="1"/>
          </p:cNvPicPr>
          <p:nvPr/>
        </p:nvPicPr>
        <p:blipFill>
          <a:blip r:embed="rId14"/>
          <a:stretch>
            <a:fillRect/>
          </a:stretch>
        </p:blipFill>
        <p:spPr>
          <a:xfrm>
            <a:off x="3099763" y="5072335"/>
            <a:ext cx="1914792" cy="828791"/>
          </a:xfrm>
          <a:prstGeom prst="rect">
            <a:avLst/>
          </a:prstGeom>
        </p:spPr>
      </p:pic>
      <p:pic>
        <p:nvPicPr>
          <p:cNvPr id="31" name="Picture 30">
            <a:extLst>
              <a:ext uri="{FF2B5EF4-FFF2-40B4-BE49-F238E27FC236}">
                <a16:creationId xmlns:a16="http://schemas.microsoft.com/office/drawing/2014/main" xmlns="" id="{39D3AE11-9FBA-4A4A-BB62-D8FD877456EB}"/>
              </a:ext>
            </a:extLst>
          </p:cNvPr>
          <p:cNvPicPr>
            <a:picLocks noChangeAspect="1"/>
          </p:cNvPicPr>
          <p:nvPr/>
        </p:nvPicPr>
        <p:blipFill>
          <a:blip r:embed="rId15"/>
          <a:stretch>
            <a:fillRect/>
          </a:stretch>
        </p:blipFill>
        <p:spPr>
          <a:xfrm>
            <a:off x="5079297" y="5072335"/>
            <a:ext cx="6725589" cy="847843"/>
          </a:xfrm>
          <a:prstGeom prst="rect">
            <a:avLst/>
          </a:prstGeom>
        </p:spPr>
      </p:pic>
      <p:sp>
        <p:nvSpPr>
          <p:cNvPr id="20" name="TextBox 19">
            <a:extLst>
              <a:ext uri="{FF2B5EF4-FFF2-40B4-BE49-F238E27FC236}">
                <a16:creationId xmlns:a16="http://schemas.microsoft.com/office/drawing/2014/main" xmlns="" id="{6CCFC9B5-177D-4B65-BD37-DBC183A92363}"/>
              </a:ext>
            </a:extLst>
          </p:cNvPr>
          <p:cNvSpPr txBox="1"/>
          <p:nvPr/>
        </p:nvSpPr>
        <p:spPr>
          <a:xfrm>
            <a:off x="197647" y="257993"/>
            <a:ext cx="2377365" cy="6463308"/>
          </a:xfrm>
          <a:prstGeom prst="rect">
            <a:avLst/>
          </a:prstGeom>
          <a:noFill/>
          <a:ln>
            <a:solidFill>
              <a:srgbClr val="00B050"/>
            </a:solidFill>
          </a:ln>
        </p:spPr>
        <p:txBody>
          <a:bodyPr wrap="square">
            <a:spAutoFit/>
          </a:bodyPr>
          <a:lstStyle/>
          <a:p>
            <a:r>
              <a:rPr lang="en-US" sz="2200" b="0" i="0" kern="0" spc="-240" dirty="0">
                <a:solidFill>
                  <a:srgbClr val="00B050"/>
                </a:solidFill>
                <a:effectLst/>
                <a:latin typeface="Times New Roman" panose="02020603050405020304" pitchFamily="18" charset="0"/>
                <a:cs typeface="Times New Roman" panose="02020603050405020304" pitchFamily="18" charset="0"/>
              </a:rPr>
              <a:t>HS </a:t>
            </a:r>
            <a:r>
              <a:rPr lang="en-US" sz="2200" b="0" i="0" kern="0" spc="-240" dirty="0" err="1">
                <a:solidFill>
                  <a:srgbClr val="00B050"/>
                </a:solidFill>
                <a:effectLst/>
                <a:latin typeface="Times New Roman" panose="02020603050405020304" pitchFamily="18" charset="0"/>
                <a:cs typeface="Times New Roman" panose="02020603050405020304" pitchFamily="18" charset="0"/>
              </a:rPr>
              <a:t>xem</a:t>
            </a:r>
            <a:r>
              <a:rPr lang="en-US" sz="2200" b="0" i="0" kern="0" spc="-240" dirty="0">
                <a:solidFill>
                  <a:srgbClr val="00B050"/>
                </a:solidFill>
                <a:effectLst/>
                <a:latin typeface="Times New Roman" panose="02020603050405020304" pitchFamily="18" charset="0"/>
                <a:cs typeface="Times New Roman" panose="02020603050405020304" pitchFamily="18" charset="0"/>
              </a:rPr>
              <a:t> </a:t>
            </a:r>
            <a:r>
              <a:rPr lang="en-US" sz="2200" b="0" i="0" kern="0" spc="-240" dirty="0" err="1">
                <a:solidFill>
                  <a:srgbClr val="00B050"/>
                </a:solidFill>
                <a:effectLst/>
                <a:latin typeface="Times New Roman" panose="02020603050405020304" pitchFamily="18" charset="0"/>
                <a:cs typeface="Times New Roman" panose="02020603050405020304" pitchFamily="18" charset="0"/>
              </a:rPr>
              <a:t>trước</a:t>
            </a:r>
            <a:r>
              <a:rPr lang="en-US" sz="2200" b="0" i="0" kern="0" spc="-240" dirty="0">
                <a:solidFill>
                  <a:srgbClr val="00B050"/>
                </a:solidFill>
                <a:effectLst/>
                <a:latin typeface="Times New Roman" panose="02020603050405020304" pitchFamily="18" charset="0"/>
                <a:cs typeface="Times New Roman" panose="02020603050405020304" pitchFamily="18" charset="0"/>
              </a:rPr>
              <a:t> ở </a:t>
            </a:r>
            <a:r>
              <a:rPr lang="en-US" sz="2200" b="0" i="0" kern="0" spc="-240" dirty="0" err="1">
                <a:solidFill>
                  <a:srgbClr val="00B050"/>
                </a:solidFill>
                <a:effectLst/>
                <a:latin typeface="Times New Roman" panose="02020603050405020304" pitchFamily="18" charset="0"/>
                <a:cs typeface="Times New Roman" panose="02020603050405020304" pitchFamily="18" charset="0"/>
              </a:rPr>
              <a:t>nhà</a:t>
            </a:r>
            <a:r>
              <a:rPr lang="en-US" sz="2200" b="0" i="0" kern="0" spc="-240" dirty="0">
                <a:solidFill>
                  <a:srgbClr val="00B050"/>
                </a:solidFill>
                <a:effectLst/>
                <a:latin typeface="Times New Roman" panose="02020603050405020304" pitchFamily="18" charset="0"/>
                <a:cs typeface="Times New Roman" panose="02020603050405020304" pitchFamily="18" charset="0"/>
              </a:rPr>
              <a:t>:</a:t>
            </a:r>
          </a:p>
          <a:p>
            <a:endParaRPr lang="en-US" sz="1400" b="0" i="0" dirty="0">
              <a:solidFill>
                <a:srgbClr val="00B050"/>
              </a:solidFill>
              <a:effectLst/>
              <a:latin typeface="Times New Roman" panose="02020603050405020304" pitchFamily="18" charset="0"/>
              <a:cs typeface="Times New Roman" panose="02020603050405020304" pitchFamily="18" charset="0"/>
            </a:endParaRPr>
          </a:p>
          <a:p>
            <a:pPr algn="just"/>
            <a:r>
              <a:rPr lang="en-US" sz="1400" dirty="0" err="1">
                <a:latin typeface="Times New Roman" panose="02020603050405020304" pitchFamily="18" charset="0"/>
                <a:cs typeface="Times New Roman" panose="02020603050405020304" pitchFamily="18" charset="0"/>
                <a:hlinkClick r:id="rId16"/>
              </a:rPr>
              <a:t>Lễ</a:t>
            </a:r>
            <a:r>
              <a:rPr lang="en-US" sz="1400" dirty="0">
                <a:latin typeface="Times New Roman" panose="02020603050405020304" pitchFamily="18" charset="0"/>
                <a:cs typeface="Times New Roman" panose="02020603050405020304" pitchFamily="18" charset="0"/>
                <a:hlinkClick r:id="rId16"/>
              </a:rPr>
              <a:t> </a:t>
            </a:r>
            <a:r>
              <a:rPr lang="en-US" sz="1400" dirty="0" err="1">
                <a:latin typeface="Times New Roman" panose="02020603050405020304" pitchFamily="18" charset="0"/>
                <a:cs typeface="Times New Roman" panose="02020603050405020304" pitchFamily="18" charset="0"/>
                <a:hlinkClick r:id="rId16"/>
              </a:rPr>
              <a:t>kỷ</a:t>
            </a:r>
            <a:r>
              <a:rPr lang="en-US" sz="1400" dirty="0">
                <a:latin typeface="Times New Roman" panose="02020603050405020304" pitchFamily="18" charset="0"/>
                <a:cs typeface="Times New Roman" panose="02020603050405020304" pitchFamily="18" charset="0"/>
                <a:hlinkClick r:id="rId16"/>
              </a:rPr>
              <a:t> </a:t>
            </a:r>
            <a:r>
              <a:rPr lang="en-US" sz="1400" dirty="0" err="1">
                <a:latin typeface="Times New Roman" panose="02020603050405020304" pitchFamily="18" charset="0"/>
                <a:cs typeface="Times New Roman" panose="02020603050405020304" pitchFamily="18" charset="0"/>
                <a:hlinkClick r:id="rId16"/>
              </a:rPr>
              <a:t>niệm</a:t>
            </a:r>
            <a:r>
              <a:rPr lang="en-US" sz="1400" dirty="0">
                <a:latin typeface="Times New Roman" panose="02020603050405020304" pitchFamily="18" charset="0"/>
                <a:cs typeface="Times New Roman" panose="02020603050405020304" pitchFamily="18" charset="0"/>
                <a:hlinkClick r:id="rId16"/>
              </a:rPr>
              <a:t> 40 </a:t>
            </a:r>
            <a:r>
              <a:rPr lang="en-US" sz="1400" dirty="0" err="1">
                <a:latin typeface="Times New Roman" panose="02020603050405020304" pitchFamily="18" charset="0"/>
                <a:cs typeface="Times New Roman" panose="02020603050405020304" pitchFamily="18" charset="0"/>
                <a:hlinkClick r:id="rId16"/>
              </a:rPr>
              <a:t>năm</a:t>
            </a:r>
            <a:r>
              <a:rPr lang="en-US" sz="1400" dirty="0">
                <a:latin typeface="Times New Roman" panose="02020603050405020304" pitchFamily="18" charset="0"/>
                <a:cs typeface="Times New Roman" panose="02020603050405020304" pitchFamily="18" charset="0"/>
                <a:hlinkClick r:id="rId16"/>
              </a:rPr>
              <a:t> </a:t>
            </a:r>
            <a:r>
              <a:rPr lang="en-US" sz="1400" dirty="0" err="1">
                <a:latin typeface="Times New Roman" panose="02020603050405020304" pitchFamily="18" charset="0"/>
                <a:cs typeface="Times New Roman" panose="02020603050405020304" pitchFamily="18" charset="0"/>
                <a:hlinkClick r:id="rId16"/>
              </a:rPr>
              <a:t>Ngày</a:t>
            </a:r>
            <a:r>
              <a:rPr lang="en-US" sz="1400" dirty="0">
                <a:latin typeface="Times New Roman" panose="02020603050405020304" pitchFamily="18" charset="0"/>
                <a:cs typeface="Times New Roman" panose="02020603050405020304" pitchFamily="18" charset="0"/>
                <a:hlinkClick r:id="rId16"/>
              </a:rPr>
              <a:t> </a:t>
            </a:r>
            <a:r>
              <a:rPr lang="en-US" sz="1400" dirty="0" err="1">
                <a:latin typeface="Times New Roman" panose="02020603050405020304" pitchFamily="18" charset="0"/>
                <a:cs typeface="Times New Roman" panose="02020603050405020304" pitchFamily="18" charset="0"/>
                <a:hlinkClick r:id="rId16"/>
              </a:rPr>
              <a:t>Chiến</a:t>
            </a:r>
            <a:r>
              <a:rPr lang="en-US" sz="1400" dirty="0">
                <a:latin typeface="Times New Roman" panose="02020603050405020304" pitchFamily="18" charset="0"/>
                <a:cs typeface="Times New Roman" panose="02020603050405020304" pitchFamily="18" charset="0"/>
                <a:hlinkClick r:id="rId16"/>
              </a:rPr>
              <a:t> </a:t>
            </a:r>
            <a:r>
              <a:rPr lang="en-US" sz="1400" dirty="0" err="1">
                <a:latin typeface="Times New Roman" panose="02020603050405020304" pitchFamily="18" charset="0"/>
                <a:cs typeface="Times New Roman" panose="02020603050405020304" pitchFamily="18" charset="0"/>
                <a:hlinkClick r:id="rId16"/>
              </a:rPr>
              <a:t>thắng</a:t>
            </a:r>
            <a:r>
              <a:rPr lang="en-US" sz="1400" dirty="0">
                <a:latin typeface="Times New Roman" panose="02020603050405020304" pitchFamily="18" charset="0"/>
                <a:cs typeface="Times New Roman" panose="02020603050405020304" pitchFamily="18" charset="0"/>
                <a:hlinkClick r:id="rId16"/>
              </a:rPr>
              <a:t> </a:t>
            </a:r>
            <a:r>
              <a:rPr lang="en-US" sz="1400" dirty="0" err="1">
                <a:latin typeface="Times New Roman" panose="02020603050405020304" pitchFamily="18" charset="0"/>
                <a:cs typeface="Times New Roman" panose="02020603050405020304" pitchFamily="18" charset="0"/>
                <a:hlinkClick r:id="rId16"/>
              </a:rPr>
              <a:t>chiến</a:t>
            </a:r>
            <a:r>
              <a:rPr lang="en-US" sz="1400" dirty="0">
                <a:latin typeface="Times New Roman" panose="02020603050405020304" pitchFamily="18" charset="0"/>
                <a:cs typeface="Times New Roman" panose="02020603050405020304" pitchFamily="18" charset="0"/>
                <a:hlinkClick r:id="rId16"/>
              </a:rPr>
              <a:t> </a:t>
            </a:r>
            <a:r>
              <a:rPr lang="en-US" sz="1400" dirty="0" err="1">
                <a:latin typeface="Times New Roman" panose="02020603050405020304" pitchFamily="18" charset="0"/>
                <a:cs typeface="Times New Roman" panose="02020603050405020304" pitchFamily="18" charset="0"/>
                <a:hlinkClick r:id="rId16"/>
              </a:rPr>
              <a:t>tranh</a:t>
            </a:r>
            <a:r>
              <a:rPr lang="en-US" sz="1400" dirty="0">
                <a:latin typeface="Times New Roman" panose="02020603050405020304" pitchFamily="18" charset="0"/>
                <a:cs typeface="Times New Roman" panose="02020603050405020304" pitchFamily="18" charset="0"/>
                <a:hlinkClick r:id="rId16"/>
              </a:rPr>
              <a:t> </a:t>
            </a:r>
            <a:r>
              <a:rPr lang="en-US" sz="1400" dirty="0" err="1">
                <a:latin typeface="Times New Roman" panose="02020603050405020304" pitchFamily="18" charset="0"/>
                <a:cs typeface="Times New Roman" panose="02020603050405020304" pitchFamily="18" charset="0"/>
                <a:hlinkClick r:id="rId16"/>
              </a:rPr>
              <a:t>bảo</a:t>
            </a:r>
            <a:r>
              <a:rPr lang="en-US" sz="1400" dirty="0">
                <a:latin typeface="Times New Roman" panose="02020603050405020304" pitchFamily="18" charset="0"/>
                <a:cs typeface="Times New Roman" panose="02020603050405020304" pitchFamily="18" charset="0"/>
                <a:hlinkClick r:id="rId16"/>
              </a:rPr>
              <a:t> </a:t>
            </a:r>
            <a:r>
              <a:rPr lang="en-US" sz="1400" dirty="0" err="1">
                <a:latin typeface="Times New Roman" panose="02020603050405020304" pitchFamily="18" charset="0"/>
                <a:cs typeface="Times New Roman" panose="02020603050405020304" pitchFamily="18" charset="0"/>
                <a:hlinkClick r:id="rId16"/>
              </a:rPr>
              <a:t>vệ</a:t>
            </a:r>
            <a:r>
              <a:rPr lang="en-US" sz="1400" dirty="0">
                <a:latin typeface="Times New Roman" panose="02020603050405020304" pitchFamily="18" charset="0"/>
                <a:cs typeface="Times New Roman" panose="02020603050405020304" pitchFamily="18" charset="0"/>
                <a:hlinkClick r:id="rId16"/>
              </a:rPr>
              <a:t> </a:t>
            </a:r>
            <a:r>
              <a:rPr lang="en-US" sz="1400" dirty="0" err="1">
                <a:latin typeface="Times New Roman" panose="02020603050405020304" pitchFamily="18" charset="0"/>
                <a:cs typeface="Times New Roman" panose="02020603050405020304" pitchFamily="18" charset="0"/>
                <a:hlinkClick r:id="rId16"/>
              </a:rPr>
              <a:t>biên</a:t>
            </a:r>
            <a:r>
              <a:rPr lang="en-US" sz="1400" dirty="0">
                <a:latin typeface="Times New Roman" panose="02020603050405020304" pitchFamily="18" charset="0"/>
                <a:cs typeface="Times New Roman" panose="02020603050405020304" pitchFamily="18" charset="0"/>
                <a:hlinkClick r:id="rId16"/>
              </a:rPr>
              <a:t> </a:t>
            </a:r>
            <a:r>
              <a:rPr lang="en-US" sz="1400" dirty="0" err="1">
                <a:latin typeface="Times New Roman" panose="02020603050405020304" pitchFamily="18" charset="0"/>
                <a:cs typeface="Times New Roman" panose="02020603050405020304" pitchFamily="18" charset="0"/>
                <a:hlinkClick r:id="rId16"/>
              </a:rPr>
              <a:t>giới</a:t>
            </a:r>
            <a:r>
              <a:rPr lang="en-US" sz="1400" dirty="0">
                <a:latin typeface="Times New Roman" panose="02020603050405020304" pitchFamily="18" charset="0"/>
                <a:cs typeface="Times New Roman" panose="02020603050405020304" pitchFamily="18" charset="0"/>
                <a:hlinkClick r:id="rId16"/>
              </a:rPr>
              <a:t> </a:t>
            </a:r>
            <a:r>
              <a:rPr lang="en-US" sz="1400" dirty="0" err="1">
                <a:latin typeface="Times New Roman" panose="02020603050405020304" pitchFamily="18" charset="0"/>
                <a:cs typeface="Times New Roman" panose="02020603050405020304" pitchFamily="18" charset="0"/>
                <a:hlinkClick r:id="rId16"/>
              </a:rPr>
              <a:t>Tây</a:t>
            </a:r>
            <a:r>
              <a:rPr lang="en-US" sz="1400" dirty="0">
                <a:latin typeface="Times New Roman" panose="02020603050405020304" pitchFamily="18" charset="0"/>
                <a:cs typeface="Times New Roman" panose="02020603050405020304" pitchFamily="18" charset="0"/>
                <a:hlinkClick r:id="rId16"/>
              </a:rPr>
              <a:t> Nam </a:t>
            </a:r>
            <a:r>
              <a:rPr lang="en-US" sz="1400" dirty="0" err="1">
                <a:latin typeface="Times New Roman" panose="02020603050405020304" pitchFamily="18" charset="0"/>
                <a:cs typeface="Times New Roman" panose="02020603050405020304" pitchFamily="18" charset="0"/>
                <a:hlinkClick r:id="rId16"/>
              </a:rPr>
              <a:t>của</a:t>
            </a:r>
            <a:r>
              <a:rPr lang="en-US" sz="1400" dirty="0">
                <a:latin typeface="Times New Roman" panose="02020603050405020304" pitchFamily="18" charset="0"/>
                <a:cs typeface="Times New Roman" panose="02020603050405020304" pitchFamily="18" charset="0"/>
                <a:hlinkClick r:id="rId16"/>
              </a:rPr>
              <a:t> </a:t>
            </a:r>
            <a:r>
              <a:rPr lang="en-US" sz="1400" dirty="0" err="1">
                <a:latin typeface="Times New Roman" panose="02020603050405020304" pitchFamily="18" charset="0"/>
                <a:cs typeface="Times New Roman" panose="02020603050405020304" pitchFamily="18" charset="0"/>
                <a:hlinkClick r:id="rId16"/>
              </a:rPr>
              <a:t>Tổ</a:t>
            </a:r>
            <a:r>
              <a:rPr lang="en-US" sz="1400" dirty="0">
                <a:latin typeface="Times New Roman" panose="02020603050405020304" pitchFamily="18" charset="0"/>
                <a:cs typeface="Times New Roman" panose="02020603050405020304" pitchFamily="18" charset="0"/>
                <a:hlinkClick r:id="rId16"/>
              </a:rPr>
              <a:t> </a:t>
            </a:r>
            <a:r>
              <a:rPr lang="en-US" sz="1400" dirty="0" err="1">
                <a:latin typeface="Times New Roman" panose="02020603050405020304" pitchFamily="18" charset="0"/>
                <a:cs typeface="Times New Roman" panose="02020603050405020304" pitchFamily="18" charset="0"/>
                <a:hlinkClick r:id="rId16"/>
              </a:rPr>
              <a:t>quốc</a:t>
            </a:r>
            <a:r>
              <a:rPr lang="en-US" sz="1400" dirty="0">
                <a:latin typeface="Times New Roman" panose="02020603050405020304" pitchFamily="18" charset="0"/>
                <a:cs typeface="Times New Roman" panose="02020603050405020304" pitchFamily="18" charset="0"/>
                <a:hlinkClick r:id="rId16"/>
              </a:rPr>
              <a:t> </a:t>
            </a:r>
            <a:r>
              <a:rPr lang="en-US" sz="1400" dirty="0" err="1">
                <a:latin typeface="Times New Roman" panose="02020603050405020304" pitchFamily="18" charset="0"/>
                <a:cs typeface="Times New Roman" panose="02020603050405020304" pitchFamily="18" charset="0"/>
                <a:hlinkClick r:id="rId16"/>
              </a:rPr>
              <a:t>và</a:t>
            </a:r>
            <a:r>
              <a:rPr lang="en-US" sz="1400" dirty="0">
                <a:latin typeface="Times New Roman" panose="02020603050405020304" pitchFamily="18" charset="0"/>
                <a:cs typeface="Times New Roman" panose="02020603050405020304" pitchFamily="18" charset="0"/>
                <a:hlinkClick r:id="rId16"/>
              </a:rPr>
              <a:t> </a:t>
            </a:r>
            <a:r>
              <a:rPr lang="en-US" sz="1400" dirty="0" err="1">
                <a:latin typeface="Times New Roman" panose="02020603050405020304" pitchFamily="18" charset="0"/>
                <a:cs typeface="Times New Roman" panose="02020603050405020304" pitchFamily="18" charset="0"/>
                <a:hlinkClick r:id="rId16"/>
              </a:rPr>
              <a:t>cùng</a:t>
            </a:r>
            <a:r>
              <a:rPr lang="en-US" sz="1400" dirty="0">
                <a:latin typeface="Times New Roman" panose="02020603050405020304" pitchFamily="18" charset="0"/>
                <a:cs typeface="Times New Roman" panose="02020603050405020304" pitchFamily="18" charset="0"/>
                <a:hlinkClick r:id="rId16"/>
              </a:rPr>
              <a:t> </a:t>
            </a:r>
            <a:r>
              <a:rPr lang="en-US" sz="1400" dirty="0" err="1">
                <a:latin typeface="Times New Roman" panose="02020603050405020304" pitchFamily="18" charset="0"/>
                <a:cs typeface="Times New Roman" panose="02020603050405020304" pitchFamily="18" charset="0"/>
                <a:hlinkClick r:id="rId16"/>
              </a:rPr>
              <a:t>quân</a:t>
            </a:r>
            <a:r>
              <a:rPr lang="en-US" sz="1400" dirty="0">
                <a:latin typeface="Times New Roman" panose="02020603050405020304" pitchFamily="18" charset="0"/>
                <a:cs typeface="Times New Roman" panose="02020603050405020304" pitchFamily="18" charset="0"/>
                <a:hlinkClick r:id="rId16"/>
              </a:rPr>
              <a:t> </a:t>
            </a:r>
            <a:r>
              <a:rPr lang="en-US" sz="1400" dirty="0" err="1">
                <a:latin typeface="Times New Roman" panose="02020603050405020304" pitchFamily="18" charset="0"/>
                <a:cs typeface="Times New Roman" panose="02020603050405020304" pitchFamily="18" charset="0"/>
                <a:hlinkClick r:id="rId16"/>
              </a:rPr>
              <a:t>dân</a:t>
            </a:r>
            <a:r>
              <a:rPr lang="en-US" sz="1400" dirty="0">
                <a:latin typeface="Times New Roman" panose="02020603050405020304" pitchFamily="18" charset="0"/>
                <a:cs typeface="Times New Roman" panose="02020603050405020304" pitchFamily="18" charset="0"/>
                <a:hlinkClick r:id="rId16"/>
              </a:rPr>
              <a:t> </a:t>
            </a:r>
            <a:r>
              <a:rPr lang="en-US" sz="1400" dirty="0" err="1">
                <a:latin typeface="Times New Roman" panose="02020603050405020304" pitchFamily="18" charset="0"/>
                <a:cs typeface="Times New Roman" panose="02020603050405020304" pitchFamily="18" charset="0"/>
                <a:hlinkClick r:id="rId16"/>
              </a:rPr>
              <a:t>Campuchia</a:t>
            </a:r>
            <a:r>
              <a:rPr lang="en-US" sz="1400" dirty="0">
                <a:latin typeface="Times New Roman" panose="02020603050405020304" pitchFamily="18" charset="0"/>
                <a:cs typeface="Times New Roman" panose="02020603050405020304" pitchFamily="18" charset="0"/>
                <a:hlinkClick r:id="rId16"/>
              </a:rPr>
              <a:t> </a:t>
            </a:r>
            <a:r>
              <a:rPr lang="en-US" sz="1400" dirty="0" err="1">
                <a:latin typeface="Times New Roman" panose="02020603050405020304" pitchFamily="18" charset="0"/>
                <a:cs typeface="Times New Roman" panose="02020603050405020304" pitchFamily="18" charset="0"/>
                <a:hlinkClick r:id="rId16"/>
              </a:rPr>
              <a:t>chiến</a:t>
            </a:r>
            <a:r>
              <a:rPr lang="en-US" sz="1400" dirty="0">
                <a:latin typeface="Times New Roman" panose="02020603050405020304" pitchFamily="18" charset="0"/>
                <a:cs typeface="Times New Roman" panose="02020603050405020304" pitchFamily="18" charset="0"/>
                <a:hlinkClick r:id="rId16"/>
              </a:rPr>
              <a:t> </a:t>
            </a:r>
            <a:r>
              <a:rPr lang="en-US" sz="1400" dirty="0" err="1">
                <a:latin typeface="Times New Roman" panose="02020603050405020304" pitchFamily="18" charset="0"/>
                <a:cs typeface="Times New Roman" panose="02020603050405020304" pitchFamily="18" charset="0"/>
                <a:hlinkClick r:id="rId16"/>
              </a:rPr>
              <a:t>thắng</a:t>
            </a:r>
            <a:r>
              <a:rPr lang="en-US" sz="1400" dirty="0">
                <a:latin typeface="Times New Roman" panose="02020603050405020304" pitchFamily="18" charset="0"/>
                <a:cs typeface="Times New Roman" panose="02020603050405020304" pitchFamily="18" charset="0"/>
                <a:hlinkClick r:id="rId16"/>
              </a:rPr>
              <a:t> </a:t>
            </a:r>
            <a:r>
              <a:rPr lang="en-US" sz="1400" dirty="0" err="1">
                <a:latin typeface="Times New Roman" panose="02020603050405020304" pitchFamily="18" charset="0"/>
                <a:cs typeface="Times New Roman" panose="02020603050405020304" pitchFamily="18" charset="0"/>
                <a:hlinkClick r:id="rId16"/>
              </a:rPr>
              <a:t>chế</a:t>
            </a:r>
            <a:r>
              <a:rPr lang="en-US" sz="1400" dirty="0">
                <a:latin typeface="Times New Roman" panose="02020603050405020304" pitchFamily="18" charset="0"/>
                <a:cs typeface="Times New Roman" panose="02020603050405020304" pitchFamily="18" charset="0"/>
                <a:hlinkClick r:id="rId16"/>
              </a:rPr>
              <a:t> </a:t>
            </a:r>
            <a:r>
              <a:rPr lang="en-US" sz="1400" dirty="0" err="1">
                <a:latin typeface="Times New Roman" panose="02020603050405020304" pitchFamily="18" charset="0"/>
                <a:cs typeface="Times New Roman" panose="02020603050405020304" pitchFamily="18" charset="0"/>
                <a:hlinkClick r:id="rId16"/>
              </a:rPr>
              <a:t>độ</a:t>
            </a:r>
            <a:r>
              <a:rPr lang="en-US" sz="1400" dirty="0">
                <a:latin typeface="Times New Roman" panose="02020603050405020304" pitchFamily="18" charset="0"/>
                <a:cs typeface="Times New Roman" panose="02020603050405020304" pitchFamily="18" charset="0"/>
                <a:hlinkClick r:id="rId16"/>
              </a:rPr>
              <a:t> </a:t>
            </a:r>
            <a:r>
              <a:rPr lang="en-US" sz="1400" dirty="0" err="1">
                <a:latin typeface="Times New Roman" panose="02020603050405020304" pitchFamily="18" charset="0"/>
                <a:cs typeface="Times New Roman" panose="02020603050405020304" pitchFamily="18" charset="0"/>
                <a:hlinkClick r:id="rId16"/>
              </a:rPr>
              <a:t>diệt</a:t>
            </a:r>
            <a:r>
              <a:rPr lang="en-US" sz="1400" dirty="0">
                <a:latin typeface="Times New Roman" panose="02020603050405020304" pitchFamily="18" charset="0"/>
                <a:cs typeface="Times New Roman" panose="02020603050405020304" pitchFamily="18" charset="0"/>
                <a:hlinkClick r:id="rId16"/>
              </a:rPr>
              <a:t> </a:t>
            </a:r>
            <a:r>
              <a:rPr lang="en-US" sz="1400" dirty="0" err="1">
                <a:latin typeface="Times New Roman" panose="02020603050405020304" pitchFamily="18" charset="0"/>
                <a:cs typeface="Times New Roman" panose="02020603050405020304" pitchFamily="18" charset="0"/>
                <a:hlinkClick r:id="rId16"/>
              </a:rPr>
              <a:t>chủng</a:t>
            </a:r>
            <a:r>
              <a:rPr lang="en-US" sz="1400" dirty="0">
                <a:latin typeface="Times New Roman" panose="02020603050405020304" pitchFamily="18" charset="0"/>
                <a:cs typeface="Times New Roman" panose="02020603050405020304" pitchFamily="18" charset="0"/>
                <a:hlinkClick r:id="rId16"/>
              </a:rPr>
              <a:t> - Video </a:t>
            </a:r>
            <a:r>
              <a:rPr lang="en-US" sz="1400" dirty="0" err="1">
                <a:latin typeface="Times New Roman" panose="02020603050405020304" pitchFamily="18" charset="0"/>
                <a:cs typeface="Times New Roman" panose="02020603050405020304" pitchFamily="18" charset="0"/>
                <a:hlinkClick r:id="rId16"/>
              </a:rPr>
              <a:t>đã</a:t>
            </a:r>
            <a:r>
              <a:rPr lang="en-US" sz="1400" dirty="0">
                <a:latin typeface="Times New Roman" panose="02020603050405020304" pitchFamily="18" charset="0"/>
                <a:cs typeface="Times New Roman" panose="02020603050405020304" pitchFamily="18" charset="0"/>
                <a:hlinkClick r:id="rId16"/>
              </a:rPr>
              <a:t> </a:t>
            </a:r>
            <a:r>
              <a:rPr lang="en-US" sz="1400" dirty="0" err="1">
                <a:latin typeface="Times New Roman" panose="02020603050405020304" pitchFamily="18" charset="0"/>
                <a:cs typeface="Times New Roman" panose="02020603050405020304" pitchFamily="18" charset="0"/>
                <a:hlinkClick r:id="rId16"/>
              </a:rPr>
              <a:t>phát</a:t>
            </a:r>
            <a:r>
              <a:rPr lang="en-US" sz="1400" dirty="0">
                <a:latin typeface="Times New Roman" panose="02020603050405020304" pitchFamily="18" charset="0"/>
                <a:cs typeface="Times New Roman" panose="02020603050405020304" pitchFamily="18" charset="0"/>
                <a:hlinkClick r:id="rId16"/>
              </a:rPr>
              <a:t> </a:t>
            </a:r>
            <a:r>
              <a:rPr lang="en-US" sz="1400" dirty="0" err="1">
                <a:latin typeface="Times New Roman" panose="02020603050405020304" pitchFamily="18" charset="0"/>
                <a:cs typeface="Times New Roman" panose="02020603050405020304" pitchFamily="18" charset="0"/>
                <a:hlinkClick r:id="rId16"/>
              </a:rPr>
              <a:t>trên</a:t>
            </a:r>
            <a:r>
              <a:rPr lang="en-US" sz="1400" dirty="0">
                <a:latin typeface="Times New Roman" panose="02020603050405020304" pitchFamily="18" charset="0"/>
                <a:cs typeface="Times New Roman" panose="02020603050405020304" pitchFamily="18" charset="0"/>
                <a:hlinkClick r:id="rId16"/>
              </a:rPr>
              <a:t> VTV1 | VTV.VN</a:t>
            </a:r>
            <a:endParaRPr lang="en-US" sz="1400" dirty="0">
              <a:latin typeface="Times New Roman" panose="02020603050405020304" pitchFamily="18" charset="0"/>
              <a:cs typeface="Times New Roman" panose="02020603050405020304" pitchFamily="18" charset="0"/>
            </a:endParaRPr>
          </a:p>
          <a:p>
            <a:pPr algn="just"/>
            <a:endParaRPr lang="en-US" sz="1400" dirty="0">
              <a:latin typeface="Times New Roman" panose="02020603050405020304" pitchFamily="18" charset="0"/>
              <a:cs typeface="Times New Roman" panose="02020603050405020304" pitchFamily="18" charset="0"/>
            </a:endParaRPr>
          </a:p>
          <a:p>
            <a:pPr algn="just"/>
            <a:r>
              <a:rPr lang="en-US" sz="1400" dirty="0">
                <a:solidFill>
                  <a:srgbClr val="0070C0"/>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45 </a:t>
            </a:r>
            <a:r>
              <a:rPr lang="en-US" sz="1400" dirty="0" err="1">
                <a:solidFill>
                  <a:srgbClr val="0070C0"/>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năm</a:t>
            </a:r>
            <a:r>
              <a:rPr lang="en-US" sz="1400" dirty="0">
                <a:solidFill>
                  <a:srgbClr val="0070C0"/>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 </a:t>
            </a:r>
            <a:r>
              <a:rPr lang="en-US" sz="1400" dirty="0" err="1">
                <a:solidFill>
                  <a:srgbClr val="0070C0"/>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Chiến</a:t>
            </a:r>
            <a:r>
              <a:rPr lang="en-US" sz="1400" dirty="0">
                <a:solidFill>
                  <a:srgbClr val="0070C0"/>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 </a:t>
            </a:r>
            <a:r>
              <a:rPr lang="en-US" sz="1400" dirty="0" err="1">
                <a:solidFill>
                  <a:srgbClr val="0070C0"/>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tranh</a:t>
            </a:r>
            <a:r>
              <a:rPr lang="en-US" sz="1400" dirty="0">
                <a:solidFill>
                  <a:srgbClr val="0070C0"/>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 </a:t>
            </a:r>
            <a:r>
              <a:rPr lang="en-US" sz="1400" dirty="0" err="1">
                <a:solidFill>
                  <a:srgbClr val="0070C0"/>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biên</a:t>
            </a:r>
            <a:r>
              <a:rPr lang="en-US" sz="1400" dirty="0">
                <a:solidFill>
                  <a:srgbClr val="0070C0"/>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 </a:t>
            </a:r>
            <a:r>
              <a:rPr lang="en-US" sz="1400" dirty="0" err="1">
                <a:solidFill>
                  <a:srgbClr val="0070C0"/>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giới</a:t>
            </a:r>
            <a:r>
              <a:rPr lang="en-US" sz="1400" dirty="0">
                <a:solidFill>
                  <a:srgbClr val="0070C0"/>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 </a:t>
            </a:r>
            <a:r>
              <a:rPr lang="en-US" sz="1400" dirty="0" err="1">
                <a:solidFill>
                  <a:srgbClr val="0070C0"/>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Tây</a:t>
            </a:r>
            <a:r>
              <a:rPr lang="en-US" sz="1400" dirty="0">
                <a:solidFill>
                  <a:srgbClr val="0070C0"/>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 Nam: </a:t>
            </a:r>
            <a:r>
              <a:rPr lang="en-US" sz="1400" dirty="0" err="1">
                <a:solidFill>
                  <a:srgbClr val="0070C0"/>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Lịch</a:t>
            </a:r>
            <a:r>
              <a:rPr lang="en-US" sz="1400" dirty="0">
                <a:solidFill>
                  <a:srgbClr val="0070C0"/>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 </a:t>
            </a:r>
            <a:r>
              <a:rPr lang="en-US" sz="1400" dirty="0" err="1">
                <a:solidFill>
                  <a:srgbClr val="0070C0"/>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sử</a:t>
            </a:r>
            <a:r>
              <a:rPr lang="en-US" sz="1400" dirty="0">
                <a:solidFill>
                  <a:srgbClr val="0070C0"/>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 </a:t>
            </a:r>
            <a:r>
              <a:rPr lang="en-US" sz="1400" dirty="0" err="1">
                <a:solidFill>
                  <a:srgbClr val="0070C0"/>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đã</a:t>
            </a:r>
            <a:r>
              <a:rPr lang="en-US" sz="1400" dirty="0">
                <a:solidFill>
                  <a:srgbClr val="0070C0"/>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 </a:t>
            </a:r>
            <a:r>
              <a:rPr lang="en-US" sz="1400" dirty="0" err="1">
                <a:solidFill>
                  <a:srgbClr val="0070C0"/>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nói</a:t>
            </a:r>
            <a:r>
              <a:rPr lang="en-US" sz="1400" dirty="0">
                <a:solidFill>
                  <a:srgbClr val="0070C0"/>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 </a:t>
            </a:r>
            <a:r>
              <a:rPr lang="en-US" sz="1400" dirty="0" err="1">
                <a:solidFill>
                  <a:srgbClr val="0070C0"/>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lên</a:t>
            </a:r>
            <a:r>
              <a:rPr lang="en-US" sz="1400" dirty="0">
                <a:solidFill>
                  <a:srgbClr val="0070C0"/>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 </a:t>
            </a:r>
            <a:r>
              <a:rPr lang="en-US" sz="1400" dirty="0" err="1">
                <a:solidFill>
                  <a:srgbClr val="0070C0"/>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sự</a:t>
            </a:r>
            <a:r>
              <a:rPr lang="en-US" sz="1400" dirty="0">
                <a:solidFill>
                  <a:srgbClr val="0070C0"/>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 </a:t>
            </a:r>
            <a:r>
              <a:rPr lang="en-US" sz="1400" dirty="0" err="1">
                <a:solidFill>
                  <a:srgbClr val="0070C0"/>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thật</a:t>
            </a:r>
            <a:r>
              <a:rPr lang="en-US" sz="1400" dirty="0">
                <a:solidFill>
                  <a:srgbClr val="0070C0"/>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 </a:t>
            </a:r>
            <a:r>
              <a:rPr lang="en-US" sz="1400" dirty="0" err="1">
                <a:solidFill>
                  <a:srgbClr val="0070C0"/>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chính</a:t>
            </a:r>
            <a:r>
              <a:rPr lang="en-US" sz="1400" dirty="0">
                <a:solidFill>
                  <a:srgbClr val="0070C0"/>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 </a:t>
            </a:r>
            <a:r>
              <a:rPr lang="en-US" sz="1400" dirty="0" err="1">
                <a:solidFill>
                  <a:srgbClr val="0070C0"/>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nghĩa</a:t>
            </a:r>
            <a:r>
              <a:rPr lang="en-US" sz="1400" dirty="0">
                <a:solidFill>
                  <a:srgbClr val="0070C0"/>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 (vov.vn)</a:t>
            </a:r>
            <a:endParaRPr lang="en-US" sz="1400" dirty="0">
              <a:solidFill>
                <a:srgbClr val="0070C0"/>
              </a:solidFill>
              <a:latin typeface="Times New Roman" panose="02020603050405020304" pitchFamily="18" charset="0"/>
              <a:cs typeface="Times New Roman" panose="02020603050405020304" pitchFamily="18" charset="0"/>
            </a:endParaRPr>
          </a:p>
          <a:p>
            <a:pPr algn="ctr"/>
            <a:endParaRPr lang="en-US" sz="1400" b="0" i="0" dirty="0">
              <a:solidFill>
                <a:srgbClr val="00B050"/>
              </a:solidFill>
              <a:effectLst/>
              <a:latin typeface="Times New Roman" panose="02020603050405020304" pitchFamily="18" charset="0"/>
              <a:cs typeface="Times New Roman" panose="02020603050405020304" pitchFamily="18" charset="0"/>
            </a:endParaRPr>
          </a:p>
          <a:p>
            <a:pPr algn="just"/>
            <a:r>
              <a:rPr lang="en-US" sz="1400" dirty="0" err="1">
                <a:latin typeface="Times New Roman" panose="02020603050405020304" pitchFamily="18" charset="0"/>
                <a:cs typeface="Times New Roman" panose="02020603050405020304" pitchFamily="18" charset="0"/>
                <a:hlinkClick r:id="rId18"/>
              </a:rPr>
              <a:t>Đi</a:t>
            </a:r>
            <a:r>
              <a:rPr lang="en-US" sz="1400" dirty="0">
                <a:latin typeface="Times New Roman" panose="02020603050405020304" pitchFamily="18" charset="0"/>
                <a:cs typeface="Times New Roman" panose="02020603050405020304" pitchFamily="18" charset="0"/>
                <a:hlinkClick r:id="rId18"/>
              </a:rPr>
              <a:t> </a:t>
            </a:r>
            <a:r>
              <a:rPr lang="en-US" sz="1400" dirty="0" err="1">
                <a:latin typeface="Times New Roman" panose="02020603050405020304" pitchFamily="18" charset="0"/>
                <a:cs typeface="Times New Roman" panose="02020603050405020304" pitchFamily="18" charset="0"/>
                <a:hlinkClick r:id="rId18"/>
              </a:rPr>
              <a:t>tìm</a:t>
            </a:r>
            <a:r>
              <a:rPr lang="en-US" sz="1400" dirty="0">
                <a:latin typeface="Times New Roman" panose="02020603050405020304" pitchFamily="18" charset="0"/>
                <a:cs typeface="Times New Roman" panose="02020603050405020304" pitchFamily="18" charset="0"/>
                <a:hlinkClick r:id="rId18"/>
              </a:rPr>
              <a:t> </a:t>
            </a:r>
            <a:r>
              <a:rPr lang="en-US" sz="1400" dirty="0" err="1">
                <a:latin typeface="Times New Roman" panose="02020603050405020304" pitchFamily="18" charset="0"/>
                <a:cs typeface="Times New Roman" panose="02020603050405020304" pitchFamily="18" charset="0"/>
                <a:hlinkClick r:id="rId18"/>
              </a:rPr>
              <a:t>đồng</a:t>
            </a:r>
            <a:r>
              <a:rPr lang="en-US" sz="1400" dirty="0">
                <a:latin typeface="Times New Roman" panose="02020603050405020304" pitchFamily="18" charset="0"/>
                <a:cs typeface="Times New Roman" panose="02020603050405020304" pitchFamily="18" charset="0"/>
                <a:hlinkClick r:id="rId18"/>
              </a:rPr>
              <a:t> </a:t>
            </a:r>
            <a:r>
              <a:rPr lang="en-US" sz="1400" dirty="0" err="1">
                <a:latin typeface="Times New Roman" panose="02020603050405020304" pitchFamily="18" charset="0"/>
                <a:cs typeface="Times New Roman" panose="02020603050405020304" pitchFamily="18" charset="0"/>
                <a:hlinkClick r:id="rId18"/>
              </a:rPr>
              <a:t>đội</a:t>
            </a:r>
            <a:r>
              <a:rPr lang="en-US" sz="1400" dirty="0">
                <a:latin typeface="Times New Roman" panose="02020603050405020304" pitchFamily="18" charset="0"/>
                <a:cs typeface="Times New Roman" panose="02020603050405020304" pitchFamily="18" charset="0"/>
                <a:hlinkClick r:id="rId18"/>
              </a:rPr>
              <a:t> - Video </a:t>
            </a:r>
            <a:r>
              <a:rPr lang="en-US" sz="1400" dirty="0" err="1">
                <a:latin typeface="Times New Roman" panose="02020603050405020304" pitchFamily="18" charset="0"/>
                <a:cs typeface="Times New Roman" panose="02020603050405020304" pitchFamily="18" charset="0"/>
                <a:hlinkClick r:id="rId18"/>
              </a:rPr>
              <a:t>đã</a:t>
            </a:r>
            <a:r>
              <a:rPr lang="en-US" sz="1400" dirty="0">
                <a:latin typeface="Times New Roman" panose="02020603050405020304" pitchFamily="18" charset="0"/>
                <a:cs typeface="Times New Roman" panose="02020603050405020304" pitchFamily="18" charset="0"/>
                <a:hlinkClick r:id="rId18"/>
              </a:rPr>
              <a:t> </a:t>
            </a:r>
            <a:r>
              <a:rPr lang="en-US" sz="1400" dirty="0" err="1">
                <a:latin typeface="Times New Roman" panose="02020603050405020304" pitchFamily="18" charset="0"/>
                <a:cs typeface="Times New Roman" panose="02020603050405020304" pitchFamily="18" charset="0"/>
                <a:hlinkClick r:id="rId18"/>
              </a:rPr>
              <a:t>phát</a:t>
            </a:r>
            <a:r>
              <a:rPr lang="en-US" sz="1400" dirty="0">
                <a:latin typeface="Times New Roman" panose="02020603050405020304" pitchFamily="18" charset="0"/>
                <a:cs typeface="Times New Roman" panose="02020603050405020304" pitchFamily="18" charset="0"/>
                <a:hlinkClick r:id="rId18"/>
              </a:rPr>
              <a:t> </a:t>
            </a:r>
            <a:r>
              <a:rPr lang="en-US" sz="1400" dirty="0" err="1">
                <a:latin typeface="Times New Roman" panose="02020603050405020304" pitchFamily="18" charset="0"/>
                <a:cs typeface="Times New Roman" panose="02020603050405020304" pitchFamily="18" charset="0"/>
                <a:hlinkClick r:id="rId18"/>
              </a:rPr>
              <a:t>trên</a:t>
            </a:r>
            <a:r>
              <a:rPr lang="en-US" sz="1400" dirty="0">
                <a:latin typeface="Times New Roman" panose="02020603050405020304" pitchFamily="18" charset="0"/>
                <a:cs typeface="Times New Roman" panose="02020603050405020304" pitchFamily="18" charset="0"/>
                <a:hlinkClick r:id="rId18"/>
              </a:rPr>
              <a:t> VTV | VTV.VN</a:t>
            </a:r>
            <a:endParaRPr lang="en-US" sz="1400" dirty="0">
              <a:latin typeface="Times New Roman" panose="02020603050405020304" pitchFamily="18" charset="0"/>
              <a:cs typeface="Times New Roman" panose="02020603050405020304" pitchFamily="18" charset="0"/>
            </a:endParaRPr>
          </a:p>
          <a:p>
            <a:pPr algn="just"/>
            <a:endParaRPr lang="en-US" sz="1400" dirty="0">
              <a:solidFill>
                <a:srgbClr val="00B050"/>
              </a:solidFill>
              <a:latin typeface="Times New Roman" panose="02020603050405020304" pitchFamily="18" charset="0"/>
              <a:cs typeface="Times New Roman" panose="02020603050405020304" pitchFamily="18" charset="0"/>
            </a:endParaRPr>
          </a:p>
          <a:p>
            <a:pPr algn="just"/>
            <a:r>
              <a:rPr lang="en-US" sz="1400" dirty="0" err="1">
                <a:latin typeface="Times New Roman" panose="02020603050405020304" pitchFamily="18" charset="0"/>
                <a:cs typeface="Times New Roman" panose="02020603050405020304" pitchFamily="18" charset="0"/>
                <a:hlinkClick r:id="rId19"/>
              </a:rPr>
              <a:t>Xúc</a:t>
            </a:r>
            <a:r>
              <a:rPr lang="en-US" sz="1400" dirty="0">
                <a:latin typeface="Times New Roman" panose="02020603050405020304" pitchFamily="18" charset="0"/>
                <a:cs typeface="Times New Roman" panose="02020603050405020304" pitchFamily="18" charset="0"/>
                <a:hlinkClick r:id="rId19"/>
              </a:rPr>
              <a:t> </a:t>
            </a:r>
            <a:r>
              <a:rPr lang="en-US" sz="1400" dirty="0" err="1">
                <a:latin typeface="Times New Roman" panose="02020603050405020304" pitchFamily="18" charset="0"/>
                <a:cs typeface="Times New Roman" panose="02020603050405020304" pitchFamily="18" charset="0"/>
                <a:hlinkClick r:id="rId19"/>
              </a:rPr>
              <a:t>động</a:t>
            </a:r>
            <a:r>
              <a:rPr lang="en-US" sz="1400" dirty="0">
                <a:latin typeface="Times New Roman" panose="02020603050405020304" pitchFamily="18" charset="0"/>
                <a:cs typeface="Times New Roman" panose="02020603050405020304" pitchFamily="18" charset="0"/>
                <a:hlinkClick r:id="rId19"/>
              </a:rPr>
              <a:t>, </a:t>
            </a:r>
            <a:r>
              <a:rPr lang="en-US" sz="1400" dirty="0" err="1">
                <a:latin typeface="Times New Roman" panose="02020603050405020304" pitchFamily="18" charset="0"/>
                <a:cs typeface="Times New Roman" panose="02020603050405020304" pitchFamily="18" charset="0"/>
                <a:hlinkClick r:id="rId19"/>
              </a:rPr>
              <a:t>trang</a:t>
            </a:r>
            <a:r>
              <a:rPr lang="en-US" sz="1400" dirty="0">
                <a:latin typeface="Times New Roman" panose="02020603050405020304" pitchFamily="18" charset="0"/>
                <a:cs typeface="Times New Roman" panose="02020603050405020304" pitchFamily="18" charset="0"/>
                <a:hlinkClick r:id="rId19"/>
              </a:rPr>
              <a:t> </a:t>
            </a:r>
            <a:r>
              <a:rPr lang="en-US" sz="1400" dirty="0" err="1">
                <a:latin typeface="Times New Roman" panose="02020603050405020304" pitchFamily="18" charset="0"/>
                <a:cs typeface="Times New Roman" panose="02020603050405020304" pitchFamily="18" charset="0"/>
                <a:hlinkClick r:id="rId19"/>
              </a:rPr>
              <a:t>nghiêm</a:t>
            </a:r>
            <a:r>
              <a:rPr lang="en-US" sz="1400" dirty="0">
                <a:latin typeface="Times New Roman" panose="02020603050405020304" pitchFamily="18" charset="0"/>
                <a:cs typeface="Times New Roman" panose="02020603050405020304" pitchFamily="18" charset="0"/>
                <a:hlinkClick r:id="rId19"/>
              </a:rPr>
              <a:t> </a:t>
            </a:r>
            <a:r>
              <a:rPr lang="en-US" sz="1400" dirty="0" err="1">
                <a:latin typeface="Times New Roman" panose="02020603050405020304" pitchFamily="18" charset="0"/>
                <a:cs typeface="Times New Roman" panose="02020603050405020304" pitchFamily="18" charset="0"/>
                <a:hlinkClick r:id="rId19"/>
              </a:rPr>
              <a:t>tại</a:t>
            </a:r>
            <a:r>
              <a:rPr lang="en-US" sz="1400" dirty="0">
                <a:latin typeface="Times New Roman" panose="02020603050405020304" pitchFamily="18" charset="0"/>
                <a:cs typeface="Times New Roman" panose="02020603050405020304" pitchFamily="18" charset="0"/>
                <a:hlinkClick r:id="rId19"/>
              </a:rPr>
              <a:t> </a:t>
            </a:r>
            <a:r>
              <a:rPr lang="en-US" sz="1400" dirty="0" err="1">
                <a:latin typeface="Times New Roman" panose="02020603050405020304" pitchFamily="18" charset="0"/>
                <a:cs typeface="Times New Roman" panose="02020603050405020304" pitchFamily="18" charset="0"/>
                <a:hlinkClick r:id="rId19"/>
              </a:rPr>
              <a:t>Nghĩa</a:t>
            </a:r>
            <a:r>
              <a:rPr lang="en-US" sz="1400" dirty="0">
                <a:latin typeface="Times New Roman" panose="02020603050405020304" pitchFamily="18" charset="0"/>
                <a:cs typeface="Times New Roman" panose="02020603050405020304" pitchFamily="18" charset="0"/>
                <a:hlinkClick r:id="rId19"/>
              </a:rPr>
              <a:t> </a:t>
            </a:r>
            <a:r>
              <a:rPr lang="en-US" sz="1400" dirty="0" err="1">
                <a:latin typeface="Times New Roman" panose="02020603050405020304" pitchFamily="18" charset="0"/>
                <a:cs typeface="Times New Roman" panose="02020603050405020304" pitchFamily="18" charset="0"/>
                <a:hlinkClick r:id="rId19"/>
              </a:rPr>
              <a:t>trang</a:t>
            </a:r>
            <a:r>
              <a:rPr lang="en-US" sz="1400" dirty="0">
                <a:latin typeface="Times New Roman" panose="02020603050405020304" pitchFamily="18" charset="0"/>
                <a:cs typeface="Times New Roman" panose="02020603050405020304" pitchFamily="18" charset="0"/>
                <a:hlinkClick r:id="rId19"/>
              </a:rPr>
              <a:t> </a:t>
            </a:r>
            <a:r>
              <a:rPr lang="en-US" sz="1400" dirty="0" err="1">
                <a:latin typeface="Times New Roman" panose="02020603050405020304" pitchFamily="18" charset="0"/>
                <a:cs typeface="Times New Roman" panose="02020603050405020304" pitchFamily="18" charset="0"/>
                <a:hlinkClick r:id="rId19"/>
              </a:rPr>
              <a:t>Liệt</a:t>
            </a:r>
            <a:r>
              <a:rPr lang="en-US" sz="1400" dirty="0">
                <a:latin typeface="Times New Roman" panose="02020603050405020304" pitchFamily="18" charset="0"/>
                <a:cs typeface="Times New Roman" panose="02020603050405020304" pitchFamily="18" charset="0"/>
                <a:hlinkClick r:id="rId19"/>
              </a:rPr>
              <a:t> </a:t>
            </a:r>
            <a:r>
              <a:rPr lang="en-US" sz="1400" dirty="0" err="1">
                <a:latin typeface="Times New Roman" panose="02020603050405020304" pitchFamily="18" charset="0"/>
                <a:cs typeface="Times New Roman" panose="02020603050405020304" pitchFamily="18" charset="0"/>
                <a:hlinkClick r:id="rId19"/>
              </a:rPr>
              <a:t>sĩ</a:t>
            </a:r>
            <a:r>
              <a:rPr lang="en-US" sz="1400" dirty="0">
                <a:latin typeface="Times New Roman" panose="02020603050405020304" pitchFamily="18" charset="0"/>
                <a:cs typeface="Times New Roman" panose="02020603050405020304" pitchFamily="18" charset="0"/>
                <a:hlinkClick r:id="rId19"/>
              </a:rPr>
              <a:t> </a:t>
            </a:r>
            <a:r>
              <a:rPr lang="en-US" sz="1400" dirty="0" err="1">
                <a:latin typeface="Times New Roman" panose="02020603050405020304" pitchFamily="18" charset="0"/>
                <a:cs typeface="Times New Roman" panose="02020603050405020304" pitchFamily="18" charset="0"/>
                <a:hlinkClick r:id="rId19"/>
              </a:rPr>
              <a:t>Vị</a:t>
            </a:r>
            <a:r>
              <a:rPr lang="en-US" sz="1400" dirty="0">
                <a:latin typeface="Times New Roman" panose="02020603050405020304" pitchFamily="18" charset="0"/>
                <a:cs typeface="Times New Roman" panose="02020603050405020304" pitchFamily="18" charset="0"/>
                <a:hlinkClick r:id="rId19"/>
              </a:rPr>
              <a:t> </a:t>
            </a:r>
            <a:r>
              <a:rPr lang="en-US" sz="1400" dirty="0" err="1">
                <a:latin typeface="Times New Roman" panose="02020603050405020304" pitchFamily="18" charset="0"/>
                <a:cs typeface="Times New Roman" panose="02020603050405020304" pitchFamily="18" charset="0"/>
                <a:hlinkClick r:id="rId19"/>
              </a:rPr>
              <a:t>Xuyên</a:t>
            </a:r>
            <a:r>
              <a:rPr lang="en-US" sz="1400" dirty="0">
                <a:latin typeface="Times New Roman" panose="02020603050405020304" pitchFamily="18" charset="0"/>
                <a:cs typeface="Times New Roman" panose="02020603050405020304" pitchFamily="18" charset="0"/>
                <a:hlinkClick r:id="rId19"/>
              </a:rPr>
              <a:t> </a:t>
            </a:r>
            <a:r>
              <a:rPr lang="en-US" sz="1400" dirty="0" err="1">
                <a:latin typeface="Times New Roman" panose="02020603050405020304" pitchFamily="18" charset="0"/>
                <a:cs typeface="Times New Roman" panose="02020603050405020304" pitchFamily="18" charset="0"/>
                <a:hlinkClick r:id="rId19"/>
              </a:rPr>
              <a:t>những</a:t>
            </a:r>
            <a:r>
              <a:rPr lang="en-US" sz="1400" dirty="0">
                <a:latin typeface="Times New Roman" panose="02020603050405020304" pitchFamily="18" charset="0"/>
                <a:cs typeface="Times New Roman" panose="02020603050405020304" pitchFamily="18" charset="0"/>
                <a:hlinkClick r:id="rId19"/>
              </a:rPr>
              <a:t> </a:t>
            </a:r>
            <a:r>
              <a:rPr lang="en-US" sz="1400" dirty="0" err="1">
                <a:latin typeface="Times New Roman" panose="02020603050405020304" pitchFamily="18" charset="0"/>
                <a:cs typeface="Times New Roman" panose="02020603050405020304" pitchFamily="18" charset="0"/>
                <a:hlinkClick r:id="rId19"/>
              </a:rPr>
              <a:t>ngày</a:t>
            </a:r>
            <a:r>
              <a:rPr lang="en-US" sz="1400" dirty="0">
                <a:latin typeface="Times New Roman" panose="02020603050405020304" pitchFamily="18" charset="0"/>
                <a:cs typeface="Times New Roman" panose="02020603050405020304" pitchFamily="18" charset="0"/>
                <a:hlinkClick r:id="rId19"/>
              </a:rPr>
              <a:t> </a:t>
            </a:r>
            <a:r>
              <a:rPr lang="en-US" sz="1400" dirty="0" err="1">
                <a:latin typeface="Times New Roman" panose="02020603050405020304" pitchFamily="18" charset="0"/>
                <a:cs typeface="Times New Roman" panose="02020603050405020304" pitchFamily="18" charset="0"/>
                <a:hlinkClick r:id="rId19"/>
              </a:rPr>
              <a:t>tháng</a:t>
            </a:r>
            <a:r>
              <a:rPr lang="en-US" sz="1400" dirty="0">
                <a:latin typeface="Times New Roman" panose="02020603050405020304" pitchFamily="18" charset="0"/>
                <a:cs typeface="Times New Roman" panose="02020603050405020304" pitchFamily="18" charset="0"/>
                <a:hlinkClick r:id="rId19"/>
              </a:rPr>
              <a:t> 7 | </a:t>
            </a:r>
            <a:r>
              <a:rPr lang="en-US" sz="1400" dirty="0" err="1">
                <a:latin typeface="Times New Roman" panose="02020603050405020304" pitchFamily="18" charset="0"/>
                <a:cs typeface="Times New Roman" panose="02020603050405020304" pitchFamily="18" charset="0"/>
                <a:hlinkClick r:id="rId19"/>
              </a:rPr>
              <a:t>Báo</a:t>
            </a:r>
            <a:r>
              <a:rPr lang="en-US" sz="1400" dirty="0">
                <a:latin typeface="Times New Roman" panose="02020603050405020304" pitchFamily="18" charset="0"/>
                <a:cs typeface="Times New Roman" panose="02020603050405020304" pitchFamily="18" charset="0"/>
                <a:hlinkClick r:id="rId19"/>
              </a:rPr>
              <a:t> </a:t>
            </a:r>
            <a:r>
              <a:rPr lang="en-US" sz="1400" dirty="0" err="1">
                <a:latin typeface="Times New Roman" panose="02020603050405020304" pitchFamily="18" charset="0"/>
                <a:cs typeface="Times New Roman" panose="02020603050405020304" pitchFamily="18" charset="0"/>
                <a:hlinkClick r:id="rId19"/>
              </a:rPr>
              <a:t>Dân</a:t>
            </a:r>
            <a:r>
              <a:rPr lang="en-US" sz="1400" dirty="0">
                <a:latin typeface="Times New Roman" panose="02020603050405020304" pitchFamily="18" charset="0"/>
                <a:cs typeface="Times New Roman" panose="02020603050405020304" pitchFamily="18" charset="0"/>
                <a:hlinkClick r:id="rId19"/>
              </a:rPr>
              <a:t> </a:t>
            </a:r>
            <a:r>
              <a:rPr lang="en-US" sz="1400" dirty="0" err="1">
                <a:latin typeface="Times New Roman" panose="02020603050405020304" pitchFamily="18" charset="0"/>
                <a:cs typeface="Times New Roman" panose="02020603050405020304" pitchFamily="18" charset="0"/>
                <a:hlinkClick r:id="rId19"/>
              </a:rPr>
              <a:t>trí</a:t>
            </a:r>
            <a:r>
              <a:rPr lang="en-US" sz="1400" dirty="0">
                <a:latin typeface="Times New Roman" panose="02020603050405020304" pitchFamily="18" charset="0"/>
                <a:cs typeface="Times New Roman" panose="02020603050405020304" pitchFamily="18" charset="0"/>
                <a:hlinkClick r:id="rId19"/>
              </a:rPr>
              <a:t> (dantri.com.vn)</a:t>
            </a:r>
            <a:endParaRPr lang="en-US" sz="1400" dirty="0">
              <a:latin typeface="Times New Roman" panose="02020603050405020304" pitchFamily="18" charset="0"/>
              <a:cs typeface="Times New Roman" panose="02020603050405020304" pitchFamily="18" charset="0"/>
            </a:endParaRPr>
          </a:p>
          <a:p>
            <a:pPr algn="just"/>
            <a:endParaRPr lang="en-US" sz="1400" dirty="0">
              <a:solidFill>
                <a:srgbClr val="00B050"/>
              </a:solidFill>
              <a:latin typeface="Times New Roman" panose="02020603050405020304" pitchFamily="18" charset="0"/>
              <a:cs typeface="Times New Roman" panose="02020603050405020304" pitchFamily="18" charset="0"/>
            </a:endParaRPr>
          </a:p>
          <a:p>
            <a:pPr algn="just"/>
            <a:r>
              <a:rPr lang="en-US" sz="1400" dirty="0" err="1">
                <a:latin typeface="Times New Roman" panose="02020603050405020304" pitchFamily="18" charset="0"/>
                <a:cs typeface="Times New Roman" panose="02020603050405020304" pitchFamily="18" charset="0"/>
                <a:hlinkClick r:id="rId20"/>
              </a:rPr>
              <a:t>Hành</a:t>
            </a:r>
            <a:r>
              <a:rPr lang="en-US" sz="1400" dirty="0">
                <a:latin typeface="Times New Roman" panose="02020603050405020304" pitchFamily="18" charset="0"/>
                <a:cs typeface="Times New Roman" panose="02020603050405020304" pitchFamily="18" charset="0"/>
                <a:hlinkClick r:id="rId20"/>
              </a:rPr>
              <a:t> </a:t>
            </a:r>
            <a:r>
              <a:rPr lang="en-US" sz="1400" dirty="0" err="1">
                <a:latin typeface="Times New Roman" panose="02020603050405020304" pitchFamily="18" charset="0"/>
                <a:cs typeface="Times New Roman" panose="02020603050405020304" pitchFamily="18" charset="0"/>
                <a:hlinkClick r:id="rId20"/>
              </a:rPr>
              <a:t>trình</a:t>
            </a:r>
            <a:r>
              <a:rPr lang="en-US" sz="1400" dirty="0">
                <a:latin typeface="Times New Roman" panose="02020603050405020304" pitchFamily="18" charset="0"/>
                <a:cs typeface="Times New Roman" panose="02020603050405020304" pitchFamily="18" charset="0"/>
                <a:hlinkClick r:id="rId20"/>
              </a:rPr>
              <a:t> </a:t>
            </a:r>
            <a:r>
              <a:rPr lang="en-US" sz="1400" dirty="0" err="1">
                <a:latin typeface="Times New Roman" panose="02020603050405020304" pitchFamily="18" charset="0"/>
                <a:cs typeface="Times New Roman" panose="02020603050405020304" pitchFamily="18" charset="0"/>
                <a:hlinkClick r:id="rId20"/>
              </a:rPr>
              <a:t>tuổi</a:t>
            </a:r>
            <a:r>
              <a:rPr lang="en-US" sz="1400" dirty="0">
                <a:latin typeface="Times New Roman" panose="02020603050405020304" pitchFamily="18" charset="0"/>
                <a:cs typeface="Times New Roman" panose="02020603050405020304" pitchFamily="18" charset="0"/>
                <a:hlinkClick r:id="rId20"/>
              </a:rPr>
              <a:t> </a:t>
            </a:r>
            <a:r>
              <a:rPr lang="en-US" sz="1400" dirty="0" err="1">
                <a:latin typeface="Times New Roman" panose="02020603050405020304" pitchFamily="18" charset="0"/>
                <a:cs typeface="Times New Roman" panose="02020603050405020304" pitchFamily="18" charset="0"/>
                <a:hlinkClick r:id="rId20"/>
              </a:rPr>
              <a:t>trẻ</a:t>
            </a:r>
            <a:r>
              <a:rPr lang="en-US" sz="1400" dirty="0">
                <a:latin typeface="Times New Roman" panose="02020603050405020304" pitchFamily="18" charset="0"/>
                <a:cs typeface="Times New Roman" panose="02020603050405020304" pitchFamily="18" charset="0"/>
                <a:hlinkClick r:id="rId20"/>
              </a:rPr>
              <a:t> </a:t>
            </a:r>
            <a:r>
              <a:rPr lang="en-US" sz="1400" dirty="0" err="1">
                <a:latin typeface="Times New Roman" panose="02020603050405020304" pitchFamily="18" charset="0"/>
                <a:cs typeface="Times New Roman" panose="02020603050405020304" pitchFamily="18" charset="0"/>
                <a:hlinkClick r:id="rId20"/>
              </a:rPr>
              <a:t>vì</a:t>
            </a:r>
            <a:r>
              <a:rPr lang="en-US" sz="1400" dirty="0">
                <a:latin typeface="Times New Roman" panose="02020603050405020304" pitchFamily="18" charset="0"/>
                <a:cs typeface="Times New Roman" panose="02020603050405020304" pitchFamily="18" charset="0"/>
                <a:hlinkClick r:id="rId20"/>
              </a:rPr>
              <a:t> </a:t>
            </a:r>
            <a:r>
              <a:rPr lang="en-US" sz="1400" dirty="0" err="1">
                <a:latin typeface="Times New Roman" panose="02020603050405020304" pitchFamily="18" charset="0"/>
                <a:cs typeface="Times New Roman" panose="02020603050405020304" pitchFamily="18" charset="0"/>
                <a:hlinkClick r:id="rId20"/>
              </a:rPr>
              <a:t>biển</a:t>
            </a:r>
            <a:r>
              <a:rPr lang="en-US" sz="1400" dirty="0">
                <a:latin typeface="Times New Roman" panose="02020603050405020304" pitchFamily="18" charset="0"/>
                <a:cs typeface="Times New Roman" panose="02020603050405020304" pitchFamily="18" charset="0"/>
                <a:hlinkClick r:id="rId20"/>
              </a:rPr>
              <a:t>, </a:t>
            </a:r>
            <a:r>
              <a:rPr lang="en-US" sz="1400" dirty="0" err="1">
                <a:latin typeface="Times New Roman" panose="02020603050405020304" pitchFamily="18" charset="0"/>
                <a:cs typeface="Times New Roman" panose="02020603050405020304" pitchFamily="18" charset="0"/>
                <a:hlinkClick r:id="rId20"/>
              </a:rPr>
              <a:t>đảo</a:t>
            </a:r>
            <a:r>
              <a:rPr lang="en-US" sz="1400" dirty="0">
                <a:latin typeface="Times New Roman" panose="02020603050405020304" pitchFamily="18" charset="0"/>
                <a:cs typeface="Times New Roman" panose="02020603050405020304" pitchFamily="18" charset="0"/>
                <a:hlinkClick r:id="rId20"/>
              </a:rPr>
              <a:t> </a:t>
            </a:r>
            <a:r>
              <a:rPr lang="en-US" sz="1400" dirty="0" err="1">
                <a:latin typeface="Times New Roman" panose="02020603050405020304" pitchFamily="18" charset="0"/>
                <a:cs typeface="Times New Roman" panose="02020603050405020304" pitchFamily="18" charset="0"/>
                <a:hlinkClick r:id="rId20"/>
              </a:rPr>
              <a:t>quê</a:t>
            </a:r>
            <a:r>
              <a:rPr lang="en-US" sz="1400" dirty="0">
                <a:latin typeface="Times New Roman" panose="02020603050405020304" pitchFamily="18" charset="0"/>
                <a:cs typeface="Times New Roman" panose="02020603050405020304" pitchFamily="18" charset="0"/>
                <a:hlinkClick r:id="rId20"/>
              </a:rPr>
              <a:t> </a:t>
            </a:r>
            <a:r>
              <a:rPr lang="en-US" sz="1400" dirty="0" err="1">
                <a:latin typeface="Times New Roman" panose="02020603050405020304" pitchFamily="18" charset="0"/>
                <a:cs typeface="Times New Roman" panose="02020603050405020304" pitchFamily="18" charset="0"/>
                <a:hlinkClick r:id="rId20"/>
              </a:rPr>
              <a:t>hương</a:t>
            </a:r>
            <a:r>
              <a:rPr lang="en-US" sz="1400" dirty="0">
                <a:latin typeface="Times New Roman" panose="02020603050405020304" pitchFamily="18" charset="0"/>
                <a:cs typeface="Times New Roman" panose="02020603050405020304" pitchFamily="18" charset="0"/>
                <a:hlinkClick r:id="rId20"/>
              </a:rPr>
              <a:t>. </a:t>
            </a:r>
            <a:r>
              <a:rPr lang="en-US" sz="1400" dirty="0" err="1">
                <a:latin typeface="Times New Roman" panose="02020603050405020304" pitchFamily="18" charset="0"/>
                <a:cs typeface="Times New Roman" panose="02020603050405020304" pitchFamily="18" charset="0"/>
                <a:hlinkClick r:id="rId20"/>
              </a:rPr>
              <a:t>Truyền</a:t>
            </a:r>
            <a:r>
              <a:rPr lang="en-US" sz="1400" dirty="0">
                <a:latin typeface="Times New Roman" panose="02020603050405020304" pitchFamily="18" charset="0"/>
                <a:cs typeface="Times New Roman" panose="02020603050405020304" pitchFamily="18" charset="0"/>
                <a:hlinkClick r:id="rId20"/>
              </a:rPr>
              <a:t> </a:t>
            </a:r>
            <a:r>
              <a:rPr lang="en-US" sz="1400" dirty="0" err="1">
                <a:latin typeface="Times New Roman" panose="02020603050405020304" pitchFamily="18" charset="0"/>
                <a:cs typeface="Times New Roman" panose="02020603050405020304" pitchFamily="18" charset="0"/>
                <a:hlinkClick r:id="rId20"/>
              </a:rPr>
              <a:t>hình</a:t>
            </a:r>
            <a:r>
              <a:rPr lang="en-US" sz="1400" dirty="0">
                <a:latin typeface="Times New Roman" panose="02020603050405020304" pitchFamily="18" charset="0"/>
                <a:cs typeface="Times New Roman" panose="02020603050405020304" pitchFamily="18" charset="0"/>
                <a:hlinkClick r:id="rId20"/>
              </a:rPr>
              <a:t> </a:t>
            </a:r>
            <a:r>
              <a:rPr lang="en-US" sz="1400" dirty="0" err="1">
                <a:latin typeface="Times New Roman" panose="02020603050405020304" pitchFamily="18" charset="0"/>
                <a:cs typeface="Times New Roman" panose="02020603050405020304" pitchFamily="18" charset="0"/>
                <a:hlinkClick r:id="rId20"/>
              </a:rPr>
              <a:t>Nhân</a:t>
            </a:r>
            <a:r>
              <a:rPr lang="en-US" sz="1400" dirty="0">
                <a:latin typeface="Times New Roman" panose="02020603050405020304" pitchFamily="18" charset="0"/>
                <a:cs typeface="Times New Roman" panose="02020603050405020304" pitchFamily="18" charset="0"/>
                <a:hlinkClick r:id="rId20"/>
              </a:rPr>
              <a:t> </a:t>
            </a:r>
            <a:r>
              <a:rPr lang="en-US" sz="1400" dirty="0" err="1">
                <a:latin typeface="Times New Roman" panose="02020603050405020304" pitchFamily="18" charset="0"/>
                <a:cs typeface="Times New Roman" panose="02020603050405020304" pitchFamily="18" charset="0"/>
                <a:hlinkClick r:id="rId20"/>
              </a:rPr>
              <a:t>Dân</a:t>
            </a:r>
            <a:r>
              <a:rPr lang="en-US" sz="1400" dirty="0">
                <a:latin typeface="Times New Roman" panose="02020603050405020304" pitchFamily="18" charset="0"/>
                <a:cs typeface="Times New Roman" panose="02020603050405020304" pitchFamily="18" charset="0"/>
                <a:hlinkClick r:id="rId20"/>
              </a:rPr>
              <a:t> (nhandantv.vn)</a:t>
            </a:r>
            <a:endParaRPr lang="en-US" sz="1400" dirty="0">
              <a:latin typeface="Times New Roman" panose="02020603050405020304" pitchFamily="18" charset="0"/>
              <a:cs typeface="Times New Roman" panose="02020603050405020304" pitchFamily="18" charset="0"/>
            </a:endParaRPr>
          </a:p>
          <a:p>
            <a:pPr algn="just"/>
            <a:endParaRPr lang="en-US" sz="1400" dirty="0">
              <a:latin typeface="Times New Roman" panose="02020603050405020304" pitchFamily="18" charset="0"/>
              <a:cs typeface="Times New Roman" panose="02020603050405020304" pitchFamily="18" charset="0"/>
            </a:endParaRPr>
          </a:p>
          <a:p>
            <a:pPr algn="just"/>
            <a:r>
              <a:rPr lang="vi-VN" sz="1400" dirty="0">
                <a:latin typeface="Times New Roman" panose="02020603050405020304" pitchFamily="18" charset="0"/>
                <a:cs typeface="Times New Roman" panose="02020603050405020304" pitchFamily="18" charset="0"/>
                <a:hlinkClick r:id="rId21"/>
              </a:rPr>
              <a:t>Khởi hành Hành trình Tuổi trẻ vì biển, đảo quê hương năm 2024 (tienphong.vn)</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349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ircle(in)">
                                      <p:cBhvr>
                                        <p:cTn id="34" dur="20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circle(in)">
                                      <p:cBhvr>
                                        <p:cTn id="39" dur="20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500" fill="hold"/>
                                        <p:tgtEl>
                                          <p:spTgt spid="19"/>
                                        </p:tgtEl>
                                        <p:attrNameLst>
                                          <p:attrName>ppt_w</p:attrName>
                                        </p:attrNameLst>
                                      </p:cBhvr>
                                      <p:tavLst>
                                        <p:tav tm="0">
                                          <p:val>
                                            <p:fltVal val="0"/>
                                          </p:val>
                                        </p:tav>
                                        <p:tav tm="100000">
                                          <p:val>
                                            <p:strVal val="#ppt_w"/>
                                          </p:val>
                                        </p:tav>
                                      </p:tavLst>
                                    </p:anim>
                                    <p:anim calcmode="lin" valueType="num">
                                      <p:cBhvr>
                                        <p:cTn id="45" dur="500" fill="hold"/>
                                        <p:tgtEl>
                                          <p:spTgt spid="19"/>
                                        </p:tgtEl>
                                        <p:attrNameLst>
                                          <p:attrName>ppt_h</p:attrName>
                                        </p:attrNameLst>
                                      </p:cBhvr>
                                      <p:tavLst>
                                        <p:tav tm="0">
                                          <p:val>
                                            <p:fltVal val="0"/>
                                          </p:val>
                                        </p:tav>
                                        <p:tav tm="100000">
                                          <p:val>
                                            <p:strVal val="#ppt_h"/>
                                          </p:val>
                                        </p:tav>
                                      </p:tavLst>
                                    </p:anim>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circle(in)">
                                      <p:cBhvr>
                                        <p:cTn id="51" dur="20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circle(in)">
                                      <p:cBhvr>
                                        <p:cTn id="56" dur="20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p:cTn id="61" dur="500" fill="hold"/>
                                        <p:tgtEl>
                                          <p:spTgt spid="25"/>
                                        </p:tgtEl>
                                        <p:attrNameLst>
                                          <p:attrName>ppt_w</p:attrName>
                                        </p:attrNameLst>
                                      </p:cBhvr>
                                      <p:tavLst>
                                        <p:tav tm="0">
                                          <p:val>
                                            <p:fltVal val="0"/>
                                          </p:val>
                                        </p:tav>
                                        <p:tav tm="100000">
                                          <p:val>
                                            <p:strVal val="#ppt_w"/>
                                          </p:val>
                                        </p:tav>
                                      </p:tavLst>
                                    </p:anim>
                                    <p:anim calcmode="lin" valueType="num">
                                      <p:cBhvr>
                                        <p:cTn id="62" dur="500" fill="hold"/>
                                        <p:tgtEl>
                                          <p:spTgt spid="25"/>
                                        </p:tgtEl>
                                        <p:attrNameLst>
                                          <p:attrName>ppt_h</p:attrName>
                                        </p:attrNameLst>
                                      </p:cBhvr>
                                      <p:tavLst>
                                        <p:tav tm="0">
                                          <p:val>
                                            <p:fltVal val="0"/>
                                          </p:val>
                                        </p:tav>
                                        <p:tav tm="100000">
                                          <p:val>
                                            <p:strVal val="#ppt_h"/>
                                          </p:val>
                                        </p:tav>
                                      </p:tavLst>
                                    </p:anim>
                                    <p:animEffect transition="in" filter="fade">
                                      <p:cBhvr>
                                        <p:cTn id="63" dur="5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21" presetClass="entr" presetSubtype="1" fill="hold"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heel(1)">
                                      <p:cBhvr>
                                        <p:cTn id="68" dur="2000"/>
                                        <p:tgtEl>
                                          <p:spTgt spid="27"/>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9"/>
                                        </p:tgtEl>
                                        <p:attrNameLst>
                                          <p:attrName>style.visibility</p:attrName>
                                        </p:attrNameLst>
                                      </p:cBhvr>
                                      <p:to>
                                        <p:strVal val="visible"/>
                                      </p:to>
                                    </p:set>
                                    <p:anim calcmode="lin" valueType="num">
                                      <p:cBhvr additive="base">
                                        <p:cTn id="73" dur="500" fill="hold"/>
                                        <p:tgtEl>
                                          <p:spTgt spid="29"/>
                                        </p:tgtEl>
                                        <p:attrNameLst>
                                          <p:attrName>ppt_x</p:attrName>
                                        </p:attrNameLst>
                                      </p:cBhvr>
                                      <p:tavLst>
                                        <p:tav tm="0">
                                          <p:val>
                                            <p:strVal val="#ppt_x"/>
                                          </p:val>
                                        </p:tav>
                                        <p:tav tm="100000">
                                          <p:val>
                                            <p:strVal val="#ppt_x"/>
                                          </p:val>
                                        </p:tav>
                                      </p:tavLst>
                                    </p:anim>
                                    <p:anim calcmode="lin" valueType="num">
                                      <p:cBhvr additive="base">
                                        <p:cTn id="7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wipe(down)">
                                      <p:cBhvr>
                                        <p:cTn id="79" dur="580">
                                          <p:stCondLst>
                                            <p:cond delay="0"/>
                                          </p:stCondLst>
                                        </p:cTn>
                                        <p:tgtEl>
                                          <p:spTgt spid="31"/>
                                        </p:tgtEl>
                                      </p:cBhvr>
                                    </p:animEffect>
                                    <p:anim calcmode="lin" valueType="num">
                                      <p:cBhvr>
                                        <p:cTn id="8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85" dur="26">
                                          <p:stCondLst>
                                            <p:cond delay="650"/>
                                          </p:stCondLst>
                                        </p:cTn>
                                        <p:tgtEl>
                                          <p:spTgt spid="31"/>
                                        </p:tgtEl>
                                      </p:cBhvr>
                                      <p:to x="100000" y="60000"/>
                                    </p:animScale>
                                    <p:animScale>
                                      <p:cBhvr>
                                        <p:cTn id="86" dur="166" decel="50000">
                                          <p:stCondLst>
                                            <p:cond delay="676"/>
                                          </p:stCondLst>
                                        </p:cTn>
                                        <p:tgtEl>
                                          <p:spTgt spid="31"/>
                                        </p:tgtEl>
                                      </p:cBhvr>
                                      <p:to x="100000" y="100000"/>
                                    </p:animScale>
                                    <p:animScale>
                                      <p:cBhvr>
                                        <p:cTn id="87" dur="26">
                                          <p:stCondLst>
                                            <p:cond delay="1312"/>
                                          </p:stCondLst>
                                        </p:cTn>
                                        <p:tgtEl>
                                          <p:spTgt spid="31"/>
                                        </p:tgtEl>
                                      </p:cBhvr>
                                      <p:to x="100000" y="80000"/>
                                    </p:animScale>
                                    <p:animScale>
                                      <p:cBhvr>
                                        <p:cTn id="88" dur="166" decel="50000">
                                          <p:stCondLst>
                                            <p:cond delay="1338"/>
                                          </p:stCondLst>
                                        </p:cTn>
                                        <p:tgtEl>
                                          <p:spTgt spid="31"/>
                                        </p:tgtEl>
                                      </p:cBhvr>
                                      <p:to x="100000" y="100000"/>
                                    </p:animScale>
                                    <p:animScale>
                                      <p:cBhvr>
                                        <p:cTn id="89" dur="26">
                                          <p:stCondLst>
                                            <p:cond delay="1642"/>
                                          </p:stCondLst>
                                        </p:cTn>
                                        <p:tgtEl>
                                          <p:spTgt spid="31"/>
                                        </p:tgtEl>
                                      </p:cBhvr>
                                      <p:to x="100000" y="90000"/>
                                    </p:animScale>
                                    <p:animScale>
                                      <p:cBhvr>
                                        <p:cTn id="90" dur="166" decel="50000">
                                          <p:stCondLst>
                                            <p:cond delay="1668"/>
                                          </p:stCondLst>
                                        </p:cTn>
                                        <p:tgtEl>
                                          <p:spTgt spid="31"/>
                                        </p:tgtEl>
                                      </p:cBhvr>
                                      <p:to x="100000" y="100000"/>
                                    </p:animScale>
                                    <p:animScale>
                                      <p:cBhvr>
                                        <p:cTn id="91" dur="26">
                                          <p:stCondLst>
                                            <p:cond delay="1808"/>
                                          </p:stCondLst>
                                        </p:cTn>
                                        <p:tgtEl>
                                          <p:spTgt spid="31"/>
                                        </p:tgtEl>
                                      </p:cBhvr>
                                      <p:to x="100000" y="95000"/>
                                    </p:animScale>
                                    <p:animScale>
                                      <p:cBhvr>
                                        <p:cTn id="92" dur="166" decel="50000">
                                          <p:stCondLst>
                                            <p:cond delay="1834"/>
                                          </p:stCondLst>
                                        </p:cTn>
                                        <p:tgtEl>
                                          <p:spTgt spid="31"/>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1" presetClass="entr" presetSubtype="1" fill="hold" grpId="0" nodeType="click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wheel(1)">
                                      <p:cBhvr>
                                        <p:cTn id="9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A7C44425-F8BA-4E6F-848F-A60C7D614E58}"/>
              </a:ext>
            </a:extLst>
          </p:cNvPr>
          <p:cNvSpPr txBox="1"/>
          <p:nvPr/>
        </p:nvSpPr>
        <p:spPr>
          <a:xfrm>
            <a:off x="430097" y="110314"/>
            <a:ext cx="3684703" cy="6555641"/>
          </a:xfrm>
          <a:prstGeom prst="rect">
            <a:avLst/>
          </a:prstGeom>
          <a:noFill/>
          <a:ln>
            <a:solidFill>
              <a:srgbClr val="00B050"/>
            </a:solidFill>
          </a:ln>
        </p:spPr>
        <p:txBody>
          <a:bodyPr wrap="square">
            <a:spAutoFit/>
          </a:bodyPr>
          <a:lstStyle/>
          <a:p>
            <a:pPr algn="just"/>
            <a:r>
              <a:rPr lang="vi-VN" sz="2800" dirty="0">
                <a:latin typeface="+mj-lt"/>
              </a:rPr>
              <a:t>Ngày </a:t>
            </a:r>
            <a:r>
              <a:rPr lang="vi-VN" sz="2800" dirty="0">
                <a:solidFill>
                  <a:srgbClr val="FF0000"/>
                </a:solidFill>
                <a:latin typeface="+mj-lt"/>
              </a:rPr>
              <a:t>17-02-1979,</a:t>
            </a:r>
            <a:r>
              <a:rPr lang="vi-VN" sz="2800" dirty="0">
                <a:latin typeface="+mj-lt"/>
              </a:rPr>
              <a:t> chính quyền Trung Quốc huy động lực lượng lớn tiến công sang lãnh thổ Việt Nam; phối hợp bộ binh, xe tăng, xe bọc thép và pháo binh đánh chiếm một số thị xã, tàn phá cơ sở hạ tầng, bệnh viện, trường học,... gây nhiều tổn thất về người và tài sản ở các tỉnh dọc biên giới phía Bắc nước ta, </a:t>
            </a:r>
            <a:r>
              <a:rPr lang="vi-VN" sz="2800" dirty="0">
                <a:solidFill>
                  <a:srgbClr val="FF0000"/>
                </a:solidFill>
                <a:latin typeface="+mj-lt"/>
              </a:rPr>
              <a:t>từ Quảng Ninh đến Lai Châu</a:t>
            </a:r>
            <a:r>
              <a:rPr lang="vi-VN" sz="2400" dirty="0">
                <a:solidFill>
                  <a:srgbClr val="FF0000"/>
                </a:solidFill>
                <a:latin typeface="+mj-lt"/>
              </a:rPr>
              <a:t>. </a:t>
            </a:r>
            <a:endParaRPr lang="en-US" sz="2400" dirty="0">
              <a:solidFill>
                <a:srgbClr val="FF0000"/>
              </a:solidFill>
              <a:latin typeface="+mj-lt"/>
              <a:cs typeface="Arial" panose="020B0604020202020204" pitchFamily="34" charset="0"/>
            </a:endParaRPr>
          </a:p>
        </p:txBody>
      </p:sp>
      <p:pic>
        <p:nvPicPr>
          <p:cNvPr id="8" name="Picture 7">
            <a:extLst>
              <a:ext uri="{FF2B5EF4-FFF2-40B4-BE49-F238E27FC236}">
                <a16:creationId xmlns:a16="http://schemas.microsoft.com/office/drawing/2014/main" xmlns="" id="{71D82383-0B9D-488C-9347-9018A4B7A35D}"/>
              </a:ext>
            </a:extLst>
          </p:cNvPr>
          <p:cNvPicPr>
            <a:picLocks noChangeAspect="1"/>
          </p:cNvPicPr>
          <p:nvPr/>
        </p:nvPicPr>
        <p:blipFill>
          <a:blip r:embed="rId3"/>
          <a:stretch>
            <a:fillRect/>
          </a:stretch>
        </p:blipFill>
        <p:spPr>
          <a:xfrm>
            <a:off x="4552122" y="342469"/>
            <a:ext cx="7363070" cy="6188960"/>
          </a:xfrm>
          <a:prstGeom prst="rect">
            <a:avLst/>
          </a:prstGeom>
          <a:ln>
            <a:solidFill>
              <a:srgbClr val="00B050"/>
            </a:solidFill>
          </a:ln>
        </p:spPr>
      </p:pic>
    </p:spTree>
    <p:extLst>
      <p:ext uri="{BB962C8B-B14F-4D97-AF65-F5344CB8AC3E}">
        <p14:creationId xmlns:p14="http://schemas.microsoft.com/office/powerpoint/2010/main" val="15532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style.rotation</p:attrName>
                                        </p:attrNameLst>
                                      </p:cBhvr>
                                      <p:tavLst>
                                        <p:tav tm="0">
                                          <p:val>
                                            <p:fltVal val="90"/>
                                          </p:val>
                                        </p:tav>
                                        <p:tav tm="100000">
                                          <p:val>
                                            <p:fltVal val="0"/>
                                          </p:val>
                                        </p:tav>
                                      </p:tavLst>
                                    </p:anim>
                                    <p:animEffect transition="in" filter="fade">
                                      <p:cBhvr>
                                        <p:cTn id="1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3B198A7-6809-41BE-8C03-CAB307D46F71}"/>
              </a:ext>
            </a:extLst>
          </p:cNvPr>
          <p:cNvPicPr>
            <a:picLocks noChangeAspect="1"/>
          </p:cNvPicPr>
          <p:nvPr/>
        </p:nvPicPr>
        <p:blipFill>
          <a:blip r:embed="rId3"/>
          <a:stretch>
            <a:fillRect/>
          </a:stretch>
        </p:blipFill>
        <p:spPr>
          <a:xfrm>
            <a:off x="941205" y="2250736"/>
            <a:ext cx="4734586" cy="4439270"/>
          </a:xfrm>
          <a:prstGeom prst="rect">
            <a:avLst/>
          </a:prstGeom>
        </p:spPr>
      </p:pic>
      <p:pic>
        <p:nvPicPr>
          <p:cNvPr id="5" name="Picture 4">
            <a:extLst>
              <a:ext uri="{FF2B5EF4-FFF2-40B4-BE49-F238E27FC236}">
                <a16:creationId xmlns:a16="http://schemas.microsoft.com/office/drawing/2014/main" xmlns="" id="{2F33A5E6-57E1-46B9-8A3C-30C58F9E461E}"/>
              </a:ext>
            </a:extLst>
          </p:cNvPr>
          <p:cNvPicPr>
            <a:picLocks noChangeAspect="1"/>
          </p:cNvPicPr>
          <p:nvPr/>
        </p:nvPicPr>
        <p:blipFill>
          <a:blip r:embed="rId4"/>
          <a:stretch>
            <a:fillRect/>
          </a:stretch>
        </p:blipFill>
        <p:spPr>
          <a:xfrm>
            <a:off x="6489577" y="97703"/>
            <a:ext cx="5355602" cy="3331298"/>
          </a:xfrm>
          <a:prstGeom prst="rect">
            <a:avLst/>
          </a:prstGeom>
        </p:spPr>
      </p:pic>
      <p:pic>
        <p:nvPicPr>
          <p:cNvPr id="7" name="Picture 6">
            <a:extLst>
              <a:ext uri="{FF2B5EF4-FFF2-40B4-BE49-F238E27FC236}">
                <a16:creationId xmlns:a16="http://schemas.microsoft.com/office/drawing/2014/main" xmlns="" id="{C386741B-0965-49EB-AF4C-94BAD705547E}"/>
              </a:ext>
            </a:extLst>
          </p:cNvPr>
          <p:cNvPicPr>
            <a:picLocks noChangeAspect="1"/>
          </p:cNvPicPr>
          <p:nvPr/>
        </p:nvPicPr>
        <p:blipFill>
          <a:blip r:embed="rId5"/>
          <a:stretch>
            <a:fillRect/>
          </a:stretch>
        </p:blipFill>
        <p:spPr>
          <a:xfrm>
            <a:off x="6516210" y="3429000"/>
            <a:ext cx="5355602" cy="3122720"/>
          </a:xfrm>
          <a:prstGeom prst="rect">
            <a:avLst/>
          </a:prstGeom>
        </p:spPr>
      </p:pic>
      <p:sp>
        <p:nvSpPr>
          <p:cNvPr id="12" name="TextBox 11">
            <a:extLst>
              <a:ext uri="{FF2B5EF4-FFF2-40B4-BE49-F238E27FC236}">
                <a16:creationId xmlns:a16="http://schemas.microsoft.com/office/drawing/2014/main" xmlns="" id="{A7C44425-F8BA-4E6F-848F-A60C7D614E58}"/>
              </a:ext>
            </a:extLst>
          </p:cNvPr>
          <p:cNvSpPr txBox="1"/>
          <p:nvPr/>
        </p:nvSpPr>
        <p:spPr>
          <a:xfrm>
            <a:off x="412812" y="1064825"/>
            <a:ext cx="5669872" cy="830997"/>
          </a:xfrm>
          <a:prstGeom prst="rect">
            <a:avLst/>
          </a:prstGeom>
          <a:noFill/>
        </p:spPr>
        <p:txBody>
          <a:bodyPr wrap="square">
            <a:spAutoFit/>
          </a:bodyPr>
          <a:lstStyle/>
          <a:p>
            <a:pPr algn="ctr"/>
            <a:r>
              <a:rPr lang="en-US" sz="2400" dirty="0" err="1">
                <a:solidFill>
                  <a:srgbClr val="00B050"/>
                </a:solidFill>
                <a:latin typeface="Arial" panose="020B0604020202020204" pitchFamily="34" charset="0"/>
                <a:cs typeface="Arial" panose="020B0604020202020204" pitchFamily="34" charset="0"/>
              </a:rPr>
              <a:t>Một</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số</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hoạt</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động</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trong</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cuộc</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chiến</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đấu</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bảo</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vệ</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biên</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giới</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phía</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Bắc</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của</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Tổ</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quốc</a:t>
            </a:r>
            <a:endParaRPr lang="en-US" sz="2400"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145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672F447-4D36-4D00-8458-56A961A4F6E2}"/>
              </a:ext>
            </a:extLst>
          </p:cNvPr>
          <p:cNvPicPr>
            <a:picLocks noChangeAspect="1"/>
          </p:cNvPicPr>
          <p:nvPr/>
        </p:nvPicPr>
        <p:blipFill>
          <a:blip r:embed="rId3"/>
          <a:stretch>
            <a:fillRect/>
          </a:stretch>
        </p:blipFill>
        <p:spPr>
          <a:xfrm>
            <a:off x="1128018" y="6004110"/>
            <a:ext cx="10483973" cy="685896"/>
          </a:xfrm>
          <a:prstGeom prst="rect">
            <a:avLst/>
          </a:prstGeom>
        </p:spPr>
      </p:pic>
      <p:pic>
        <p:nvPicPr>
          <p:cNvPr id="5" name="Picture 4">
            <a:extLst>
              <a:ext uri="{FF2B5EF4-FFF2-40B4-BE49-F238E27FC236}">
                <a16:creationId xmlns:a16="http://schemas.microsoft.com/office/drawing/2014/main" xmlns="" id="{DFB8182B-2984-4165-957C-E95B9B6F71DC}"/>
              </a:ext>
            </a:extLst>
          </p:cNvPr>
          <p:cNvPicPr>
            <a:picLocks noChangeAspect="1"/>
          </p:cNvPicPr>
          <p:nvPr/>
        </p:nvPicPr>
        <p:blipFill>
          <a:blip r:embed="rId4"/>
          <a:stretch>
            <a:fillRect/>
          </a:stretch>
        </p:blipFill>
        <p:spPr>
          <a:xfrm>
            <a:off x="1193108" y="1087227"/>
            <a:ext cx="476316" cy="4934639"/>
          </a:xfrm>
          <a:prstGeom prst="rect">
            <a:avLst/>
          </a:prstGeom>
        </p:spPr>
      </p:pic>
      <p:pic>
        <p:nvPicPr>
          <p:cNvPr id="7" name="Picture 6">
            <a:extLst>
              <a:ext uri="{FF2B5EF4-FFF2-40B4-BE49-F238E27FC236}">
                <a16:creationId xmlns:a16="http://schemas.microsoft.com/office/drawing/2014/main" xmlns="" id="{9ACF3919-322D-477A-B3C3-682D6DAC2718}"/>
              </a:ext>
            </a:extLst>
          </p:cNvPr>
          <p:cNvPicPr>
            <a:picLocks noChangeAspect="1"/>
          </p:cNvPicPr>
          <p:nvPr/>
        </p:nvPicPr>
        <p:blipFill>
          <a:blip r:embed="rId5"/>
          <a:stretch>
            <a:fillRect/>
          </a:stretch>
        </p:blipFill>
        <p:spPr>
          <a:xfrm>
            <a:off x="1672367" y="657510"/>
            <a:ext cx="1267002" cy="924054"/>
          </a:xfrm>
          <a:prstGeom prst="rect">
            <a:avLst/>
          </a:prstGeom>
        </p:spPr>
      </p:pic>
      <p:pic>
        <p:nvPicPr>
          <p:cNvPr id="9" name="Picture 8">
            <a:extLst>
              <a:ext uri="{FF2B5EF4-FFF2-40B4-BE49-F238E27FC236}">
                <a16:creationId xmlns:a16="http://schemas.microsoft.com/office/drawing/2014/main" xmlns="" id="{66C40979-67DC-4B1B-A507-54623F4E8A65}"/>
              </a:ext>
            </a:extLst>
          </p:cNvPr>
          <p:cNvPicPr>
            <a:picLocks noChangeAspect="1"/>
          </p:cNvPicPr>
          <p:nvPr/>
        </p:nvPicPr>
        <p:blipFill>
          <a:blip r:embed="rId6"/>
          <a:stretch>
            <a:fillRect/>
          </a:stretch>
        </p:blipFill>
        <p:spPr>
          <a:xfrm>
            <a:off x="2930491" y="180768"/>
            <a:ext cx="8455414" cy="1009791"/>
          </a:xfrm>
          <a:prstGeom prst="rect">
            <a:avLst/>
          </a:prstGeom>
        </p:spPr>
      </p:pic>
      <p:pic>
        <p:nvPicPr>
          <p:cNvPr id="11" name="Picture 10">
            <a:extLst>
              <a:ext uri="{FF2B5EF4-FFF2-40B4-BE49-F238E27FC236}">
                <a16:creationId xmlns:a16="http://schemas.microsoft.com/office/drawing/2014/main" xmlns="" id="{EF071C5B-F41C-4760-A6D0-B5A19E4438CB}"/>
              </a:ext>
            </a:extLst>
          </p:cNvPr>
          <p:cNvPicPr>
            <a:picLocks noChangeAspect="1"/>
          </p:cNvPicPr>
          <p:nvPr/>
        </p:nvPicPr>
        <p:blipFill>
          <a:blip r:embed="rId7"/>
          <a:stretch>
            <a:fillRect/>
          </a:stretch>
        </p:blipFill>
        <p:spPr>
          <a:xfrm>
            <a:off x="2939369" y="1190559"/>
            <a:ext cx="8446536" cy="724001"/>
          </a:xfrm>
          <a:prstGeom prst="rect">
            <a:avLst/>
          </a:prstGeom>
        </p:spPr>
      </p:pic>
      <p:pic>
        <p:nvPicPr>
          <p:cNvPr id="13" name="Picture 12">
            <a:extLst>
              <a:ext uri="{FF2B5EF4-FFF2-40B4-BE49-F238E27FC236}">
                <a16:creationId xmlns:a16="http://schemas.microsoft.com/office/drawing/2014/main" xmlns="" id="{4E40EAA8-6E97-4B0F-9CB5-1CFD4FC34694}"/>
              </a:ext>
            </a:extLst>
          </p:cNvPr>
          <p:cNvPicPr>
            <a:picLocks noChangeAspect="1"/>
          </p:cNvPicPr>
          <p:nvPr/>
        </p:nvPicPr>
        <p:blipFill>
          <a:blip r:embed="rId8"/>
          <a:stretch>
            <a:fillRect/>
          </a:stretch>
        </p:blipFill>
        <p:spPr>
          <a:xfrm>
            <a:off x="1659292" y="2769406"/>
            <a:ext cx="1524213" cy="3019846"/>
          </a:xfrm>
          <a:prstGeom prst="rect">
            <a:avLst/>
          </a:prstGeom>
        </p:spPr>
      </p:pic>
      <p:pic>
        <p:nvPicPr>
          <p:cNvPr id="15" name="Picture 14">
            <a:extLst>
              <a:ext uri="{FF2B5EF4-FFF2-40B4-BE49-F238E27FC236}">
                <a16:creationId xmlns:a16="http://schemas.microsoft.com/office/drawing/2014/main" xmlns="" id="{64621D91-8694-41BC-B8F7-5F12B5896BE9}"/>
              </a:ext>
            </a:extLst>
          </p:cNvPr>
          <p:cNvPicPr>
            <a:picLocks noChangeAspect="1"/>
          </p:cNvPicPr>
          <p:nvPr/>
        </p:nvPicPr>
        <p:blipFill>
          <a:blip r:embed="rId9"/>
          <a:stretch>
            <a:fillRect/>
          </a:stretch>
        </p:blipFill>
        <p:spPr>
          <a:xfrm>
            <a:off x="3183505" y="2075227"/>
            <a:ext cx="8202400" cy="1619476"/>
          </a:xfrm>
          <a:prstGeom prst="rect">
            <a:avLst/>
          </a:prstGeom>
        </p:spPr>
      </p:pic>
      <p:pic>
        <p:nvPicPr>
          <p:cNvPr id="17" name="Picture 16">
            <a:extLst>
              <a:ext uri="{FF2B5EF4-FFF2-40B4-BE49-F238E27FC236}">
                <a16:creationId xmlns:a16="http://schemas.microsoft.com/office/drawing/2014/main" xmlns="" id="{9D43C824-E4ED-4994-B4EF-580E7F83FEB6}"/>
              </a:ext>
            </a:extLst>
          </p:cNvPr>
          <p:cNvPicPr>
            <a:picLocks noChangeAspect="1"/>
          </p:cNvPicPr>
          <p:nvPr/>
        </p:nvPicPr>
        <p:blipFill>
          <a:blip r:embed="rId10"/>
          <a:stretch>
            <a:fillRect/>
          </a:stretch>
        </p:blipFill>
        <p:spPr>
          <a:xfrm>
            <a:off x="3182812" y="3709730"/>
            <a:ext cx="8202400" cy="704948"/>
          </a:xfrm>
          <a:prstGeom prst="rect">
            <a:avLst/>
          </a:prstGeom>
        </p:spPr>
      </p:pic>
      <p:pic>
        <p:nvPicPr>
          <p:cNvPr id="19" name="Picture 18">
            <a:extLst>
              <a:ext uri="{FF2B5EF4-FFF2-40B4-BE49-F238E27FC236}">
                <a16:creationId xmlns:a16="http://schemas.microsoft.com/office/drawing/2014/main" xmlns="" id="{144FE1D3-F695-44D9-80AF-8A8047BD181B}"/>
              </a:ext>
            </a:extLst>
          </p:cNvPr>
          <p:cNvPicPr>
            <a:picLocks noChangeAspect="1"/>
          </p:cNvPicPr>
          <p:nvPr/>
        </p:nvPicPr>
        <p:blipFill>
          <a:blip r:embed="rId11"/>
          <a:stretch>
            <a:fillRect/>
          </a:stretch>
        </p:blipFill>
        <p:spPr>
          <a:xfrm>
            <a:off x="3182812" y="4429705"/>
            <a:ext cx="8202400" cy="1009791"/>
          </a:xfrm>
          <a:prstGeom prst="rect">
            <a:avLst/>
          </a:prstGeom>
        </p:spPr>
      </p:pic>
      <p:pic>
        <p:nvPicPr>
          <p:cNvPr id="21" name="Picture 20">
            <a:extLst>
              <a:ext uri="{FF2B5EF4-FFF2-40B4-BE49-F238E27FC236}">
                <a16:creationId xmlns:a16="http://schemas.microsoft.com/office/drawing/2014/main" xmlns="" id="{9E84DD1E-53A5-44E4-999C-D458368B7E06}"/>
              </a:ext>
            </a:extLst>
          </p:cNvPr>
          <p:cNvPicPr>
            <a:picLocks noChangeAspect="1"/>
          </p:cNvPicPr>
          <p:nvPr/>
        </p:nvPicPr>
        <p:blipFill>
          <a:blip r:embed="rId12"/>
          <a:stretch>
            <a:fillRect/>
          </a:stretch>
        </p:blipFill>
        <p:spPr>
          <a:xfrm>
            <a:off x="3173934" y="5477523"/>
            <a:ext cx="6227518" cy="419158"/>
          </a:xfrm>
          <a:prstGeom prst="rect">
            <a:avLst/>
          </a:prstGeom>
        </p:spPr>
      </p:pic>
    </p:spTree>
    <p:extLst>
      <p:ext uri="{BB962C8B-B14F-4D97-AF65-F5344CB8AC3E}">
        <p14:creationId xmlns:p14="http://schemas.microsoft.com/office/powerpoint/2010/main" val="341368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fltVal val="0"/>
                                          </p:val>
                                        </p:tav>
                                        <p:tav tm="100000">
                                          <p:val>
                                            <p:strVal val="#ppt_w"/>
                                          </p:val>
                                        </p:tav>
                                      </p:tavLst>
                                    </p:anim>
                                    <p:anim calcmode="lin" valueType="num">
                                      <p:cBhvr>
                                        <p:cTn id="38" dur="1000" fill="hold"/>
                                        <p:tgtEl>
                                          <p:spTgt spid="11"/>
                                        </p:tgtEl>
                                        <p:attrNameLst>
                                          <p:attrName>ppt_h</p:attrName>
                                        </p:attrNameLst>
                                      </p:cBhvr>
                                      <p:tavLst>
                                        <p:tav tm="0">
                                          <p:val>
                                            <p:fltVal val="0"/>
                                          </p:val>
                                        </p:tav>
                                        <p:tav tm="100000">
                                          <p:val>
                                            <p:strVal val="#ppt_h"/>
                                          </p:val>
                                        </p:tav>
                                      </p:tavLst>
                                    </p:anim>
                                    <p:anim calcmode="lin" valueType="num">
                                      <p:cBhvr>
                                        <p:cTn id="39" dur="1000" fill="hold"/>
                                        <p:tgtEl>
                                          <p:spTgt spid="11"/>
                                        </p:tgtEl>
                                        <p:attrNameLst>
                                          <p:attrName>style.rotation</p:attrName>
                                        </p:attrNameLst>
                                      </p:cBhvr>
                                      <p:tavLst>
                                        <p:tav tm="0">
                                          <p:val>
                                            <p:fltVal val="90"/>
                                          </p:val>
                                        </p:tav>
                                        <p:tav tm="100000">
                                          <p:val>
                                            <p:fltVal val="0"/>
                                          </p:val>
                                        </p:tav>
                                      </p:tavLst>
                                    </p:anim>
                                    <p:animEffect transition="in" filter="fade">
                                      <p:cBhvr>
                                        <p:cTn id="40" dur="10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heel(1)">
                                      <p:cBhvr>
                                        <p:cTn id="45" dur="20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down)">
                                      <p:cBhvr>
                                        <p:cTn id="50" dur="580">
                                          <p:stCondLst>
                                            <p:cond delay="0"/>
                                          </p:stCondLst>
                                        </p:cTn>
                                        <p:tgtEl>
                                          <p:spTgt spid="15"/>
                                        </p:tgtEl>
                                      </p:cBhvr>
                                    </p:animEffect>
                                    <p:anim calcmode="lin" valueType="num">
                                      <p:cBhvr>
                                        <p:cTn id="51"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6" dur="26">
                                          <p:stCondLst>
                                            <p:cond delay="650"/>
                                          </p:stCondLst>
                                        </p:cTn>
                                        <p:tgtEl>
                                          <p:spTgt spid="15"/>
                                        </p:tgtEl>
                                      </p:cBhvr>
                                      <p:to x="100000" y="60000"/>
                                    </p:animScale>
                                    <p:animScale>
                                      <p:cBhvr>
                                        <p:cTn id="57" dur="166" decel="50000">
                                          <p:stCondLst>
                                            <p:cond delay="676"/>
                                          </p:stCondLst>
                                        </p:cTn>
                                        <p:tgtEl>
                                          <p:spTgt spid="15"/>
                                        </p:tgtEl>
                                      </p:cBhvr>
                                      <p:to x="100000" y="100000"/>
                                    </p:animScale>
                                    <p:animScale>
                                      <p:cBhvr>
                                        <p:cTn id="58" dur="26">
                                          <p:stCondLst>
                                            <p:cond delay="1312"/>
                                          </p:stCondLst>
                                        </p:cTn>
                                        <p:tgtEl>
                                          <p:spTgt spid="15"/>
                                        </p:tgtEl>
                                      </p:cBhvr>
                                      <p:to x="100000" y="80000"/>
                                    </p:animScale>
                                    <p:animScale>
                                      <p:cBhvr>
                                        <p:cTn id="59" dur="166" decel="50000">
                                          <p:stCondLst>
                                            <p:cond delay="1338"/>
                                          </p:stCondLst>
                                        </p:cTn>
                                        <p:tgtEl>
                                          <p:spTgt spid="15"/>
                                        </p:tgtEl>
                                      </p:cBhvr>
                                      <p:to x="100000" y="100000"/>
                                    </p:animScale>
                                    <p:animScale>
                                      <p:cBhvr>
                                        <p:cTn id="60" dur="26">
                                          <p:stCondLst>
                                            <p:cond delay="1642"/>
                                          </p:stCondLst>
                                        </p:cTn>
                                        <p:tgtEl>
                                          <p:spTgt spid="15"/>
                                        </p:tgtEl>
                                      </p:cBhvr>
                                      <p:to x="100000" y="90000"/>
                                    </p:animScale>
                                    <p:animScale>
                                      <p:cBhvr>
                                        <p:cTn id="61" dur="166" decel="50000">
                                          <p:stCondLst>
                                            <p:cond delay="1668"/>
                                          </p:stCondLst>
                                        </p:cTn>
                                        <p:tgtEl>
                                          <p:spTgt spid="15"/>
                                        </p:tgtEl>
                                      </p:cBhvr>
                                      <p:to x="100000" y="100000"/>
                                    </p:animScale>
                                    <p:animScale>
                                      <p:cBhvr>
                                        <p:cTn id="62" dur="26">
                                          <p:stCondLst>
                                            <p:cond delay="1808"/>
                                          </p:stCondLst>
                                        </p:cTn>
                                        <p:tgtEl>
                                          <p:spTgt spid="15"/>
                                        </p:tgtEl>
                                      </p:cBhvr>
                                      <p:to x="100000" y="95000"/>
                                    </p:animScale>
                                    <p:animScale>
                                      <p:cBhvr>
                                        <p:cTn id="63" dur="166" decel="50000">
                                          <p:stCondLst>
                                            <p:cond delay="1834"/>
                                          </p:stCondLst>
                                        </p:cTn>
                                        <p:tgtEl>
                                          <p:spTgt spid="15"/>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wipe(down)">
                                      <p:cBhvr>
                                        <p:cTn id="68" dur="580">
                                          <p:stCondLst>
                                            <p:cond delay="0"/>
                                          </p:stCondLst>
                                        </p:cTn>
                                        <p:tgtEl>
                                          <p:spTgt spid="17"/>
                                        </p:tgtEl>
                                      </p:cBhvr>
                                    </p:animEffect>
                                    <p:anim calcmode="lin" valueType="num">
                                      <p:cBhvr>
                                        <p:cTn id="69"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74" dur="26">
                                          <p:stCondLst>
                                            <p:cond delay="650"/>
                                          </p:stCondLst>
                                        </p:cTn>
                                        <p:tgtEl>
                                          <p:spTgt spid="17"/>
                                        </p:tgtEl>
                                      </p:cBhvr>
                                      <p:to x="100000" y="60000"/>
                                    </p:animScale>
                                    <p:animScale>
                                      <p:cBhvr>
                                        <p:cTn id="75" dur="166" decel="50000">
                                          <p:stCondLst>
                                            <p:cond delay="676"/>
                                          </p:stCondLst>
                                        </p:cTn>
                                        <p:tgtEl>
                                          <p:spTgt spid="17"/>
                                        </p:tgtEl>
                                      </p:cBhvr>
                                      <p:to x="100000" y="100000"/>
                                    </p:animScale>
                                    <p:animScale>
                                      <p:cBhvr>
                                        <p:cTn id="76" dur="26">
                                          <p:stCondLst>
                                            <p:cond delay="1312"/>
                                          </p:stCondLst>
                                        </p:cTn>
                                        <p:tgtEl>
                                          <p:spTgt spid="17"/>
                                        </p:tgtEl>
                                      </p:cBhvr>
                                      <p:to x="100000" y="80000"/>
                                    </p:animScale>
                                    <p:animScale>
                                      <p:cBhvr>
                                        <p:cTn id="77" dur="166" decel="50000">
                                          <p:stCondLst>
                                            <p:cond delay="1338"/>
                                          </p:stCondLst>
                                        </p:cTn>
                                        <p:tgtEl>
                                          <p:spTgt spid="17"/>
                                        </p:tgtEl>
                                      </p:cBhvr>
                                      <p:to x="100000" y="100000"/>
                                    </p:animScale>
                                    <p:animScale>
                                      <p:cBhvr>
                                        <p:cTn id="78" dur="26">
                                          <p:stCondLst>
                                            <p:cond delay="1642"/>
                                          </p:stCondLst>
                                        </p:cTn>
                                        <p:tgtEl>
                                          <p:spTgt spid="17"/>
                                        </p:tgtEl>
                                      </p:cBhvr>
                                      <p:to x="100000" y="90000"/>
                                    </p:animScale>
                                    <p:animScale>
                                      <p:cBhvr>
                                        <p:cTn id="79" dur="166" decel="50000">
                                          <p:stCondLst>
                                            <p:cond delay="1668"/>
                                          </p:stCondLst>
                                        </p:cTn>
                                        <p:tgtEl>
                                          <p:spTgt spid="17"/>
                                        </p:tgtEl>
                                      </p:cBhvr>
                                      <p:to x="100000" y="100000"/>
                                    </p:animScale>
                                    <p:animScale>
                                      <p:cBhvr>
                                        <p:cTn id="80" dur="26">
                                          <p:stCondLst>
                                            <p:cond delay="1808"/>
                                          </p:stCondLst>
                                        </p:cTn>
                                        <p:tgtEl>
                                          <p:spTgt spid="17"/>
                                        </p:tgtEl>
                                      </p:cBhvr>
                                      <p:to x="100000" y="95000"/>
                                    </p:animScale>
                                    <p:animScale>
                                      <p:cBhvr>
                                        <p:cTn id="81" dur="166" decel="50000">
                                          <p:stCondLst>
                                            <p:cond delay="1834"/>
                                          </p:stCondLst>
                                        </p:cTn>
                                        <p:tgtEl>
                                          <p:spTgt spid="17"/>
                                        </p:tgtEl>
                                      </p:cBhvr>
                                      <p:to x="100000" y="100000"/>
                                    </p:animScale>
                                  </p:childTnLst>
                                </p:cTn>
                              </p:par>
                            </p:childTnLst>
                          </p:cTn>
                        </p:par>
                      </p:childTnLst>
                    </p:cTn>
                  </p:par>
                  <p:par>
                    <p:cTn id="82" fill="hold">
                      <p:stCondLst>
                        <p:cond delay="indefinite"/>
                      </p:stCondLst>
                      <p:childTnLst>
                        <p:par>
                          <p:cTn id="83" fill="hold">
                            <p:stCondLst>
                              <p:cond delay="0"/>
                            </p:stCondLst>
                            <p:childTnLst>
                              <p:par>
                                <p:cTn id="84" presetID="31" presetClass="entr" presetSubtype="0" fill="hold" nodeType="clickEffect">
                                  <p:stCondLst>
                                    <p:cond delay="0"/>
                                  </p:stCondLst>
                                  <p:childTnLst>
                                    <p:set>
                                      <p:cBhvr>
                                        <p:cTn id="85" dur="1" fill="hold">
                                          <p:stCondLst>
                                            <p:cond delay="0"/>
                                          </p:stCondLst>
                                        </p:cTn>
                                        <p:tgtEl>
                                          <p:spTgt spid="19"/>
                                        </p:tgtEl>
                                        <p:attrNameLst>
                                          <p:attrName>style.visibility</p:attrName>
                                        </p:attrNameLst>
                                      </p:cBhvr>
                                      <p:to>
                                        <p:strVal val="visible"/>
                                      </p:to>
                                    </p:set>
                                    <p:anim calcmode="lin" valueType="num">
                                      <p:cBhvr>
                                        <p:cTn id="86" dur="1000" fill="hold"/>
                                        <p:tgtEl>
                                          <p:spTgt spid="19"/>
                                        </p:tgtEl>
                                        <p:attrNameLst>
                                          <p:attrName>ppt_w</p:attrName>
                                        </p:attrNameLst>
                                      </p:cBhvr>
                                      <p:tavLst>
                                        <p:tav tm="0">
                                          <p:val>
                                            <p:fltVal val="0"/>
                                          </p:val>
                                        </p:tav>
                                        <p:tav tm="100000">
                                          <p:val>
                                            <p:strVal val="#ppt_w"/>
                                          </p:val>
                                        </p:tav>
                                      </p:tavLst>
                                    </p:anim>
                                    <p:anim calcmode="lin" valueType="num">
                                      <p:cBhvr>
                                        <p:cTn id="87" dur="1000" fill="hold"/>
                                        <p:tgtEl>
                                          <p:spTgt spid="19"/>
                                        </p:tgtEl>
                                        <p:attrNameLst>
                                          <p:attrName>ppt_h</p:attrName>
                                        </p:attrNameLst>
                                      </p:cBhvr>
                                      <p:tavLst>
                                        <p:tav tm="0">
                                          <p:val>
                                            <p:fltVal val="0"/>
                                          </p:val>
                                        </p:tav>
                                        <p:tav tm="100000">
                                          <p:val>
                                            <p:strVal val="#ppt_h"/>
                                          </p:val>
                                        </p:tav>
                                      </p:tavLst>
                                    </p:anim>
                                    <p:anim calcmode="lin" valueType="num">
                                      <p:cBhvr>
                                        <p:cTn id="88" dur="1000" fill="hold"/>
                                        <p:tgtEl>
                                          <p:spTgt spid="19"/>
                                        </p:tgtEl>
                                        <p:attrNameLst>
                                          <p:attrName>style.rotation</p:attrName>
                                        </p:attrNameLst>
                                      </p:cBhvr>
                                      <p:tavLst>
                                        <p:tav tm="0">
                                          <p:val>
                                            <p:fltVal val="90"/>
                                          </p:val>
                                        </p:tav>
                                        <p:tav tm="100000">
                                          <p:val>
                                            <p:fltVal val="0"/>
                                          </p:val>
                                        </p:tav>
                                      </p:tavLst>
                                    </p:anim>
                                    <p:animEffect transition="in" filter="fade">
                                      <p:cBhvr>
                                        <p:cTn id="89" dur="1000"/>
                                        <p:tgtEl>
                                          <p:spTgt spid="19"/>
                                        </p:tgtEl>
                                      </p:cBhvr>
                                    </p:animEffect>
                                  </p:childTnLst>
                                </p:cTn>
                              </p:par>
                            </p:childTnLst>
                          </p:cTn>
                        </p:par>
                      </p:childTnLst>
                    </p:cTn>
                  </p:par>
                  <p:par>
                    <p:cTn id="90" fill="hold">
                      <p:stCondLst>
                        <p:cond delay="indefinite"/>
                      </p:stCondLst>
                      <p:childTnLst>
                        <p:par>
                          <p:cTn id="91" fill="hold">
                            <p:stCondLst>
                              <p:cond delay="0"/>
                            </p:stCondLst>
                            <p:childTnLst>
                              <p:par>
                                <p:cTn id="92" presetID="31" presetClass="entr" presetSubtype="0" fill="hold" nodeType="clickEffect">
                                  <p:stCondLst>
                                    <p:cond delay="0"/>
                                  </p:stCondLst>
                                  <p:childTnLst>
                                    <p:set>
                                      <p:cBhvr>
                                        <p:cTn id="93" dur="1" fill="hold">
                                          <p:stCondLst>
                                            <p:cond delay="0"/>
                                          </p:stCondLst>
                                        </p:cTn>
                                        <p:tgtEl>
                                          <p:spTgt spid="21"/>
                                        </p:tgtEl>
                                        <p:attrNameLst>
                                          <p:attrName>style.visibility</p:attrName>
                                        </p:attrNameLst>
                                      </p:cBhvr>
                                      <p:to>
                                        <p:strVal val="visible"/>
                                      </p:to>
                                    </p:set>
                                    <p:anim calcmode="lin" valueType="num">
                                      <p:cBhvr>
                                        <p:cTn id="94" dur="1000" fill="hold"/>
                                        <p:tgtEl>
                                          <p:spTgt spid="21"/>
                                        </p:tgtEl>
                                        <p:attrNameLst>
                                          <p:attrName>ppt_w</p:attrName>
                                        </p:attrNameLst>
                                      </p:cBhvr>
                                      <p:tavLst>
                                        <p:tav tm="0">
                                          <p:val>
                                            <p:fltVal val="0"/>
                                          </p:val>
                                        </p:tav>
                                        <p:tav tm="100000">
                                          <p:val>
                                            <p:strVal val="#ppt_w"/>
                                          </p:val>
                                        </p:tav>
                                      </p:tavLst>
                                    </p:anim>
                                    <p:anim calcmode="lin" valueType="num">
                                      <p:cBhvr>
                                        <p:cTn id="95" dur="1000" fill="hold"/>
                                        <p:tgtEl>
                                          <p:spTgt spid="21"/>
                                        </p:tgtEl>
                                        <p:attrNameLst>
                                          <p:attrName>ppt_h</p:attrName>
                                        </p:attrNameLst>
                                      </p:cBhvr>
                                      <p:tavLst>
                                        <p:tav tm="0">
                                          <p:val>
                                            <p:fltVal val="0"/>
                                          </p:val>
                                        </p:tav>
                                        <p:tav tm="100000">
                                          <p:val>
                                            <p:strVal val="#ppt_h"/>
                                          </p:val>
                                        </p:tav>
                                      </p:tavLst>
                                    </p:anim>
                                    <p:anim calcmode="lin" valueType="num">
                                      <p:cBhvr>
                                        <p:cTn id="96" dur="1000" fill="hold"/>
                                        <p:tgtEl>
                                          <p:spTgt spid="21"/>
                                        </p:tgtEl>
                                        <p:attrNameLst>
                                          <p:attrName>style.rotation</p:attrName>
                                        </p:attrNameLst>
                                      </p:cBhvr>
                                      <p:tavLst>
                                        <p:tav tm="0">
                                          <p:val>
                                            <p:fltVal val="90"/>
                                          </p:val>
                                        </p:tav>
                                        <p:tav tm="100000">
                                          <p:val>
                                            <p:fltVal val="0"/>
                                          </p:val>
                                        </p:tav>
                                      </p:tavLst>
                                    </p:anim>
                                    <p:animEffect transition="in" filter="fade">
                                      <p:cBhvr>
                                        <p:cTn id="9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xmlns="" id="{2166873A-6BD0-2B72-9AF3-50BC224C5F8A}"/>
              </a:ext>
            </a:extLst>
          </p:cNvPr>
          <p:cNvGrpSpPr>
            <a:grpSpLocks/>
          </p:cNvGrpSpPr>
          <p:nvPr/>
        </p:nvGrpSpPr>
        <p:grpSpPr bwMode="auto">
          <a:xfrm>
            <a:off x="-68954" y="-32205"/>
            <a:ext cx="12192000" cy="6787448"/>
            <a:chOff x="226" y="5517"/>
            <a:chExt cx="14145" cy="10801"/>
          </a:xfrm>
        </p:grpSpPr>
        <p:sp>
          <p:nvSpPr>
            <p:cNvPr id="5" name="Line 3">
              <a:extLst>
                <a:ext uri="{FF2B5EF4-FFF2-40B4-BE49-F238E27FC236}">
                  <a16:creationId xmlns:a16="http://schemas.microsoft.com/office/drawing/2014/main" xmlns="" id="{A0FE4067-B38A-4CBD-7460-7AAF76BF3F73}"/>
                </a:ext>
              </a:extLst>
            </p:cNvPr>
            <p:cNvSpPr>
              <a:spLocks noChangeShapeType="1"/>
            </p:cNvSpPr>
            <p:nvPr/>
          </p:nvSpPr>
          <p:spPr bwMode="auto">
            <a:xfrm>
              <a:off x="10772" y="15979"/>
              <a:ext cx="0" cy="0"/>
            </a:xfrm>
            <a:prstGeom prst="line">
              <a:avLst/>
            </a:prstGeom>
            <a:noFill/>
            <a:ln w="3175">
              <a:solidFill>
                <a:srgbClr val="231F2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Rectangle 4">
              <a:extLst>
                <a:ext uri="{FF2B5EF4-FFF2-40B4-BE49-F238E27FC236}">
                  <a16:creationId xmlns:a16="http://schemas.microsoft.com/office/drawing/2014/main" xmlns="" id="{6762EA4D-2D18-FA39-4A88-A681957467F0}"/>
                </a:ext>
              </a:extLst>
            </p:cNvPr>
            <p:cNvSpPr>
              <a:spLocks noChangeArrowheads="1"/>
            </p:cNvSpPr>
            <p:nvPr/>
          </p:nvSpPr>
          <p:spPr bwMode="auto">
            <a:xfrm>
              <a:off x="9521" y="15950"/>
              <a:ext cx="1250" cy="56"/>
            </a:xfrm>
            <a:prstGeom prst="rect">
              <a:avLst/>
            </a:prstGeom>
            <a:solidFill>
              <a:srgbClr val="E239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029" name="Picture 5">
              <a:extLst>
                <a:ext uri="{FF2B5EF4-FFF2-40B4-BE49-F238E27FC236}">
                  <a16:creationId xmlns:a16="http://schemas.microsoft.com/office/drawing/2014/main" xmlns="" id="{5BB83D88-2194-BA0A-7F1D-8D0559A9E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 y="5517"/>
              <a:ext cx="14145" cy="1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xmlns="" id="{1A0478BA-94EB-A5C8-120E-FE9D8C648A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 y="8562"/>
              <a:ext cx="5103" cy="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image4.png">
            <a:extLst>
              <a:ext uri="{FF2B5EF4-FFF2-40B4-BE49-F238E27FC236}">
                <a16:creationId xmlns:a16="http://schemas.microsoft.com/office/drawing/2014/main" xmlns="" id="{BFB4B226-B4C6-EA15-D065-B04AD89DBCD5}"/>
              </a:ext>
            </a:extLst>
          </p:cNvPr>
          <p:cNvPicPr>
            <a:picLocks noChangeAspect="1"/>
          </p:cNvPicPr>
          <p:nvPr/>
        </p:nvPicPr>
        <p:blipFill>
          <a:blip r:embed="rId5" cstate="print"/>
          <a:stretch>
            <a:fillRect/>
          </a:stretch>
        </p:blipFill>
        <p:spPr>
          <a:xfrm>
            <a:off x="-69187" y="101890"/>
            <a:ext cx="742683" cy="744563"/>
          </a:xfrm>
          <a:prstGeom prst="rect">
            <a:avLst/>
          </a:prstGeom>
        </p:spPr>
      </p:pic>
      <p:sp>
        <p:nvSpPr>
          <p:cNvPr id="10" name="Rectangle 13">
            <a:extLst>
              <a:ext uri="{FF2B5EF4-FFF2-40B4-BE49-F238E27FC236}">
                <a16:creationId xmlns:a16="http://schemas.microsoft.com/office/drawing/2014/main" xmlns="" id="{FB3EB8CF-ED3F-C47A-D12D-84E3CBD1543B}"/>
              </a:ext>
            </a:extLst>
          </p:cNvPr>
          <p:cNvSpPr>
            <a:spLocks noChangeArrowheads="1"/>
          </p:cNvSpPr>
          <p:nvPr/>
        </p:nvSpPr>
        <p:spPr bwMode="auto">
          <a:xfrm>
            <a:off x="152401" y="-322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pSp>
        <p:nvGrpSpPr>
          <p:cNvPr id="11" name="Group 11">
            <a:extLst>
              <a:ext uri="{FF2B5EF4-FFF2-40B4-BE49-F238E27FC236}">
                <a16:creationId xmlns:a16="http://schemas.microsoft.com/office/drawing/2014/main" xmlns="" id="{646345AA-B879-2C6C-ECB7-3AC8AC3507EB}"/>
              </a:ext>
            </a:extLst>
          </p:cNvPr>
          <p:cNvGrpSpPr>
            <a:grpSpLocks/>
          </p:cNvGrpSpPr>
          <p:nvPr/>
        </p:nvGrpSpPr>
        <p:grpSpPr bwMode="auto">
          <a:xfrm>
            <a:off x="886053" y="234243"/>
            <a:ext cx="625171" cy="612210"/>
            <a:chOff x="0" y="0"/>
            <a:chExt cx="666" cy="559"/>
          </a:xfrm>
        </p:grpSpPr>
        <p:sp>
          <p:nvSpPr>
            <p:cNvPr id="12" name="Freeform 12">
              <a:extLst>
                <a:ext uri="{FF2B5EF4-FFF2-40B4-BE49-F238E27FC236}">
                  <a16:creationId xmlns:a16="http://schemas.microsoft.com/office/drawing/2014/main" xmlns="" id="{6B7C9945-431D-2814-4E4A-8AE50DC3C45F}"/>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4" name="Rectangle 17">
            <a:extLst>
              <a:ext uri="{FF2B5EF4-FFF2-40B4-BE49-F238E27FC236}">
                <a16:creationId xmlns:a16="http://schemas.microsoft.com/office/drawing/2014/main" xmlns="" id="{56A60EE1-752C-FB3C-B15A-4B5F63059CC0}"/>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6" name="Rectangle 22">
            <a:extLst>
              <a:ext uri="{FF2B5EF4-FFF2-40B4-BE49-F238E27FC236}">
                <a16:creationId xmlns:a16="http://schemas.microsoft.com/office/drawing/2014/main" xmlns="" id="{78C93D9A-637C-2A65-04C9-5B68D209EE6D}"/>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9" name="TextBox 18">
            <a:extLst>
              <a:ext uri="{FF2B5EF4-FFF2-40B4-BE49-F238E27FC236}">
                <a16:creationId xmlns:a16="http://schemas.microsoft.com/office/drawing/2014/main" xmlns="" id="{CCB2ABFD-D0B5-2C9F-72EB-349D3D9728B1}"/>
              </a:ext>
            </a:extLst>
          </p:cNvPr>
          <p:cNvSpPr txBox="1"/>
          <p:nvPr/>
        </p:nvSpPr>
        <p:spPr>
          <a:xfrm>
            <a:off x="3666309" y="1243786"/>
            <a:ext cx="7889965" cy="707886"/>
          </a:xfrm>
          <a:prstGeom prst="rect">
            <a:avLst/>
          </a:prstGeom>
          <a:noFill/>
        </p:spPr>
        <p:txBody>
          <a:bodyPr wrap="square">
            <a:spAutoFit/>
          </a:bodyPr>
          <a:lstStyle/>
          <a:p>
            <a:pPr algn="ctr"/>
            <a:r>
              <a:rPr lang="en-GB" sz="3200" b="1" dirty="0" err="1">
                <a:solidFill>
                  <a:srgbClr val="00B050"/>
                </a:solidFill>
                <a:latin typeface="Times New Roman" panose="02020603050405020304" pitchFamily="18" charset="0"/>
                <a:cs typeface="Times New Roman" panose="02020603050405020304" pitchFamily="18" charset="0"/>
              </a:rPr>
              <a:t>Bài</a:t>
            </a:r>
            <a:r>
              <a:rPr lang="en-GB" sz="3200" b="1" dirty="0">
                <a:solidFill>
                  <a:srgbClr val="00B050"/>
                </a:solidFill>
                <a:latin typeface="Times New Roman" panose="02020603050405020304" pitchFamily="18" charset="0"/>
                <a:cs typeface="Times New Roman" panose="02020603050405020304" pitchFamily="18" charset="0"/>
              </a:rPr>
              <a:t> 1 </a:t>
            </a:r>
            <a:r>
              <a:rPr lang="en-GB" sz="3200" b="1" dirty="0">
                <a:solidFill>
                  <a:srgbClr val="FF0000"/>
                </a:solidFill>
                <a:latin typeface="Times New Roman" panose="02020603050405020304" pitchFamily="18" charset="0"/>
                <a:cs typeface="Times New Roman" panose="02020603050405020304" pitchFamily="18" charset="0"/>
              </a:rPr>
              <a:t>(</a:t>
            </a:r>
            <a:r>
              <a:rPr lang="en-GB" sz="3200" b="1" dirty="0" err="1">
                <a:solidFill>
                  <a:srgbClr val="FF0000"/>
                </a:solidFill>
                <a:latin typeface="Times New Roman" panose="02020603050405020304" pitchFamily="18" charset="0"/>
                <a:cs typeface="Times New Roman" panose="02020603050405020304" pitchFamily="18" charset="0"/>
              </a:rPr>
              <a:t>Tiết</a:t>
            </a:r>
            <a:r>
              <a:rPr lang="en-GB" sz="3200" b="1" dirty="0">
                <a:solidFill>
                  <a:srgbClr val="FF0000"/>
                </a:solidFill>
                <a:latin typeface="Times New Roman" panose="02020603050405020304" pitchFamily="18" charset="0"/>
                <a:cs typeface="Times New Roman" panose="02020603050405020304" pitchFamily="18" charset="0"/>
              </a:rPr>
              <a:t> 2)</a:t>
            </a:r>
            <a:r>
              <a:rPr lang="en-GB" sz="4000" b="1" dirty="0">
                <a:solidFill>
                  <a:srgbClr val="FF0000"/>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xmlns="" id="{6D520F8E-4667-2366-8BC7-7AF73B3CB66C}"/>
              </a:ext>
            </a:extLst>
          </p:cNvPr>
          <p:cNvSpPr txBox="1"/>
          <p:nvPr/>
        </p:nvSpPr>
        <p:spPr>
          <a:xfrm>
            <a:off x="10888606" y="51793"/>
            <a:ext cx="1310640" cy="369332"/>
          </a:xfrm>
          <a:prstGeom prst="rect">
            <a:avLst/>
          </a:prstGeom>
          <a:noFill/>
        </p:spPr>
        <p:txBody>
          <a:bodyPr wrap="square">
            <a:spAutoFit/>
          </a:bodyPr>
          <a:lstStyle/>
          <a:p>
            <a:pPr algn="ctr"/>
            <a:r>
              <a:rPr lang="en-GB" sz="1800" b="1" dirty="0">
                <a:solidFill>
                  <a:srgbClr val="FF0000"/>
                </a:solidFill>
                <a:latin typeface="Times New Roman" panose="02020603050405020304" pitchFamily="18" charset="0"/>
                <a:cs typeface="Times New Roman" panose="02020603050405020304" pitchFamily="18" charset="0"/>
              </a:rPr>
              <a:t>LỚP 12</a:t>
            </a:r>
            <a:endParaRPr lang="vi-VN" sz="1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D7B11F49-824A-C5C0-6F4D-79A903AAEC09}"/>
              </a:ext>
            </a:extLst>
          </p:cNvPr>
          <p:cNvSpPr/>
          <p:nvPr/>
        </p:nvSpPr>
        <p:spPr>
          <a:xfrm>
            <a:off x="3139205" y="1931784"/>
            <a:ext cx="8820620" cy="1346587"/>
          </a:xfrm>
          <a:prstGeom prst="rect">
            <a:avLst/>
          </a:prstGeom>
          <a:noFill/>
        </p:spPr>
        <p:txBody>
          <a:bodyPr wrap="none" lIns="91440" tIns="45720" rIns="91440" bIns="45720">
            <a:spAutoFit/>
          </a:bodyPr>
          <a:lstStyle/>
          <a:p>
            <a:pPr algn="ctr">
              <a:lnSpc>
                <a:spcPts val="5000"/>
              </a:lnSpc>
            </a:pPr>
            <a:r>
              <a:rPr lang="en-GB" sz="4000" b="1" cap="none" spc="0"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BẢO VỆ TỔ QUỐC VIỆT NAM </a:t>
            </a:r>
          </a:p>
          <a:p>
            <a:pPr algn="ctr">
              <a:lnSpc>
                <a:spcPts val="5000"/>
              </a:lnSpc>
            </a:pPr>
            <a:r>
              <a:rPr lang="en-GB" sz="4000" b="1" cap="none" spc="0"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XÃ HỘI CHỦ NGHĨA SAU NĂM 1975</a:t>
            </a:r>
            <a:endParaRPr lang="en-GB" sz="4000" b="1" cap="none" spc="0" dirty="0">
              <a:ln w="6600">
                <a:solidFill>
                  <a:schemeClr val="accent2"/>
                </a:solidFill>
                <a:prstDash val="solid"/>
              </a:ln>
              <a:solidFill>
                <a:srgbClr val="7030A0"/>
              </a:solidFill>
              <a:effectLst>
                <a:outerShdw dist="38100" dir="2700000" algn="tl" rotWithShape="0">
                  <a:schemeClr val="accent2"/>
                </a:outerShdw>
              </a:effectLst>
            </a:endParaRPr>
          </a:p>
        </p:txBody>
      </p:sp>
    </p:spTree>
    <p:extLst>
      <p:ext uri="{BB962C8B-B14F-4D97-AF65-F5344CB8AC3E}">
        <p14:creationId xmlns:p14="http://schemas.microsoft.com/office/powerpoint/2010/main" val="310432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xmlns="" id="{BDDD1516-0BC9-4882-9A69-1E1527D3ADDE}"/>
              </a:ext>
            </a:extLst>
          </p:cNvPr>
          <p:cNvSpPr txBox="1"/>
          <p:nvPr/>
        </p:nvSpPr>
        <p:spPr>
          <a:xfrm>
            <a:off x="6335257" y="97702"/>
            <a:ext cx="2106099" cy="461665"/>
          </a:xfrm>
          <a:prstGeom prst="rect">
            <a:avLst/>
          </a:prstGeom>
          <a:noFill/>
        </p:spPr>
        <p:txBody>
          <a:bodyPr wrap="square">
            <a:spAutoFit/>
          </a:bodyPr>
          <a:lstStyle/>
          <a:p>
            <a:pPr algn="ctr"/>
            <a:r>
              <a:rPr lang="vi-VN" sz="2400" b="1" dirty="0">
                <a:solidFill>
                  <a:srgbClr val="00B050"/>
                </a:solidFill>
                <a:latin typeface="Times New Roman" panose="02020603050405020304" pitchFamily="18" charset="0"/>
                <a:cs typeface="Times New Roman" panose="02020603050405020304" pitchFamily="18" charset="0"/>
              </a:rPr>
              <a:t>KHỞI ĐỘNG</a:t>
            </a:r>
            <a:endParaRPr lang="en-US" sz="2400" b="1" dirty="0">
              <a:solidFill>
                <a:srgbClr val="00B05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9653609B-EE28-4A4D-BFAD-7BE05A15DC9F}"/>
              </a:ext>
            </a:extLst>
          </p:cNvPr>
          <p:cNvSpPr txBox="1"/>
          <p:nvPr/>
        </p:nvSpPr>
        <p:spPr>
          <a:xfrm>
            <a:off x="161970" y="4115148"/>
            <a:ext cx="1913419" cy="2862322"/>
          </a:xfrm>
          <a:prstGeom prst="rect">
            <a:avLst/>
          </a:prstGeom>
          <a:noFill/>
        </p:spPr>
        <p:txBody>
          <a:bodyPr wrap="square">
            <a:spAutoFit/>
          </a:bodyPr>
          <a:lstStyle/>
          <a:p>
            <a:pPr algn="r"/>
            <a:r>
              <a:rPr lang="en-US" dirty="0">
                <a:hlinkClick r:id="rId4"/>
              </a:rPr>
              <a:t>https://dantri.com.vn/an-sinh/xuc-dong-trang-nghiem-tai-nghia-trang-liet-si-vi-xuyen-nhung-ngay-thang-7-20220722022146100.htm</a:t>
            </a:r>
            <a:endParaRPr lang="vi-VN" dirty="0"/>
          </a:p>
          <a:p>
            <a:pPr algn="r"/>
            <a:endParaRPr lang="en-US" dirty="0"/>
          </a:p>
        </p:txBody>
      </p:sp>
      <p:pic>
        <p:nvPicPr>
          <p:cNvPr id="4" name="Picture 3">
            <a:extLst>
              <a:ext uri="{FF2B5EF4-FFF2-40B4-BE49-F238E27FC236}">
                <a16:creationId xmlns:a16="http://schemas.microsoft.com/office/drawing/2014/main" xmlns="" id="{8BA68D30-D1B6-474B-872B-FA61F264060E}"/>
              </a:ext>
            </a:extLst>
          </p:cNvPr>
          <p:cNvPicPr>
            <a:picLocks noChangeAspect="1"/>
          </p:cNvPicPr>
          <p:nvPr/>
        </p:nvPicPr>
        <p:blipFill>
          <a:blip r:embed="rId5"/>
          <a:stretch>
            <a:fillRect/>
          </a:stretch>
        </p:blipFill>
        <p:spPr>
          <a:xfrm>
            <a:off x="2252312" y="709912"/>
            <a:ext cx="9885146" cy="5893019"/>
          </a:xfrm>
          <a:prstGeom prst="rect">
            <a:avLst/>
          </a:prstGeom>
          <a:ln>
            <a:solidFill>
              <a:srgbClr val="00B050"/>
            </a:solidFill>
          </a:ln>
        </p:spPr>
      </p:pic>
    </p:spTree>
    <p:extLst>
      <p:ext uri="{BB962C8B-B14F-4D97-AF65-F5344CB8AC3E}">
        <p14:creationId xmlns:p14="http://schemas.microsoft.com/office/powerpoint/2010/main" val="17925451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xmlns="" id="{BDDD1516-0BC9-4882-9A69-1E1527D3ADDE}"/>
              </a:ext>
            </a:extLst>
          </p:cNvPr>
          <p:cNvSpPr txBox="1"/>
          <p:nvPr/>
        </p:nvSpPr>
        <p:spPr>
          <a:xfrm>
            <a:off x="1628503" y="338630"/>
            <a:ext cx="10371908" cy="461665"/>
          </a:xfrm>
          <a:prstGeom prst="rect">
            <a:avLst/>
          </a:prstGeom>
          <a:noFill/>
        </p:spPr>
        <p:txBody>
          <a:bodyPr wrap="square">
            <a:spAutoFit/>
          </a:bodyPr>
          <a:lstStyle/>
          <a:p>
            <a:r>
              <a:rPr lang="en-US" sz="2400" b="1" dirty="0">
                <a:solidFill>
                  <a:srgbClr val="00B050"/>
                </a:solidFill>
                <a:latin typeface="Times New Roman" panose="02020603050405020304" pitchFamily="18" charset="0"/>
                <a:cs typeface="Times New Roman" panose="02020603050405020304" pitchFamily="18" charset="0"/>
              </a:rPr>
              <a:t>II. CHIẾN ĐẤU BẢO VỆ BIÊN GIỚI PHÍA BẮC CỦA TỔ QUỐC</a:t>
            </a:r>
          </a:p>
        </p:txBody>
      </p:sp>
      <p:sp>
        <p:nvSpPr>
          <p:cNvPr id="8" name="TextBox 7">
            <a:extLst>
              <a:ext uri="{FF2B5EF4-FFF2-40B4-BE49-F238E27FC236}">
                <a16:creationId xmlns:a16="http://schemas.microsoft.com/office/drawing/2014/main" xmlns="" id="{CE0C5324-C618-474A-96BC-A6226B4C6304}"/>
              </a:ext>
            </a:extLst>
          </p:cNvPr>
          <p:cNvSpPr txBox="1"/>
          <p:nvPr/>
        </p:nvSpPr>
        <p:spPr>
          <a:xfrm>
            <a:off x="323486" y="890678"/>
            <a:ext cx="7932030" cy="461665"/>
          </a:xfrm>
          <a:prstGeom prst="rect">
            <a:avLst/>
          </a:prstGeom>
          <a:noFill/>
        </p:spPr>
        <p:txBody>
          <a:bodyPr wrap="square">
            <a:spAutoFit/>
          </a:bodyPr>
          <a:lstStyle/>
          <a:p>
            <a:r>
              <a:rPr lang="en-US" sz="2400" b="1" dirty="0">
                <a:solidFill>
                  <a:srgbClr val="00B050"/>
                </a:solidFill>
                <a:latin typeface="Times New Roman" panose="02020603050405020304" pitchFamily="18" charset="0"/>
                <a:cs typeface="Times New Roman" panose="02020603050405020304" pitchFamily="18" charset="0"/>
              </a:rPr>
              <a:t>2. </a:t>
            </a:r>
            <a:r>
              <a:rPr lang="en-US" sz="2400" b="1" dirty="0" err="1">
                <a:solidFill>
                  <a:srgbClr val="00B050"/>
                </a:solidFill>
                <a:latin typeface="Times New Roman" panose="02020603050405020304" pitchFamily="18" charset="0"/>
                <a:cs typeface="Times New Roman" panose="02020603050405020304" pitchFamily="18" charset="0"/>
              </a:rPr>
              <a:t>Giá</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trị</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lịch</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sử</a:t>
            </a:r>
            <a:endParaRPr lang="en-US" sz="2400" b="1" dirty="0">
              <a:solidFill>
                <a:srgbClr val="00B05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F09082DC-3309-41E3-93EB-DB0FCC5C4545}"/>
              </a:ext>
            </a:extLst>
          </p:cNvPr>
          <p:cNvSpPr txBox="1"/>
          <p:nvPr/>
        </p:nvSpPr>
        <p:spPr>
          <a:xfrm>
            <a:off x="430096" y="1457240"/>
            <a:ext cx="5665904" cy="2369880"/>
          </a:xfrm>
          <a:prstGeom prst="rect">
            <a:avLst/>
          </a:prstGeom>
          <a:solidFill>
            <a:schemeClr val="accent2">
              <a:lumMod val="20000"/>
              <a:lumOff val="80000"/>
            </a:schemeClr>
          </a:solidFill>
          <a:ln>
            <a:solidFill>
              <a:srgbClr val="00B050"/>
            </a:solidFill>
          </a:ln>
        </p:spPr>
        <p:txBody>
          <a:bodyPr wrap="square">
            <a:spAutoFit/>
          </a:bodyPr>
          <a:lstStyle/>
          <a:p>
            <a:pPr algn="just"/>
            <a:r>
              <a:rPr lang="en-US" sz="2400" b="1" dirty="0" err="1">
                <a:solidFill>
                  <a:srgbClr val="0070C0"/>
                </a:solidFill>
                <a:latin typeface="Times New Roman" panose="02020603050405020304" pitchFamily="18" charset="0"/>
                <a:cs typeface="Times New Roman" panose="02020603050405020304" pitchFamily="18" charset="0"/>
              </a:rPr>
              <a:t>Khám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a:t>
            </a:r>
            <a:endParaRPr lang="en-US" sz="2400" b="1" dirty="0">
              <a:solidFill>
                <a:srgbClr val="0070C0"/>
              </a:solidFill>
              <a:latin typeface="Times New Roman" panose="02020603050405020304" pitchFamily="18" charset="0"/>
              <a:cs typeface="Times New Roman" panose="02020603050405020304" pitchFamily="18" charset="0"/>
            </a:endParaRPr>
          </a:p>
          <a:p>
            <a:pPr algn="just"/>
            <a:r>
              <a:rPr lang="en-US" sz="2800" b="1" dirty="0">
                <a:solidFill>
                  <a:srgbClr val="0070C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5.</a:t>
            </a:r>
            <a:r>
              <a:rPr lang="en-US" sz="28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Theo em, cuộc chiến đấu bảo vệ biên giới phía Bắc của Tổ quốc có những giá trị lịch sử gì? Tại sao nói truyền thống văn hoá nhân đạo của dân tộc Việt Nam tiếp tục được thể hiện trong cuộc chiến đấu này?</a:t>
            </a:r>
            <a:endParaRPr lang="en-US" sz="24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39569F59-2F91-47FE-B44B-D4BB727E2658}"/>
              </a:ext>
            </a:extLst>
          </p:cNvPr>
          <p:cNvSpPr txBox="1"/>
          <p:nvPr/>
        </p:nvSpPr>
        <p:spPr>
          <a:xfrm>
            <a:off x="6425910" y="1457240"/>
            <a:ext cx="5408024" cy="5016758"/>
          </a:xfrm>
          <a:prstGeom prst="rect">
            <a:avLst/>
          </a:prstGeom>
          <a:noFill/>
          <a:ln>
            <a:solidFill>
              <a:srgbClr val="00B050"/>
            </a:solidFill>
          </a:ln>
        </p:spPr>
        <p:txBody>
          <a:bodyPr wrap="square">
            <a:spAutoFit/>
          </a:bodyPr>
          <a:lstStyle/>
          <a:p>
            <a:pPr algn="ctr">
              <a:lnSpc>
                <a:spcPts val="2800"/>
              </a:lnSpc>
              <a:spcBef>
                <a:spcPts val="600"/>
              </a:spcBef>
              <a:spcAft>
                <a:spcPts val="600"/>
              </a:spcAft>
            </a:pPr>
            <a:r>
              <a:rPr lang="vi-VN" sz="2400" b="1" dirty="0">
                <a:solidFill>
                  <a:srgbClr val="FF0000"/>
                </a:solidFill>
                <a:latin typeface="Times New Roman" panose="02020603050405020304" pitchFamily="18" charset="0"/>
                <a:cs typeface="Times New Roman" panose="02020603050405020304" pitchFamily="18" charset="0"/>
              </a:rPr>
              <a:t>P</a:t>
            </a:r>
            <a:r>
              <a:rPr lang="en-US" sz="2400" b="1" dirty="0">
                <a:solidFill>
                  <a:srgbClr val="FF0000"/>
                </a:solidFill>
                <a:latin typeface="Times New Roman" panose="02020603050405020304" pitchFamily="18" charset="0"/>
                <a:cs typeface="Times New Roman" panose="02020603050405020304" pitchFamily="18" charset="0"/>
              </a:rPr>
              <a:t>HIẾU HỌC TẬP </a:t>
            </a:r>
            <a:r>
              <a:rPr lang="vi-VN" sz="2400" b="1" dirty="0">
                <a:solidFill>
                  <a:srgbClr val="FF0000"/>
                </a:solidFill>
                <a:latin typeface="Times New Roman" panose="02020603050405020304" pitchFamily="18" charset="0"/>
                <a:cs typeface="Times New Roman" panose="02020603050405020304" pitchFamily="18" charset="0"/>
              </a:rPr>
              <a:t>1.</a:t>
            </a:r>
            <a:r>
              <a:rPr lang="en-US" sz="2400" b="1" dirty="0">
                <a:solidFill>
                  <a:srgbClr val="FF0000"/>
                </a:solidFill>
                <a:latin typeface="Times New Roman" panose="02020603050405020304" pitchFamily="18" charset="0"/>
                <a:cs typeface="Times New Roman" panose="02020603050405020304" pitchFamily="18" charset="0"/>
              </a:rPr>
              <a:t>4</a:t>
            </a:r>
          </a:p>
          <a:p>
            <a:pPr marL="285750" indent="-285750">
              <a:lnSpc>
                <a:spcPts val="2800"/>
              </a:lnSpc>
              <a:spcBef>
                <a:spcPts val="600"/>
              </a:spcBef>
              <a:spcAft>
                <a:spcPts val="600"/>
              </a:spcAft>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Nhiệm vụ </a:t>
            </a:r>
            <a:endParaRPr lang="en-US" sz="2400" dirty="0">
              <a:latin typeface="Times New Roman" panose="02020603050405020304" pitchFamily="18" charset="0"/>
              <a:cs typeface="Times New Roman" panose="02020603050405020304" pitchFamily="18" charset="0"/>
            </a:endParaRPr>
          </a:p>
          <a:p>
            <a:pPr algn="just">
              <a:lnSpc>
                <a:spcPts val="2800"/>
              </a:lnSpc>
              <a:spcBef>
                <a:spcPts val="600"/>
              </a:spcBef>
              <a:spcAft>
                <a:spcPts val="600"/>
              </a:spcAft>
            </a:pPr>
            <a:r>
              <a:rPr lang="en-US" sz="2400" dirty="0">
                <a:solidFill>
                  <a:srgbClr val="FF0000"/>
                </a:solidFill>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Nhóm 1, Nhóm 2</a:t>
            </a:r>
            <a:r>
              <a:rPr lang="en-US" sz="2400" dirty="0">
                <a:solidFill>
                  <a:srgbClr val="FF0000"/>
                </a:solidFill>
                <a:latin typeface="Times New Roman" panose="02020603050405020304" pitchFamily="18" charset="0"/>
                <a:cs typeface="Times New Roman" panose="02020603050405020304" pitchFamily="18" charset="0"/>
              </a:rPr>
              <a:t>:</a:t>
            </a:r>
            <a:r>
              <a:rPr lang="vi-VN" sz="2400" dirty="0">
                <a:solidFill>
                  <a:srgbClr val="FF0000"/>
                </a:solidFill>
                <a:latin typeface="Times New Roman" panose="02020603050405020304" pitchFamily="18" charset="0"/>
                <a:cs typeface="Times New Roman" panose="02020603050405020304" pitchFamily="18" charset="0"/>
              </a:rPr>
              <a:t> </a:t>
            </a:r>
            <a:r>
              <a:rPr lang="vi-VN" sz="2400" dirty="0">
                <a:latin typeface="+mj-lt"/>
              </a:rPr>
              <a:t>Đọc câu hỏi Khám phá </a:t>
            </a:r>
            <a:r>
              <a:rPr lang="en-US" sz="2400" dirty="0">
                <a:latin typeface="Times New Roman" panose="02020603050405020304" pitchFamily="18" charset="0"/>
                <a:cs typeface="Times New Roman" panose="02020603050405020304" pitchFamily="18" charset="0"/>
              </a:rPr>
              <a:t>5</a:t>
            </a:r>
            <a:r>
              <a:rPr lang="vi-VN" sz="2400" dirty="0">
                <a:latin typeface="+mj-lt"/>
              </a:rPr>
              <a:t>, thông tin mục </a:t>
            </a:r>
            <a:r>
              <a:rPr lang="vi-VN" sz="2400" dirty="0">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I</a:t>
            </a:r>
            <a:r>
              <a:rPr lang="vi-VN" sz="2400" dirty="0">
                <a:latin typeface="Times New Roman" panose="02020603050405020304" pitchFamily="18" charset="0"/>
                <a:cs typeface="Times New Roman" panose="02020603050405020304" pitchFamily="18" charset="0"/>
              </a:rPr>
              <a:t>/2 SGK và lập </a:t>
            </a:r>
            <a:r>
              <a:rPr lang="en-US" sz="2400" dirty="0">
                <a:latin typeface="Times New Roman" panose="02020603050405020304" pitchFamily="18" charset="0"/>
                <a:cs typeface="Times New Roman" panose="02020603050405020304" pitchFamily="18" charset="0"/>
              </a:rPr>
              <a:t>LĐTD</a:t>
            </a:r>
            <a:r>
              <a:rPr lang="vi-VN" sz="2400" dirty="0">
                <a:latin typeface="Times New Roman" panose="02020603050405020304" pitchFamily="18" charset="0"/>
                <a:cs typeface="Times New Roman" panose="02020603050405020304" pitchFamily="18" charset="0"/>
              </a:rPr>
              <a:t> </a:t>
            </a:r>
            <a:r>
              <a:rPr lang="vi-VN" sz="2400" dirty="0">
                <a:solidFill>
                  <a:srgbClr val="00B050"/>
                </a:solidFill>
                <a:latin typeface="Times New Roman" panose="02020603050405020304" pitchFamily="18" charset="0"/>
                <a:cs typeface="Times New Roman" panose="02020603050405020304" pitchFamily="18" charset="0"/>
              </a:rPr>
              <a:t>Giá trị lịch sử cuộc chiến </a:t>
            </a:r>
            <a:r>
              <a:rPr lang="en-US" sz="2400" dirty="0" err="1">
                <a:solidFill>
                  <a:srgbClr val="00B050"/>
                </a:solidFill>
                <a:latin typeface="Times New Roman" panose="02020603050405020304" pitchFamily="18" charset="0"/>
                <a:cs typeface="Times New Roman" panose="02020603050405020304" pitchFamily="18" charset="0"/>
              </a:rPr>
              <a:t>đấu</a:t>
            </a:r>
            <a:r>
              <a:rPr lang="vi-VN" sz="2400" dirty="0">
                <a:solidFill>
                  <a:srgbClr val="00B050"/>
                </a:solidFill>
                <a:latin typeface="Times New Roman" panose="02020603050405020304" pitchFamily="18" charset="0"/>
                <a:cs typeface="Times New Roman" panose="02020603050405020304" pitchFamily="18" charset="0"/>
              </a:rPr>
              <a:t> bảo vệ biên giới </a:t>
            </a:r>
            <a:r>
              <a:rPr lang="en-US" sz="2400" dirty="0" err="1">
                <a:solidFill>
                  <a:srgbClr val="00B050"/>
                </a:solidFill>
                <a:latin typeface="Times New Roman" panose="02020603050405020304" pitchFamily="18" charset="0"/>
                <a:cs typeface="Times New Roman" panose="02020603050405020304" pitchFamily="18" charset="0"/>
              </a:rPr>
              <a:t>phía</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Bắc</a:t>
            </a:r>
            <a:r>
              <a:rPr lang="vi-VN" sz="2400" dirty="0">
                <a:solidFill>
                  <a:srgbClr val="00B050"/>
                </a:solidFill>
                <a:latin typeface="Times New Roman" panose="02020603050405020304" pitchFamily="18" charset="0"/>
                <a:cs typeface="Times New Roman" panose="02020603050405020304" pitchFamily="18" charset="0"/>
              </a:rPr>
              <a:t> của Tổ quốc.</a:t>
            </a:r>
            <a:endParaRPr lang="en-US" sz="2400" dirty="0">
              <a:solidFill>
                <a:srgbClr val="00B050"/>
              </a:solidFill>
              <a:latin typeface="Times New Roman" panose="02020603050405020304" pitchFamily="18" charset="0"/>
              <a:cs typeface="Times New Roman" panose="02020603050405020304" pitchFamily="18" charset="0"/>
            </a:endParaRPr>
          </a:p>
          <a:p>
            <a:pPr algn="just">
              <a:lnSpc>
                <a:spcPts val="2800"/>
              </a:lnSpc>
              <a:spcBef>
                <a:spcPts val="600"/>
              </a:spcBef>
              <a:spcAft>
                <a:spcPts val="600"/>
              </a:spcAft>
            </a:pPr>
            <a:r>
              <a:rPr lang="en-US" sz="2400" dirty="0">
                <a:solidFill>
                  <a:srgbClr val="00B050"/>
                </a:solidFill>
                <a:latin typeface="+mj-lt"/>
                <a:cs typeface="Times New Roman" panose="02020603050405020304" pitchFamily="18" charset="0"/>
              </a:rPr>
              <a:t>- </a:t>
            </a:r>
            <a:r>
              <a:rPr lang="vi-VN" sz="2400" dirty="0">
                <a:solidFill>
                  <a:srgbClr val="FF0000"/>
                </a:solidFill>
                <a:latin typeface="+mj-lt"/>
                <a:cs typeface="Times New Roman" panose="02020603050405020304" pitchFamily="18" charset="0"/>
              </a:rPr>
              <a:t>Nhóm </a:t>
            </a:r>
            <a:r>
              <a:rPr lang="en-US" sz="2400" dirty="0">
                <a:solidFill>
                  <a:srgbClr val="FF0000"/>
                </a:solidFill>
                <a:latin typeface="Times New Roman" panose="02020603050405020304" pitchFamily="18" charset="0"/>
                <a:cs typeface="Times New Roman" panose="02020603050405020304" pitchFamily="18" charset="0"/>
              </a:rPr>
              <a:t>3</a:t>
            </a:r>
            <a:r>
              <a:rPr lang="vi-VN" sz="2400" dirty="0">
                <a:solidFill>
                  <a:srgbClr val="FF0000"/>
                </a:solidFill>
                <a:latin typeface="+mj-lt"/>
                <a:cs typeface="Times New Roman" panose="02020603050405020304" pitchFamily="18" charset="0"/>
              </a:rPr>
              <a:t>, Nhóm </a:t>
            </a:r>
            <a:r>
              <a:rPr lang="en-US" sz="2400" dirty="0">
                <a:solidFill>
                  <a:srgbClr val="FF0000"/>
                </a:solidFill>
                <a:latin typeface="+mj-lt"/>
                <a:cs typeface="Times New Roman" panose="02020603050405020304" pitchFamily="18" charset="0"/>
              </a:rPr>
              <a:t>4:</a:t>
            </a:r>
            <a:r>
              <a:rPr lang="vi-VN" sz="2400" dirty="0">
                <a:solidFill>
                  <a:srgbClr val="FF0000"/>
                </a:solidFill>
                <a:latin typeface="+mj-lt"/>
                <a:cs typeface="Times New Roman" panose="02020603050405020304" pitchFamily="18" charset="0"/>
              </a:rPr>
              <a:t> </a:t>
            </a:r>
            <a:r>
              <a:rPr lang="vi-VN" sz="2400" dirty="0">
                <a:latin typeface="+mj-lt"/>
              </a:rPr>
              <a:t>Đọc câu hỏi Khám phá </a:t>
            </a:r>
            <a:r>
              <a:rPr lang="en-US" sz="2400" dirty="0">
                <a:latin typeface="Times New Roman" panose="02020603050405020304" pitchFamily="18" charset="0"/>
                <a:cs typeface="Times New Roman" panose="02020603050405020304" pitchFamily="18" charset="0"/>
              </a:rPr>
              <a:t>6</a:t>
            </a:r>
            <a:r>
              <a:rPr lang="vi-VN" sz="2400" dirty="0">
                <a:latin typeface="+mj-lt"/>
              </a:rPr>
              <a:t>, thông tin mục </a:t>
            </a:r>
            <a:r>
              <a:rPr lang="vi-VN" sz="2400" dirty="0">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I</a:t>
            </a:r>
            <a:r>
              <a:rPr lang="vi-VN"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 SGK và lập </a:t>
            </a:r>
            <a:r>
              <a:rPr lang="en-US" sz="2400" dirty="0">
                <a:latin typeface="Times New Roman" panose="02020603050405020304" pitchFamily="18" charset="0"/>
                <a:cs typeface="Times New Roman" panose="02020603050405020304" pitchFamily="18" charset="0"/>
              </a:rPr>
              <a:t>LĐTD</a:t>
            </a:r>
            <a:r>
              <a:rPr lang="vi-VN" sz="2400" dirty="0">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Một</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số</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nét</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chính</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về</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nghệ</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thuật</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quân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sự</a:t>
            </a:r>
            <a:r>
              <a:rPr lang="vi-VN" sz="2400" dirty="0">
                <a:solidFill>
                  <a:srgbClr val="00B050"/>
                </a:solidFill>
                <a:latin typeface="Times New Roman" panose="02020603050405020304" pitchFamily="18" charset="0"/>
                <a:cs typeface="Times New Roman" panose="02020603050405020304" pitchFamily="18" charset="0"/>
              </a:rPr>
              <a:t> cuộc chiến </a:t>
            </a:r>
            <a:r>
              <a:rPr lang="en-US" sz="2400" dirty="0" err="1">
                <a:solidFill>
                  <a:srgbClr val="00B050"/>
                </a:solidFill>
                <a:latin typeface="Times New Roman" panose="02020603050405020304" pitchFamily="18" charset="0"/>
                <a:cs typeface="Times New Roman" panose="02020603050405020304" pitchFamily="18" charset="0"/>
              </a:rPr>
              <a:t>đấu</a:t>
            </a:r>
            <a:r>
              <a:rPr lang="vi-VN" sz="2400" dirty="0">
                <a:solidFill>
                  <a:srgbClr val="00B050"/>
                </a:solidFill>
                <a:latin typeface="Times New Roman" panose="02020603050405020304" pitchFamily="18" charset="0"/>
                <a:cs typeface="Times New Roman" panose="02020603050405020304" pitchFamily="18" charset="0"/>
              </a:rPr>
              <a:t> bảo vệ biên giới </a:t>
            </a:r>
            <a:r>
              <a:rPr lang="en-US" sz="2400" dirty="0" err="1">
                <a:solidFill>
                  <a:srgbClr val="00B050"/>
                </a:solidFill>
                <a:latin typeface="Times New Roman" panose="02020603050405020304" pitchFamily="18" charset="0"/>
                <a:cs typeface="Times New Roman" panose="02020603050405020304" pitchFamily="18" charset="0"/>
              </a:rPr>
              <a:t>phía</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Bắc</a:t>
            </a:r>
            <a:r>
              <a:rPr lang="vi-VN" sz="2400" dirty="0">
                <a:solidFill>
                  <a:srgbClr val="00B050"/>
                </a:solidFill>
                <a:latin typeface="Times New Roman" panose="02020603050405020304" pitchFamily="18" charset="0"/>
                <a:cs typeface="Times New Roman" panose="02020603050405020304" pitchFamily="18" charset="0"/>
              </a:rPr>
              <a:t> của Tổ quốc.</a:t>
            </a:r>
            <a:endParaRPr lang="en-US" sz="2400" dirty="0">
              <a:solidFill>
                <a:srgbClr val="00B050"/>
              </a:solidFill>
              <a:latin typeface="Times New Roman" panose="02020603050405020304" pitchFamily="18" charset="0"/>
              <a:cs typeface="Times New Roman" panose="02020603050405020304" pitchFamily="18" charset="0"/>
            </a:endParaRPr>
          </a:p>
          <a:p>
            <a:pPr marL="342900" indent="-342900">
              <a:lnSpc>
                <a:spcPts val="2800"/>
              </a:lnSpc>
              <a:spcBef>
                <a:spcPts val="600"/>
              </a:spcBef>
              <a:spcAft>
                <a:spcPts val="600"/>
              </a:spcAft>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Thời gian thực hiện: </a:t>
            </a:r>
            <a:r>
              <a:rPr lang="vi-VN" sz="2400" dirty="0">
                <a:solidFill>
                  <a:srgbClr val="00A23A"/>
                </a:solidFill>
                <a:latin typeface="Times New Roman" panose="02020603050405020304" pitchFamily="18" charset="0"/>
                <a:cs typeface="Times New Roman" panose="02020603050405020304" pitchFamily="18" charset="0"/>
              </a:rPr>
              <a:t>05</a:t>
            </a:r>
            <a:r>
              <a:rPr lang="vi-VN" sz="2400" dirty="0">
                <a:latin typeface="Times New Roman" panose="02020603050405020304" pitchFamily="18" charset="0"/>
                <a:cs typeface="Times New Roman" panose="02020603050405020304" pitchFamily="18" charset="0"/>
              </a:rPr>
              <a:t> phút.</a:t>
            </a:r>
            <a:endParaRPr lang="en-US" sz="24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89E4753D-003D-47C5-AF6A-26BE79B9A5B8}"/>
              </a:ext>
            </a:extLst>
          </p:cNvPr>
          <p:cNvSpPr txBox="1"/>
          <p:nvPr/>
        </p:nvSpPr>
        <p:spPr>
          <a:xfrm>
            <a:off x="219371" y="4011406"/>
            <a:ext cx="5702205" cy="461665"/>
          </a:xfrm>
          <a:prstGeom prst="rect">
            <a:avLst/>
          </a:prstGeom>
          <a:noFill/>
        </p:spPr>
        <p:txBody>
          <a:bodyPr wrap="square">
            <a:spAutoFit/>
          </a:bodyPr>
          <a:lstStyle/>
          <a:p>
            <a:r>
              <a:rPr lang="en-US" sz="2400" b="1" dirty="0">
                <a:solidFill>
                  <a:srgbClr val="00A23A"/>
                </a:solidFill>
              </a:rPr>
              <a:t> </a:t>
            </a:r>
            <a:r>
              <a:rPr lang="en-US" sz="2400" b="1" dirty="0">
                <a:solidFill>
                  <a:srgbClr val="00A23A"/>
                </a:solidFill>
                <a:latin typeface="Times New Roman" panose="02020603050405020304" pitchFamily="18" charset="0"/>
                <a:cs typeface="Times New Roman" panose="02020603050405020304" pitchFamily="18" charset="0"/>
              </a:rPr>
              <a:t>3. </a:t>
            </a:r>
            <a:r>
              <a:rPr lang="en-US" sz="2400" b="1" dirty="0" err="1">
                <a:solidFill>
                  <a:srgbClr val="00A23A"/>
                </a:solidFill>
                <a:latin typeface="Times New Roman" panose="02020603050405020304" pitchFamily="18" charset="0"/>
                <a:cs typeface="Times New Roman" panose="02020603050405020304" pitchFamily="18" charset="0"/>
              </a:rPr>
              <a:t>Một</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số</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nét</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chính</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về</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nghệ</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thuật</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quân</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sự</a:t>
            </a:r>
            <a:endParaRPr lang="en-US" sz="2400" b="1" dirty="0">
              <a:solidFill>
                <a:srgbClr val="00A23A"/>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34500E11-D77F-4DD2-97C0-2F2217250BDE}"/>
              </a:ext>
            </a:extLst>
          </p:cNvPr>
          <p:cNvSpPr txBox="1"/>
          <p:nvPr/>
        </p:nvSpPr>
        <p:spPr>
          <a:xfrm>
            <a:off x="430096" y="4760329"/>
            <a:ext cx="5665904" cy="1631216"/>
          </a:xfrm>
          <a:prstGeom prst="rect">
            <a:avLst/>
          </a:prstGeom>
          <a:solidFill>
            <a:schemeClr val="accent2">
              <a:lumMod val="20000"/>
              <a:lumOff val="80000"/>
            </a:schemeClr>
          </a:solidFill>
          <a:ln>
            <a:solidFill>
              <a:srgbClr val="00B050"/>
            </a:solidFill>
          </a:ln>
        </p:spPr>
        <p:txBody>
          <a:bodyPr wrap="square">
            <a:spAutoFit/>
          </a:bodyPr>
          <a:lstStyle/>
          <a:p>
            <a:pPr algn="just"/>
            <a:r>
              <a:rPr lang="en-US" sz="2400" b="1" dirty="0" err="1">
                <a:solidFill>
                  <a:srgbClr val="0070C0"/>
                </a:solidFill>
                <a:latin typeface="Times New Roman" panose="02020603050405020304" pitchFamily="18" charset="0"/>
                <a:cs typeface="Times New Roman" panose="02020603050405020304" pitchFamily="18" charset="0"/>
              </a:rPr>
              <a:t>Khám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a:t>
            </a:r>
            <a:endParaRPr lang="en-US" sz="2400" b="1" dirty="0">
              <a:solidFill>
                <a:srgbClr val="0070C0"/>
              </a:solidFill>
              <a:latin typeface="Times New Roman" panose="02020603050405020304" pitchFamily="18" charset="0"/>
              <a:cs typeface="Times New Roman" panose="02020603050405020304" pitchFamily="18" charset="0"/>
            </a:endParaRPr>
          </a:p>
          <a:p>
            <a:pPr algn="just"/>
            <a:r>
              <a:rPr lang="en-US" sz="2800" b="1" dirty="0">
                <a:solidFill>
                  <a:srgbClr val="0070C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6.</a:t>
            </a:r>
            <a:r>
              <a:rPr lang="en-US" sz="28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Theo em, những nét chính về nghệ thuật quân sự được thể hiện trong cuộc chiến đấu bảo vệ biên giới phía Bắc của Tổ quốc là gì?</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348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heel(1)">
                                      <p:cBhvr>
                                        <p:cTn id="19" dur="20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80">
                                          <p:stCondLst>
                                            <p:cond delay="0"/>
                                          </p:stCondLst>
                                        </p:cTn>
                                        <p:tgtEl>
                                          <p:spTgt spid="20"/>
                                        </p:tgtEl>
                                      </p:cBhvr>
                                    </p:animEffect>
                                    <p:anim calcmode="lin" valueType="num">
                                      <p:cBhvr>
                                        <p:cTn id="25"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0" dur="26">
                                          <p:stCondLst>
                                            <p:cond delay="650"/>
                                          </p:stCondLst>
                                        </p:cTn>
                                        <p:tgtEl>
                                          <p:spTgt spid="20"/>
                                        </p:tgtEl>
                                      </p:cBhvr>
                                      <p:to x="100000" y="60000"/>
                                    </p:animScale>
                                    <p:animScale>
                                      <p:cBhvr>
                                        <p:cTn id="31" dur="166" decel="50000">
                                          <p:stCondLst>
                                            <p:cond delay="676"/>
                                          </p:stCondLst>
                                        </p:cTn>
                                        <p:tgtEl>
                                          <p:spTgt spid="20"/>
                                        </p:tgtEl>
                                      </p:cBhvr>
                                      <p:to x="100000" y="100000"/>
                                    </p:animScale>
                                    <p:animScale>
                                      <p:cBhvr>
                                        <p:cTn id="32" dur="26">
                                          <p:stCondLst>
                                            <p:cond delay="1312"/>
                                          </p:stCondLst>
                                        </p:cTn>
                                        <p:tgtEl>
                                          <p:spTgt spid="20"/>
                                        </p:tgtEl>
                                      </p:cBhvr>
                                      <p:to x="100000" y="80000"/>
                                    </p:animScale>
                                    <p:animScale>
                                      <p:cBhvr>
                                        <p:cTn id="33" dur="166" decel="50000">
                                          <p:stCondLst>
                                            <p:cond delay="1338"/>
                                          </p:stCondLst>
                                        </p:cTn>
                                        <p:tgtEl>
                                          <p:spTgt spid="20"/>
                                        </p:tgtEl>
                                      </p:cBhvr>
                                      <p:to x="100000" y="100000"/>
                                    </p:animScale>
                                    <p:animScale>
                                      <p:cBhvr>
                                        <p:cTn id="34" dur="26">
                                          <p:stCondLst>
                                            <p:cond delay="1642"/>
                                          </p:stCondLst>
                                        </p:cTn>
                                        <p:tgtEl>
                                          <p:spTgt spid="20"/>
                                        </p:tgtEl>
                                      </p:cBhvr>
                                      <p:to x="100000" y="90000"/>
                                    </p:animScale>
                                    <p:animScale>
                                      <p:cBhvr>
                                        <p:cTn id="35" dur="166" decel="50000">
                                          <p:stCondLst>
                                            <p:cond delay="1668"/>
                                          </p:stCondLst>
                                        </p:cTn>
                                        <p:tgtEl>
                                          <p:spTgt spid="20"/>
                                        </p:tgtEl>
                                      </p:cBhvr>
                                      <p:to x="100000" y="100000"/>
                                    </p:animScale>
                                    <p:animScale>
                                      <p:cBhvr>
                                        <p:cTn id="36" dur="26">
                                          <p:stCondLst>
                                            <p:cond delay="1808"/>
                                          </p:stCondLst>
                                        </p:cTn>
                                        <p:tgtEl>
                                          <p:spTgt spid="20"/>
                                        </p:tgtEl>
                                      </p:cBhvr>
                                      <p:to x="100000" y="95000"/>
                                    </p:animScale>
                                    <p:animScale>
                                      <p:cBhvr>
                                        <p:cTn id="37" dur="166" decel="50000">
                                          <p:stCondLst>
                                            <p:cond delay="1834"/>
                                          </p:stCondLst>
                                        </p:cTn>
                                        <p:tgtEl>
                                          <p:spTgt spid="20"/>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heel(1)">
                                      <p:cBhvr>
                                        <p:cTn id="42" dur="20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8" grpId="0" animBg="1"/>
      <p:bldP spid="19" grpId="0" animBg="1"/>
      <p:bldP spid="20" grpId="0"/>
      <p:bldP spid="2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a:extLst>
              <a:ext uri="{FF2B5EF4-FFF2-40B4-BE49-F238E27FC236}">
                <a16:creationId xmlns:a16="http://schemas.microsoft.com/office/drawing/2014/main" xmlns="" id="{75821C95-5C6A-46D4-81D7-FAAC3EC30C86}"/>
              </a:ext>
            </a:extLst>
          </p:cNvPr>
          <p:cNvPicPr>
            <a:picLocks noChangeAspect="1"/>
          </p:cNvPicPr>
          <p:nvPr/>
        </p:nvPicPr>
        <p:blipFill>
          <a:blip r:embed="rId4"/>
          <a:stretch>
            <a:fillRect/>
          </a:stretch>
        </p:blipFill>
        <p:spPr>
          <a:xfrm>
            <a:off x="1580520" y="11239"/>
            <a:ext cx="9030960" cy="675495"/>
          </a:xfrm>
          <a:prstGeom prst="rect">
            <a:avLst/>
          </a:prstGeom>
        </p:spPr>
      </p:pic>
      <p:pic>
        <p:nvPicPr>
          <p:cNvPr id="6" name="Picture 5">
            <a:extLst>
              <a:ext uri="{FF2B5EF4-FFF2-40B4-BE49-F238E27FC236}">
                <a16:creationId xmlns:a16="http://schemas.microsoft.com/office/drawing/2014/main" xmlns="" id="{54CDFECD-C3D3-47AF-A2C3-14F6CEC696A6}"/>
              </a:ext>
            </a:extLst>
          </p:cNvPr>
          <p:cNvPicPr>
            <a:picLocks noChangeAspect="1"/>
          </p:cNvPicPr>
          <p:nvPr/>
        </p:nvPicPr>
        <p:blipFill>
          <a:blip r:embed="rId5"/>
          <a:stretch>
            <a:fillRect/>
          </a:stretch>
        </p:blipFill>
        <p:spPr>
          <a:xfrm>
            <a:off x="1784159" y="644424"/>
            <a:ext cx="342948" cy="5369433"/>
          </a:xfrm>
          <a:prstGeom prst="rect">
            <a:avLst/>
          </a:prstGeom>
        </p:spPr>
      </p:pic>
      <p:pic>
        <p:nvPicPr>
          <p:cNvPr id="9" name="Picture 8">
            <a:extLst>
              <a:ext uri="{FF2B5EF4-FFF2-40B4-BE49-F238E27FC236}">
                <a16:creationId xmlns:a16="http://schemas.microsoft.com/office/drawing/2014/main" xmlns="" id="{75CD6D64-24F2-4A29-AC99-D9842D0B21D5}"/>
              </a:ext>
            </a:extLst>
          </p:cNvPr>
          <p:cNvPicPr>
            <a:picLocks noChangeAspect="1"/>
          </p:cNvPicPr>
          <p:nvPr/>
        </p:nvPicPr>
        <p:blipFill>
          <a:blip r:embed="rId6"/>
          <a:stretch>
            <a:fillRect/>
          </a:stretch>
        </p:blipFill>
        <p:spPr>
          <a:xfrm>
            <a:off x="2078982" y="892268"/>
            <a:ext cx="1810003" cy="1276528"/>
          </a:xfrm>
          <a:prstGeom prst="rect">
            <a:avLst/>
          </a:prstGeom>
        </p:spPr>
      </p:pic>
      <p:pic>
        <p:nvPicPr>
          <p:cNvPr id="15" name="Picture 14">
            <a:extLst>
              <a:ext uri="{FF2B5EF4-FFF2-40B4-BE49-F238E27FC236}">
                <a16:creationId xmlns:a16="http://schemas.microsoft.com/office/drawing/2014/main" xmlns="" id="{2948039F-2F94-46F6-AFA0-C6862C658599}"/>
              </a:ext>
            </a:extLst>
          </p:cNvPr>
          <p:cNvPicPr>
            <a:picLocks noChangeAspect="1"/>
          </p:cNvPicPr>
          <p:nvPr/>
        </p:nvPicPr>
        <p:blipFill>
          <a:blip r:embed="rId7"/>
          <a:stretch>
            <a:fillRect/>
          </a:stretch>
        </p:blipFill>
        <p:spPr>
          <a:xfrm>
            <a:off x="2070273" y="2465999"/>
            <a:ext cx="1802874" cy="1267002"/>
          </a:xfrm>
          <a:prstGeom prst="rect">
            <a:avLst/>
          </a:prstGeom>
        </p:spPr>
      </p:pic>
      <p:pic>
        <p:nvPicPr>
          <p:cNvPr id="19" name="Picture 18">
            <a:extLst>
              <a:ext uri="{FF2B5EF4-FFF2-40B4-BE49-F238E27FC236}">
                <a16:creationId xmlns:a16="http://schemas.microsoft.com/office/drawing/2014/main" xmlns="" id="{1036D9CA-3260-4E49-8AD2-BA85EDA0014E}"/>
              </a:ext>
            </a:extLst>
          </p:cNvPr>
          <p:cNvPicPr>
            <a:picLocks noChangeAspect="1"/>
          </p:cNvPicPr>
          <p:nvPr/>
        </p:nvPicPr>
        <p:blipFill>
          <a:blip r:embed="rId8"/>
          <a:stretch>
            <a:fillRect/>
          </a:stretch>
        </p:blipFill>
        <p:spPr>
          <a:xfrm>
            <a:off x="3873147" y="714036"/>
            <a:ext cx="6530298" cy="828791"/>
          </a:xfrm>
          <a:prstGeom prst="rect">
            <a:avLst/>
          </a:prstGeom>
        </p:spPr>
      </p:pic>
      <p:pic>
        <p:nvPicPr>
          <p:cNvPr id="21" name="Picture 20">
            <a:extLst>
              <a:ext uri="{FF2B5EF4-FFF2-40B4-BE49-F238E27FC236}">
                <a16:creationId xmlns:a16="http://schemas.microsoft.com/office/drawing/2014/main" xmlns="" id="{3AFC5420-D1EE-4E71-927A-1801606396B2}"/>
              </a:ext>
            </a:extLst>
          </p:cNvPr>
          <p:cNvPicPr>
            <a:picLocks noChangeAspect="1"/>
          </p:cNvPicPr>
          <p:nvPr/>
        </p:nvPicPr>
        <p:blipFill>
          <a:blip r:embed="rId9"/>
          <a:stretch>
            <a:fillRect/>
          </a:stretch>
        </p:blipFill>
        <p:spPr>
          <a:xfrm>
            <a:off x="3873147" y="1525409"/>
            <a:ext cx="6535062" cy="809738"/>
          </a:xfrm>
          <a:prstGeom prst="rect">
            <a:avLst/>
          </a:prstGeom>
        </p:spPr>
      </p:pic>
      <p:pic>
        <p:nvPicPr>
          <p:cNvPr id="23" name="Picture 22">
            <a:extLst>
              <a:ext uri="{FF2B5EF4-FFF2-40B4-BE49-F238E27FC236}">
                <a16:creationId xmlns:a16="http://schemas.microsoft.com/office/drawing/2014/main" xmlns="" id="{D8B32756-20DE-4DF3-9FD3-A6D3D7F40052}"/>
              </a:ext>
            </a:extLst>
          </p:cNvPr>
          <p:cNvPicPr>
            <a:picLocks noChangeAspect="1"/>
          </p:cNvPicPr>
          <p:nvPr/>
        </p:nvPicPr>
        <p:blipFill>
          <a:blip r:embed="rId10"/>
          <a:stretch>
            <a:fillRect/>
          </a:stretch>
        </p:blipFill>
        <p:spPr>
          <a:xfrm>
            <a:off x="3849330" y="2344195"/>
            <a:ext cx="6554115" cy="1461451"/>
          </a:xfrm>
          <a:prstGeom prst="rect">
            <a:avLst/>
          </a:prstGeom>
        </p:spPr>
      </p:pic>
      <p:pic>
        <p:nvPicPr>
          <p:cNvPr id="25" name="Picture 24">
            <a:extLst>
              <a:ext uri="{FF2B5EF4-FFF2-40B4-BE49-F238E27FC236}">
                <a16:creationId xmlns:a16="http://schemas.microsoft.com/office/drawing/2014/main" xmlns="" id="{B3C6D144-885C-40FD-B91F-1BE192DDA144}"/>
              </a:ext>
            </a:extLst>
          </p:cNvPr>
          <p:cNvPicPr>
            <a:picLocks noChangeAspect="1"/>
          </p:cNvPicPr>
          <p:nvPr/>
        </p:nvPicPr>
        <p:blipFill>
          <a:blip r:embed="rId11"/>
          <a:stretch>
            <a:fillRect/>
          </a:stretch>
        </p:blipFill>
        <p:spPr>
          <a:xfrm>
            <a:off x="2024276" y="3871189"/>
            <a:ext cx="1821162" cy="1238423"/>
          </a:xfrm>
          <a:prstGeom prst="rect">
            <a:avLst/>
          </a:prstGeom>
        </p:spPr>
      </p:pic>
      <p:pic>
        <p:nvPicPr>
          <p:cNvPr id="27" name="Picture 26">
            <a:extLst>
              <a:ext uri="{FF2B5EF4-FFF2-40B4-BE49-F238E27FC236}">
                <a16:creationId xmlns:a16="http://schemas.microsoft.com/office/drawing/2014/main" xmlns="" id="{8A6E17C1-3183-4D7A-8308-D95638C4BF71}"/>
              </a:ext>
            </a:extLst>
          </p:cNvPr>
          <p:cNvPicPr>
            <a:picLocks noChangeAspect="1"/>
          </p:cNvPicPr>
          <p:nvPr/>
        </p:nvPicPr>
        <p:blipFill>
          <a:blip r:embed="rId12"/>
          <a:stretch>
            <a:fillRect/>
          </a:stretch>
        </p:blipFill>
        <p:spPr>
          <a:xfrm>
            <a:off x="3845438" y="3823064"/>
            <a:ext cx="6562771" cy="1181265"/>
          </a:xfrm>
          <a:prstGeom prst="rect">
            <a:avLst/>
          </a:prstGeom>
        </p:spPr>
      </p:pic>
      <p:pic>
        <p:nvPicPr>
          <p:cNvPr id="29" name="Picture 28">
            <a:extLst>
              <a:ext uri="{FF2B5EF4-FFF2-40B4-BE49-F238E27FC236}">
                <a16:creationId xmlns:a16="http://schemas.microsoft.com/office/drawing/2014/main" xmlns="" id="{24DFD1E7-C9CD-47E8-8CD7-9512CEF81723}"/>
              </a:ext>
            </a:extLst>
          </p:cNvPr>
          <p:cNvPicPr>
            <a:picLocks noChangeAspect="1"/>
          </p:cNvPicPr>
          <p:nvPr/>
        </p:nvPicPr>
        <p:blipFill>
          <a:blip r:embed="rId13"/>
          <a:stretch>
            <a:fillRect/>
          </a:stretch>
        </p:blipFill>
        <p:spPr>
          <a:xfrm>
            <a:off x="2024275" y="5279653"/>
            <a:ext cx="1864709" cy="1381318"/>
          </a:xfrm>
          <a:prstGeom prst="rect">
            <a:avLst/>
          </a:prstGeom>
        </p:spPr>
      </p:pic>
      <p:pic>
        <p:nvPicPr>
          <p:cNvPr id="31" name="Picture 30">
            <a:extLst>
              <a:ext uri="{FF2B5EF4-FFF2-40B4-BE49-F238E27FC236}">
                <a16:creationId xmlns:a16="http://schemas.microsoft.com/office/drawing/2014/main" xmlns="" id="{0DB10DB3-861D-4079-B875-75211ACCCEA5}"/>
              </a:ext>
            </a:extLst>
          </p:cNvPr>
          <p:cNvPicPr>
            <a:picLocks noChangeAspect="1"/>
          </p:cNvPicPr>
          <p:nvPr/>
        </p:nvPicPr>
        <p:blipFill>
          <a:blip r:embed="rId14"/>
          <a:stretch>
            <a:fillRect/>
          </a:stretch>
        </p:blipFill>
        <p:spPr>
          <a:xfrm>
            <a:off x="3846375" y="5094168"/>
            <a:ext cx="5849166" cy="457264"/>
          </a:xfrm>
          <a:prstGeom prst="rect">
            <a:avLst/>
          </a:prstGeom>
        </p:spPr>
      </p:pic>
      <p:pic>
        <p:nvPicPr>
          <p:cNvPr id="33" name="Picture 32">
            <a:extLst>
              <a:ext uri="{FF2B5EF4-FFF2-40B4-BE49-F238E27FC236}">
                <a16:creationId xmlns:a16="http://schemas.microsoft.com/office/drawing/2014/main" xmlns="" id="{5155540F-42AF-49EC-963C-2D33A9527C14}"/>
              </a:ext>
            </a:extLst>
          </p:cNvPr>
          <p:cNvPicPr>
            <a:picLocks noChangeAspect="1"/>
          </p:cNvPicPr>
          <p:nvPr/>
        </p:nvPicPr>
        <p:blipFill>
          <a:blip r:embed="rId15"/>
          <a:stretch>
            <a:fillRect/>
          </a:stretch>
        </p:blipFill>
        <p:spPr>
          <a:xfrm>
            <a:off x="3829028" y="5552971"/>
            <a:ext cx="6824672" cy="790685"/>
          </a:xfrm>
          <a:prstGeom prst="rect">
            <a:avLst/>
          </a:prstGeom>
        </p:spPr>
      </p:pic>
      <p:pic>
        <p:nvPicPr>
          <p:cNvPr id="35" name="Picture 34">
            <a:extLst>
              <a:ext uri="{FF2B5EF4-FFF2-40B4-BE49-F238E27FC236}">
                <a16:creationId xmlns:a16="http://schemas.microsoft.com/office/drawing/2014/main" xmlns="" id="{10C2F6C4-1305-4065-B754-8A196F8DC852}"/>
              </a:ext>
            </a:extLst>
          </p:cNvPr>
          <p:cNvPicPr>
            <a:picLocks noChangeAspect="1"/>
          </p:cNvPicPr>
          <p:nvPr/>
        </p:nvPicPr>
        <p:blipFill>
          <a:blip r:embed="rId16"/>
          <a:stretch>
            <a:fillRect/>
          </a:stretch>
        </p:blipFill>
        <p:spPr>
          <a:xfrm>
            <a:off x="3846375" y="6360918"/>
            <a:ext cx="5239481" cy="485843"/>
          </a:xfrm>
          <a:prstGeom prst="rect">
            <a:avLst/>
          </a:prstGeom>
        </p:spPr>
      </p:pic>
    </p:spTree>
    <p:extLst>
      <p:ext uri="{BB962C8B-B14F-4D97-AF65-F5344CB8AC3E}">
        <p14:creationId xmlns:p14="http://schemas.microsoft.com/office/powerpoint/2010/main" val="418139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1000" fill="hold"/>
                                        <p:tgtEl>
                                          <p:spTgt spid="15"/>
                                        </p:tgtEl>
                                        <p:attrNameLst>
                                          <p:attrName>ppt_w</p:attrName>
                                        </p:attrNameLst>
                                      </p:cBhvr>
                                      <p:tavLst>
                                        <p:tav tm="0">
                                          <p:val>
                                            <p:fltVal val="0"/>
                                          </p:val>
                                        </p:tav>
                                        <p:tav tm="100000">
                                          <p:val>
                                            <p:strVal val="#ppt_w"/>
                                          </p:val>
                                        </p:tav>
                                      </p:tavLst>
                                    </p:anim>
                                    <p:anim calcmode="lin" valueType="num">
                                      <p:cBhvr>
                                        <p:cTn id="40" dur="1000" fill="hold"/>
                                        <p:tgtEl>
                                          <p:spTgt spid="15"/>
                                        </p:tgtEl>
                                        <p:attrNameLst>
                                          <p:attrName>ppt_h</p:attrName>
                                        </p:attrNameLst>
                                      </p:cBhvr>
                                      <p:tavLst>
                                        <p:tav tm="0">
                                          <p:val>
                                            <p:fltVal val="0"/>
                                          </p:val>
                                        </p:tav>
                                        <p:tav tm="100000">
                                          <p:val>
                                            <p:strVal val="#ppt_h"/>
                                          </p:val>
                                        </p:tav>
                                      </p:tavLst>
                                    </p:anim>
                                    <p:anim calcmode="lin" valueType="num">
                                      <p:cBhvr>
                                        <p:cTn id="41" dur="1000" fill="hold"/>
                                        <p:tgtEl>
                                          <p:spTgt spid="15"/>
                                        </p:tgtEl>
                                        <p:attrNameLst>
                                          <p:attrName>style.rotation</p:attrName>
                                        </p:attrNameLst>
                                      </p:cBhvr>
                                      <p:tavLst>
                                        <p:tav tm="0">
                                          <p:val>
                                            <p:fltVal val="90"/>
                                          </p:val>
                                        </p:tav>
                                        <p:tav tm="100000">
                                          <p:val>
                                            <p:fltVal val="0"/>
                                          </p:val>
                                        </p:tav>
                                      </p:tavLst>
                                    </p:anim>
                                    <p:animEffect transition="in" filter="fade">
                                      <p:cBhvr>
                                        <p:cTn id="42" dur="1000"/>
                                        <p:tgtEl>
                                          <p:spTgt spid="15"/>
                                        </p:tgtEl>
                                      </p:cBhvr>
                                    </p:animEffect>
                                  </p:childTnLst>
                                </p:cTn>
                              </p:par>
                              <p:par>
                                <p:cTn id="43" presetID="3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p:cTn id="45" dur="1000" fill="hold"/>
                                        <p:tgtEl>
                                          <p:spTgt spid="23"/>
                                        </p:tgtEl>
                                        <p:attrNameLst>
                                          <p:attrName>ppt_w</p:attrName>
                                        </p:attrNameLst>
                                      </p:cBhvr>
                                      <p:tavLst>
                                        <p:tav tm="0">
                                          <p:val>
                                            <p:fltVal val="0"/>
                                          </p:val>
                                        </p:tav>
                                        <p:tav tm="100000">
                                          <p:val>
                                            <p:strVal val="#ppt_w"/>
                                          </p:val>
                                        </p:tav>
                                      </p:tavLst>
                                    </p:anim>
                                    <p:anim calcmode="lin" valueType="num">
                                      <p:cBhvr>
                                        <p:cTn id="46" dur="1000" fill="hold"/>
                                        <p:tgtEl>
                                          <p:spTgt spid="23"/>
                                        </p:tgtEl>
                                        <p:attrNameLst>
                                          <p:attrName>ppt_h</p:attrName>
                                        </p:attrNameLst>
                                      </p:cBhvr>
                                      <p:tavLst>
                                        <p:tav tm="0">
                                          <p:val>
                                            <p:fltVal val="0"/>
                                          </p:val>
                                        </p:tav>
                                        <p:tav tm="100000">
                                          <p:val>
                                            <p:strVal val="#ppt_h"/>
                                          </p:val>
                                        </p:tav>
                                      </p:tavLst>
                                    </p:anim>
                                    <p:anim calcmode="lin" valueType="num">
                                      <p:cBhvr>
                                        <p:cTn id="47" dur="1000" fill="hold"/>
                                        <p:tgtEl>
                                          <p:spTgt spid="23"/>
                                        </p:tgtEl>
                                        <p:attrNameLst>
                                          <p:attrName>style.rotation</p:attrName>
                                        </p:attrNameLst>
                                      </p:cBhvr>
                                      <p:tavLst>
                                        <p:tav tm="0">
                                          <p:val>
                                            <p:fltVal val="90"/>
                                          </p:val>
                                        </p:tav>
                                        <p:tav tm="100000">
                                          <p:val>
                                            <p:fltVal val="0"/>
                                          </p:val>
                                        </p:tav>
                                      </p:tavLst>
                                    </p:anim>
                                    <p:animEffect transition="in" filter="fade">
                                      <p:cBhvr>
                                        <p:cTn id="48" dur="10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45" presetClass="entr" presetSubtype="0"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2000"/>
                                        <p:tgtEl>
                                          <p:spTgt spid="25"/>
                                        </p:tgtEl>
                                      </p:cBhvr>
                                    </p:animEffect>
                                    <p:anim calcmode="lin" valueType="num">
                                      <p:cBhvr>
                                        <p:cTn id="54" dur="2000" fill="hold"/>
                                        <p:tgtEl>
                                          <p:spTgt spid="25"/>
                                        </p:tgtEl>
                                        <p:attrNameLst>
                                          <p:attrName>ppt_w</p:attrName>
                                        </p:attrNameLst>
                                      </p:cBhvr>
                                      <p:tavLst>
                                        <p:tav tm="0" fmla="#ppt_w*sin(2.5*pi*$)">
                                          <p:val>
                                            <p:fltVal val="0"/>
                                          </p:val>
                                        </p:tav>
                                        <p:tav tm="100000">
                                          <p:val>
                                            <p:fltVal val="1"/>
                                          </p:val>
                                        </p:tav>
                                      </p:tavLst>
                                    </p:anim>
                                    <p:anim calcmode="lin" valueType="num">
                                      <p:cBhvr>
                                        <p:cTn id="55" dur="2000" fill="hold"/>
                                        <p:tgtEl>
                                          <p:spTgt spid="25"/>
                                        </p:tgtEl>
                                        <p:attrNameLst>
                                          <p:attrName>ppt_h</p:attrName>
                                        </p:attrNameLst>
                                      </p:cBhvr>
                                      <p:tavLst>
                                        <p:tav tm="0">
                                          <p:val>
                                            <p:strVal val="#ppt_h"/>
                                          </p:val>
                                        </p:tav>
                                        <p:tav tm="100000">
                                          <p:val>
                                            <p:strVal val="#ppt_h"/>
                                          </p:val>
                                        </p:tav>
                                      </p:tavLst>
                                    </p:anim>
                                  </p:childTnLst>
                                </p:cTn>
                              </p:par>
                              <p:par>
                                <p:cTn id="56" presetID="45" presetClass="entr" presetSubtype="0" fill="hold"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2000"/>
                                        <p:tgtEl>
                                          <p:spTgt spid="27"/>
                                        </p:tgtEl>
                                      </p:cBhvr>
                                    </p:animEffect>
                                    <p:anim calcmode="lin" valueType="num">
                                      <p:cBhvr>
                                        <p:cTn id="59" dur="2000" fill="hold"/>
                                        <p:tgtEl>
                                          <p:spTgt spid="27"/>
                                        </p:tgtEl>
                                        <p:attrNameLst>
                                          <p:attrName>ppt_w</p:attrName>
                                        </p:attrNameLst>
                                      </p:cBhvr>
                                      <p:tavLst>
                                        <p:tav tm="0" fmla="#ppt_w*sin(2.5*pi*$)">
                                          <p:val>
                                            <p:fltVal val="0"/>
                                          </p:val>
                                        </p:tav>
                                        <p:tav tm="100000">
                                          <p:val>
                                            <p:fltVal val="1"/>
                                          </p:val>
                                        </p:tav>
                                      </p:tavLst>
                                    </p:anim>
                                    <p:anim calcmode="lin" valueType="num">
                                      <p:cBhvr>
                                        <p:cTn id="60" dur="20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nodeType="click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down)">
                                      <p:cBhvr>
                                        <p:cTn id="65" dur="580">
                                          <p:stCondLst>
                                            <p:cond delay="0"/>
                                          </p:stCondLst>
                                        </p:cTn>
                                        <p:tgtEl>
                                          <p:spTgt spid="29"/>
                                        </p:tgtEl>
                                      </p:cBhvr>
                                    </p:animEffect>
                                    <p:anim calcmode="lin" valueType="num">
                                      <p:cBhvr>
                                        <p:cTn id="66"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71" dur="26">
                                          <p:stCondLst>
                                            <p:cond delay="650"/>
                                          </p:stCondLst>
                                        </p:cTn>
                                        <p:tgtEl>
                                          <p:spTgt spid="29"/>
                                        </p:tgtEl>
                                      </p:cBhvr>
                                      <p:to x="100000" y="60000"/>
                                    </p:animScale>
                                    <p:animScale>
                                      <p:cBhvr>
                                        <p:cTn id="72" dur="166" decel="50000">
                                          <p:stCondLst>
                                            <p:cond delay="676"/>
                                          </p:stCondLst>
                                        </p:cTn>
                                        <p:tgtEl>
                                          <p:spTgt spid="29"/>
                                        </p:tgtEl>
                                      </p:cBhvr>
                                      <p:to x="100000" y="100000"/>
                                    </p:animScale>
                                    <p:animScale>
                                      <p:cBhvr>
                                        <p:cTn id="73" dur="26">
                                          <p:stCondLst>
                                            <p:cond delay="1312"/>
                                          </p:stCondLst>
                                        </p:cTn>
                                        <p:tgtEl>
                                          <p:spTgt spid="29"/>
                                        </p:tgtEl>
                                      </p:cBhvr>
                                      <p:to x="100000" y="80000"/>
                                    </p:animScale>
                                    <p:animScale>
                                      <p:cBhvr>
                                        <p:cTn id="74" dur="166" decel="50000">
                                          <p:stCondLst>
                                            <p:cond delay="1338"/>
                                          </p:stCondLst>
                                        </p:cTn>
                                        <p:tgtEl>
                                          <p:spTgt spid="29"/>
                                        </p:tgtEl>
                                      </p:cBhvr>
                                      <p:to x="100000" y="100000"/>
                                    </p:animScale>
                                    <p:animScale>
                                      <p:cBhvr>
                                        <p:cTn id="75" dur="26">
                                          <p:stCondLst>
                                            <p:cond delay="1642"/>
                                          </p:stCondLst>
                                        </p:cTn>
                                        <p:tgtEl>
                                          <p:spTgt spid="29"/>
                                        </p:tgtEl>
                                      </p:cBhvr>
                                      <p:to x="100000" y="90000"/>
                                    </p:animScale>
                                    <p:animScale>
                                      <p:cBhvr>
                                        <p:cTn id="76" dur="166" decel="50000">
                                          <p:stCondLst>
                                            <p:cond delay="1668"/>
                                          </p:stCondLst>
                                        </p:cTn>
                                        <p:tgtEl>
                                          <p:spTgt spid="29"/>
                                        </p:tgtEl>
                                      </p:cBhvr>
                                      <p:to x="100000" y="100000"/>
                                    </p:animScale>
                                    <p:animScale>
                                      <p:cBhvr>
                                        <p:cTn id="77" dur="26">
                                          <p:stCondLst>
                                            <p:cond delay="1808"/>
                                          </p:stCondLst>
                                        </p:cTn>
                                        <p:tgtEl>
                                          <p:spTgt spid="29"/>
                                        </p:tgtEl>
                                      </p:cBhvr>
                                      <p:to x="100000" y="95000"/>
                                    </p:animScale>
                                    <p:animScale>
                                      <p:cBhvr>
                                        <p:cTn id="78" dur="166" decel="50000">
                                          <p:stCondLst>
                                            <p:cond delay="1834"/>
                                          </p:stCondLst>
                                        </p:cTn>
                                        <p:tgtEl>
                                          <p:spTgt spid="29"/>
                                        </p:tgtEl>
                                      </p:cBhvr>
                                      <p:to x="100000" y="100000"/>
                                    </p:animScale>
                                  </p:childTnLst>
                                </p:cTn>
                              </p:par>
                              <p:par>
                                <p:cTn id="79" presetID="26" presetClass="entr" presetSubtype="0" fill="hold" nodeType="with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wipe(down)">
                                      <p:cBhvr>
                                        <p:cTn id="81" dur="580">
                                          <p:stCondLst>
                                            <p:cond delay="0"/>
                                          </p:stCondLst>
                                        </p:cTn>
                                        <p:tgtEl>
                                          <p:spTgt spid="31"/>
                                        </p:tgtEl>
                                      </p:cBhvr>
                                    </p:animEffect>
                                    <p:anim calcmode="lin" valueType="num">
                                      <p:cBhvr>
                                        <p:cTn id="82"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87" dur="26">
                                          <p:stCondLst>
                                            <p:cond delay="650"/>
                                          </p:stCondLst>
                                        </p:cTn>
                                        <p:tgtEl>
                                          <p:spTgt spid="31"/>
                                        </p:tgtEl>
                                      </p:cBhvr>
                                      <p:to x="100000" y="60000"/>
                                    </p:animScale>
                                    <p:animScale>
                                      <p:cBhvr>
                                        <p:cTn id="88" dur="166" decel="50000">
                                          <p:stCondLst>
                                            <p:cond delay="676"/>
                                          </p:stCondLst>
                                        </p:cTn>
                                        <p:tgtEl>
                                          <p:spTgt spid="31"/>
                                        </p:tgtEl>
                                      </p:cBhvr>
                                      <p:to x="100000" y="100000"/>
                                    </p:animScale>
                                    <p:animScale>
                                      <p:cBhvr>
                                        <p:cTn id="89" dur="26">
                                          <p:stCondLst>
                                            <p:cond delay="1312"/>
                                          </p:stCondLst>
                                        </p:cTn>
                                        <p:tgtEl>
                                          <p:spTgt spid="31"/>
                                        </p:tgtEl>
                                      </p:cBhvr>
                                      <p:to x="100000" y="80000"/>
                                    </p:animScale>
                                    <p:animScale>
                                      <p:cBhvr>
                                        <p:cTn id="90" dur="166" decel="50000">
                                          <p:stCondLst>
                                            <p:cond delay="1338"/>
                                          </p:stCondLst>
                                        </p:cTn>
                                        <p:tgtEl>
                                          <p:spTgt spid="31"/>
                                        </p:tgtEl>
                                      </p:cBhvr>
                                      <p:to x="100000" y="100000"/>
                                    </p:animScale>
                                    <p:animScale>
                                      <p:cBhvr>
                                        <p:cTn id="91" dur="26">
                                          <p:stCondLst>
                                            <p:cond delay="1642"/>
                                          </p:stCondLst>
                                        </p:cTn>
                                        <p:tgtEl>
                                          <p:spTgt spid="31"/>
                                        </p:tgtEl>
                                      </p:cBhvr>
                                      <p:to x="100000" y="90000"/>
                                    </p:animScale>
                                    <p:animScale>
                                      <p:cBhvr>
                                        <p:cTn id="92" dur="166" decel="50000">
                                          <p:stCondLst>
                                            <p:cond delay="1668"/>
                                          </p:stCondLst>
                                        </p:cTn>
                                        <p:tgtEl>
                                          <p:spTgt spid="31"/>
                                        </p:tgtEl>
                                      </p:cBhvr>
                                      <p:to x="100000" y="100000"/>
                                    </p:animScale>
                                    <p:animScale>
                                      <p:cBhvr>
                                        <p:cTn id="93" dur="26">
                                          <p:stCondLst>
                                            <p:cond delay="1808"/>
                                          </p:stCondLst>
                                        </p:cTn>
                                        <p:tgtEl>
                                          <p:spTgt spid="31"/>
                                        </p:tgtEl>
                                      </p:cBhvr>
                                      <p:to x="100000" y="95000"/>
                                    </p:animScale>
                                    <p:animScale>
                                      <p:cBhvr>
                                        <p:cTn id="94" dur="166" decel="50000">
                                          <p:stCondLst>
                                            <p:cond delay="1834"/>
                                          </p:stCondLst>
                                        </p:cTn>
                                        <p:tgtEl>
                                          <p:spTgt spid="31"/>
                                        </p:tgtEl>
                                      </p:cBhvr>
                                      <p:to x="100000" y="100000"/>
                                    </p:animScale>
                                  </p:childTnLst>
                                </p:cTn>
                              </p:par>
                              <p:par>
                                <p:cTn id="95" presetID="26" presetClass="entr" presetSubtype="0" fill="hold" nodeType="with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wipe(down)">
                                      <p:cBhvr>
                                        <p:cTn id="97" dur="580">
                                          <p:stCondLst>
                                            <p:cond delay="0"/>
                                          </p:stCondLst>
                                        </p:cTn>
                                        <p:tgtEl>
                                          <p:spTgt spid="33"/>
                                        </p:tgtEl>
                                      </p:cBhvr>
                                    </p:animEffect>
                                    <p:anim calcmode="lin" valueType="num">
                                      <p:cBhvr>
                                        <p:cTn id="98"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03" dur="26">
                                          <p:stCondLst>
                                            <p:cond delay="650"/>
                                          </p:stCondLst>
                                        </p:cTn>
                                        <p:tgtEl>
                                          <p:spTgt spid="33"/>
                                        </p:tgtEl>
                                      </p:cBhvr>
                                      <p:to x="100000" y="60000"/>
                                    </p:animScale>
                                    <p:animScale>
                                      <p:cBhvr>
                                        <p:cTn id="104" dur="166" decel="50000">
                                          <p:stCondLst>
                                            <p:cond delay="676"/>
                                          </p:stCondLst>
                                        </p:cTn>
                                        <p:tgtEl>
                                          <p:spTgt spid="33"/>
                                        </p:tgtEl>
                                      </p:cBhvr>
                                      <p:to x="100000" y="100000"/>
                                    </p:animScale>
                                    <p:animScale>
                                      <p:cBhvr>
                                        <p:cTn id="105" dur="26">
                                          <p:stCondLst>
                                            <p:cond delay="1312"/>
                                          </p:stCondLst>
                                        </p:cTn>
                                        <p:tgtEl>
                                          <p:spTgt spid="33"/>
                                        </p:tgtEl>
                                      </p:cBhvr>
                                      <p:to x="100000" y="80000"/>
                                    </p:animScale>
                                    <p:animScale>
                                      <p:cBhvr>
                                        <p:cTn id="106" dur="166" decel="50000">
                                          <p:stCondLst>
                                            <p:cond delay="1338"/>
                                          </p:stCondLst>
                                        </p:cTn>
                                        <p:tgtEl>
                                          <p:spTgt spid="33"/>
                                        </p:tgtEl>
                                      </p:cBhvr>
                                      <p:to x="100000" y="100000"/>
                                    </p:animScale>
                                    <p:animScale>
                                      <p:cBhvr>
                                        <p:cTn id="107" dur="26">
                                          <p:stCondLst>
                                            <p:cond delay="1642"/>
                                          </p:stCondLst>
                                        </p:cTn>
                                        <p:tgtEl>
                                          <p:spTgt spid="33"/>
                                        </p:tgtEl>
                                      </p:cBhvr>
                                      <p:to x="100000" y="90000"/>
                                    </p:animScale>
                                    <p:animScale>
                                      <p:cBhvr>
                                        <p:cTn id="108" dur="166" decel="50000">
                                          <p:stCondLst>
                                            <p:cond delay="1668"/>
                                          </p:stCondLst>
                                        </p:cTn>
                                        <p:tgtEl>
                                          <p:spTgt spid="33"/>
                                        </p:tgtEl>
                                      </p:cBhvr>
                                      <p:to x="100000" y="100000"/>
                                    </p:animScale>
                                    <p:animScale>
                                      <p:cBhvr>
                                        <p:cTn id="109" dur="26">
                                          <p:stCondLst>
                                            <p:cond delay="1808"/>
                                          </p:stCondLst>
                                        </p:cTn>
                                        <p:tgtEl>
                                          <p:spTgt spid="33"/>
                                        </p:tgtEl>
                                      </p:cBhvr>
                                      <p:to x="100000" y="95000"/>
                                    </p:animScale>
                                    <p:animScale>
                                      <p:cBhvr>
                                        <p:cTn id="110" dur="166" decel="50000">
                                          <p:stCondLst>
                                            <p:cond delay="1834"/>
                                          </p:stCondLst>
                                        </p:cTn>
                                        <p:tgtEl>
                                          <p:spTgt spid="33"/>
                                        </p:tgtEl>
                                      </p:cBhvr>
                                      <p:to x="100000" y="100000"/>
                                    </p:animScale>
                                  </p:childTnLst>
                                </p:cTn>
                              </p:par>
                              <p:par>
                                <p:cTn id="111" presetID="26" presetClass="entr" presetSubtype="0" fill="hold" nodeType="withEffect">
                                  <p:stCondLst>
                                    <p:cond delay="0"/>
                                  </p:stCondLst>
                                  <p:childTnLst>
                                    <p:set>
                                      <p:cBhvr>
                                        <p:cTn id="112" dur="1" fill="hold">
                                          <p:stCondLst>
                                            <p:cond delay="0"/>
                                          </p:stCondLst>
                                        </p:cTn>
                                        <p:tgtEl>
                                          <p:spTgt spid="35"/>
                                        </p:tgtEl>
                                        <p:attrNameLst>
                                          <p:attrName>style.visibility</p:attrName>
                                        </p:attrNameLst>
                                      </p:cBhvr>
                                      <p:to>
                                        <p:strVal val="visible"/>
                                      </p:to>
                                    </p:set>
                                    <p:animEffect transition="in" filter="wipe(down)">
                                      <p:cBhvr>
                                        <p:cTn id="113" dur="580">
                                          <p:stCondLst>
                                            <p:cond delay="0"/>
                                          </p:stCondLst>
                                        </p:cTn>
                                        <p:tgtEl>
                                          <p:spTgt spid="35"/>
                                        </p:tgtEl>
                                      </p:cBhvr>
                                    </p:animEffect>
                                    <p:anim calcmode="lin" valueType="num">
                                      <p:cBhvr>
                                        <p:cTn id="11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19" dur="26">
                                          <p:stCondLst>
                                            <p:cond delay="650"/>
                                          </p:stCondLst>
                                        </p:cTn>
                                        <p:tgtEl>
                                          <p:spTgt spid="35"/>
                                        </p:tgtEl>
                                      </p:cBhvr>
                                      <p:to x="100000" y="60000"/>
                                    </p:animScale>
                                    <p:animScale>
                                      <p:cBhvr>
                                        <p:cTn id="120" dur="166" decel="50000">
                                          <p:stCondLst>
                                            <p:cond delay="676"/>
                                          </p:stCondLst>
                                        </p:cTn>
                                        <p:tgtEl>
                                          <p:spTgt spid="35"/>
                                        </p:tgtEl>
                                      </p:cBhvr>
                                      <p:to x="100000" y="100000"/>
                                    </p:animScale>
                                    <p:animScale>
                                      <p:cBhvr>
                                        <p:cTn id="121" dur="26">
                                          <p:stCondLst>
                                            <p:cond delay="1312"/>
                                          </p:stCondLst>
                                        </p:cTn>
                                        <p:tgtEl>
                                          <p:spTgt spid="35"/>
                                        </p:tgtEl>
                                      </p:cBhvr>
                                      <p:to x="100000" y="80000"/>
                                    </p:animScale>
                                    <p:animScale>
                                      <p:cBhvr>
                                        <p:cTn id="122" dur="166" decel="50000">
                                          <p:stCondLst>
                                            <p:cond delay="1338"/>
                                          </p:stCondLst>
                                        </p:cTn>
                                        <p:tgtEl>
                                          <p:spTgt spid="35"/>
                                        </p:tgtEl>
                                      </p:cBhvr>
                                      <p:to x="100000" y="100000"/>
                                    </p:animScale>
                                    <p:animScale>
                                      <p:cBhvr>
                                        <p:cTn id="123" dur="26">
                                          <p:stCondLst>
                                            <p:cond delay="1642"/>
                                          </p:stCondLst>
                                        </p:cTn>
                                        <p:tgtEl>
                                          <p:spTgt spid="35"/>
                                        </p:tgtEl>
                                      </p:cBhvr>
                                      <p:to x="100000" y="90000"/>
                                    </p:animScale>
                                    <p:animScale>
                                      <p:cBhvr>
                                        <p:cTn id="124" dur="166" decel="50000">
                                          <p:stCondLst>
                                            <p:cond delay="1668"/>
                                          </p:stCondLst>
                                        </p:cTn>
                                        <p:tgtEl>
                                          <p:spTgt spid="35"/>
                                        </p:tgtEl>
                                      </p:cBhvr>
                                      <p:to x="100000" y="100000"/>
                                    </p:animScale>
                                    <p:animScale>
                                      <p:cBhvr>
                                        <p:cTn id="125" dur="26">
                                          <p:stCondLst>
                                            <p:cond delay="1808"/>
                                          </p:stCondLst>
                                        </p:cTn>
                                        <p:tgtEl>
                                          <p:spTgt spid="35"/>
                                        </p:tgtEl>
                                      </p:cBhvr>
                                      <p:to x="100000" y="95000"/>
                                    </p:animScale>
                                    <p:animScale>
                                      <p:cBhvr>
                                        <p:cTn id="126" dur="166" decel="50000">
                                          <p:stCondLst>
                                            <p:cond delay="1834"/>
                                          </p:stCondLst>
                                        </p:cTn>
                                        <p:tgtEl>
                                          <p:spTgt spid="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xmlns="" id="{D37D2A5B-127A-4FB6-8D03-5A4B61895D6B}"/>
              </a:ext>
            </a:extLst>
          </p:cNvPr>
          <p:cNvSpPr txBox="1"/>
          <p:nvPr/>
        </p:nvSpPr>
        <p:spPr>
          <a:xfrm>
            <a:off x="117512" y="871086"/>
            <a:ext cx="4579616" cy="5632311"/>
          </a:xfrm>
          <a:prstGeom prst="rect">
            <a:avLst/>
          </a:prstGeom>
          <a:solidFill>
            <a:schemeClr val="accent2">
              <a:lumMod val="40000"/>
              <a:lumOff val="60000"/>
            </a:schemeClr>
          </a:solidFill>
          <a:ln>
            <a:solidFill>
              <a:srgbClr val="00B050"/>
            </a:solidFill>
          </a:ln>
        </p:spPr>
        <p:txBody>
          <a:bodyPr wrap="square">
            <a:spAutoFit/>
          </a:bodyPr>
          <a:lstStyle/>
          <a:p>
            <a:pPr algn="just"/>
            <a:r>
              <a:rPr lang="vi-VN" sz="2400" spc="-90" dirty="0">
                <a:latin typeface="Times New Roman" panose="02020603050405020304" pitchFamily="18" charset="0"/>
                <a:cs typeface="Times New Roman" panose="02020603050405020304" pitchFamily="18" charset="0"/>
              </a:rPr>
              <a:t>Tại sao nói truyền thống văn hoá nhân đạo của dân tộc Việt Nam tiếp tục được thể hiện trong cuộc chiến đấu </a:t>
            </a:r>
            <a:r>
              <a:rPr lang="en-US" sz="2400" spc="-90" dirty="0" err="1">
                <a:latin typeface="Times New Roman" panose="02020603050405020304" pitchFamily="18" charset="0"/>
                <a:cs typeface="Times New Roman" panose="02020603050405020304" pitchFamily="18" charset="0"/>
              </a:rPr>
              <a:t>bảo</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vệ</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biên</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giới</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phía</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Bắc</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của</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Tổ</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quốc</a:t>
            </a:r>
            <a:r>
              <a:rPr lang="en-US" sz="2400" spc="-90" dirty="0">
                <a:latin typeface="Times New Roman" panose="02020603050405020304" pitchFamily="18" charset="0"/>
                <a:cs typeface="Times New Roman" panose="02020603050405020304" pitchFamily="18" charset="0"/>
              </a:rPr>
              <a:t>?</a:t>
            </a:r>
          </a:p>
          <a:p>
            <a:pPr algn="just"/>
            <a:r>
              <a:rPr lang="en-US" sz="2400" dirty="0" err="1">
                <a:solidFill>
                  <a:srgbClr val="FF0000"/>
                </a:solidFill>
                <a:latin typeface="Times New Roman" panose="02020603050405020304" pitchFamily="18" charset="0"/>
                <a:cs typeface="Times New Roman" panose="02020603050405020304" pitchFamily="18" charset="0"/>
              </a:rPr>
              <a:t>Trả</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lời</a:t>
            </a:r>
            <a:r>
              <a:rPr lang="en-US" sz="2400" dirty="0">
                <a:solidFill>
                  <a:srgbClr val="FF0000"/>
                </a:solidFill>
                <a:latin typeface="Times New Roman" panose="02020603050405020304" pitchFamily="18" charset="0"/>
                <a:cs typeface="Times New Roman" panose="02020603050405020304" pitchFamily="18" charset="0"/>
              </a:rPr>
              <a:t>:</a:t>
            </a:r>
          </a:p>
          <a:p>
            <a:pPr algn="just"/>
            <a:r>
              <a:rPr lang="vi-VN" sz="2400" dirty="0">
                <a:latin typeface="Times New Roman" panose="02020603050405020304" pitchFamily="18" charset="0"/>
                <a:cs typeface="Times New Roman" panose="02020603050405020304" pitchFamily="18" charset="0"/>
              </a:rPr>
              <a:t>Trong cuộc chiến đấu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vi-VN"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khi chính quyền Trung Quốc tuyên bố rút quân từ ngày 05-3-1979, ta đã ngừng mọi hoạt động tiến công quân sự để đối phương rút toàn bộ lực lượng và phương tiện chiến tranh về nước. Đó chính là truyền thông văn hoá nhân đạo của dân tộc Việt Nam.</a:t>
            </a:r>
            <a:endParaRPr lang="en-US" sz="24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56D2F618-B8D4-49B7-BAF6-959C8491FF3D}"/>
              </a:ext>
            </a:extLst>
          </p:cNvPr>
          <p:cNvPicPr>
            <a:picLocks noChangeAspect="1"/>
          </p:cNvPicPr>
          <p:nvPr/>
        </p:nvPicPr>
        <p:blipFill>
          <a:blip r:embed="rId4"/>
          <a:stretch>
            <a:fillRect/>
          </a:stretch>
        </p:blipFill>
        <p:spPr>
          <a:xfrm>
            <a:off x="4783756" y="875451"/>
            <a:ext cx="7290732" cy="5062137"/>
          </a:xfrm>
          <a:prstGeom prst="rect">
            <a:avLst/>
          </a:prstGeom>
          <a:ln>
            <a:solidFill>
              <a:srgbClr val="00B050"/>
            </a:solidFill>
          </a:ln>
        </p:spPr>
      </p:pic>
      <p:sp>
        <p:nvSpPr>
          <p:cNvPr id="13" name="TextBox 12">
            <a:extLst>
              <a:ext uri="{FF2B5EF4-FFF2-40B4-BE49-F238E27FC236}">
                <a16:creationId xmlns:a16="http://schemas.microsoft.com/office/drawing/2014/main" xmlns="" id="{74274C61-10AD-4BE3-9FA1-52268228ACDE}"/>
              </a:ext>
            </a:extLst>
          </p:cNvPr>
          <p:cNvSpPr txBox="1"/>
          <p:nvPr/>
        </p:nvSpPr>
        <p:spPr>
          <a:xfrm>
            <a:off x="4783756" y="6134065"/>
            <a:ext cx="7290732" cy="523220"/>
          </a:xfrm>
          <a:prstGeom prst="rect">
            <a:avLst/>
          </a:prstGeom>
          <a:noFill/>
        </p:spPr>
        <p:txBody>
          <a:bodyPr wrap="square">
            <a:spAutoFit/>
          </a:bodyPr>
          <a:lstStyle/>
          <a:p>
            <a:pPr algn="ctr"/>
            <a:r>
              <a:rPr lang="en-US" b="0" dirty="0" err="1">
                <a:effectLst/>
                <a:latin typeface="Times New Roman" panose="02020603050405020304" pitchFamily="18" charset="0"/>
                <a:cs typeface="Times New Roman" panose="02020603050405020304" pitchFamily="18" charset="0"/>
              </a:rPr>
              <a:t>Thắp</a:t>
            </a:r>
            <a:r>
              <a:rPr lang="en-US" b="0" dirty="0">
                <a:effectLst/>
                <a:latin typeface="Times New Roman" panose="02020603050405020304" pitchFamily="18" charset="0"/>
                <a:cs typeface="Times New Roman" panose="02020603050405020304" pitchFamily="18" charset="0"/>
              </a:rPr>
              <a:t> </a:t>
            </a:r>
            <a:r>
              <a:rPr lang="en-US" b="0" dirty="0" err="1">
                <a:effectLst/>
                <a:latin typeface="Times New Roman" panose="02020603050405020304" pitchFamily="18" charset="0"/>
                <a:cs typeface="Times New Roman" panose="02020603050405020304" pitchFamily="18" charset="0"/>
              </a:rPr>
              <a:t>nến</a:t>
            </a:r>
            <a:r>
              <a:rPr lang="en-US" b="0" dirty="0">
                <a:effectLst/>
                <a:latin typeface="Times New Roman" panose="02020603050405020304" pitchFamily="18" charset="0"/>
                <a:cs typeface="Times New Roman" panose="02020603050405020304" pitchFamily="18" charset="0"/>
              </a:rPr>
              <a:t> tri </a:t>
            </a:r>
            <a:r>
              <a:rPr lang="en-US" b="0" dirty="0" err="1">
                <a:effectLst/>
                <a:latin typeface="Times New Roman" panose="02020603050405020304" pitchFamily="18" charset="0"/>
                <a:cs typeface="Times New Roman" panose="02020603050405020304" pitchFamily="18" charset="0"/>
              </a:rPr>
              <a:t>ân</a:t>
            </a:r>
            <a:r>
              <a:rPr lang="en-US" b="0" dirty="0">
                <a:effectLst/>
                <a:latin typeface="Times New Roman" panose="02020603050405020304" pitchFamily="18" charset="0"/>
                <a:cs typeface="Times New Roman" panose="02020603050405020304" pitchFamily="18" charset="0"/>
              </a:rPr>
              <a:t> </a:t>
            </a:r>
            <a:r>
              <a:rPr lang="en-US" b="0" dirty="0" err="1">
                <a:effectLst/>
                <a:latin typeface="Times New Roman" panose="02020603050405020304" pitchFamily="18" charset="0"/>
                <a:cs typeface="Times New Roman" panose="02020603050405020304" pitchFamily="18" charset="0"/>
              </a:rPr>
              <a:t>các</a:t>
            </a:r>
            <a:r>
              <a:rPr lang="en-US" b="0" dirty="0">
                <a:effectLst/>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A</a:t>
            </a:r>
            <a:r>
              <a:rPr lang="en-US" b="0" dirty="0" err="1">
                <a:effectLst/>
                <a:latin typeface="Times New Roman" panose="02020603050405020304" pitchFamily="18" charset="0"/>
                <a:cs typeface="Times New Roman" panose="02020603050405020304" pitchFamily="18" charset="0"/>
              </a:rPr>
              <a:t>nh</a:t>
            </a:r>
            <a:r>
              <a:rPr lang="en-US" b="0" dirty="0">
                <a:effectLst/>
                <a:latin typeface="Times New Roman" panose="02020603050405020304" pitchFamily="18" charset="0"/>
                <a:cs typeface="Times New Roman" panose="02020603050405020304" pitchFamily="18" charset="0"/>
              </a:rPr>
              <a:t> </a:t>
            </a:r>
            <a:r>
              <a:rPr lang="en-US" b="0" dirty="0" err="1">
                <a:effectLst/>
                <a:latin typeface="Times New Roman" panose="02020603050405020304" pitchFamily="18" charset="0"/>
                <a:cs typeface="Times New Roman" panose="02020603050405020304" pitchFamily="18" charset="0"/>
              </a:rPr>
              <a:t>hùng</a:t>
            </a:r>
            <a:r>
              <a:rPr lang="en-US" b="0" dirty="0">
                <a:effectLst/>
                <a:latin typeface="Times New Roman" panose="02020603050405020304" pitchFamily="18" charset="0"/>
                <a:cs typeface="Times New Roman" panose="02020603050405020304" pitchFamily="18" charset="0"/>
              </a:rPr>
              <a:t> </a:t>
            </a:r>
            <a:r>
              <a:rPr lang="en-US" b="0" dirty="0" err="1">
                <a:effectLst/>
                <a:latin typeface="Times New Roman" panose="02020603050405020304" pitchFamily="18" charset="0"/>
                <a:cs typeface="Times New Roman" panose="02020603050405020304" pitchFamily="18" charset="0"/>
              </a:rPr>
              <a:t>liệt</a:t>
            </a:r>
            <a:r>
              <a:rPr lang="en-US" b="0" dirty="0">
                <a:effectLst/>
                <a:latin typeface="Times New Roman" panose="02020603050405020304" pitchFamily="18" charset="0"/>
                <a:cs typeface="Times New Roman" panose="02020603050405020304" pitchFamily="18" charset="0"/>
              </a:rPr>
              <a:t> s</a:t>
            </a:r>
            <a:r>
              <a:rPr lang="vi-VN" dirty="0">
                <a:latin typeface="Times New Roman" panose="02020603050405020304" pitchFamily="18" charset="0"/>
                <a:cs typeface="Times New Roman" panose="02020603050405020304" pitchFamily="18" charset="0"/>
              </a:rPr>
              <a:t>ĩ</a:t>
            </a:r>
            <a:r>
              <a:rPr lang="en-US" b="0" dirty="0">
                <a:effectLst/>
                <a:latin typeface="Times New Roman" panose="02020603050405020304" pitchFamily="18" charset="0"/>
                <a:cs typeface="Times New Roman" panose="02020603050405020304" pitchFamily="18" charset="0"/>
              </a:rPr>
              <a:t> </a:t>
            </a:r>
            <a:r>
              <a:rPr lang="en-US" b="0" dirty="0" err="1">
                <a:effectLst/>
                <a:latin typeface="Times New Roman" panose="02020603050405020304" pitchFamily="18" charset="0"/>
                <a:cs typeface="Times New Roman" panose="02020603050405020304" pitchFamily="18" charset="0"/>
              </a:rPr>
              <a:t>tại</a:t>
            </a:r>
            <a:r>
              <a:rPr lang="en-US" b="0" dirty="0">
                <a:effectLst/>
                <a:latin typeface="Times New Roman" panose="02020603050405020304" pitchFamily="18" charset="0"/>
                <a:cs typeface="Times New Roman" panose="02020603050405020304" pitchFamily="18" charset="0"/>
              </a:rPr>
              <a:t> </a:t>
            </a:r>
            <a:r>
              <a:rPr lang="en-US" b="0" dirty="0" err="1">
                <a:effectLst/>
                <a:latin typeface="Times New Roman" panose="02020603050405020304" pitchFamily="18" charset="0"/>
                <a:cs typeface="Times New Roman" panose="02020603050405020304" pitchFamily="18" charset="0"/>
              </a:rPr>
              <a:t>Nghĩa</a:t>
            </a:r>
            <a:r>
              <a:rPr lang="en-US" b="0" dirty="0">
                <a:effectLst/>
                <a:latin typeface="Times New Roman" panose="02020603050405020304" pitchFamily="18" charset="0"/>
                <a:cs typeface="Times New Roman" panose="02020603050405020304" pitchFamily="18" charset="0"/>
              </a:rPr>
              <a:t> </a:t>
            </a:r>
            <a:r>
              <a:rPr lang="en-US" b="0" dirty="0" err="1">
                <a:effectLst/>
                <a:latin typeface="Times New Roman" panose="02020603050405020304" pitchFamily="18" charset="0"/>
                <a:cs typeface="Times New Roman" panose="02020603050405020304" pitchFamily="18" charset="0"/>
              </a:rPr>
              <a:t>trang</a:t>
            </a:r>
            <a:r>
              <a:rPr lang="en-US" b="0" dirty="0">
                <a:effectLst/>
                <a:latin typeface="Times New Roman" panose="02020603050405020304" pitchFamily="18" charset="0"/>
                <a:cs typeface="Times New Roman" panose="02020603050405020304" pitchFamily="18" charset="0"/>
              </a:rPr>
              <a:t> </a:t>
            </a:r>
            <a:r>
              <a:rPr lang="vi-VN" b="0" dirty="0">
                <a:effectLst/>
                <a:latin typeface="Times New Roman" panose="02020603050405020304" pitchFamily="18" charset="0"/>
                <a:cs typeface="Times New Roman" panose="02020603050405020304" pitchFamily="18" charset="0"/>
              </a:rPr>
              <a:t>liệt sĩ quốc gia </a:t>
            </a:r>
            <a:r>
              <a:rPr lang="en-US" b="0" dirty="0" err="1">
                <a:effectLst/>
                <a:latin typeface="Times New Roman" panose="02020603050405020304" pitchFamily="18" charset="0"/>
                <a:cs typeface="Times New Roman" panose="02020603050405020304" pitchFamily="18" charset="0"/>
              </a:rPr>
              <a:t>Vị</a:t>
            </a:r>
            <a:r>
              <a:rPr lang="en-US" b="0" dirty="0">
                <a:effectLst/>
                <a:latin typeface="Times New Roman" panose="02020603050405020304" pitchFamily="18" charset="0"/>
                <a:cs typeface="Times New Roman" panose="02020603050405020304" pitchFamily="18" charset="0"/>
              </a:rPr>
              <a:t> </a:t>
            </a:r>
            <a:r>
              <a:rPr lang="en-US" b="0" dirty="0" err="1">
                <a:effectLst/>
                <a:latin typeface="Times New Roman" panose="02020603050405020304" pitchFamily="18" charset="0"/>
                <a:cs typeface="Times New Roman" panose="02020603050405020304" pitchFamily="18" charset="0"/>
              </a:rPr>
              <a:t>Xuyên</a:t>
            </a:r>
            <a:endParaRPr lang="vi-VN" b="0" dirty="0">
              <a:effectLst/>
              <a:latin typeface="Times New Roman" panose="02020603050405020304" pitchFamily="18" charset="0"/>
              <a:cs typeface="Times New Roman" panose="02020603050405020304" pitchFamily="18" charset="0"/>
            </a:endParaRPr>
          </a:p>
          <a:p>
            <a:pPr algn="ctr"/>
            <a:r>
              <a:rPr lang="vi-VN" sz="1000" dirty="0">
                <a:hlinkClick r:id="rId5"/>
              </a:rPr>
              <a:t>Chiến tranh biên giới: Nơi lưu giữ tuổi xuân những người lính Vị Xuyên (vietnamnet.vn)</a:t>
            </a:r>
            <a:endParaRPr 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537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00"/>
                                        <p:tgtEl>
                                          <p:spTgt spid="6">
                                            <p:txEl>
                                              <p:pRg st="0" end="0"/>
                                            </p:txEl>
                                          </p:spTgt>
                                        </p:tgtEl>
                                      </p:cBhvr>
                                    </p:animEffect>
                                    <p:anim calcmode="lin" valueType="num">
                                      <p:cBhvr>
                                        <p:cTn id="2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wheel(1)">
                                      <p:cBhvr>
                                        <p:cTn id="27" dur="2000"/>
                                        <p:tgtEl>
                                          <p:spTgt spid="6">
                                            <p:txEl>
                                              <p:pRg st="1" end="1"/>
                                            </p:txEl>
                                          </p:spTgt>
                                        </p:tgtEl>
                                      </p:cBhvr>
                                    </p:animEffect>
                                  </p:childTnLst>
                                </p:cTn>
                              </p:par>
                              <p:par>
                                <p:cTn id="28" presetID="21" presetClass="entr" presetSubtype="1" fill="hold" nodeType="with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heel(1)">
                                      <p:cBhvr>
                                        <p:cTn id="30"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6" name="Picture 5">
            <a:extLst>
              <a:ext uri="{FF2B5EF4-FFF2-40B4-BE49-F238E27FC236}">
                <a16:creationId xmlns:a16="http://schemas.microsoft.com/office/drawing/2014/main" xmlns="" id="{FB14BBEC-2E9E-4E20-B417-CA12FD71464E}"/>
              </a:ext>
            </a:extLst>
          </p:cNvPr>
          <p:cNvPicPr>
            <a:picLocks noChangeAspect="1"/>
          </p:cNvPicPr>
          <p:nvPr/>
        </p:nvPicPr>
        <p:blipFill>
          <a:blip r:embed="rId4"/>
          <a:stretch>
            <a:fillRect/>
          </a:stretch>
        </p:blipFill>
        <p:spPr>
          <a:xfrm>
            <a:off x="1134565" y="783772"/>
            <a:ext cx="340246" cy="5283543"/>
          </a:xfrm>
          <a:prstGeom prst="rect">
            <a:avLst/>
          </a:prstGeom>
        </p:spPr>
      </p:pic>
      <p:pic>
        <p:nvPicPr>
          <p:cNvPr id="9" name="Picture 8">
            <a:extLst>
              <a:ext uri="{FF2B5EF4-FFF2-40B4-BE49-F238E27FC236}">
                <a16:creationId xmlns:a16="http://schemas.microsoft.com/office/drawing/2014/main" xmlns="" id="{9CE69A1B-BA02-4102-8D93-E572A0CE1513}"/>
              </a:ext>
            </a:extLst>
          </p:cNvPr>
          <p:cNvPicPr>
            <a:picLocks noChangeAspect="1"/>
          </p:cNvPicPr>
          <p:nvPr/>
        </p:nvPicPr>
        <p:blipFill>
          <a:blip r:embed="rId5"/>
          <a:stretch>
            <a:fillRect/>
          </a:stretch>
        </p:blipFill>
        <p:spPr>
          <a:xfrm>
            <a:off x="1474811" y="391887"/>
            <a:ext cx="866896" cy="793102"/>
          </a:xfrm>
          <a:prstGeom prst="rect">
            <a:avLst/>
          </a:prstGeom>
        </p:spPr>
      </p:pic>
      <p:pic>
        <p:nvPicPr>
          <p:cNvPr id="11" name="Picture 10">
            <a:extLst>
              <a:ext uri="{FF2B5EF4-FFF2-40B4-BE49-F238E27FC236}">
                <a16:creationId xmlns:a16="http://schemas.microsoft.com/office/drawing/2014/main" xmlns="" id="{10FF421D-B80F-4B9C-B93E-7717E67792E5}"/>
              </a:ext>
            </a:extLst>
          </p:cNvPr>
          <p:cNvPicPr>
            <a:picLocks noChangeAspect="1"/>
          </p:cNvPicPr>
          <p:nvPr/>
        </p:nvPicPr>
        <p:blipFill>
          <a:blip r:embed="rId6"/>
          <a:stretch>
            <a:fillRect/>
          </a:stretch>
        </p:blipFill>
        <p:spPr>
          <a:xfrm>
            <a:off x="2301182" y="179938"/>
            <a:ext cx="6260980" cy="447737"/>
          </a:xfrm>
          <a:prstGeom prst="rect">
            <a:avLst/>
          </a:prstGeom>
        </p:spPr>
      </p:pic>
      <p:pic>
        <p:nvPicPr>
          <p:cNvPr id="13" name="Picture 12">
            <a:extLst>
              <a:ext uri="{FF2B5EF4-FFF2-40B4-BE49-F238E27FC236}">
                <a16:creationId xmlns:a16="http://schemas.microsoft.com/office/drawing/2014/main" xmlns="" id="{91CC247D-7793-4DAB-B552-50D7277EBA88}"/>
              </a:ext>
            </a:extLst>
          </p:cNvPr>
          <p:cNvPicPr>
            <a:picLocks noChangeAspect="1"/>
          </p:cNvPicPr>
          <p:nvPr/>
        </p:nvPicPr>
        <p:blipFill>
          <a:blip r:embed="rId7"/>
          <a:stretch>
            <a:fillRect/>
          </a:stretch>
        </p:blipFill>
        <p:spPr>
          <a:xfrm>
            <a:off x="2298163" y="684409"/>
            <a:ext cx="9545382" cy="790685"/>
          </a:xfrm>
          <a:prstGeom prst="rect">
            <a:avLst/>
          </a:prstGeom>
        </p:spPr>
      </p:pic>
      <p:pic>
        <p:nvPicPr>
          <p:cNvPr id="15" name="Picture 14">
            <a:extLst>
              <a:ext uri="{FF2B5EF4-FFF2-40B4-BE49-F238E27FC236}">
                <a16:creationId xmlns:a16="http://schemas.microsoft.com/office/drawing/2014/main" xmlns="" id="{D0C2AC41-1874-4FD4-A6FB-D66F58C817E2}"/>
              </a:ext>
            </a:extLst>
          </p:cNvPr>
          <p:cNvPicPr>
            <a:picLocks noChangeAspect="1"/>
          </p:cNvPicPr>
          <p:nvPr/>
        </p:nvPicPr>
        <p:blipFill>
          <a:blip r:embed="rId8"/>
          <a:stretch>
            <a:fillRect/>
          </a:stretch>
        </p:blipFill>
        <p:spPr>
          <a:xfrm>
            <a:off x="1431266" y="1672046"/>
            <a:ext cx="847843" cy="1541418"/>
          </a:xfrm>
          <a:prstGeom prst="rect">
            <a:avLst/>
          </a:prstGeom>
        </p:spPr>
      </p:pic>
      <p:pic>
        <p:nvPicPr>
          <p:cNvPr id="17" name="Picture 16">
            <a:extLst>
              <a:ext uri="{FF2B5EF4-FFF2-40B4-BE49-F238E27FC236}">
                <a16:creationId xmlns:a16="http://schemas.microsoft.com/office/drawing/2014/main" xmlns="" id="{88370799-0CF8-4BC2-8704-61E0F008CC7F}"/>
              </a:ext>
            </a:extLst>
          </p:cNvPr>
          <p:cNvPicPr>
            <a:picLocks noChangeAspect="1"/>
          </p:cNvPicPr>
          <p:nvPr/>
        </p:nvPicPr>
        <p:blipFill>
          <a:blip r:embed="rId9"/>
          <a:stretch>
            <a:fillRect/>
          </a:stretch>
        </p:blipFill>
        <p:spPr>
          <a:xfrm>
            <a:off x="2298163" y="1443413"/>
            <a:ext cx="6290125" cy="457264"/>
          </a:xfrm>
          <a:prstGeom prst="rect">
            <a:avLst/>
          </a:prstGeom>
        </p:spPr>
      </p:pic>
      <p:pic>
        <p:nvPicPr>
          <p:cNvPr id="19" name="Picture 18">
            <a:extLst>
              <a:ext uri="{FF2B5EF4-FFF2-40B4-BE49-F238E27FC236}">
                <a16:creationId xmlns:a16="http://schemas.microsoft.com/office/drawing/2014/main" xmlns="" id="{FFB251D6-A1D4-4FA2-ABE5-A53B55342AA3}"/>
              </a:ext>
            </a:extLst>
          </p:cNvPr>
          <p:cNvPicPr>
            <a:picLocks noChangeAspect="1"/>
          </p:cNvPicPr>
          <p:nvPr/>
        </p:nvPicPr>
        <p:blipFill>
          <a:blip r:embed="rId10"/>
          <a:stretch>
            <a:fillRect/>
          </a:stretch>
        </p:blipFill>
        <p:spPr>
          <a:xfrm>
            <a:off x="2305236" y="1882161"/>
            <a:ext cx="7588601" cy="466790"/>
          </a:xfrm>
          <a:prstGeom prst="rect">
            <a:avLst/>
          </a:prstGeom>
        </p:spPr>
      </p:pic>
      <p:pic>
        <p:nvPicPr>
          <p:cNvPr id="21" name="Picture 20">
            <a:extLst>
              <a:ext uri="{FF2B5EF4-FFF2-40B4-BE49-F238E27FC236}">
                <a16:creationId xmlns:a16="http://schemas.microsoft.com/office/drawing/2014/main" xmlns="" id="{9CBE9A10-7724-4A80-A71D-FD08057257F3}"/>
              </a:ext>
            </a:extLst>
          </p:cNvPr>
          <p:cNvPicPr>
            <a:picLocks noChangeAspect="1"/>
          </p:cNvPicPr>
          <p:nvPr/>
        </p:nvPicPr>
        <p:blipFill>
          <a:blip r:embed="rId11"/>
          <a:stretch>
            <a:fillRect/>
          </a:stretch>
        </p:blipFill>
        <p:spPr>
          <a:xfrm>
            <a:off x="2305236" y="2359148"/>
            <a:ext cx="6263998" cy="466790"/>
          </a:xfrm>
          <a:prstGeom prst="rect">
            <a:avLst/>
          </a:prstGeom>
        </p:spPr>
      </p:pic>
      <p:pic>
        <p:nvPicPr>
          <p:cNvPr id="23" name="Picture 22">
            <a:extLst>
              <a:ext uri="{FF2B5EF4-FFF2-40B4-BE49-F238E27FC236}">
                <a16:creationId xmlns:a16="http://schemas.microsoft.com/office/drawing/2014/main" xmlns="" id="{D075120E-4356-42AB-9A61-B0A06C052917}"/>
              </a:ext>
            </a:extLst>
          </p:cNvPr>
          <p:cNvPicPr>
            <a:picLocks noChangeAspect="1"/>
          </p:cNvPicPr>
          <p:nvPr/>
        </p:nvPicPr>
        <p:blipFill>
          <a:blip r:embed="rId12"/>
          <a:stretch>
            <a:fillRect/>
          </a:stretch>
        </p:blipFill>
        <p:spPr>
          <a:xfrm>
            <a:off x="2298164" y="2843454"/>
            <a:ext cx="6263998" cy="457264"/>
          </a:xfrm>
          <a:prstGeom prst="rect">
            <a:avLst/>
          </a:prstGeom>
        </p:spPr>
      </p:pic>
      <p:pic>
        <p:nvPicPr>
          <p:cNvPr id="25" name="Picture 24">
            <a:extLst>
              <a:ext uri="{FF2B5EF4-FFF2-40B4-BE49-F238E27FC236}">
                <a16:creationId xmlns:a16="http://schemas.microsoft.com/office/drawing/2014/main" xmlns="" id="{9EA9D0CF-A0C9-4544-97D5-EB1AF6F46B7F}"/>
              </a:ext>
            </a:extLst>
          </p:cNvPr>
          <p:cNvPicPr>
            <a:picLocks noChangeAspect="1"/>
          </p:cNvPicPr>
          <p:nvPr/>
        </p:nvPicPr>
        <p:blipFill>
          <a:blip r:embed="rId13"/>
          <a:stretch>
            <a:fillRect/>
          </a:stretch>
        </p:blipFill>
        <p:spPr>
          <a:xfrm>
            <a:off x="1453039" y="3300718"/>
            <a:ext cx="866896" cy="1109494"/>
          </a:xfrm>
          <a:prstGeom prst="rect">
            <a:avLst/>
          </a:prstGeom>
        </p:spPr>
      </p:pic>
      <p:pic>
        <p:nvPicPr>
          <p:cNvPr id="27" name="Picture 26">
            <a:extLst>
              <a:ext uri="{FF2B5EF4-FFF2-40B4-BE49-F238E27FC236}">
                <a16:creationId xmlns:a16="http://schemas.microsoft.com/office/drawing/2014/main" xmlns="" id="{C370D393-3994-40E0-93C6-879454954A9D}"/>
              </a:ext>
            </a:extLst>
          </p:cNvPr>
          <p:cNvPicPr>
            <a:picLocks noChangeAspect="1"/>
          </p:cNvPicPr>
          <p:nvPr/>
        </p:nvPicPr>
        <p:blipFill>
          <a:blip r:embed="rId14"/>
          <a:stretch>
            <a:fillRect/>
          </a:stretch>
        </p:blipFill>
        <p:spPr>
          <a:xfrm>
            <a:off x="2279109" y="3292399"/>
            <a:ext cx="6290125" cy="476316"/>
          </a:xfrm>
          <a:prstGeom prst="rect">
            <a:avLst/>
          </a:prstGeom>
        </p:spPr>
      </p:pic>
      <p:pic>
        <p:nvPicPr>
          <p:cNvPr id="29" name="Picture 28">
            <a:extLst>
              <a:ext uri="{FF2B5EF4-FFF2-40B4-BE49-F238E27FC236}">
                <a16:creationId xmlns:a16="http://schemas.microsoft.com/office/drawing/2014/main" xmlns="" id="{4D0BA5AE-5272-4E31-8654-7CEBF4DD85E1}"/>
              </a:ext>
            </a:extLst>
          </p:cNvPr>
          <p:cNvPicPr>
            <a:picLocks noChangeAspect="1"/>
          </p:cNvPicPr>
          <p:nvPr/>
        </p:nvPicPr>
        <p:blipFill>
          <a:blip r:embed="rId15"/>
          <a:stretch>
            <a:fillRect/>
          </a:stretch>
        </p:blipFill>
        <p:spPr>
          <a:xfrm>
            <a:off x="2305236" y="3740673"/>
            <a:ext cx="4670330" cy="457264"/>
          </a:xfrm>
          <a:prstGeom prst="rect">
            <a:avLst/>
          </a:prstGeom>
        </p:spPr>
      </p:pic>
      <p:pic>
        <p:nvPicPr>
          <p:cNvPr id="31" name="Picture 30">
            <a:extLst>
              <a:ext uri="{FF2B5EF4-FFF2-40B4-BE49-F238E27FC236}">
                <a16:creationId xmlns:a16="http://schemas.microsoft.com/office/drawing/2014/main" xmlns="" id="{59FD39B3-8F9B-40A0-992E-0E7EE082B8C8}"/>
              </a:ext>
            </a:extLst>
          </p:cNvPr>
          <p:cNvPicPr>
            <a:picLocks noChangeAspect="1"/>
          </p:cNvPicPr>
          <p:nvPr/>
        </p:nvPicPr>
        <p:blipFill>
          <a:blip r:embed="rId16"/>
          <a:stretch>
            <a:fillRect/>
          </a:stretch>
        </p:blipFill>
        <p:spPr>
          <a:xfrm>
            <a:off x="2298163" y="4210531"/>
            <a:ext cx="9545382" cy="457264"/>
          </a:xfrm>
          <a:prstGeom prst="rect">
            <a:avLst/>
          </a:prstGeom>
        </p:spPr>
      </p:pic>
      <p:pic>
        <p:nvPicPr>
          <p:cNvPr id="33" name="Picture 32">
            <a:extLst>
              <a:ext uri="{FF2B5EF4-FFF2-40B4-BE49-F238E27FC236}">
                <a16:creationId xmlns:a16="http://schemas.microsoft.com/office/drawing/2014/main" xmlns="" id="{118B226F-80D7-419C-A9FB-81219F9BD2BC}"/>
              </a:ext>
            </a:extLst>
          </p:cNvPr>
          <p:cNvPicPr>
            <a:picLocks noChangeAspect="1"/>
          </p:cNvPicPr>
          <p:nvPr/>
        </p:nvPicPr>
        <p:blipFill>
          <a:blip r:embed="rId17"/>
          <a:stretch>
            <a:fillRect/>
          </a:stretch>
        </p:blipFill>
        <p:spPr>
          <a:xfrm>
            <a:off x="1484337" y="4685211"/>
            <a:ext cx="847843" cy="1174747"/>
          </a:xfrm>
          <a:prstGeom prst="rect">
            <a:avLst/>
          </a:prstGeom>
        </p:spPr>
      </p:pic>
      <p:pic>
        <p:nvPicPr>
          <p:cNvPr id="35" name="Picture 34">
            <a:extLst>
              <a:ext uri="{FF2B5EF4-FFF2-40B4-BE49-F238E27FC236}">
                <a16:creationId xmlns:a16="http://schemas.microsoft.com/office/drawing/2014/main" xmlns="" id="{B5A23403-31C2-4F63-A689-433EE903BA14}"/>
              </a:ext>
            </a:extLst>
          </p:cNvPr>
          <p:cNvPicPr>
            <a:picLocks noChangeAspect="1"/>
          </p:cNvPicPr>
          <p:nvPr/>
        </p:nvPicPr>
        <p:blipFill>
          <a:blip r:embed="rId18"/>
          <a:stretch>
            <a:fillRect/>
          </a:stretch>
        </p:blipFill>
        <p:spPr>
          <a:xfrm>
            <a:off x="2302517" y="4667795"/>
            <a:ext cx="9545383" cy="476316"/>
          </a:xfrm>
          <a:prstGeom prst="rect">
            <a:avLst/>
          </a:prstGeom>
        </p:spPr>
      </p:pic>
      <p:pic>
        <p:nvPicPr>
          <p:cNvPr id="37" name="Picture 36">
            <a:extLst>
              <a:ext uri="{FF2B5EF4-FFF2-40B4-BE49-F238E27FC236}">
                <a16:creationId xmlns:a16="http://schemas.microsoft.com/office/drawing/2014/main" xmlns="" id="{E44130D7-3B37-417B-8CF6-706E4786EAAB}"/>
              </a:ext>
            </a:extLst>
          </p:cNvPr>
          <p:cNvPicPr>
            <a:picLocks noChangeAspect="1"/>
          </p:cNvPicPr>
          <p:nvPr/>
        </p:nvPicPr>
        <p:blipFill>
          <a:blip r:embed="rId19"/>
          <a:stretch>
            <a:fillRect/>
          </a:stretch>
        </p:blipFill>
        <p:spPr>
          <a:xfrm>
            <a:off x="2323833" y="5109611"/>
            <a:ext cx="7565649" cy="438211"/>
          </a:xfrm>
          <a:prstGeom prst="rect">
            <a:avLst/>
          </a:prstGeom>
        </p:spPr>
      </p:pic>
      <p:pic>
        <p:nvPicPr>
          <p:cNvPr id="39" name="Picture 38">
            <a:extLst>
              <a:ext uri="{FF2B5EF4-FFF2-40B4-BE49-F238E27FC236}">
                <a16:creationId xmlns:a16="http://schemas.microsoft.com/office/drawing/2014/main" xmlns="" id="{7B48F930-D4B6-4766-9CBC-4818CD43603D}"/>
              </a:ext>
            </a:extLst>
          </p:cNvPr>
          <p:cNvPicPr>
            <a:picLocks noChangeAspect="1"/>
          </p:cNvPicPr>
          <p:nvPr/>
        </p:nvPicPr>
        <p:blipFill>
          <a:blip r:embed="rId20"/>
          <a:stretch>
            <a:fillRect/>
          </a:stretch>
        </p:blipFill>
        <p:spPr>
          <a:xfrm>
            <a:off x="2332180" y="5552766"/>
            <a:ext cx="7557302" cy="457264"/>
          </a:xfrm>
          <a:prstGeom prst="rect">
            <a:avLst/>
          </a:prstGeom>
        </p:spPr>
      </p:pic>
      <p:pic>
        <p:nvPicPr>
          <p:cNvPr id="46" name="Picture 45">
            <a:extLst>
              <a:ext uri="{FF2B5EF4-FFF2-40B4-BE49-F238E27FC236}">
                <a16:creationId xmlns:a16="http://schemas.microsoft.com/office/drawing/2014/main" xmlns="" id="{A7F0B10A-E724-4711-9AB2-12E14B2623AB}"/>
              </a:ext>
            </a:extLst>
          </p:cNvPr>
          <p:cNvPicPr>
            <a:picLocks noChangeAspect="1"/>
          </p:cNvPicPr>
          <p:nvPr/>
        </p:nvPicPr>
        <p:blipFill>
          <a:blip r:embed="rId21"/>
          <a:stretch>
            <a:fillRect/>
          </a:stretch>
        </p:blipFill>
        <p:spPr>
          <a:xfrm>
            <a:off x="806095" y="6074228"/>
            <a:ext cx="11398220" cy="685896"/>
          </a:xfrm>
          <a:prstGeom prst="rect">
            <a:avLst/>
          </a:prstGeom>
        </p:spPr>
      </p:pic>
    </p:spTree>
    <p:extLst>
      <p:ext uri="{BB962C8B-B14F-4D97-AF65-F5344CB8AC3E}">
        <p14:creationId xmlns:p14="http://schemas.microsoft.com/office/powerpoint/2010/main" val="405979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par>
                                <p:cTn id="25" presetID="3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style.rotation</p:attrName>
                                        </p:attrNameLst>
                                      </p:cBhvr>
                                      <p:tavLst>
                                        <p:tav tm="0">
                                          <p:val>
                                            <p:fltVal val="90"/>
                                          </p:val>
                                        </p:tav>
                                        <p:tav tm="100000">
                                          <p:val>
                                            <p:fltVal val="0"/>
                                          </p:val>
                                        </p:tav>
                                      </p:tavLst>
                                    </p:anim>
                                    <p:animEffect transition="in" filter="fade">
                                      <p:cBhvr>
                                        <p:cTn id="30" dur="1000"/>
                                        <p:tgtEl>
                                          <p:spTgt spid="11"/>
                                        </p:tgtEl>
                                      </p:cBhvr>
                                    </p:animEffect>
                                  </p:childTnLst>
                                </p:cTn>
                              </p:par>
                              <p:par>
                                <p:cTn id="31" presetID="3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fltVal val="0"/>
                                          </p:val>
                                        </p:tav>
                                        <p:tav tm="100000">
                                          <p:val>
                                            <p:strVal val="#ppt_w"/>
                                          </p:val>
                                        </p:tav>
                                      </p:tavLst>
                                    </p:anim>
                                    <p:anim calcmode="lin" valueType="num">
                                      <p:cBhvr>
                                        <p:cTn id="34" dur="1000" fill="hold"/>
                                        <p:tgtEl>
                                          <p:spTgt spid="13"/>
                                        </p:tgtEl>
                                        <p:attrNameLst>
                                          <p:attrName>ppt_h</p:attrName>
                                        </p:attrNameLst>
                                      </p:cBhvr>
                                      <p:tavLst>
                                        <p:tav tm="0">
                                          <p:val>
                                            <p:fltVal val="0"/>
                                          </p:val>
                                        </p:tav>
                                        <p:tav tm="100000">
                                          <p:val>
                                            <p:strVal val="#ppt_h"/>
                                          </p:val>
                                        </p:tav>
                                      </p:tavLst>
                                    </p:anim>
                                    <p:anim calcmode="lin" valueType="num">
                                      <p:cBhvr>
                                        <p:cTn id="35" dur="1000" fill="hold"/>
                                        <p:tgtEl>
                                          <p:spTgt spid="13"/>
                                        </p:tgtEl>
                                        <p:attrNameLst>
                                          <p:attrName>style.rotation</p:attrName>
                                        </p:attrNameLst>
                                      </p:cBhvr>
                                      <p:tavLst>
                                        <p:tav tm="0">
                                          <p:val>
                                            <p:fltVal val="90"/>
                                          </p:val>
                                        </p:tav>
                                        <p:tav tm="100000">
                                          <p:val>
                                            <p:fltVal val="0"/>
                                          </p:val>
                                        </p:tav>
                                      </p:tavLst>
                                    </p:anim>
                                    <p:animEffect transition="in" filter="fade">
                                      <p:cBhvr>
                                        <p:cTn id="36" dur="10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circle(in)">
                                      <p:cBhvr>
                                        <p:cTn id="41" dur="2000"/>
                                        <p:tgtEl>
                                          <p:spTgt spid="15"/>
                                        </p:tgtEl>
                                      </p:cBhvr>
                                    </p:animEffect>
                                  </p:childTnLst>
                                </p:cTn>
                              </p:par>
                              <p:par>
                                <p:cTn id="42" presetID="6" presetClass="entr" presetSubtype="16"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circle(in)">
                                      <p:cBhvr>
                                        <p:cTn id="44" dur="2000"/>
                                        <p:tgtEl>
                                          <p:spTgt spid="17"/>
                                        </p:tgtEl>
                                      </p:cBhvr>
                                    </p:animEffect>
                                  </p:childTnLst>
                                </p:cTn>
                              </p:par>
                              <p:par>
                                <p:cTn id="45" presetID="6" presetClass="entr" presetSubtype="16"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par>
                                <p:cTn id="48" presetID="6" presetClass="entr" presetSubtype="16"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circle(in)">
                                      <p:cBhvr>
                                        <p:cTn id="50" dur="2000"/>
                                        <p:tgtEl>
                                          <p:spTgt spid="21"/>
                                        </p:tgtEl>
                                      </p:cBhvr>
                                    </p:animEffect>
                                  </p:childTnLst>
                                </p:cTn>
                              </p:par>
                              <p:par>
                                <p:cTn id="51" presetID="6" presetClass="entr" presetSubtype="16"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circle(in)">
                                      <p:cBhvr>
                                        <p:cTn id="53" dur="20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45" presetClass="entr" presetSubtype="0" fill="hold"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000"/>
                                        <p:tgtEl>
                                          <p:spTgt spid="25"/>
                                        </p:tgtEl>
                                      </p:cBhvr>
                                    </p:animEffect>
                                    <p:anim calcmode="lin" valueType="num">
                                      <p:cBhvr>
                                        <p:cTn id="59" dur="2000" fill="hold"/>
                                        <p:tgtEl>
                                          <p:spTgt spid="25"/>
                                        </p:tgtEl>
                                        <p:attrNameLst>
                                          <p:attrName>ppt_w</p:attrName>
                                        </p:attrNameLst>
                                      </p:cBhvr>
                                      <p:tavLst>
                                        <p:tav tm="0" fmla="#ppt_w*sin(2.5*pi*$)">
                                          <p:val>
                                            <p:fltVal val="0"/>
                                          </p:val>
                                        </p:tav>
                                        <p:tav tm="100000">
                                          <p:val>
                                            <p:fltVal val="1"/>
                                          </p:val>
                                        </p:tav>
                                      </p:tavLst>
                                    </p:anim>
                                    <p:anim calcmode="lin" valueType="num">
                                      <p:cBhvr>
                                        <p:cTn id="60" dur="2000" fill="hold"/>
                                        <p:tgtEl>
                                          <p:spTgt spid="25"/>
                                        </p:tgtEl>
                                        <p:attrNameLst>
                                          <p:attrName>ppt_h</p:attrName>
                                        </p:attrNameLst>
                                      </p:cBhvr>
                                      <p:tavLst>
                                        <p:tav tm="0">
                                          <p:val>
                                            <p:strVal val="#ppt_h"/>
                                          </p:val>
                                        </p:tav>
                                        <p:tav tm="100000">
                                          <p:val>
                                            <p:strVal val="#ppt_h"/>
                                          </p:val>
                                        </p:tav>
                                      </p:tavLst>
                                    </p:anim>
                                  </p:childTnLst>
                                </p:cTn>
                              </p:par>
                              <p:par>
                                <p:cTn id="61" presetID="45"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2000"/>
                                        <p:tgtEl>
                                          <p:spTgt spid="27"/>
                                        </p:tgtEl>
                                      </p:cBhvr>
                                    </p:animEffect>
                                    <p:anim calcmode="lin" valueType="num">
                                      <p:cBhvr>
                                        <p:cTn id="64" dur="2000" fill="hold"/>
                                        <p:tgtEl>
                                          <p:spTgt spid="27"/>
                                        </p:tgtEl>
                                        <p:attrNameLst>
                                          <p:attrName>ppt_w</p:attrName>
                                        </p:attrNameLst>
                                      </p:cBhvr>
                                      <p:tavLst>
                                        <p:tav tm="0" fmla="#ppt_w*sin(2.5*pi*$)">
                                          <p:val>
                                            <p:fltVal val="0"/>
                                          </p:val>
                                        </p:tav>
                                        <p:tav tm="100000">
                                          <p:val>
                                            <p:fltVal val="1"/>
                                          </p:val>
                                        </p:tav>
                                      </p:tavLst>
                                    </p:anim>
                                    <p:anim calcmode="lin" valueType="num">
                                      <p:cBhvr>
                                        <p:cTn id="65" dur="2000" fill="hold"/>
                                        <p:tgtEl>
                                          <p:spTgt spid="27"/>
                                        </p:tgtEl>
                                        <p:attrNameLst>
                                          <p:attrName>ppt_h</p:attrName>
                                        </p:attrNameLst>
                                      </p:cBhvr>
                                      <p:tavLst>
                                        <p:tav tm="0">
                                          <p:val>
                                            <p:strVal val="#ppt_h"/>
                                          </p:val>
                                        </p:tav>
                                        <p:tav tm="100000">
                                          <p:val>
                                            <p:strVal val="#ppt_h"/>
                                          </p:val>
                                        </p:tav>
                                      </p:tavLst>
                                    </p:anim>
                                  </p:childTnLst>
                                </p:cTn>
                              </p:par>
                              <p:par>
                                <p:cTn id="66" presetID="45" presetClass="entr" presetSubtype="0" fill="hold"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2000"/>
                                        <p:tgtEl>
                                          <p:spTgt spid="29"/>
                                        </p:tgtEl>
                                      </p:cBhvr>
                                    </p:animEffect>
                                    <p:anim calcmode="lin" valueType="num">
                                      <p:cBhvr>
                                        <p:cTn id="69" dur="2000" fill="hold"/>
                                        <p:tgtEl>
                                          <p:spTgt spid="29"/>
                                        </p:tgtEl>
                                        <p:attrNameLst>
                                          <p:attrName>ppt_w</p:attrName>
                                        </p:attrNameLst>
                                      </p:cBhvr>
                                      <p:tavLst>
                                        <p:tav tm="0" fmla="#ppt_w*sin(2.5*pi*$)">
                                          <p:val>
                                            <p:fltVal val="0"/>
                                          </p:val>
                                        </p:tav>
                                        <p:tav tm="100000">
                                          <p:val>
                                            <p:fltVal val="1"/>
                                          </p:val>
                                        </p:tav>
                                      </p:tavLst>
                                    </p:anim>
                                    <p:anim calcmode="lin" valueType="num">
                                      <p:cBhvr>
                                        <p:cTn id="70" dur="2000" fill="hold"/>
                                        <p:tgtEl>
                                          <p:spTgt spid="29"/>
                                        </p:tgtEl>
                                        <p:attrNameLst>
                                          <p:attrName>ppt_h</p:attrName>
                                        </p:attrNameLst>
                                      </p:cBhvr>
                                      <p:tavLst>
                                        <p:tav tm="0">
                                          <p:val>
                                            <p:strVal val="#ppt_h"/>
                                          </p:val>
                                        </p:tav>
                                        <p:tav tm="100000">
                                          <p:val>
                                            <p:strVal val="#ppt_h"/>
                                          </p:val>
                                        </p:tav>
                                      </p:tavLst>
                                    </p:anim>
                                  </p:childTnLst>
                                </p:cTn>
                              </p:par>
                              <p:par>
                                <p:cTn id="71" presetID="45" presetClass="entr" presetSubtype="0"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2000"/>
                                        <p:tgtEl>
                                          <p:spTgt spid="31"/>
                                        </p:tgtEl>
                                      </p:cBhvr>
                                    </p:animEffect>
                                    <p:anim calcmode="lin" valueType="num">
                                      <p:cBhvr>
                                        <p:cTn id="74" dur="2000" fill="hold"/>
                                        <p:tgtEl>
                                          <p:spTgt spid="31"/>
                                        </p:tgtEl>
                                        <p:attrNameLst>
                                          <p:attrName>ppt_w</p:attrName>
                                        </p:attrNameLst>
                                      </p:cBhvr>
                                      <p:tavLst>
                                        <p:tav tm="0" fmla="#ppt_w*sin(2.5*pi*$)">
                                          <p:val>
                                            <p:fltVal val="0"/>
                                          </p:val>
                                        </p:tav>
                                        <p:tav tm="100000">
                                          <p:val>
                                            <p:fltVal val="1"/>
                                          </p:val>
                                        </p:tav>
                                      </p:tavLst>
                                    </p:anim>
                                    <p:anim calcmode="lin" valueType="num">
                                      <p:cBhvr>
                                        <p:cTn id="75" dur="2000" fill="hold"/>
                                        <p:tgtEl>
                                          <p:spTgt spid="31"/>
                                        </p:tgtEl>
                                        <p:attrNameLst>
                                          <p:attrName>ppt_h</p:attrName>
                                        </p:attrNameLst>
                                      </p:cBhvr>
                                      <p:tavLst>
                                        <p:tav tm="0">
                                          <p:val>
                                            <p:strVal val="#ppt_h"/>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33"/>
                                        </p:tgtEl>
                                        <p:attrNameLst>
                                          <p:attrName>style.visibility</p:attrName>
                                        </p:attrNameLst>
                                      </p:cBhvr>
                                      <p:to>
                                        <p:strVal val="visible"/>
                                      </p:to>
                                    </p:set>
                                    <p:anim calcmode="lin" valueType="num">
                                      <p:cBhvr>
                                        <p:cTn id="80" dur="500" fill="hold"/>
                                        <p:tgtEl>
                                          <p:spTgt spid="33"/>
                                        </p:tgtEl>
                                        <p:attrNameLst>
                                          <p:attrName>ppt_w</p:attrName>
                                        </p:attrNameLst>
                                      </p:cBhvr>
                                      <p:tavLst>
                                        <p:tav tm="0">
                                          <p:val>
                                            <p:fltVal val="0"/>
                                          </p:val>
                                        </p:tav>
                                        <p:tav tm="100000">
                                          <p:val>
                                            <p:strVal val="#ppt_w"/>
                                          </p:val>
                                        </p:tav>
                                      </p:tavLst>
                                    </p:anim>
                                    <p:anim calcmode="lin" valueType="num">
                                      <p:cBhvr>
                                        <p:cTn id="81" dur="500" fill="hold"/>
                                        <p:tgtEl>
                                          <p:spTgt spid="33"/>
                                        </p:tgtEl>
                                        <p:attrNameLst>
                                          <p:attrName>ppt_h</p:attrName>
                                        </p:attrNameLst>
                                      </p:cBhvr>
                                      <p:tavLst>
                                        <p:tav tm="0">
                                          <p:val>
                                            <p:fltVal val="0"/>
                                          </p:val>
                                        </p:tav>
                                        <p:tav tm="100000">
                                          <p:val>
                                            <p:strVal val="#ppt_h"/>
                                          </p:val>
                                        </p:tav>
                                      </p:tavLst>
                                    </p:anim>
                                    <p:animEffect transition="in" filter="fade">
                                      <p:cBhvr>
                                        <p:cTn id="82" dur="500"/>
                                        <p:tgtEl>
                                          <p:spTgt spid="33"/>
                                        </p:tgtEl>
                                      </p:cBhvr>
                                    </p:animEffect>
                                  </p:childTnLst>
                                </p:cTn>
                              </p:par>
                              <p:par>
                                <p:cTn id="83" presetID="53" presetClass="entr" presetSubtype="16" fill="hold" nodeType="withEffect">
                                  <p:stCondLst>
                                    <p:cond delay="0"/>
                                  </p:stCondLst>
                                  <p:childTnLst>
                                    <p:set>
                                      <p:cBhvr>
                                        <p:cTn id="84" dur="1" fill="hold">
                                          <p:stCondLst>
                                            <p:cond delay="0"/>
                                          </p:stCondLst>
                                        </p:cTn>
                                        <p:tgtEl>
                                          <p:spTgt spid="35"/>
                                        </p:tgtEl>
                                        <p:attrNameLst>
                                          <p:attrName>style.visibility</p:attrName>
                                        </p:attrNameLst>
                                      </p:cBhvr>
                                      <p:to>
                                        <p:strVal val="visible"/>
                                      </p:to>
                                    </p:set>
                                    <p:anim calcmode="lin" valueType="num">
                                      <p:cBhvr>
                                        <p:cTn id="85" dur="500" fill="hold"/>
                                        <p:tgtEl>
                                          <p:spTgt spid="35"/>
                                        </p:tgtEl>
                                        <p:attrNameLst>
                                          <p:attrName>ppt_w</p:attrName>
                                        </p:attrNameLst>
                                      </p:cBhvr>
                                      <p:tavLst>
                                        <p:tav tm="0">
                                          <p:val>
                                            <p:fltVal val="0"/>
                                          </p:val>
                                        </p:tav>
                                        <p:tav tm="100000">
                                          <p:val>
                                            <p:strVal val="#ppt_w"/>
                                          </p:val>
                                        </p:tav>
                                      </p:tavLst>
                                    </p:anim>
                                    <p:anim calcmode="lin" valueType="num">
                                      <p:cBhvr>
                                        <p:cTn id="86" dur="500" fill="hold"/>
                                        <p:tgtEl>
                                          <p:spTgt spid="35"/>
                                        </p:tgtEl>
                                        <p:attrNameLst>
                                          <p:attrName>ppt_h</p:attrName>
                                        </p:attrNameLst>
                                      </p:cBhvr>
                                      <p:tavLst>
                                        <p:tav tm="0">
                                          <p:val>
                                            <p:fltVal val="0"/>
                                          </p:val>
                                        </p:tav>
                                        <p:tav tm="100000">
                                          <p:val>
                                            <p:strVal val="#ppt_h"/>
                                          </p:val>
                                        </p:tav>
                                      </p:tavLst>
                                    </p:anim>
                                    <p:animEffect transition="in" filter="fade">
                                      <p:cBhvr>
                                        <p:cTn id="87" dur="500"/>
                                        <p:tgtEl>
                                          <p:spTgt spid="35"/>
                                        </p:tgtEl>
                                      </p:cBhvr>
                                    </p:animEffect>
                                  </p:childTnLst>
                                </p:cTn>
                              </p:par>
                              <p:par>
                                <p:cTn id="88" presetID="53" presetClass="entr" presetSubtype="16" fill="hold" nodeType="withEffect">
                                  <p:stCondLst>
                                    <p:cond delay="0"/>
                                  </p:stCondLst>
                                  <p:childTnLst>
                                    <p:set>
                                      <p:cBhvr>
                                        <p:cTn id="89" dur="1" fill="hold">
                                          <p:stCondLst>
                                            <p:cond delay="0"/>
                                          </p:stCondLst>
                                        </p:cTn>
                                        <p:tgtEl>
                                          <p:spTgt spid="37"/>
                                        </p:tgtEl>
                                        <p:attrNameLst>
                                          <p:attrName>style.visibility</p:attrName>
                                        </p:attrNameLst>
                                      </p:cBhvr>
                                      <p:to>
                                        <p:strVal val="visible"/>
                                      </p:to>
                                    </p:set>
                                    <p:anim calcmode="lin" valueType="num">
                                      <p:cBhvr>
                                        <p:cTn id="90" dur="500" fill="hold"/>
                                        <p:tgtEl>
                                          <p:spTgt spid="37"/>
                                        </p:tgtEl>
                                        <p:attrNameLst>
                                          <p:attrName>ppt_w</p:attrName>
                                        </p:attrNameLst>
                                      </p:cBhvr>
                                      <p:tavLst>
                                        <p:tav tm="0">
                                          <p:val>
                                            <p:fltVal val="0"/>
                                          </p:val>
                                        </p:tav>
                                        <p:tav tm="100000">
                                          <p:val>
                                            <p:strVal val="#ppt_w"/>
                                          </p:val>
                                        </p:tav>
                                      </p:tavLst>
                                    </p:anim>
                                    <p:anim calcmode="lin" valueType="num">
                                      <p:cBhvr>
                                        <p:cTn id="91" dur="500" fill="hold"/>
                                        <p:tgtEl>
                                          <p:spTgt spid="37"/>
                                        </p:tgtEl>
                                        <p:attrNameLst>
                                          <p:attrName>ppt_h</p:attrName>
                                        </p:attrNameLst>
                                      </p:cBhvr>
                                      <p:tavLst>
                                        <p:tav tm="0">
                                          <p:val>
                                            <p:fltVal val="0"/>
                                          </p:val>
                                        </p:tav>
                                        <p:tav tm="100000">
                                          <p:val>
                                            <p:strVal val="#ppt_h"/>
                                          </p:val>
                                        </p:tav>
                                      </p:tavLst>
                                    </p:anim>
                                    <p:animEffect transition="in" filter="fade">
                                      <p:cBhvr>
                                        <p:cTn id="92" dur="500"/>
                                        <p:tgtEl>
                                          <p:spTgt spid="37"/>
                                        </p:tgtEl>
                                      </p:cBhvr>
                                    </p:animEffect>
                                  </p:childTnLst>
                                </p:cTn>
                              </p:par>
                              <p:par>
                                <p:cTn id="93" presetID="53" presetClass="entr" presetSubtype="16" fill="hold" nodeType="withEffect">
                                  <p:stCondLst>
                                    <p:cond delay="0"/>
                                  </p:stCondLst>
                                  <p:childTnLst>
                                    <p:set>
                                      <p:cBhvr>
                                        <p:cTn id="94" dur="1" fill="hold">
                                          <p:stCondLst>
                                            <p:cond delay="0"/>
                                          </p:stCondLst>
                                        </p:cTn>
                                        <p:tgtEl>
                                          <p:spTgt spid="39"/>
                                        </p:tgtEl>
                                        <p:attrNameLst>
                                          <p:attrName>style.visibility</p:attrName>
                                        </p:attrNameLst>
                                      </p:cBhvr>
                                      <p:to>
                                        <p:strVal val="visible"/>
                                      </p:to>
                                    </p:set>
                                    <p:anim calcmode="lin" valueType="num">
                                      <p:cBhvr>
                                        <p:cTn id="95" dur="500" fill="hold"/>
                                        <p:tgtEl>
                                          <p:spTgt spid="39"/>
                                        </p:tgtEl>
                                        <p:attrNameLst>
                                          <p:attrName>ppt_w</p:attrName>
                                        </p:attrNameLst>
                                      </p:cBhvr>
                                      <p:tavLst>
                                        <p:tav tm="0">
                                          <p:val>
                                            <p:fltVal val="0"/>
                                          </p:val>
                                        </p:tav>
                                        <p:tav tm="100000">
                                          <p:val>
                                            <p:strVal val="#ppt_w"/>
                                          </p:val>
                                        </p:tav>
                                      </p:tavLst>
                                    </p:anim>
                                    <p:anim calcmode="lin" valueType="num">
                                      <p:cBhvr>
                                        <p:cTn id="96" dur="500" fill="hold"/>
                                        <p:tgtEl>
                                          <p:spTgt spid="39"/>
                                        </p:tgtEl>
                                        <p:attrNameLst>
                                          <p:attrName>ppt_h</p:attrName>
                                        </p:attrNameLst>
                                      </p:cBhvr>
                                      <p:tavLst>
                                        <p:tav tm="0">
                                          <p:val>
                                            <p:fltVal val="0"/>
                                          </p:val>
                                        </p:tav>
                                        <p:tav tm="100000">
                                          <p:val>
                                            <p:strVal val="#ppt_h"/>
                                          </p:val>
                                        </p:tav>
                                      </p:tavLst>
                                    </p:anim>
                                    <p:animEffect transition="in" filter="fade">
                                      <p:cBhvr>
                                        <p:cTn id="9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xmlns="" id="{79A0A182-6A05-50CB-AA92-92010C13EB45}"/>
              </a:ext>
            </a:extLst>
          </p:cNvPr>
          <p:cNvSpPr txBox="1"/>
          <p:nvPr/>
        </p:nvSpPr>
        <p:spPr>
          <a:xfrm>
            <a:off x="1772276" y="97702"/>
            <a:ext cx="9954640" cy="913070"/>
          </a:xfrm>
          <a:prstGeom prst="rect">
            <a:avLst/>
          </a:prstGeom>
          <a:solidFill>
            <a:schemeClr val="bg1"/>
          </a:solidFill>
          <a:ln>
            <a:noFill/>
          </a:ln>
        </p:spPr>
        <p:txBody>
          <a:bodyPr wrap="square">
            <a:spAutoFit/>
          </a:bodyPr>
          <a:lstStyle/>
          <a:p>
            <a:pPr>
              <a:lnSpc>
                <a:spcPts val="2880"/>
              </a:lnSpc>
              <a:spcBef>
                <a:spcPts val="300"/>
              </a:spcBef>
              <a:spcAft>
                <a:spcPts val="300"/>
              </a:spcAft>
            </a:pPr>
            <a:r>
              <a:rPr lang="vi-VN" sz="2400" b="1" dirty="0">
                <a:solidFill>
                  <a:srgbClr val="FF0000"/>
                </a:solidFill>
                <a:latin typeface="TimesNewRomanPSMT"/>
              </a:rPr>
              <a:t>Luyện tập mục I</a:t>
            </a:r>
            <a:r>
              <a:rPr lang="en-US" sz="2400" b="1" dirty="0">
                <a:solidFill>
                  <a:srgbClr val="FF0000"/>
                </a:solidFill>
                <a:latin typeface="TimesNewRomanPSMT"/>
              </a:rPr>
              <a:t>I (PA2)             </a:t>
            </a:r>
          </a:p>
          <a:p>
            <a:pPr algn="ctr">
              <a:lnSpc>
                <a:spcPts val="2880"/>
              </a:lnSpc>
              <a:spcBef>
                <a:spcPts val="300"/>
              </a:spcBef>
              <a:spcAft>
                <a:spcPts val="300"/>
              </a:spcAft>
            </a:pPr>
            <a:r>
              <a:rPr lang="en-US" sz="2400" b="1" dirty="0" err="1">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Trò</a:t>
            </a:r>
            <a:r>
              <a:rPr lang="en-US"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 </a:t>
            </a:r>
            <a:r>
              <a:rPr lang="en-US" sz="2400" b="1" dirty="0" err="1">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chơi</a:t>
            </a:r>
            <a:r>
              <a:rPr lang="en-GB"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 “CHIẾC NÓN KÌ DIỆU” </a:t>
            </a:r>
          </a:p>
        </p:txBody>
      </p:sp>
      <p:sp>
        <p:nvSpPr>
          <p:cNvPr id="7" name="TextBox 6">
            <a:extLst>
              <a:ext uri="{FF2B5EF4-FFF2-40B4-BE49-F238E27FC236}">
                <a16:creationId xmlns:a16="http://schemas.microsoft.com/office/drawing/2014/main" xmlns="" id="{24FC99A4-0D89-CE83-B34C-1C0A7F702AEA}"/>
              </a:ext>
            </a:extLst>
          </p:cNvPr>
          <p:cNvSpPr txBox="1"/>
          <p:nvPr/>
        </p:nvSpPr>
        <p:spPr>
          <a:xfrm>
            <a:off x="1193791" y="6360775"/>
            <a:ext cx="1516357" cy="400110"/>
          </a:xfrm>
          <a:prstGeom prst="rect">
            <a:avLst/>
          </a:prstGeom>
          <a:noFill/>
        </p:spPr>
        <p:txBody>
          <a:bodyPr wrap="square">
            <a:spAutoFit/>
          </a:bodyPr>
          <a:lstStyle/>
          <a:p>
            <a:pPr algn="r"/>
            <a:r>
              <a:rPr lang="en-US" sz="2000" b="1" dirty="0" err="1">
                <a:latin typeface="TimesNewRomanPSMT"/>
              </a:rPr>
              <a:t>Bảng</a:t>
            </a:r>
            <a:r>
              <a:rPr lang="en-US" sz="2000" b="1" dirty="0">
                <a:latin typeface="TimesNewRomanPSMT"/>
              </a:rPr>
              <a:t> ô </a:t>
            </a:r>
            <a:r>
              <a:rPr lang="en-US" sz="2000" b="1" dirty="0" err="1">
                <a:latin typeface="TimesNewRomanPSMT"/>
              </a:rPr>
              <a:t>chữ</a:t>
            </a:r>
            <a:endParaRPr lang="x-none" sz="2000" b="1" dirty="0"/>
          </a:p>
        </p:txBody>
      </p:sp>
      <p:sp>
        <p:nvSpPr>
          <p:cNvPr id="10" name="TextBox 9">
            <a:extLst>
              <a:ext uri="{FF2B5EF4-FFF2-40B4-BE49-F238E27FC236}">
                <a16:creationId xmlns:a16="http://schemas.microsoft.com/office/drawing/2014/main" xmlns="" id="{E8803EE0-7835-3C26-1482-188A813C455B}"/>
              </a:ext>
            </a:extLst>
          </p:cNvPr>
          <p:cNvSpPr txBox="1"/>
          <p:nvPr/>
        </p:nvSpPr>
        <p:spPr>
          <a:xfrm>
            <a:off x="117512" y="1081651"/>
            <a:ext cx="11875566" cy="1264129"/>
          </a:xfrm>
          <a:prstGeom prst="rect">
            <a:avLst/>
          </a:prstGeom>
          <a:solidFill>
            <a:schemeClr val="accent2">
              <a:lumMod val="40000"/>
              <a:lumOff val="60000"/>
            </a:schemeClr>
          </a:solidFill>
          <a:ln>
            <a:noFill/>
          </a:ln>
        </p:spPr>
        <p:txBody>
          <a:bodyPr wrap="square">
            <a:spAutoFit/>
          </a:bodyPr>
          <a:lstStyle/>
          <a:p>
            <a:pPr marL="269875" indent="-269875" algn="just">
              <a:lnSpc>
                <a:spcPts val="2880"/>
              </a:lnSpc>
              <a:spcBef>
                <a:spcPts val="300"/>
              </a:spcBef>
              <a:spcAft>
                <a:spcPts val="300"/>
              </a:spcAft>
              <a:buFont typeface="+mj-lt"/>
              <a:buAutoNum type="arabicPeriod"/>
            </a:pPr>
            <a:r>
              <a:rPr lang="vi-VN" sz="2400" dirty="0">
                <a:latin typeface="TimesNewRomanPSMT"/>
              </a:rPr>
              <a:t>Tìm</a:t>
            </a:r>
            <a:r>
              <a:rPr lang="vi-VN" sz="2400" dirty="0">
                <a:effectLst/>
                <a:latin typeface="TimesNewRomanPSMT"/>
              </a:rPr>
              <a:t> </a:t>
            </a:r>
            <a:r>
              <a:rPr lang="vi-VN" sz="2400" dirty="0">
                <a:solidFill>
                  <a:srgbClr val="00A23A"/>
                </a:solidFill>
                <a:effectLst/>
                <a:latin typeface="TimesNewRomanPSMT"/>
              </a:rPr>
              <a:t>1</a:t>
            </a:r>
            <a:r>
              <a:rPr lang="en-US" sz="2400" dirty="0">
                <a:solidFill>
                  <a:srgbClr val="00A23A"/>
                </a:solidFill>
                <a:effectLst/>
                <a:latin typeface="TimesNewRomanPSMT"/>
              </a:rPr>
              <a:t>5</a:t>
            </a:r>
            <a:r>
              <a:rPr lang="vi-VN" sz="2400" dirty="0">
                <a:effectLst/>
                <a:latin typeface="TimesNewRomanPSMT"/>
              </a:rPr>
              <a:t> từ ngữ hàng ngang </a:t>
            </a:r>
            <a:r>
              <a:rPr lang="en-GB" sz="2400" dirty="0" err="1">
                <a:effectLst/>
                <a:latin typeface="TimesNewRomanPSMT"/>
              </a:rPr>
              <a:t>trong</a:t>
            </a:r>
            <a:r>
              <a:rPr lang="en-GB" sz="2400" dirty="0">
                <a:effectLst/>
                <a:latin typeface="TimesNewRomanPSMT"/>
              </a:rPr>
              <a:t> </a:t>
            </a:r>
            <a:r>
              <a:rPr lang="en-GB" sz="2400" b="1" dirty="0" err="1">
                <a:latin typeface="TimesNewRomanPSMT"/>
              </a:rPr>
              <a:t>B</a:t>
            </a:r>
            <a:r>
              <a:rPr lang="en-GB" sz="2400" b="1" dirty="0" err="1">
                <a:effectLst/>
                <a:latin typeface="TimesNewRomanPSMT"/>
              </a:rPr>
              <a:t>ảng</a:t>
            </a:r>
            <a:r>
              <a:rPr lang="en-GB" sz="2400" b="1" dirty="0">
                <a:effectLst/>
                <a:latin typeface="TimesNewRomanPSMT"/>
              </a:rPr>
              <a:t> ô </a:t>
            </a:r>
            <a:r>
              <a:rPr lang="en-GB" sz="2400" b="1" dirty="0" err="1">
                <a:effectLst/>
                <a:latin typeface="TimesNewRomanPSMT"/>
              </a:rPr>
              <a:t>chữ</a:t>
            </a:r>
            <a:r>
              <a:rPr lang="en-GB" sz="2400" dirty="0">
                <a:effectLst/>
                <a:latin typeface="TimesNewRomanPSMT"/>
              </a:rPr>
              <a:t> </a:t>
            </a:r>
            <a:r>
              <a:rPr lang="vi-VN" sz="2400" dirty="0">
                <a:effectLst/>
                <a:latin typeface="TimesNewRomanPSMT"/>
              </a:rPr>
              <a:t>biết các từ ngữ này được sử dụng trong </a:t>
            </a:r>
            <a:r>
              <a:rPr lang="vi-VN" sz="2400" dirty="0">
                <a:solidFill>
                  <a:srgbClr val="00A23A"/>
                </a:solidFill>
                <a:effectLst/>
                <a:latin typeface="TimesNewRomanPSMT"/>
              </a:rPr>
              <a:t>mục </a:t>
            </a:r>
            <a:r>
              <a:rPr lang="en-US" sz="2400" dirty="0">
                <a:solidFill>
                  <a:srgbClr val="00A23A"/>
                </a:solidFill>
                <a:effectLst/>
                <a:latin typeface="TimesNewRomanPSMT"/>
              </a:rPr>
              <a:t>I</a:t>
            </a:r>
            <a:r>
              <a:rPr lang="vi-VN" sz="2400" dirty="0">
                <a:solidFill>
                  <a:srgbClr val="00A23A"/>
                </a:solidFill>
                <a:effectLst/>
                <a:latin typeface="TimesNewRomanPSMT"/>
              </a:rPr>
              <a:t>I Bài </a:t>
            </a:r>
            <a:r>
              <a:rPr lang="en-GB" sz="2400" dirty="0">
                <a:solidFill>
                  <a:srgbClr val="00A23A"/>
                </a:solidFill>
                <a:effectLst/>
                <a:latin typeface="TimesNewRomanPSMT"/>
              </a:rPr>
              <a:t>1</a:t>
            </a:r>
            <a:r>
              <a:rPr lang="vi-VN" sz="2400" dirty="0">
                <a:solidFill>
                  <a:srgbClr val="00A23A"/>
                </a:solidFill>
                <a:effectLst/>
                <a:latin typeface="TimesNewRomanPSMT"/>
              </a:rPr>
              <a:t> SGK</a:t>
            </a:r>
            <a:r>
              <a:rPr lang="en-GB" sz="2400" dirty="0">
                <a:effectLst/>
                <a:latin typeface="TimesNewRomanPSMT"/>
              </a:rPr>
              <a:t>, </a:t>
            </a:r>
            <a:r>
              <a:rPr lang="en-GB" sz="2400" dirty="0" err="1">
                <a:effectLst/>
                <a:latin typeface="TimesNewRomanPSMT"/>
              </a:rPr>
              <a:t>từ</a:t>
            </a:r>
            <a:r>
              <a:rPr lang="en-GB" sz="2400" dirty="0">
                <a:effectLst/>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ô </a:t>
            </a:r>
            <a:r>
              <a:rPr lang="en-GB" sz="2400" dirty="0" err="1">
                <a:latin typeface="TimesNewRomanPSMT"/>
              </a:rPr>
              <a:t>chữ</a:t>
            </a:r>
            <a:r>
              <a:rPr lang="en-GB" sz="2400" dirty="0">
                <a:latin typeface="TimesNewRomanPSMT"/>
              </a:rPr>
              <a:t> </a:t>
            </a:r>
            <a:r>
              <a:rPr lang="en-GB" sz="2400" dirty="0" err="1">
                <a:latin typeface="TimesNewRomanPSMT"/>
              </a:rPr>
              <a:t>hàng</a:t>
            </a:r>
            <a:r>
              <a:rPr lang="en-GB" sz="2400" dirty="0">
                <a:latin typeface="TimesNewRomanPSMT"/>
              </a:rPr>
              <a:t> </a:t>
            </a:r>
            <a:r>
              <a:rPr lang="en-GB" sz="2400" dirty="0" err="1">
                <a:latin typeface="TimesNewRomanPSMT"/>
              </a:rPr>
              <a:t>dọc</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p>
          <a:p>
            <a:pPr marL="269875" indent="-269875" algn="just">
              <a:lnSpc>
                <a:spcPts val="2880"/>
              </a:lnSpc>
              <a:spcBef>
                <a:spcPts val="300"/>
              </a:spcBef>
              <a:spcAft>
                <a:spcPts val="300"/>
              </a:spcAft>
              <a:buFont typeface="+mj-lt"/>
              <a:buAutoNum type="arabicPeriod"/>
            </a:pPr>
            <a:r>
              <a:rPr lang="en-GB" sz="2400" dirty="0" err="1">
                <a:effectLst/>
                <a:latin typeface="TimesNewRomanPSMT"/>
              </a:rPr>
              <a:t>N</a:t>
            </a:r>
            <a:r>
              <a:rPr lang="en-GB" sz="2400" dirty="0" err="1">
                <a:latin typeface="TimesNewRomanPSMT"/>
              </a:rPr>
              <a:t>êu</a:t>
            </a:r>
            <a:r>
              <a:rPr lang="en-GB" sz="2400" dirty="0">
                <a:latin typeface="TimesNewRomanPSMT"/>
              </a:rPr>
              <a:t> </a:t>
            </a:r>
            <a:r>
              <a:rPr lang="en-GB" sz="2400" dirty="0" err="1">
                <a:latin typeface="TimesNewRomanPSMT"/>
              </a:rPr>
              <a:t>thông</a:t>
            </a:r>
            <a:r>
              <a:rPr lang="en-GB" sz="2400" dirty="0">
                <a:latin typeface="TimesNewRomanPSMT"/>
              </a:rPr>
              <a:t> </a:t>
            </a:r>
            <a:r>
              <a:rPr lang="en-GB" sz="2400" dirty="0" err="1">
                <a:latin typeface="TimesNewRomanPSMT"/>
              </a:rPr>
              <a:t>điệp</a:t>
            </a:r>
            <a:r>
              <a:rPr lang="en-GB" sz="2400" dirty="0">
                <a:latin typeface="TimesNewRomanPSMT"/>
              </a:rPr>
              <a:t> </a:t>
            </a:r>
            <a:r>
              <a:rPr lang="en-GB" sz="2400" dirty="0" err="1">
                <a:latin typeface="TimesNewRomanPSMT"/>
              </a:rPr>
              <a:t>của</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endParaRPr lang="vi-VN" sz="2400" dirty="0">
              <a:effectLst/>
              <a:latin typeface="TimesNewRomanPSMT"/>
            </a:endParaRPr>
          </a:p>
        </p:txBody>
      </p:sp>
      <p:sp>
        <p:nvSpPr>
          <p:cNvPr id="11" name="TextBox 10">
            <a:extLst>
              <a:ext uri="{FF2B5EF4-FFF2-40B4-BE49-F238E27FC236}">
                <a16:creationId xmlns:a16="http://schemas.microsoft.com/office/drawing/2014/main" xmlns="" id="{1AA0A3F2-57E9-4865-80F9-984A6B639A0E}"/>
              </a:ext>
            </a:extLst>
          </p:cNvPr>
          <p:cNvSpPr txBox="1"/>
          <p:nvPr/>
        </p:nvSpPr>
        <p:spPr>
          <a:xfrm>
            <a:off x="4577479" y="6360775"/>
            <a:ext cx="2392995" cy="400110"/>
          </a:xfrm>
          <a:prstGeom prst="rect">
            <a:avLst/>
          </a:prstGeom>
          <a:noFill/>
        </p:spPr>
        <p:txBody>
          <a:bodyPr wrap="square">
            <a:spAutoFit/>
          </a:bodyPr>
          <a:lstStyle/>
          <a:p>
            <a:pPr algn="r"/>
            <a:r>
              <a:rPr lang="en-US" sz="2000" b="1" dirty="0" err="1">
                <a:latin typeface="TimesNewRomanPSMT"/>
              </a:rPr>
              <a:t>Chiếc</a:t>
            </a:r>
            <a:r>
              <a:rPr lang="en-US" sz="2000" b="1" dirty="0">
                <a:latin typeface="TimesNewRomanPSMT"/>
              </a:rPr>
              <a:t> </a:t>
            </a:r>
            <a:r>
              <a:rPr lang="en-US" sz="2000" b="1" dirty="0" err="1">
                <a:latin typeface="TimesNewRomanPSMT"/>
              </a:rPr>
              <a:t>nón</a:t>
            </a:r>
            <a:r>
              <a:rPr lang="en-US" sz="2000" b="1" dirty="0">
                <a:latin typeface="TimesNewRomanPSMT"/>
              </a:rPr>
              <a:t> </a:t>
            </a:r>
            <a:r>
              <a:rPr lang="en-US" sz="2000" b="1" dirty="0" err="1">
                <a:latin typeface="TimesNewRomanPSMT"/>
              </a:rPr>
              <a:t>kì</a:t>
            </a:r>
            <a:r>
              <a:rPr lang="en-US" sz="2000" b="1" dirty="0">
                <a:latin typeface="TimesNewRomanPSMT"/>
              </a:rPr>
              <a:t> </a:t>
            </a:r>
            <a:r>
              <a:rPr lang="en-US" sz="2000" b="1" dirty="0" err="1">
                <a:latin typeface="TimesNewRomanPSMT"/>
              </a:rPr>
              <a:t>diệu</a:t>
            </a:r>
            <a:endParaRPr lang="x-none" sz="2000" b="1" dirty="0"/>
          </a:p>
        </p:txBody>
      </p:sp>
      <p:sp>
        <p:nvSpPr>
          <p:cNvPr id="14" name="TextBox 13">
            <a:extLst>
              <a:ext uri="{FF2B5EF4-FFF2-40B4-BE49-F238E27FC236}">
                <a16:creationId xmlns:a16="http://schemas.microsoft.com/office/drawing/2014/main" xmlns="" id="{DC532FB2-DF6D-4CF4-A7B2-BDE016E2769E}"/>
              </a:ext>
            </a:extLst>
          </p:cNvPr>
          <p:cNvSpPr txBox="1"/>
          <p:nvPr/>
        </p:nvSpPr>
        <p:spPr>
          <a:xfrm>
            <a:off x="7947259" y="2416659"/>
            <a:ext cx="4127229" cy="4016484"/>
          </a:xfrm>
          <a:prstGeom prst="rect">
            <a:avLst/>
          </a:prstGeom>
          <a:noFill/>
        </p:spPr>
        <p:txBody>
          <a:bodyPr wrap="square">
            <a:spAutoFit/>
          </a:bodyPr>
          <a:lstStyle/>
          <a:p>
            <a:pPr marL="342900" indent="-342900" algn="just">
              <a:lnSpc>
                <a:spcPts val="2500"/>
              </a:lnSpc>
              <a:spcBef>
                <a:spcPts val="300"/>
              </a:spcBef>
              <a:spcAft>
                <a:spcPts val="300"/>
              </a:spcAft>
              <a:buFont typeface="Wingdings" pitchFamily="2" charset="2"/>
              <a:buChar char="ü"/>
            </a:pPr>
            <a:r>
              <a:rPr lang="en-GB" sz="2200" dirty="0">
                <a:latin typeface="TimesNewRomanPSMT"/>
              </a:rPr>
              <a:t>V</a:t>
            </a:r>
            <a:r>
              <a:rPr lang="vi-VN" sz="2200" dirty="0">
                <a:latin typeface="TimesNewRomanPSMT"/>
              </a:rPr>
              <a:t>òng ngoài ghi các </a:t>
            </a:r>
            <a:r>
              <a:rPr lang="vi-VN" sz="2200" dirty="0">
                <a:solidFill>
                  <a:srgbClr val="00B050"/>
                </a:solidFill>
                <a:latin typeface="TimesNewRomanPSMT"/>
              </a:rPr>
              <a:t>nhóm 1, 2, 3, 4</a:t>
            </a:r>
            <a:r>
              <a:rPr lang="vi-VN" sz="2200" dirty="0">
                <a:latin typeface="TimesNewRomanPSMT"/>
              </a:rPr>
              <a:t>; vòng trong ghi các câu </a:t>
            </a:r>
            <a:r>
              <a:rPr lang="vi-VN" sz="2200" dirty="0">
                <a:solidFill>
                  <a:srgbClr val="00B050"/>
                </a:solidFill>
                <a:latin typeface="TimesNewRomanPSMT"/>
              </a:rPr>
              <a:t>từ 1-</a:t>
            </a:r>
            <a:r>
              <a:rPr lang="en-US" sz="2200" dirty="0">
                <a:solidFill>
                  <a:srgbClr val="00B050"/>
                </a:solidFill>
                <a:latin typeface="TimesNewRomanPSMT"/>
              </a:rPr>
              <a:t>15</a:t>
            </a:r>
            <a:r>
              <a:rPr lang="vi-VN" sz="2200" dirty="0">
                <a:solidFill>
                  <a:srgbClr val="00B050"/>
                </a:solidFill>
                <a:latin typeface="TimesNewRomanPSMT"/>
              </a:rPr>
              <a:t> tương ứng với </a:t>
            </a:r>
            <a:r>
              <a:rPr lang="en-US" sz="2200" dirty="0">
                <a:solidFill>
                  <a:srgbClr val="00B050"/>
                </a:solidFill>
                <a:latin typeface="TimesNewRomanPSMT"/>
              </a:rPr>
              <a:t>15</a:t>
            </a:r>
            <a:r>
              <a:rPr lang="vi-VN" sz="2200" dirty="0">
                <a:solidFill>
                  <a:srgbClr val="00B050"/>
                </a:solidFill>
                <a:latin typeface="TimesNewRomanPSMT"/>
              </a:rPr>
              <a:t> từ ngữ hàng ngang</a:t>
            </a:r>
            <a:r>
              <a:rPr lang="vi-VN" sz="2200" dirty="0">
                <a:latin typeface="TimesNewRomanPSMT"/>
              </a:rPr>
              <a:t> cần tìm</a:t>
            </a:r>
            <a:r>
              <a:rPr lang="en-GB" sz="2200" dirty="0">
                <a:latin typeface="TimesNewRomanPSMT"/>
              </a:rPr>
              <a:t>.</a:t>
            </a:r>
          </a:p>
          <a:p>
            <a:pPr marL="342900" indent="-342900" algn="just">
              <a:lnSpc>
                <a:spcPts val="2500"/>
              </a:lnSpc>
              <a:spcBef>
                <a:spcPts val="300"/>
              </a:spcBef>
              <a:spcAft>
                <a:spcPts val="300"/>
              </a:spcAft>
              <a:buFont typeface="Wingdings" pitchFamily="2" charset="2"/>
              <a:buChar char="ü"/>
            </a:pPr>
            <a:r>
              <a:rPr lang="en-GB" sz="2200" dirty="0">
                <a:latin typeface="TimesNewRomanPSMT"/>
              </a:rPr>
              <a:t>C</a:t>
            </a:r>
            <a:r>
              <a:rPr lang="vi-VN" sz="2200" dirty="0">
                <a:latin typeface="TimesNewRomanPSMT"/>
              </a:rPr>
              <a:t>li</a:t>
            </a:r>
            <a:r>
              <a:rPr lang="en-US" sz="2200" dirty="0">
                <a:latin typeface="TimesNewRomanPSMT"/>
              </a:rPr>
              <a:t>c</a:t>
            </a:r>
            <a:r>
              <a:rPr lang="vi-VN" sz="2200" dirty="0">
                <a:latin typeface="TimesNewRomanPSMT"/>
              </a:rPr>
              <a:t>k </a:t>
            </a:r>
            <a:r>
              <a:rPr lang="vi-VN" sz="2200" dirty="0">
                <a:solidFill>
                  <a:srgbClr val="00B050"/>
                </a:solidFill>
                <a:latin typeface="TimesNewRomanPSMT"/>
              </a:rPr>
              <a:t>lần 1</a:t>
            </a:r>
            <a:r>
              <a:rPr lang="en-US" sz="2200" dirty="0">
                <a:latin typeface="TimesNewRomanPSMT"/>
              </a:rPr>
              <a:t> </a:t>
            </a:r>
            <a:r>
              <a:rPr lang="en-US" sz="2200" dirty="0" err="1">
                <a:latin typeface="TimesNewRomanPSMT"/>
              </a:rPr>
              <a:t>vào</a:t>
            </a:r>
            <a:r>
              <a:rPr lang="en-US" sz="2200" dirty="0">
                <a:latin typeface="TimesNewRomanPSMT"/>
              </a:rPr>
              <a:t> </a:t>
            </a:r>
            <a:r>
              <a:rPr lang="en-US" sz="2200" dirty="0" err="1">
                <a:latin typeface="TimesNewRomanPSMT"/>
              </a:rPr>
              <a:t>kim</a:t>
            </a:r>
            <a:r>
              <a:rPr lang="en-US" sz="2200" dirty="0">
                <a:latin typeface="TimesNewRomanPSMT"/>
              </a:rPr>
              <a:t> </a:t>
            </a:r>
            <a:r>
              <a:rPr lang="en-US" sz="2200" dirty="0" err="1">
                <a:latin typeface="TimesNewRomanPSMT"/>
              </a:rPr>
              <a:t>màu</a:t>
            </a:r>
            <a:r>
              <a:rPr lang="en-US" sz="2200" dirty="0">
                <a:latin typeface="TimesNewRomanPSMT"/>
              </a:rPr>
              <a:t> </a:t>
            </a:r>
            <a:r>
              <a:rPr lang="en-US" sz="2200" dirty="0" err="1">
                <a:latin typeface="TimesNewRomanPSMT"/>
              </a:rPr>
              <a:t>vàng</a:t>
            </a:r>
            <a:r>
              <a:rPr lang="vi-VN" sz="2200" dirty="0">
                <a:latin typeface="TimesNewRomanPSMT"/>
              </a:rPr>
              <a:t>, hai vòng quay ngược chiều nhau, cli</a:t>
            </a:r>
            <a:r>
              <a:rPr lang="en-US" sz="2200" dirty="0">
                <a:latin typeface="TimesNewRomanPSMT"/>
              </a:rPr>
              <a:t>c</a:t>
            </a:r>
            <a:r>
              <a:rPr lang="vi-VN" sz="2200" dirty="0">
                <a:latin typeface="TimesNewRomanPSMT"/>
              </a:rPr>
              <a:t>k </a:t>
            </a:r>
            <a:r>
              <a:rPr lang="vi-VN" sz="2200" dirty="0">
                <a:solidFill>
                  <a:srgbClr val="00B050"/>
                </a:solidFill>
                <a:latin typeface="TimesNewRomanPSMT"/>
              </a:rPr>
              <a:t>lần 2</a:t>
            </a:r>
            <a:r>
              <a:rPr lang="vi-VN" sz="2200" dirty="0">
                <a:latin typeface="TimesNewRomanPSMT"/>
              </a:rPr>
              <a:t>, hai vòng dừng lại, nhóm và từ ngữ nhóm cần tìm được xác định </a:t>
            </a:r>
            <a:r>
              <a:rPr lang="vi-VN" sz="2200" dirty="0">
                <a:solidFill>
                  <a:srgbClr val="00B050"/>
                </a:solidFill>
                <a:latin typeface="TimesNewRomanPSMT"/>
              </a:rPr>
              <a:t>ngẫu nhiên</a:t>
            </a:r>
            <a:r>
              <a:rPr lang="vi-VN" sz="2200" dirty="0">
                <a:latin typeface="TimesNewRomanPSMT"/>
              </a:rPr>
              <a:t>.</a:t>
            </a:r>
            <a:r>
              <a:rPr lang="en-GB" sz="2200" dirty="0">
                <a:latin typeface="TimesNewRomanPSMT"/>
              </a:rPr>
              <a:t> Click </a:t>
            </a:r>
            <a:r>
              <a:rPr lang="en-GB" sz="2200" dirty="0" err="1">
                <a:latin typeface="TimesNewRomanPSMT"/>
              </a:rPr>
              <a:t>vào</a:t>
            </a:r>
            <a:r>
              <a:rPr lang="en-GB" sz="2200" dirty="0">
                <a:latin typeface="TimesNewRomanPSMT"/>
              </a:rPr>
              <a:t> </a:t>
            </a:r>
            <a:r>
              <a:rPr lang="en-GB" sz="2200" dirty="0" err="1">
                <a:latin typeface="TimesNewRomanPSMT"/>
              </a:rPr>
              <a:t>câu</a:t>
            </a:r>
            <a:r>
              <a:rPr lang="en-GB" sz="2200" dirty="0">
                <a:latin typeface="TimesNewRomanPSMT"/>
              </a:rPr>
              <a:t> </a:t>
            </a:r>
            <a:r>
              <a:rPr lang="en-GB" sz="2200" dirty="0" err="1">
                <a:latin typeface="TimesNewRomanPSMT"/>
              </a:rPr>
              <a:t>được</a:t>
            </a:r>
            <a:r>
              <a:rPr lang="en-GB" sz="2200" dirty="0">
                <a:latin typeface="TimesNewRomanPSMT"/>
              </a:rPr>
              <a:t> </a:t>
            </a:r>
            <a:r>
              <a:rPr lang="en-GB" sz="2200" dirty="0" err="1">
                <a:latin typeface="TimesNewRomanPSMT"/>
              </a:rPr>
              <a:t>xác</a:t>
            </a:r>
            <a:r>
              <a:rPr lang="en-GB" sz="2200" dirty="0">
                <a:latin typeface="TimesNewRomanPSMT"/>
              </a:rPr>
              <a:t> </a:t>
            </a:r>
            <a:r>
              <a:rPr lang="en-GB" sz="2200" dirty="0" err="1">
                <a:latin typeface="TimesNewRomanPSMT"/>
              </a:rPr>
              <a:t>định</a:t>
            </a:r>
            <a:r>
              <a:rPr lang="en-GB" sz="2200" dirty="0">
                <a:latin typeface="TimesNewRomanPSMT"/>
              </a:rPr>
              <a:t> </a:t>
            </a:r>
            <a:r>
              <a:rPr lang="en-GB" sz="2200" dirty="0" err="1">
                <a:latin typeface="TimesNewRomanPSMT"/>
              </a:rPr>
              <a:t>ngẫu</a:t>
            </a:r>
            <a:r>
              <a:rPr lang="en-GB" sz="2200" dirty="0">
                <a:latin typeface="TimesNewRomanPSMT"/>
              </a:rPr>
              <a:t> </a:t>
            </a:r>
            <a:r>
              <a:rPr lang="en-GB" sz="2200" dirty="0" err="1">
                <a:latin typeface="TimesNewRomanPSMT"/>
              </a:rPr>
              <a:t>nhiên</a:t>
            </a:r>
            <a:r>
              <a:rPr lang="en-GB" sz="2200" dirty="0">
                <a:latin typeface="TimesNewRomanPSMT"/>
              </a:rPr>
              <a:t> </a:t>
            </a:r>
            <a:r>
              <a:rPr lang="en-GB" sz="2200" dirty="0" err="1">
                <a:latin typeface="TimesNewRomanPSMT"/>
              </a:rPr>
              <a:t>để</a:t>
            </a:r>
            <a:r>
              <a:rPr lang="en-GB" sz="2200" dirty="0">
                <a:latin typeface="TimesNewRomanPSMT"/>
              </a:rPr>
              <a:t> </a:t>
            </a:r>
            <a:r>
              <a:rPr lang="en-GB" sz="2200" dirty="0" err="1">
                <a:latin typeface="TimesNewRomanPSMT"/>
              </a:rPr>
              <a:t>đến</a:t>
            </a:r>
            <a:r>
              <a:rPr lang="en-GB" sz="2200" dirty="0">
                <a:latin typeface="TimesNewRomanPSMT"/>
              </a:rPr>
              <a:t> slide </a:t>
            </a:r>
            <a:r>
              <a:rPr lang="en-GB" sz="2200" dirty="0" err="1">
                <a:latin typeface="TimesNewRomanPSMT"/>
              </a:rPr>
              <a:t>có</a:t>
            </a:r>
            <a:r>
              <a:rPr lang="en-GB" sz="2200" dirty="0">
                <a:latin typeface="TimesNewRomanPSMT"/>
              </a:rPr>
              <a:t> </a:t>
            </a:r>
            <a:r>
              <a:rPr lang="en-GB" sz="2200" dirty="0" err="1">
                <a:solidFill>
                  <a:srgbClr val="00B050"/>
                </a:solidFill>
                <a:latin typeface="TimesNewRomanPSMT"/>
              </a:rPr>
              <a:t>gợi</a:t>
            </a:r>
            <a:r>
              <a:rPr lang="en-GB" sz="2200" dirty="0">
                <a:solidFill>
                  <a:srgbClr val="00B050"/>
                </a:solidFill>
                <a:latin typeface="TimesNewRomanPSMT"/>
              </a:rPr>
              <a:t> ý</a:t>
            </a:r>
            <a:r>
              <a:rPr lang="en-GB" sz="2200" dirty="0">
                <a:latin typeface="TimesNewRomanPSMT"/>
              </a:rPr>
              <a:t> </a:t>
            </a:r>
            <a:r>
              <a:rPr lang="en-GB" sz="2200" dirty="0" err="1">
                <a:latin typeface="TimesNewRomanPSMT"/>
              </a:rPr>
              <a:t>từ</a:t>
            </a:r>
            <a:r>
              <a:rPr lang="en-GB" sz="2200" dirty="0">
                <a:latin typeface="TimesNewRomanPSMT"/>
              </a:rPr>
              <a:t> </a:t>
            </a:r>
            <a:r>
              <a:rPr lang="en-GB" sz="2200" dirty="0" err="1">
                <a:latin typeface="TimesNewRomanPSMT"/>
              </a:rPr>
              <a:t>ngữ</a:t>
            </a:r>
            <a:r>
              <a:rPr lang="en-GB" sz="2200" dirty="0">
                <a:latin typeface="TimesNewRomanPSMT"/>
              </a:rPr>
              <a:t> </a:t>
            </a:r>
            <a:r>
              <a:rPr lang="en-GB" sz="2200" dirty="0" err="1">
                <a:latin typeface="TimesNewRomanPSMT"/>
              </a:rPr>
              <a:t>cần</a:t>
            </a:r>
            <a:r>
              <a:rPr lang="en-GB" sz="2200" dirty="0">
                <a:latin typeface="TimesNewRomanPSMT"/>
              </a:rPr>
              <a:t> </a:t>
            </a:r>
            <a:r>
              <a:rPr lang="en-GB" sz="2200" dirty="0" err="1">
                <a:latin typeface="TimesNewRomanPSMT"/>
              </a:rPr>
              <a:t>tìm</a:t>
            </a:r>
            <a:r>
              <a:rPr lang="en-GB" sz="2200" dirty="0">
                <a:latin typeface="TimesNewRomanPSMT"/>
              </a:rPr>
              <a:t>.</a:t>
            </a:r>
          </a:p>
        </p:txBody>
      </p:sp>
      <p:pic>
        <p:nvPicPr>
          <p:cNvPr id="3" name="Picture 2">
            <a:extLst>
              <a:ext uri="{FF2B5EF4-FFF2-40B4-BE49-F238E27FC236}">
                <a16:creationId xmlns:a16="http://schemas.microsoft.com/office/drawing/2014/main" xmlns="" id="{640256ED-46BF-4FEF-9F38-D24EF315727C}"/>
              </a:ext>
            </a:extLst>
          </p:cNvPr>
          <p:cNvPicPr>
            <a:picLocks noChangeAspect="1"/>
          </p:cNvPicPr>
          <p:nvPr/>
        </p:nvPicPr>
        <p:blipFill>
          <a:blip r:embed="rId4"/>
          <a:stretch>
            <a:fillRect/>
          </a:stretch>
        </p:blipFill>
        <p:spPr>
          <a:xfrm>
            <a:off x="4244741" y="2416659"/>
            <a:ext cx="3497179" cy="3873237"/>
          </a:xfrm>
          <a:prstGeom prst="rect">
            <a:avLst/>
          </a:prstGeom>
          <a:ln>
            <a:solidFill>
              <a:srgbClr val="00B050"/>
            </a:solidFill>
          </a:ln>
        </p:spPr>
      </p:pic>
      <p:pic>
        <p:nvPicPr>
          <p:cNvPr id="15" name="Picture 14">
            <a:extLst>
              <a:ext uri="{FF2B5EF4-FFF2-40B4-BE49-F238E27FC236}">
                <a16:creationId xmlns:a16="http://schemas.microsoft.com/office/drawing/2014/main" xmlns="" id="{D34691CE-E5FE-4CA2-9A8F-62AC38F9FF86}"/>
              </a:ext>
            </a:extLst>
          </p:cNvPr>
          <p:cNvPicPr>
            <a:picLocks noChangeAspect="1"/>
          </p:cNvPicPr>
          <p:nvPr/>
        </p:nvPicPr>
        <p:blipFill>
          <a:blip r:embed="rId5"/>
          <a:stretch>
            <a:fillRect/>
          </a:stretch>
        </p:blipFill>
        <p:spPr>
          <a:xfrm>
            <a:off x="117512" y="2416659"/>
            <a:ext cx="3862305" cy="3873237"/>
          </a:xfrm>
          <a:prstGeom prst="rect">
            <a:avLst/>
          </a:prstGeom>
          <a:ln>
            <a:solidFill>
              <a:srgbClr val="00B050"/>
            </a:solidFill>
          </a:ln>
        </p:spPr>
      </p:pic>
    </p:spTree>
    <p:extLst>
      <p:ext uri="{BB962C8B-B14F-4D97-AF65-F5344CB8AC3E}">
        <p14:creationId xmlns:p14="http://schemas.microsoft.com/office/powerpoint/2010/main" val="34298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2000"/>
                                        <p:tgtEl>
                                          <p:spTgt spid="5">
                                            <p:txEl>
                                              <p:pRg st="1" end="1"/>
                                            </p:txEl>
                                          </p:spTgt>
                                        </p:tgtEl>
                                      </p:cBhvr>
                                    </p:animEffect>
                                    <p:anim calcmode="lin" valueType="num">
                                      <p:cBhvr>
                                        <p:cTn id="26"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27"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45" presetClass="entr" presetSubtype="0"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2000"/>
                                        <p:tgtEl>
                                          <p:spTgt spid="3"/>
                                        </p:tgtEl>
                                      </p:cBhvr>
                                    </p:animEffect>
                                    <p:anim calcmode="lin" valueType="num">
                                      <p:cBhvr>
                                        <p:cTn id="53" dur="2000" fill="hold"/>
                                        <p:tgtEl>
                                          <p:spTgt spid="3"/>
                                        </p:tgtEl>
                                        <p:attrNameLst>
                                          <p:attrName>ppt_w</p:attrName>
                                        </p:attrNameLst>
                                      </p:cBhvr>
                                      <p:tavLst>
                                        <p:tav tm="0" fmla="#ppt_w*sin(2.5*pi*$)">
                                          <p:val>
                                            <p:fltVal val="0"/>
                                          </p:val>
                                        </p:tav>
                                        <p:tav tm="100000">
                                          <p:val>
                                            <p:fltVal val="1"/>
                                          </p:val>
                                        </p:tav>
                                      </p:tavLst>
                                    </p:anim>
                                    <p:anim calcmode="lin" valueType="num">
                                      <p:cBhvr>
                                        <p:cTn id="54" dur="2000" fill="hold"/>
                                        <p:tgtEl>
                                          <p:spTgt spid="3"/>
                                        </p:tgtEl>
                                        <p:attrNameLst>
                                          <p:attrName>ppt_h</p:attrName>
                                        </p:attrNameLst>
                                      </p:cBhvr>
                                      <p:tavLst>
                                        <p:tav tm="0">
                                          <p:val>
                                            <p:strVal val="#ppt_h"/>
                                          </p:val>
                                        </p:tav>
                                        <p:tav tm="100000">
                                          <p:val>
                                            <p:strVal val="#ppt_h"/>
                                          </p:val>
                                        </p:tav>
                                      </p:tavLst>
                                    </p:anim>
                                  </p:childTnLst>
                                </p:cTn>
                              </p:par>
                              <p:par>
                                <p:cTn id="55" presetID="45"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2000"/>
                                        <p:tgtEl>
                                          <p:spTgt spid="11"/>
                                        </p:tgtEl>
                                      </p:cBhvr>
                                    </p:animEffect>
                                    <p:anim calcmode="lin" valueType="num">
                                      <p:cBhvr>
                                        <p:cTn id="58" dur="2000" fill="hold"/>
                                        <p:tgtEl>
                                          <p:spTgt spid="11"/>
                                        </p:tgtEl>
                                        <p:attrNameLst>
                                          <p:attrName>ppt_w</p:attrName>
                                        </p:attrNameLst>
                                      </p:cBhvr>
                                      <p:tavLst>
                                        <p:tav tm="0" fmla="#ppt_w*sin(2.5*pi*$)">
                                          <p:val>
                                            <p:fltVal val="0"/>
                                          </p:val>
                                        </p:tav>
                                        <p:tav tm="100000">
                                          <p:val>
                                            <p:fltVal val="1"/>
                                          </p:val>
                                        </p:tav>
                                      </p:tavLst>
                                    </p:anim>
                                    <p:anim calcmode="lin" valueType="num">
                                      <p:cBhvr>
                                        <p:cTn id="59" dur="2000" fill="hold"/>
                                        <p:tgtEl>
                                          <p:spTgt spid="11"/>
                                        </p:tgtEl>
                                        <p:attrNameLst>
                                          <p:attrName>ppt_h</p:attrName>
                                        </p:attrNameLst>
                                      </p:cBhvr>
                                      <p:tavLst>
                                        <p:tav tm="0">
                                          <p:val>
                                            <p:strVal val="#ppt_h"/>
                                          </p:val>
                                        </p:tav>
                                        <p:tav tm="100000">
                                          <p:val>
                                            <p:strVal val="#ppt_h"/>
                                          </p:val>
                                        </p:tav>
                                      </p:tavLst>
                                    </p:anim>
                                  </p:childTnLst>
                                </p:cTn>
                              </p:par>
                              <p:par>
                                <p:cTn id="60" presetID="45" presetClass="entr" presetSubtype="0"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2000"/>
                                        <p:tgtEl>
                                          <p:spTgt spid="14"/>
                                        </p:tgtEl>
                                      </p:cBhvr>
                                    </p:animEffect>
                                    <p:anim calcmode="lin" valueType="num">
                                      <p:cBhvr>
                                        <p:cTn id="63" dur="2000" fill="hold"/>
                                        <p:tgtEl>
                                          <p:spTgt spid="14"/>
                                        </p:tgtEl>
                                        <p:attrNameLst>
                                          <p:attrName>ppt_w</p:attrName>
                                        </p:attrNameLst>
                                      </p:cBhvr>
                                      <p:tavLst>
                                        <p:tav tm="0" fmla="#ppt_w*sin(2.5*pi*$)">
                                          <p:val>
                                            <p:fltVal val="0"/>
                                          </p:val>
                                        </p:tav>
                                        <p:tav tm="100000">
                                          <p:val>
                                            <p:fltVal val="1"/>
                                          </p:val>
                                        </p:tav>
                                      </p:tavLst>
                                    </p:anim>
                                    <p:anim calcmode="lin" valueType="num">
                                      <p:cBhvr>
                                        <p:cTn id="64"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xmlns="" id="{2166873A-6BD0-2B72-9AF3-50BC224C5F8A}"/>
              </a:ext>
            </a:extLst>
          </p:cNvPr>
          <p:cNvGrpSpPr>
            <a:grpSpLocks/>
          </p:cNvGrpSpPr>
          <p:nvPr/>
        </p:nvGrpSpPr>
        <p:grpSpPr bwMode="auto">
          <a:xfrm>
            <a:off x="-135323" y="9651"/>
            <a:ext cx="12258369" cy="6787448"/>
            <a:chOff x="149" y="5534"/>
            <a:chExt cx="14222" cy="10801"/>
          </a:xfrm>
        </p:grpSpPr>
        <p:sp>
          <p:nvSpPr>
            <p:cNvPr id="5" name="Line 3">
              <a:extLst>
                <a:ext uri="{FF2B5EF4-FFF2-40B4-BE49-F238E27FC236}">
                  <a16:creationId xmlns:a16="http://schemas.microsoft.com/office/drawing/2014/main" xmlns="" id="{A0FE4067-B38A-4CBD-7460-7AAF76BF3F73}"/>
                </a:ext>
              </a:extLst>
            </p:cNvPr>
            <p:cNvSpPr>
              <a:spLocks noChangeShapeType="1"/>
            </p:cNvSpPr>
            <p:nvPr/>
          </p:nvSpPr>
          <p:spPr bwMode="auto">
            <a:xfrm>
              <a:off x="10772" y="15979"/>
              <a:ext cx="0" cy="0"/>
            </a:xfrm>
            <a:prstGeom prst="line">
              <a:avLst/>
            </a:prstGeom>
            <a:noFill/>
            <a:ln w="3175">
              <a:solidFill>
                <a:srgbClr val="231F2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Rectangle 4">
              <a:extLst>
                <a:ext uri="{FF2B5EF4-FFF2-40B4-BE49-F238E27FC236}">
                  <a16:creationId xmlns:a16="http://schemas.microsoft.com/office/drawing/2014/main" xmlns="" id="{6762EA4D-2D18-FA39-4A88-A681957467F0}"/>
                </a:ext>
              </a:extLst>
            </p:cNvPr>
            <p:cNvSpPr>
              <a:spLocks noChangeArrowheads="1"/>
            </p:cNvSpPr>
            <p:nvPr/>
          </p:nvSpPr>
          <p:spPr bwMode="auto">
            <a:xfrm>
              <a:off x="9521" y="15950"/>
              <a:ext cx="1250" cy="56"/>
            </a:xfrm>
            <a:prstGeom prst="rect">
              <a:avLst/>
            </a:prstGeom>
            <a:solidFill>
              <a:srgbClr val="E239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029" name="Picture 5">
              <a:extLst>
                <a:ext uri="{FF2B5EF4-FFF2-40B4-BE49-F238E27FC236}">
                  <a16:creationId xmlns:a16="http://schemas.microsoft.com/office/drawing/2014/main" xmlns="" id="{5BB83D88-2194-BA0A-7F1D-8D0559A9E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 y="5534"/>
              <a:ext cx="14222" cy="1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xmlns="" id="{1A0478BA-94EB-A5C8-120E-FE9D8C648A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 y="8562"/>
              <a:ext cx="5103" cy="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13">
            <a:extLst>
              <a:ext uri="{FF2B5EF4-FFF2-40B4-BE49-F238E27FC236}">
                <a16:creationId xmlns:a16="http://schemas.microsoft.com/office/drawing/2014/main" xmlns="" id="{FB3EB8CF-ED3F-C47A-D12D-84E3CBD1543B}"/>
              </a:ext>
            </a:extLst>
          </p:cNvPr>
          <p:cNvSpPr>
            <a:spLocks noChangeArrowheads="1"/>
          </p:cNvSpPr>
          <p:nvPr/>
        </p:nvSpPr>
        <p:spPr bwMode="auto">
          <a:xfrm>
            <a:off x="152401" y="-322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4" name="Rectangle 17">
            <a:extLst>
              <a:ext uri="{FF2B5EF4-FFF2-40B4-BE49-F238E27FC236}">
                <a16:creationId xmlns:a16="http://schemas.microsoft.com/office/drawing/2014/main" xmlns="" id="{56A60EE1-752C-FB3C-B15A-4B5F63059CC0}"/>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6" name="Rectangle 22">
            <a:extLst>
              <a:ext uri="{FF2B5EF4-FFF2-40B4-BE49-F238E27FC236}">
                <a16:creationId xmlns:a16="http://schemas.microsoft.com/office/drawing/2014/main" xmlns="" id="{78C93D9A-637C-2A65-04C9-5B68D209EE6D}"/>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9" name="TextBox 18">
            <a:extLst>
              <a:ext uri="{FF2B5EF4-FFF2-40B4-BE49-F238E27FC236}">
                <a16:creationId xmlns:a16="http://schemas.microsoft.com/office/drawing/2014/main" xmlns="" id="{CCB2ABFD-D0B5-2C9F-72EB-349D3D9728B1}"/>
              </a:ext>
            </a:extLst>
          </p:cNvPr>
          <p:cNvSpPr txBox="1"/>
          <p:nvPr/>
        </p:nvSpPr>
        <p:spPr>
          <a:xfrm>
            <a:off x="3666309" y="1243786"/>
            <a:ext cx="7889965" cy="707886"/>
          </a:xfrm>
          <a:prstGeom prst="rect">
            <a:avLst/>
          </a:prstGeom>
          <a:noFill/>
        </p:spPr>
        <p:txBody>
          <a:bodyPr wrap="square">
            <a:spAutoFit/>
          </a:bodyPr>
          <a:lstStyle/>
          <a:p>
            <a:pPr algn="ctr"/>
            <a:r>
              <a:rPr lang="en-GB" sz="3200" b="1" dirty="0" err="1">
                <a:solidFill>
                  <a:srgbClr val="00B050"/>
                </a:solidFill>
                <a:latin typeface="Times New Roman" panose="02020603050405020304" pitchFamily="18" charset="0"/>
                <a:cs typeface="Times New Roman" panose="02020603050405020304" pitchFamily="18" charset="0"/>
              </a:rPr>
              <a:t>Bài</a:t>
            </a:r>
            <a:r>
              <a:rPr lang="en-GB" sz="3200" b="1" dirty="0">
                <a:solidFill>
                  <a:srgbClr val="00B050"/>
                </a:solidFill>
                <a:latin typeface="Times New Roman" panose="02020603050405020304" pitchFamily="18" charset="0"/>
                <a:cs typeface="Times New Roman" panose="02020603050405020304" pitchFamily="18" charset="0"/>
              </a:rPr>
              <a:t> 1 </a:t>
            </a:r>
            <a:r>
              <a:rPr lang="en-GB" sz="3200" b="1" dirty="0">
                <a:solidFill>
                  <a:srgbClr val="FF0000"/>
                </a:solidFill>
                <a:latin typeface="Times New Roman" panose="02020603050405020304" pitchFamily="18" charset="0"/>
                <a:cs typeface="Times New Roman" panose="02020603050405020304" pitchFamily="18" charset="0"/>
              </a:rPr>
              <a:t>(</a:t>
            </a:r>
            <a:r>
              <a:rPr lang="en-GB" sz="3200" b="1" dirty="0" err="1">
                <a:solidFill>
                  <a:srgbClr val="FF0000"/>
                </a:solidFill>
                <a:latin typeface="Times New Roman" panose="02020603050405020304" pitchFamily="18" charset="0"/>
                <a:cs typeface="Times New Roman" panose="02020603050405020304" pitchFamily="18" charset="0"/>
              </a:rPr>
              <a:t>Tiết</a:t>
            </a:r>
            <a:r>
              <a:rPr lang="en-GB" sz="3200" b="1" dirty="0">
                <a:solidFill>
                  <a:srgbClr val="FF0000"/>
                </a:solidFill>
                <a:latin typeface="Times New Roman" panose="02020603050405020304" pitchFamily="18" charset="0"/>
                <a:cs typeface="Times New Roman" panose="02020603050405020304" pitchFamily="18" charset="0"/>
              </a:rPr>
              <a:t> 1)</a:t>
            </a:r>
            <a:r>
              <a:rPr lang="en-GB" sz="4000" b="1" dirty="0">
                <a:solidFill>
                  <a:srgbClr val="FF0000"/>
                </a:solidFill>
                <a:latin typeface="Times New Roman" panose="02020603050405020304" pitchFamily="18" charset="0"/>
                <a:cs typeface="Times New Roman" panose="02020603050405020304" pitchFamily="18" charset="0"/>
              </a:rPr>
              <a:t> </a:t>
            </a:r>
          </a:p>
        </p:txBody>
      </p:sp>
      <p:sp>
        <p:nvSpPr>
          <p:cNvPr id="9" name="Rectangle 8">
            <a:extLst>
              <a:ext uri="{FF2B5EF4-FFF2-40B4-BE49-F238E27FC236}">
                <a16:creationId xmlns:a16="http://schemas.microsoft.com/office/drawing/2014/main" xmlns="" id="{D7B11F49-824A-C5C0-6F4D-79A903AAEC09}"/>
              </a:ext>
            </a:extLst>
          </p:cNvPr>
          <p:cNvSpPr/>
          <p:nvPr/>
        </p:nvSpPr>
        <p:spPr>
          <a:xfrm>
            <a:off x="3139205" y="1931784"/>
            <a:ext cx="8820620" cy="1346587"/>
          </a:xfrm>
          <a:prstGeom prst="rect">
            <a:avLst/>
          </a:prstGeom>
          <a:noFill/>
        </p:spPr>
        <p:txBody>
          <a:bodyPr wrap="none" lIns="91440" tIns="45720" rIns="91440" bIns="45720">
            <a:spAutoFit/>
          </a:bodyPr>
          <a:lstStyle/>
          <a:p>
            <a:pPr algn="ctr">
              <a:lnSpc>
                <a:spcPts val="5000"/>
              </a:lnSpc>
            </a:pPr>
            <a:r>
              <a:rPr lang="en-GB" sz="4000" b="1" cap="none" spc="0"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BẢO VỆ TỔ QUỐC VIỆT NAM </a:t>
            </a:r>
          </a:p>
          <a:p>
            <a:pPr algn="ctr">
              <a:lnSpc>
                <a:spcPts val="5000"/>
              </a:lnSpc>
            </a:pPr>
            <a:r>
              <a:rPr lang="en-GB" sz="4000" b="1" cap="none" spc="0"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XÃ HỘI CHỦ NGHĨA SAU NĂM 1975</a:t>
            </a:r>
            <a:endParaRPr lang="en-GB" sz="4000" b="1" cap="none" spc="0" dirty="0">
              <a:ln w="6600">
                <a:solidFill>
                  <a:schemeClr val="accent2"/>
                </a:solidFill>
                <a:prstDash val="solid"/>
              </a:ln>
              <a:solidFill>
                <a:srgbClr val="7030A0"/>
              </a:solidFill>
              <a:effectLst>
                <a:outerShdw dist="38100" dir="2700000" algn="tl" rotWithShape="0">
                  <a:schemeClr val="accent2"/>
                </a:outerShdw>
              </a:effectLst>
            </a:endParaRPr>
          </a:p>
        </p:txBody>
      </p:sp>
    </p:spTree>
    <p:extLst>
      <p:ext uri="{BB962C8B-B14F-4D97-AF65-F5344CB8AC3E}">
        <p14:creationId xmlns:p14="http://schemas.microsoft.com/office/powerpoint/2010/main" val="166795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xmlns="" id="{1BB20096-3D50-E4B3-BAC7-A3767F9B20E5}"/>
              </a:ext>
            </a:extLst>
          </p:cNvPr>
          <p:cNvSpPr txBox="1"/>
          <p:nvPr/>
        </p:nvSpPr>
        <p:spPr>
          <a:xfrm>
            <a:off x="1787689" y="709912"/>
            <a:ext cx="9464244" cy="6186437"/>
          </a:xfrm>
          <a:prstGeom prst="rect">
            <a:avLst/>
          </a:prstGeom>
          <a:solidFill>
            <a:schemeClr val="accent6">
              <a:lumMod val="40000"/>
              <a:lumOff val="60000"/>
            </a:schemeClr>
          </a:solidFill>
          <a:ln>
            <a:solidFill>
              <a:srgbClr val="00B050"/>
            </a:solidFill>
          </a:ln>
        </p:spPr>
        <p:txBody>
          <a:bodyPr wrap="square">
            <a:spAutoFit/>
          </a:bodyPr>
          <a:lstStyle/>
          <a:p>
            <a:pPr algn="just">
              <a:lnSpc>
                <a:spcPts val="2880"/>
              </a:lnSpc>
              <a:spcBef>
                <a:spcPts val="300"/>
              </a:spcBef>
              <a:spcAft>
                <a:spcPts val="300"/>
              </a:spcAft>
            </a:pPr>
            <a:r>
              <a:rPr lang="vi-VN" sz="2400" b="1">
                <a:solidFill>
                  <a:srgbClr val="FF0000"/>
                </a:solidFill>
                <a:latin typeface="TimesNewRomanPSMT"/>
              </a:rPr>
              <a:t>Quy tắc:  </a:t>
            </a:r>
          </a:p>
          <a:p>
            <a:pPr marL="342900" indent="-342900" algn="just">
              <a:lnSpc>
                <a:spcPts val="2880"/>
              </a:lnSpc>
              <a:spcBef>
                <a:spcPts val="300"/>
              </a:spcBef>
              <a:spcAft>
                <a:spcPts val="300"/>
              </a:spcAft>
              <a:buFont typeface="Wingdings" panose="05000000000000000000" pitchFamily="2" charset="2"/>
              <a:buChar char="v"/>
            </a:pPr>
            <a:r>
              <a:rPr lang="vi-VN" sz="2400">
                <a:latin typeface="TimesNewRomanPSMT"/>
              </a:rPr>
              <a:t>Thành l</a:t>
            </a:r>
            <a:r>
              <a:rPr lang="en-US" sz="2400">
                <a:latin typeface="TimesNewRomanPSMT"/>
              </a:rPr>
              <a:t>ập</a:t>
            </a:r>
            <a:r>
              <a:rPr lang="vi-VN" sz="2400">
                <a:latin typeface="TimesNewRomanPSMT"/>
              </a:rPr>
              <a:t> </a:t>
            </a:r>
            <a:r>
              <a:rPr lang="vi-VN" sz="2400">
                <a:solidFill>
                  <a:srgbClr val="00B050"/>
                </a:solidFill>
                <a:latin typeface="TimesNewRomanPSMT"/>
              </a:rPr>
              <a:t>4</a:t>
            </a:r>
            <a:r>
              <a:rPr lang="vi-VN" sz="2400">
                <a:latin typeface="TimesNewRomanPSMT"/>
              </a:rPr>
              <a:t> đ</a:t>
            </a:r>
            <a:r>
              <a:rPr lang="en-US" sz="2400">
                <a:latin typeface="TimesNewRomanPSMT"/>
              </a:rPr>
              <a:t>ội</a:t>
            </a:r>
            <a:r>
              <a:rPr lang="vi-VN" sz="2400">
                <a:latin typeface="TimesNewRomanPSMT"/>
              </a:rPr>
              <a:t> ch</a:t>
            </a:r>
            <a:r>
              <a:rPr lang="en-US" sz="2400">
                <a:latin typeface="TimesNewRomanPSMT"/>
              </a:rPr>
              <a:t>ơi</a:t>
            </a:r>
            <a:r>
              <a:rPr lang="vi-VN" sz="2400">
                <a:latin typeface="TimesNewRomanPSMT"/>
              </a:rPr>
              <a:t> và cử 1 HS làm thư kí. </a:t>
            </a:r>
            <a:endParaRPr lang="en-GB" sz="240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a:latin typeface="TimesNewRomanPSMT"/>
              </a:rPr>
              <a:t>Rút thăm: hai đội tìm </a:t>
            </a:r>
            <a:r>
              <a:rPr lang="en-GB" sz="2400">
                <a:solidFill>
                  <a:srgbClr val="00B050"/>
                </a:solidFill>
                <a:latin typeface="TimesNewRomanPSMT"/>
              </a:rPr>
              <a:t>3 </a:t>
            </a:r>
            <a:r>
              <a:rPr lang="en-GB" sz="2400">
                <a:latin typeface="TimesNewRomanPSMT"/>
              </a:rPr>
              <a:t>từ ngữ/đội, hai đội tìm</a:t>
            </a:r>
            <a:r>
              <a:rPr lang="en-GB" sz="2400">
                <a:solidFill>
                  <a:srgbClr val="00B050"/>
                </a:solidFill>
                <a:latin typeface="TimesNewRomanPSMT"/>
              </a:rPr>
              <a:t> 4 </a:t>
            </a:r>
            <a:r>
              <a:rPr lang="en-GB" sz="2400">
                <a:latin typeface="TimesNewRomanPSMT"/>
              </a:rPr>
              <a:t>từ ngữ/đội.</a:t>
            </a:r>
          </a:p>
          <a:p>
            <a:pPr marL="342900" indent="-342900" algn="just">
              <a:lnSpc>
                <a:spcPts val="2880"/>
              </a:lnSpc>
              <a:spcBef>
                <a:spcPts val="300"/>
              </a:spcBef>
              <a:spcAft>
                <a:spcPts val="300"/>
              </a:spcAft>
              <a:buFont typeface="Wingdings" panose="05000000000000000000" pitchFamily="2" charset="2"/>
              <a:buChar char="v"/>
            </a:pPr>
            <a:r>
              <a:rPr lang="en-GB" sz="2400">
                <a:latin typeface="TimesNewRomanPSMT"/>
              </a:rPr>
              <a:t>Thời gian suy nghĩ: </a:t>
            </a:r>
            <a:r>
              <a:rPr lang="en-GB" sz="2400">
                <a:solidFill>
                  <a:srgbClr val="00B050"/>
                </a:solidFill>
                <a:latin typeface="TimesNewRomanPSMT"/>
              </a:rPr>
              <a:t>15</a:t>
            </a:r>
            <a:r>
              <a:rPr lang="vi-VN" sz="2400">
                <a:solidFill>
                  <a:srgbClr val="00B050"/>
                </a:solidFill>
                <a:latin typeface="TimesNewRomanPSMT"/>
              </a:rPr>
              <a:t> </a:t>
            </a:r>
            <a:r>
              <a:rPr lang="vi-VN" sz="2400">
                <a:latin typeface="TimesNewRomanPSMT"/>
              </a:rPr>
              <a:t>gi</a:t>
            </a:r>
            <a:r>
              <a:rPr lang="en-US" sz="2400">
                <a:latin typeface="TimesNewRomanPSMT"/>
              </a:rPr>
              <a:t>â</a:t>
            </a:r>
            <a:r>
              <a:rPr lang="vi-VN" sz="2400">
                <a:latin typeface="TimesNewRomanPSMT"/>
              </a:rPr>
              <a:t>y/1 từ ngữ</a:t>
            </a:r>
            <a:r>
              <a:rPr lang="en-GB" sz="2400">
                <a:solidFill>
                  <a:srgbClr val="00B050"/>
                </a:solidFill>
                <a:latin typeface="TimesNewRomanPSMT"/>
              </a:rPr>
              <a:t>.</a:t>
            </a:r>
            <a:r>
              <a:rPr lang="vi-VN" sz="2400">
                <a:latin typeface="TimesNewRomanPSMT"/>
              </a:rPr>
              <a:t> </a:t>
            </a:r>
            <a:r>
              <a:rPr lang="en-GB" sz="2400">
                <a:latin typeface="TimesNewRomanPSMT"/>
              </a:rPr>
              <a:t>H</a:t>
            </a:r>
            <a:r>
              <a:rPr lang="vi-VN" sz="2400">
                <a:latin typeface="TimesNewRomanPSMT"/>
              </a:rPr>
              <a:t>ết </a:t>
            </a:r>
            <a:r>
              <a:rPr lang="en-GB" sz="2400">
                <a:solidFill>
                  <a:srgbClr val="00B050"/>
                </a:solidFill>
                <a:latin typeface="TimesNewRomanPSMT"/>
              </a:rPr>
              <a:t>15</a:t>
            </a:r>
            <a:r>
              <a:rPr lang="vi-VN" sz="2400">
                <a:latin typeface="TimesNewRomanPSMT"/>
              </a:rPr>
              <a:t> gi</a:t>
            </a:r>
            <a:r>
              <a:rPr lang="en-US" sz="2400">
                <a:latin typeface="TimesNewRomanPSMT"/>
              </a:rPr>
              <a:t>â</a:t>
            </a:r>
            <a:r>
              <a:rPr lang="vi-VN" sz="2400">
                <a:latin typeface="TimesNewRomanPSMT"/>
              </a:rPr>
              <a:t>y nếu đ</a:t>
            </a:r>
            <a:r>
              <a:rPr lang="en-US" sz="2400">
                <a:latin typeface="TimesNewRomanPSMT"/>
              </a:rPr>
              <a:t>ộ</a:t>
            </a:r>
            <a:r>
              <a:rPr lang="vi-VN" sz="2400">
                <a:latin typeface="TimesNewRomanPSMT"/>
              </a:rPr>
              <a:t>i ch</a:t>
            </a:r>
            <a:r>
              <a:rPr lang="en-US" sz="2400">
                <a:latin typeface="TimesNewRomanPSMT"/>
              </a:rPr>
              <a:t>ơi</a:t>
            </a:r>
            <a:r>
              <a:rPr lang="vi-VN" sz="2400">
                <a:latin typeface="TimesNewRomanPSMT"/>
              </a:rPr>
              <a:t> kh</a:t>
            </a:r>
            <a:r>
              <a:rPr lang="en-US" sz="2400">
                <a:latin typeface="TimesNewRomanPSMT"/>
              </a:rPr>
              <a:t>ô</a:t>
            </a:r>
            <a:r>
              <a:rPr lang="vi-VN" sz="2400">
                <a:latin typeface="TimesNewRomanPSMT"/>
              </a:rPr>
              <a:t>ng trả lời được thì các đ</a:t>
            </a:r>
            <a:r>
              <a:rPr lang="en-US" sz="2400">
                <a:latin typeface="TimesNewRomanPSMT"/>
              </a:rPr>
              <a:t>ộ</a:t>
            </a:r>
            <a:r>
              <a:rPr lang="vi-VN" sz="2400">
                <a:latin typeface="TimesNewRomanPSMT"/>
              </a:rPr>
              <a:t>i khác </a:t>
            </a:r>
            <a:r>
              <a:rPr lang="en-GB" sz="2400">
                <a:latin typeface="TimesNewRomanPSMT"/>
              </a:rPr>
              <a:t>có quyền </a:t>
            </a:r>
            <a:r>
              <a:rPr lang="vi-VN" sz="2400">
                <a:latin typeface="TimesNewRomanPSMT"/>
              </a:rPr>
              <a:t>trả lời cho đến khi tìm được từ ngữ.</a:t>
            </a:r>
            <a:endParaRPr lang="en-US" sz="240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a:latin typeface="TimesNewRomanPSMT"/>
              </a:rPr>
              <a:t>Mỗi từ ngữ tìm được cùng với ít nhất </a:t>
            </a:r>
            <a:r>
              <a:rPr lang="en-GB" sz="2400">
                <a:solidFill>
                  <a:srgbClr val="00B050"/>
                </a:solidFill>
                <a:latin typeface="TimesNewRomanPSMT"/>
              </a:rPr>
              <a:t>1</a:t>
            </a:r>
            <a:r>
              <a:rPr lang="en-GB" sz="2400">
                <a:latin typeface="TimesNewRomanPSMT"/>
              </a:rPr>
              <a:t> câu trích trong SGK (đã giới hạn) có sử dụng từ ngữ đó được tính </a:t>
            </a:r>
            <a:r>
              <a:rPr lang="en-GB" sz="2400">
                <a:solidFill>
                  <a:srgbClr val="00B050"/>
                </a:solidFill>
                <a:latin typeface="TimesNewRomanPSMT"/>
              </a:rPr>
              <a:t>5</a:t>
            </a:r>
            <a:r>
              <a:rPr lang="en-GB" sz="2400">
                <a:latin typeface="TimesNewRomanPSMT"/>
              </a:rPr>
              <a:t> điểm.</a:t>
            </a:r>
            <a:r>
              <a:rPr lang="vi-VN" sz="2400">
                <a:latin typeface="TimesNewRomanPSMT"/>
              </a:rPr>
              <a:t> </a:t>
            </a:r>
            <a:r>
              <a:rPr lang="en-US" sz="2400">
                <a:latin typeface="TimesNewRomanPSMT"/>
              </a:rPr>
              <a:t>Thành tích của đội là </a:t>
            </a:r>
            <a:r>
              <a:rPr lang="en-US" sz="2400">
                <a:solidFill>
                  <a:srgbClr val="00B050"/>
                </a:solidFill>
                <a:latin typeface="TimesNewRomanPSMT"/>
              </a:rPr>
              <a:t>trung bình cộng </a:t>
            </a:r>
            <a:r>
              <a:rPr lang="en-US" sz="2400">
                <a:latin typeface="TimesNewRomanPSMT"/>
              </a:rPr>
              <a:t>giữa tổng số điểm/số câu được giao.</a:t>
            </a:r>
            <a:endParaRPr lang="vi-VN" sz="240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US" sz="2400">
                <a:latin typeface="TimesNewRomanPSMT"/>
              </a:rPr>
              <a:t>K</a:t>
            </a:r>
            <a:r>
              <a:rPr lang="vi-VN" sz="2400">
                <a:latin typeface="TimesNewRomanPSMT"/>
              </a:rPr>
              <a:t>hi tìm được </a:t>
            </a:r>
            <a:r>
              <a:rPr lang="en-GB" sz="2400">
                <a:latin typeface="TimesNewRomanPSMT"/>
              </a:rPr>
              <a:t>các </a:t>
            </a:r>
            <a:r>
              <a:rPr lang="vi-VN" sz="2400">
                <a:latin typeface="TimesNewRomanPSMT"/>
              </a:rPr>
              <a:t>từ ngữ hàng ngang</a:t>
            </a:r>
            <a:r>
              <a:rPr lang="en-US" sz="2400">
                <a:latin typeface="TimesNewRomanPSMT"/>
              </a:rPr>
              <a:t> thì</a:t>
            </a:r>
            <a:r>
              <a:rPr lang="vi-VN" sz="2400">
                <a:latin typeface="TimesNewRomanPSMT"/>
              </a:rPr>
              <a:t> từ ngữ hàng dọc (từ khoá)</a:t>
            </a:r>
            <a:r>
              <a:rPr lang="en-US" sz="2400">
                <a:latin typeface="TimesNewRomanPSMT"/>
              </a:rPr>
              <a:t> hiện ra</a:t>
            </a:r>
            <a:r>
              <a:rPr lang="vi-VN" sz="2400">
                <a:latin typeface="TimesNewRomanPSMT"/>
              </a:rPr>
              <a:t>. </a:t>
            </a:r>
            <a:r>
              <a:rPr lang="en-US" sz="2400">
                <a:latin typeface="TimesNewRomanPSMT"/>
              </a:rPr>
              <a:t>Bốn</a:t>
            </a:r>
            <a:r>
              <a:rPr lang="vi-VN" sz="2400">
                <a:latin typeface="TimesNewRomanPSMT"/>
              </a:rPr>
              <a:t> đ</a:t>
            </a:r>
            <a:r>
              <a:rPr lang="en-US" sz="2400">
                <a:latin typeface="TimesNewRomanPSMT"/>
              </a:rPr>
              <a:t>ộ</a:t>
            </a:r>
            <a:r>
              <a:rPr lang="vi-VN" sz="2400">
                <a:latin typeface="TimesNewRomanPSMT"/>
              </a:rPr>
              <a:t>i n</a:t>
            </a:r>
            <a:r>
              <a:rPr lang="en-US" sz="2400">
                <a:latin typeface="TimesNewRomanPSMT"/>
              </a:rPr>
              <a:t>ê</a:t>
            </a:r>
            <a:r>
              <a:rPr lang="vi-VN" sz="2400">
                <a:latin typeface="TimesNewRomanPSMT"/>
              </a:rPr>
              <a:t>u th</a:t>
            </a:r>
            <a:r>
              <a:rPr lang="en-US" sz="2400">
                <a:latin typeface="TimesNewRomanPSMT"/>
              </a:rPr>
              <a:t>ô</a:t>
            </a:r>
            <a:r>
              <a:rPr lang="vi-VN" sz="2400">
                <a:latin typeface="TimesNewRomanPSMT"/>
              </a:rPr>
              <a:t>ng đi</a:t>
            </a:r>
            <a:r>
              <a:rPr lang="en-US" sz="2400">
                <a:latin typeface="TimesNewRomanPSMT"/>
              </a:rPr>
              <a:t>ệ</a:t>
            </a:r>
            <a:r>
              <a:rPr lang="vi-VN" sz="2400">
                <a:latin typeface="TimesNewRomanPSMT"/>
              </a:rPr>
              <a:t>p của từ khoá; th</a:t>
            </a:r>
            <a:r>
              <a:rPr lang="en-US" sz="2400">
                <a:latin typeface="TimesNewRomanPSMT"/>
              </a:rPr>
              <a:t>ô</a:t>
            </a:r>
            <a:r>
              <a:rPr lang="vi-VN" sz="2400">
                <a:latin typeface="TimesNewRomanPSMT"/>
              </a:rPr>
              <a:t>ng đi</a:t>
            </a:r>
            <a:r>
              <a:rPr lang="en-US" sz="2400">
                <a:latin typeface="TimesNewRomanPSMT"/>
              </a:rPr>
              <a:t>ệp</a:t>
            </a:r>
            <a:r>
              <a:rPr lang="vi-VN" sz="2400">
                <a:latin typeface="TimesNewRomanPSMT"/>
              </a:rPr>
              <a:t> đúng với từ khoá được</a:t>
            </a:r>
            <a:r>
              <a:rPr lang="en-GB" sz="2400">
                <a:latin typeface="TimesNewRomanPSMT"/>
              </a:rPr>
              <a:t> tính</a:t>
            </a:r>
            <a:r>
              <a:rPr lang="vi-VN" sz="2400">
                <a:latin typeface="TimesNewRomanPSMT"/>
              </a:rPr>
              <a:t> </a:t>
            </a:r>
            <a:r>
              <a:rPr lang="vi-VN" sz="2400">
                <a:solidFill>
                  <a:srgbClr val="00B050"/>
                </a:solidFill>
                <a:latin typeface="TimesNewRomanPSMT"/>
              </a:rPr>
              <a:t>5 điểm</a:t>
            </a:r>
            <a:r>
              <a:rPr lang="vi-VN" sz="2400">
                <a:latin typeface="TimesNewRomanPSMT"/>
              </a:rPr>
              <a:t>, th</a:t>
            </a:r>
            <a:r>
              <a:rPr lang="en-US" sz="2400">
                <a:latin typeface="TimesNewRomanPSMT"/>
              </a:rPr>
              <a:t>ôn</a:t>
            </a:r>
            <a:r>
              <a:rPr lang="vi-VN" sz="2400">
                <a:latin typeface="TimesNewRomanPSMT"/>
              </a:rPr>
              <a:t>g đi</a:t>
            </a:r>
            <a:r>
              <a:rPr lang="en-US" sz="2400">
                <a:latin typeface="TimesNewRomanPSMT"/>
              </a:rPr>
              <a:t>ệ</a:t>
            </a:r>
            <a:r>
              <a:rPr lang="vi-VN" sz="2400">
                <a:latin typeface="TimesNewRomanPSMT"/>
              </a:rPr>
              <a:t>p </a:t>
            </a:r>
            <a:r>
              <a:rPr lang="vi-VN" sz="2400">
                <a:solidFill>
                  <a:srgbClr val="00B050"/>
                </a:solidFill>
                <a:latin typeface="TimesNewRomanPSMT"/>
              </a:rPr>
              <a:t>đúng và hay</a:t>
            </a:r>
            <a:r>
              <a:rPr lang="vi-VN" sz="2400">
                <a:latin typeface="TimesNewRomanPSMT"/>
              </a:rPr>
              <a:t> được </a:t>
            </a:r>
            <a:r>
              <a:rPr lang="en-GB" sz="2400">
                <a:latin typeface="TimesNewRomanPSMT"/>
              </a:rPr>
              <a:t>tính </a:t>
            </a:r>
            <a:r>
              <a:rPr lang="vi-VN" sz="2400">
                <a:solidFill>
                  <a:srgbClr val="00B050"/>
                </a:solidFill>
                <a:latin typeface="TimesNewRomanPSMT"/>
              </a:rPr>
              <a:t>10 điểm.  </a:t>
            </a:r>
            <a:endParaRPr lang="en-US" sz="2400">
              <a:solidFill>
                <a:srgbClr val="00B050"/>
              </a:solidFill>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spc="-90">
                <a:latin typeface="TimesNewRomanPSMT"/>
              </a:rPr>
              <a:t>Thư kí c</a:t>
            </a:r>
            <a:r>
              <a:rPr lang="en-US" sz="2400" spc="-90">
                <a:latin typeface="TimesNewRomanPSMT"/>
              </a:rPr>
              <a:t>ô</a:t>
            </a:r>
            <a:r>
              <a:rPr lang="vi-VN" sz="2400" spc="-90">
                <a:latin typeface="TimesNewRomanPSMT"/>
              </a:rPr>
              <a:t>ng bố kết quả</a:t>
            </a:r>
            <a:r>
              <a:rPr lang="en-US" sz="2400" spc="-90">
                <a:latin typeface="TimesNewRomanPSMT"/>
              </a:rPr>
              <a:t>.</a:t>
            </a:r>
          </a:p>
          <a:p>
            <a:pPr marL="342900" indent="-342900" algn="just">
              <a:lnSpc>
                <a:spcPts val="2880"/>
              </a:lnSpc>
              <a:spcBef>
                <a:spcPts val="300"/>
              </a:spcBef>
              <a:spcAft>
                <a:spcPts val="300"/>
              </a:spcAft>
              <a:buFont typeface="Wingdings" panose="05000000000000000000" pitchFamily="2" charset="2"/>
              <a:buChar char="v"/>
            </a:pPr>
            <a:r>
              <a:rPr lang="vi-VN" sz="2400">
                <a:latin typeface="TimesNewRomanPSMT"/>
              </a:rPr>
              <a:t>GV nh</a:t>
            </a:r>
            <a:r>
              <a:rPr lang="en-US" sz="2400">
                <a:latin typeface="TimesNewRomanPSMT"/>
              </a:rPr>
              <a:t>ậ</a:t>
            </a:r>
            <a:r>
              <a:rPr lang="vi-VN" sz="2400">
                <a:latin typeface="TimesNewRomanPSMT"/>
              </a:rPr>
              <a:t>n xét, đánh giá. </a:t>
            </a:r>
            <a:endParaRPr lang="vi-VN" sz="2400" dirty="0"/>
          </a:p>
        </p:txBody>
      </p:sp>
    </p:spTree>
    <p:extLst>
      <p:ext uri="{BB962C8B-B14F-4D97-AF65-F5344CB8AC3E}">
        <p14:creationId xmlns:p14="http://schemas.microsoft.com/office/powerpoint/2010/main" val="23912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Freeform: Shape 60">
            <a:extLst>
              <a:ext uri="{FF2B5EF4-FFF2-40B4-BE49-F238E27FC236}">
                <a16:creationId xmlns:a16="http://schemas.microsoft.com/office/drawing/2014/main" xmlns="" id="{2111BCF4-D01A-402F-9B7A-BC3C5F2A16F0}"/>
              </a:ext>
            </a:extLst>
          </p:cNvPr>
          <p:cNvSpPr/>
          <p:nvPr/>
        </p:nvSpPr>
        <p:spPr>
          <a:xfrm>
            <a:off x="3643085" y="5324364"/>
            <a:ext cx="4891314" cy="1462319"/>
          </a:xfrm>
          <a:custGeom>
            <a:avLst/>
            <a:gdLst>
              <a:gd name="connsiteX0" fmla="*/ 1219480 w 4891314"/>
              <a:gd name="connsiteY0" fmla="*/ 0 h 1462319"/>
              <a:gd name="connsiteX1" fmla="*/ 3671835 w 4891314"/>
              <a:gd name="connsiteY1" fmla="*/ 0 h 1462319"/>
              <a:gd name="connsiteX2" fmla="*/ 3930869 w 4891314"/>
              <a:gd name="connsiteY2" fmla="*/ 1036136 h 1462319"/>
              <a:gd name="connsiteX3" fmla="*/ 4820282 w 4891314"/>
              <a:gd name="connsiteY3" fmla="*/ 1036136 h 1462319"/>
              <a:gd name="connsiteX4" fmla="*/ 4891314 w 4891314"/>
              <a:gd name="connsiteY4" fmla="*/ 1107168 h 1462319"/>
              <a:gd name="connsiteX5" fmla="*/ 4891314 w 4891314"/>
              <a:gd name="connsiteY5" fmla="*/ 1391287 h 1462319"/>
              <a:gd name="connsiteX6" fmla="*/ 4820282 w 4891314"/>
              <a:gd name="connsiteY6" fmla="*/ 1462319 h 1462319"/>
              <a:gd name="connsiteX7" fmla="*/ 71032 w 4891314"/>
              <a:gd name="connsiteY7" fmla="*/ 1462319 h 1462319"/>
              <a:gd name="connsiteX8" fmla="*/ 0 w 4891314"/>
              <a:gd name="connsiteY8" fmla="*/ 1391287 h 1462319"/>
              <a:gd name="connsiteX9" fmla="*/ 0 w 4891314"/>
              <a:gd name="connsiteY9" fmla="*/ 1107168 h 1462319"/>
              <a:gd name="connsiteX10" fmla="*/ 71032 w 4891314"/>
              <a:gd name="connsiteY10" fmla="*/ 1036136 h 1462319"/>
              <a:gd name="connsiteX11" fmla="*/ 960446 w 4891314"/>
              <a:gd name="connsiteY11" fmla="*/ 1036136 h 146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1314" h="1462319">
                <a:moveTo>
                  <a:pt x="1219480" y="0"/>
                </a:moveTo>
                <a:lnTo>
                  <a:pt x="3671835" y="0"/>
                </a:lnTo>
                <a:lnTo>
                  <a:pt x="3930869" y="1036136"/>
                </a:lnTo>
                <a:lnTo>
                  <a:pt x="4820282" y="1036136"/>
                </a:lnTo>
                <a:cubicBezTo>
                  <a:pt x="4859512" y="1036136"/>
                  <a:pt x="4891314" y="1067938"/>
                  <a:pt x="4891314" y="1107168"/>
                </a:cubicBezTo>
                <a:lnTo>
                  <a:pt x="4891314" y="1391287"/>
                </a:lnTo>
                <a:cubicBezTo>
                  <a:pt x="4891314" y="1430517"/>
                  <a:pt x="4859512" y="1462319"/>
                  <a:pt x="4820282" y="1462319"/>
                </a:cubicBezTo>
                <a:lnTo>
                  <a:pt x="71032" y="1462319"/>
                </a:lnTo>
                <a:cubicBezTo>
                  <a:pt x="31802" y="1462319"/>
                  <a:pt x="0" y="1430517"/>
                  <a:pt x="0" y="1391287"/>
                </a:cubicBezTo>
                <a:lnTo>
                  <a:pt x="0" y="1107168"/>
                </a:lnTo>
                <a:cubicBezTo>
                  <a:pt x="0" y="1067938"/>
                  <a:pt x="31802" y="1036136"/>
                  <a:pt x="71032" y="1036136"/>
                </a:cubicBezTo>
                <a:lnTo>
                  <a:pt x="960446" y="1036136"/>
                </a:lnTo>
                <a:close/>
              </a:path>
            </a:pathLst>
          </a:cu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1" name="Chart 30">
            <a:extLst>
              <a:ext uri="{FF2B5EF4-FFF2-40B4-BE49-F238E27FC236}">
                <a16:creationId xmlns:a16="http://schemas.microsoft.com/office/drawing/2014/main" xmlns="" id="{86499B0A-871C-6E98-29F2-466A539E6214}"/>
              </a:ext>
            </a:extLst>
          </p:cNvPr>
          <p:cNvGraphicFramePr/>
          <p:nvPr/>
        </p:nvGraphicFramePr>
        <p:xfrm>
          <a:off x="1895357" y="496547"/>
          <a:ext cx="8401168" cy="5657929"/>
        </p:xfrm>
        <a:graphic>
          <a:graphicData uri="http://schemas.openxmlformats.org/drawingml/2006/chart">
            <c:chart xmlns:c="http://schemas.openxmlformats.org/drawingml/2006/chart" xmlns:r="http://schemas.openxmlformats.org/officeDocument/2006/relationships" r:id="rId4"/>
          </a:graphicData>
        </a:graphic>
      </p:graphicFrame>
      <p:sp>
        <p:nvSpPr>
          <p:cNvPr id="20" name="Freeform: Shape 19">
            <a:extLst>
              <a:ext uri="{FF2B5EF4-FFF2-40B4-BE49-F238E27FC236}">
                <a16:creationId xmlns:a16="http://schemas.microsoft.com/office/drawing/2014/main" xmlns="" id="{A15615E3-19A9-9DE8-FD71-1061966F3E83}"/>
              </a:ext>
            </a:extLst>
          </p:cNvPr>
          <p:cNvSpPr/>
          <p:nvPr/>
        </p:nvSpPr>
        <p:spPr>
          <a:xfrm>
            <a:off x="3594876" y="838200"/>
            <a:ext cx="4987730" cy="4987730"/>
          </a:xfrm>
          <a:custGeom>
            <a:avLst/>
            <a:gdLst>
              <a:gd name="connsiteX0" fmla="*/ 3016845 w 6003986"/>
              <a:gd name="connsiteY0" fmla="*/ 214358 h 6003986"/>
              <a:gd name="connsiteX1" fmla="*/ 229211 w 6003986"/>
              <a:gd name="connsiteY1" fmla="*/ 3001992 h 6003986"/>
              <a:gd name="connsiteX2" fmla="*/ 3016845 w 6003986"/>
              <a:gd name="connsiteY2" fmla="*/ 5789626 h 6003986"/>
              <a:gd name="connsiteX3" fmla="*/ 5804479 w 6003986"/>
              <a:gd name="connsiteY3" fmla="*/ 3001992 h 6003986"/>
              <a:gd name="connsiteX4" fmla="*/ 3016845 w 6003986"/>
              <a:gd name="connsiteY4" fmla="*/ 214358 h 6003986"/>
              <a:gd name="connsiteX5" fmla="*/ 3001993 w 6003986"/>
              <a:gd name="connsiteY5" fmla="*/ 0 h 6003986"/>
              <a:gd name="connsiteX6" fmla="*/ 6003986 w 6003986"/>
              <a:gd name="connsiteY6" fmla="*/ 3001993 h 6003986"/>
              <a:gd name="connsiteX7" fmla="*/ 3001993 w 6003986"/>
              <a:gd name="connsiteY7" fmla="*/ 6003986 h 6003986"/>
              <a:gd name="connsiteX8" fmla="*/ 0 w 6003986"/>
              <a:gd name="connsiteY8" fmla="*/ 3001993 h 6003986"/>
              <a:gd name="connsiteX9" fmla="*/ 3001993 w 6003986"/>
              <a:gd name="connsiteY9" fmla="*/ 0 h 600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03986" h="6003986">
                <a:moveTo>
                  <a:pt x="3016845" y="214358"/>
                </a:moveTo>
                <a:cubicBezTo>
                  <a:pt x="1477277" y="214358"/>
                  <a:pt x="229211" y="1462424"/>
                  <a:pt x="229211" y="3001992"/>
                </a:cubicBezTo>
                <a:cubicBezTo>
                  <a:pt x="229211" y="4541560"/>
                  <a:pt x="1477277" y="5789626"/>
                  <a:pt x="3016845" y="5789626"/>
                </a:cubicBezTo>
                <a:cubicBezTo>
                  <a:pt x="4556413" y="5789626"/>
                  <a:pt x="5804479" y="4541560"/>
                  <a:pt x="5804479" y="3001992"/>
                </a:cubicBezTo>
                <a:cubicBezTo>
                  <a:pt x="5804479" y="1462424"/>
                  <a:pt x="4556413" y="214358"/>
                  <a:pt x="3016845" y="214358"/>
                </a:cubicBezTo>
                <a:close/>
                <a:moveTo>
                  <a:pt x="3001993" y="0"/>
                </a:moveTo>
                <a:cubicBezTo>
                  <a:pt x="4659948" y="0"/>
                  <a:pt x="6003986" y="1344038"/>
                  <a:pt x="6003986" y="3001993"/>
                </a:cubicBezTo>
                <a:cubicBezTo>
                  <a:pt x="6003986" y="4659948"/>
                  <a:pt x="4659948" y="6003986"/>
                  <a:pt x="3001993" y="6003986"/>
                </a:cubicBezTo>
                <a:cubicBezTo>
                  <a:pt x="1344038" y="6003986"/>
                  <a:pt x="0" y="4659948"/>
                  <a:pt x="0" y="3001993"/>
                </a:cubicBezTo>
                <a:cubicBezTo>
                  <a:pt x="0" y="1344038"/>
                  <a:pt x="1344038" y="0"/>
                  <a:pt x="3001993" y="0"/>
                </a:cubicBezTo>
                <a:close/>
              </a:path>
            </a:pathLst>
          </a:cu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xmlns="" id="{8F2B030E-EE1D-4C13-83E1-057024D71677}"/>
              </a:ext>
            </a:extLst>
          </p:cNvPr>
          <p:cNvSpPr/>
          <p:nvPr/>
        </p:nvSpPr>
        <p:spPr>
          <a:xfrm>
            <a:off x="5968960" y="3206112"/>
            <a:ext cx="241360" cy="241360"/>
          </a:xfrm>
          <a:prstGeom prst="ellipse">
            <a:avLst/>
          </a:prstGeom>
          <a:gradFill flip="none" rotWithShape="1">
            <a:gsLst>
              <a:gs pos="40000">
                <a:srgbClr val="D6B700"/>
              </a:gs>
              <a:gs pos="0">
                <a:srgbClr val="FFFF00"/>
              </a:gs>
              <a:gs pos="100000">
                <a:schemeClr val="accent4">
                  <a:lumMod val="75000"/>
                </a:schemeClr>
              </a:gs>
            </a:gsLst>
            <a:path path="circle">
              <a:fillToRect l="50000" t="50000" r="50000" b="50000"/>
            </a:path>
            <a:tileRect/>
          </a:gradFill>
          <a:ln>
            <a:noFill/>
          </a:ln>
          <a:scene3d>
            <a:camera prst="orthographicFront"/>
            <a:lightRig rig="threePt" dir="t"/>
          </a:scene3d>
          <a:sp3d>
            <a:bevelT w="273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xmlns="" id="{C4275C7B-A5AC-45C0-BD10-1E51B5716A03}"/>
              </a:ext>
            </a:extLst>
          </p:cNvPr>
          <p:cNvSpPr/>
          <p:nvPr/>
        </p:nvSpPr>
        <p:spPr>
          <a:xfrm>
            <a:off x="8342063" y="2619136"/>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xmlns="" id="{0324510B-9606-42FA-A719-8D0E5B52DFC4}"/>
              </a:ext>
            </a:extLst>
          </p:cNvPr>
          <p:cNvSpPr/>
          <p:nvPr/>
        </p:nvSpPr>
        <p:spPr>
          <a:xfrm>
            <a:off x="8350671" y="3880079"/>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xmlns="" id="{3C008CD5-8A00-4A7A-8B9E-A72461471E9D}"/>
              </a:ext>
            </a:extLst>
          </p:cNvPr>
          <p:cNvSpPr/>
          <p:nvPr/>
        </p:nvSpPr>
        <p:spPr>
          <a:xfrm>
            <a:off x="7691728" y="4962708"/>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xmlns="" id="{5A51B806-11EC-422C-BAC6-D68511EA6FD3}"/>
              </a:ext>
            </a:extLst>
          </p:cNvPr>
          <p:cNvSpPr/>
          <p:nvPr/>
        </p:nvSpPr>
        <p:spPr>
          <a:xfrm>
            <a:off x="6632702" y="5572830"/>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xmlns="" id="{33D5348B-0A7D-4F3D-A050-01FFBEA4809D}"/>
              </a:ext>
            </a:extLst>
          </p:cNvPr>
          <p:cNvSpPr/>
          <p:nvPr/>
        </p:nvSpPr>
        <p:spPr>
          <a:xfrm>
            <a:off x="5369964" y="5564070"/>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xmlns="" id="{3AB213B6-BD8D-46B3-BB1E-A8C0E0031AA4}"/>
              </a:ext>
            </a:extLst>
          </p:cNvPr>
          <p:cNvSpPr/>
          <p:nvPr/>
        </p:nvSpPr>
        <p:spPr>
          <a:xfrm>
            <a:off x="4359924" y="498750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xmlns="" id="{F7221059-27F5-4AC1-A56C-C29A7F56E43C}"/>
              </a:ext>
            </a:extLst>
          </p:cNvPr>
          <p:cNvSpPr/>
          <p:nvPr/>
        </p:nvSpPr>
        <p:spPr>
          <a:xfrm>
            <a:off x="3685296" y="387505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xmlns="" id="{3DB28833-0117-40AE-BBA4-E477CD2E3BB3}"/>
              </a:ext>
            </a:extLst>
          </p:cNvPr>
          <p:cNvSpPr/>
          <p:nvPr/>
        </p:nvSpPr>
        <p:spPr>
          <a:xfrm>
            <a:off x="3685296" y="2619136"/>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xmlns="" id="{1876F61F-60FC-4562-A3AD-841BF86B5453}"/>
              </a:ext>
            </a:extLst>
          </p:cNvPr>
          <p:cNvSpPr/>
          <p:nvPr/>
        </p:nvSpPr>
        <p:spPr>
          <a:xfrm>
            <a:off x="4364396" y="1504433"/>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xmlns="" id="{1EF837C3-483C-4470-8FE9-077D460ACCD6}"/>
              </a:ext>
            </a:extLst>
          </p:cNvPr>
          <p:cNvSpPr/>
          <p:nvPr/>
        </p:nvSpPr>
        <p:spPr>
          <a:xfrm>
            <a:off x="5369964" y="933633"/>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xmlns="" id="{AB812D6B-9290-43D0-87EE-7203A0FE581E}"/>
              </a:ext>
            </a:extLst>
          </p:cNvPr>
          <p:cNvSpPr/>
          <p:nvPr/>
        </p:nvSpPr>
        <p:spPr>
          <a:xfrm>
            <a:off x="6587987" y="917260"/>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xmlns="" id="{260451D4-2785-43D7-BE13-47FDB2CA7707}"/>
              </a:ext>
            </a:extLst>
          </p:cNvPr>
          <p:cNvSpPr/>
          <p:nvPr/>
        </p:nvSpPr>
        <p:spPr>
          <a:xfrm>
            <a:off x="7691728" y="152392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y2mate.com - VTV3Nhạc các vòng quay của Chiếc nón kì diệu 2013">
            <a:hlinkClick r:id="" action="ppaction://media"/>
            <a:extLst>
              <a:ext uri="{FF2B5EF4-FFF2-40B4-BE49-F238E27FC236}">
                <a16:creationId xmlns:a16="http://schemas.microsoft.com/office/drawing/2014/main" xmlns="" id="{6DC2A584-E81B-4E0C-436D-369683FF4A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6300" y="6248400"/>
            <a:ext cx="609600" cy="609600"/>
          </a:xfrm>
          <a:prstGeom prst="rect">
            <a:avLst/>
          </a:prstGeom>
        </p:spPr>
      </p:pic>
      <p:grpSp>
        <p:nvGrpSpPr>
          <p:cNvPr id="56" name="Group 55">
            <a:extLst>
              <a:ext uri="{FF2B5EF4-FFF2-40B4-BE49-F238E27FC236}">
                <a16:creationId xmlns:a16="http://schemas.microsoft.com/office/drawing/2014/main" xmlns="" id="{CBC621DF-F9CE-F43B-A62E-E5D91EEE8486}"/>
              </a:ext>
            </a:extLst>
          </p:cNvPr>
          <p:cNvGrpSpPr/>
          <p:nvPr/>
        </p:nvGrpSpPr>
        <p:grpSpPr>
          <a:xfrm>
            <a:off x="2730751" y="1310197"/>
            <a:ext cx="6715980" cy="4051928"/>
            <a:chOff x="2730751" y="1310197"/>
            <a:chExt cx="6715980" cy="4051928"/>
          </a:xfrm>
        </p:grpSpPr>
        <p:grpSp>
          <p:nvGrpSpPr>
            <p:cNvPr id="22" name="Group 21">
              <a:extLst>
                <a:ext uri="{FF2B5EF4-FFF2-40B4-BE49-F238E27FC236}">
                  <a16:creationId xmlns:a16="http://schemas.microsoft.com/office/drawing/2014/main" xmlns="" id="{18F86810-AED6-5485-3E91-ABCA4D39E65A}"/>
                </a:ext>
              </a:extLst>
            </p:cNvPr>
            <p:cNvGrpSpPr/>
            <p:nvPr/>
          </p:nvGrpSpPr>
          <p:grpSpPr>
            <a:xfrm>
              <a:off x="2730751" y="1310197"/>
              <a:ext cx="6715980" cy="4051928"/>
              <a:chOff x="2730751" y="1310197"/>
              <a:chExt cx="6715980" cy="4051928"/>
            </a:xfrm>
          </p:grpSpPr>
          <p:graphicFrame>
            <p:nvGraphicFramePr>
              <p:cNvPr id="8" name="Chart 7">
                <a:extLst>
                  <a:ext uri="{FF2B5EF4-FFF2-40B4-BE49-F238E27FC236}">
                    <a16:creationId xmlns:a16="http://schemas.microsoft.com/office/drawing/2014/main" xmlns="" id="{1172F66F-9146-F444-0087-637D507D1FED}"/>
                  </a:ext>
                </a:extLst>
              </p:cNvPr>
              <p:cNvGraphicFramePr/>
              <p:nvPr/>
            </p:nvGraphicFramePr>
            <p:xfrm>
              <a:off x="2730751" y="1310197"/>
              <a:ext cx="6715980" cy="4051928"/>
            </p:xfrm>
            <a:graphic>
              <a:graphicData uri="http://schemas.openxmlformats.org/drawingml/2006/chart">
                <c:chart xmlns:c="http://schemas.openxmlformats.org/drawingml/2006/chart" xmlns:r="http://schemas.openxmlformats.org/officeDocument/2006/relationships" r:id="rId6"/>
              </a:graphicData>
            </a:graphic>
          </p:graphicFrame>
          <p:sp>
            <p:nvSpPr>
              <p:cNvPr id="5" name="TextBox 4">
                <a:hlinkClick r:id="rId7" action="ppaction://hlinksldjump"/>
                <a:extLst>
                  <a:ext uri="{FF2B5EF4-FFF2-40B4-BE49-F238E27FC236}">
                    <a16:creationId xmlns:a16="http://schemas.microsoft.com/office/drawing/2014/main" xmlns="" id="{B99049AC-7C13-A4E3-0928-F6EB5C403BEA}"/>
                  </a:ext>
                </a:extLst>
              </p:cNvPr>
              <p:cNvSpPr txBox="1"/>
              <p:nvPr/>
            </p:nvSpPr>
            <p:spPr>
              <a:xfrm rot="6083812">
                <a:off x="5988000" y="1976823"/>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6" name="TextBox 5">
                <a:hlinkClick r:id="rId8" action="ppaction://hlinksldjump"/>
                <a:extLst>
                  <a:ext uri="{FF2B5EF4-FFF2-40B4-BE49-F238E27FC236}">
                    <a16:creationId xmlns:a16="http://schemas.microsoft.com/office/drawing/2014/main" xmlns="" id="{8154E400-92E8-2B5D-9595-0F09D9450B4C}"/>
                  </a:ext>
                </a:extLst>
              </p:cNvPr>
              <p:cNvSpPr txBox="1"/>
              <p:nvPr/>
            </p:nvSpPr>
            <p:spPr>
              <a:xfrm rot="7595632">
                <a:off x="6445167" y="2181477"/>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2</a:t>
                </a:r>
              </a:p>
            </p:txBody>
          </p:sp>
          <p:sp>
            <p:nvSpPr>
              <p:cNvPr id="7" name="TextBox 6">
                <a:hlinkClick r:id="rId9" action="ppaction://hlinksldjump"/>
                <a:extLst>
                  <a:ext uri="{FF2B5EF4-FFF2-40B4-BE49-F238E27FC236}">
                    <a16:creationId xmlns:a16="http://schemas.microsoft.com/office/drawing/2014/main" xmlns="" id="{666A1BED-7835-74C1-58F0-7A953EC6BFDF}"/>
                  </a:ext>
                </a:extLst>
              </p:cNvPr>
              <p:cNvSpPr txBox="1"/>
              <p:nvPr/>
            </p:nvSpPr>
            <p:spPr>
              <a:xfrm rot="9105184">
                <a:off x="6774725" y="2558740"/>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3</a:t>
                </a:r>
              </a:p>
            </p:txBody>
          </p:sp>
          <p:sp>
            <p:nvSpPr>
              <p:cNvPr id="9" name="TextBox 8">
                <a:hlinkClick r:id="rId10" action="ppaction://hlinksldjump"/>
                <a:extLst>
                  <a:ext uri="{FF2B5EF4-FFF2-40B4-BE49-F238E27FC236}">
                    <a16:creationId xmlns:a16="http://schemas.microsoft.com/office/drawing/2014/main" xmlns="" id="{9E38D5F1-A910-B96B-18A8-757CDB1981E7}"/>
                  </a:ext>
                </a:extLst>
              </p:cNvPr>
              <p:cNvSpPr txBox="1"/>
              <p:nvPr/>
            </p:nvSpPr>
            <p:spPr>
              <a:xfrm rot="10510346">
                <a:off x="6923298" y="3033414"/>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4</a:t>
                </a:r>
              </a:p>
            </p:txBody>
          </p:sp>
          <p:sp>
            <p:nvSpPr>
              <p:cNvPr id="10" name="TextBox 9">
                <a:hlinkClick r:id="rId11" action="ppaction://hlinksldjump"/>
                <a:extLst>
                  <a:ext uri="{FF2B5EF4-FFF2-40B4-BE49-F238E27FC236}">
                    <a16:creationId xmlns:a16="http://schemas.microsoft.com/office/drawing/2014/main" xmlns="" id="{EA5E40D9-8B5C-C2ED-63EC-F341FBB35016}"/>
                  </a:ext>
                </a:extLst>
              </p:cNvPr>
              <p:cNvSpPr txBox="1"/>
              <p:nvPr/>
            </p:nvSpPr>
            <p:spPr>
              <a:xfrm rot="12150708">
                <a:off x="6859318" y="3539114"/>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5</a:t>
                </a:r>
              </a:p>
            </p:txBody>
          </p:sp>
          <p:sp>
            <p:nvSpPr>
              <p:cNvPr id="11" name="TextBox 10">
                <a:hlinkClick r:id="rId12" action="ppaction://hlinksldjump"/>
                <a:extLst>
                  <a:ext uri="{FF2B5EF4-FFF2-40B4-BE49-F238E27FC236}">
                    <a16:creationId xmlns:a16="http://schemas.microsoft.com/office/drawing/2014/main" xmlns="" id="{B7BC9E9E-DDE2-F3C7-7B57-73D8963E169B}"/>
                  </a:ext>
                </a:extLst>
              </p:cNvPr>
              <p:cNvSpPr txBox="1"/>
              <p:nvPr/>
            </p:nvSpPr>
            <p:spPr>
              <a:xfrm rot="13608361">
                <a:off x="6597465" y="3957811"/>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6</a:t>
                </a:r>
              </a:p>
            </p:txBody>
          </p:sp>
          <p:sp>
            <p:nvSpPr>
              <p:cNvPr id="13" name="TextBox 12">
                <a:hlinkClick r:id="rId13" action="ppaction://hlinksldjump"/>
                <a:extLst>
                  <a:ext uri="{FF2B5EF4-FFF2-40B4-BE49-F238E27FC236}">
                    <a16:creationId xmlns:a16="http://schemas.microsoft.com/office/drawing/2014/main" xmlns="" id="{1C869436-B81E-7FF1-BE3C-08FCC4AA6F8D}"/>
                  </a:ext>
                </a:extLst>
              </p:cNvPr>
              <p:cNvSpPr txBox="1"/>
              <p:nvPr/>
            </p:nvSpPr>
            <p:spPr>
              <a:xfrm rot="14645891">
                <a:off x="6184044" y="4226278"/>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7</a:t>
                </a:r>
              </a:p>
            </p:txBody>
          </p:sp>
          <p:sp>
            <p:nvSpPr>
              <p:cNvPr id="14" name="TextBox 13">
                <a:hlinkClick r:id="rId14" action="ppaction://hlinksldjump"/>
                <a:extLst>
                  <a:ext uri="{FF2B5EF4-FFF2-40B4-BE49-F238E27FC236}">
                    <a16:creationId xmlns:a16="http://schemas.microsoft.com/office/drawing/2014/main" xmlns="" id="{157EA531-22D3-778B-E36E-D79D7490CDD1}"/>
                  </a:ext>
                </a:extLst>
              </p:cNvPr>
              <p:cNvSpPr txBox="1"/>
              <p:nvPr/>
            </p:nvSpPr>
            <p:spPr>
              <a:xfrm rot="16200000">
                <a:off x="5736172" y="4313642"/>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8</a:t>
                </a:r>
              </a:p>
            </p:txBody>
          </p:sp>
          <p:sp>
            <p:nvSpPr>
              <p:cNvPr id="15" name="TextBox 14">
                <a:hlinkClick r:id="rId15" action="ppaction://hlinksldjump"/>
                <a:extLst>
                  <a:ext uri="{FF2B5EF4-FFF2-40B4-BE49-F238E27FC236}">
                    <a16:creationId xmlns:a16="http://schemas.microsoft.com/office/drawing/2014/main" xmlns="" id="{245ACD87-66D4-CE58-85C8-3AC6B59B46F2}"/>
                  </a:ext>
                </a:extLst>
              </p:cNvPr>
              <p:cNvSpPr txBox="1"/>
              <p:nvPr/>
            </p:nvSpPr>
            <p:spPr>
              <a:xfrm rot="17756202">
                <a:off x="5236716" y="4199501"/>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9</a:t>
                </a:r>
              </a:p>
            </p:txBody>
          </p:sp>
          <p:sp>
            <p:nvSpPr>
              <p:cNvPr id="17" name="TextBox 16">
                <a:hlinkClick r:id="rId16" action="ppaction://hlinksldjump"/>
                <a:extLst>
                  <a:ext uri="{FF2B5EF4-FFF2-40B4-BE49-F238E27FC236}">
                    <a16:creationId xmlns:a16="http://schemas.microsoft.com/office/drawing/2014/main" xmlns="" id="{8DD11B3B-BF76-BD02-FAE1-DC1FDA03E3DE}"/>
                  </a:ext>
                </a:extLst>
              </p:cNvPr>
              <p:cNvSpPr txBox="1"/>
              <p:nvPr/>
            </p:nvSpPr>
            <p:spPr>
              <a:xfrm rot="18984792">
                <a:off x="4763314" y="3958417"/>
                <a:ext cx="8274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10</a:t>
                </a:r>
              </a:p>
            </p:txBody>
          </p:sp>
          <p:sp>
            <p:nvSpPr>
              <p:cNvPr id="2" name="TextBox 1">
                <a:hlinkClick r:id="rId17" action="ppaction://hlinksldjump"/>
                <a:extLst>
                  <a:ext uri="{FF2B5EF4-FFF2-40B4-BE49-F238E27FC236}">
                    <a16:creationId xmlns:a16="http://schemas.microsoft.com/office/drawing/2014/main" xmlns="" id="{C7C60674-10B2-1648-992B-B4E10E580198}"/>
                  </a:ext>
                </a:extLst>
              </p:cNvPr>
              <p:cNvSpPr txBox="1"/>
              <p:nvPr/>
            </p:nvSpPr>
            <p:spPr>
              <a:xfrm rot="20418421">
                <a:off x="4511550" y="3523049"/>
                <a:ext cx="8274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11</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hlinkClick r:id="rId18" action="ppaction://hlinksldjump"/>
                <a:extLst>
                  <a:ext uri="{FF2B5EF4-FFF2-40B4-BE49-F238E27FC236}">
                    <a16:creationId xmlns:a16="http://schemas.microsoft.com/office/drawing/2014/main" xmlns="" id="{9E38B2A3-EC83-F126-3104-983541CAE94D}"/>
                  </a:ext>
                </a:extLst>
              </p:cNvPr>
              <p:cNvSpPr txBox="1"/>
              <p:nvPr/>
            </p:nvSpPr>
            <p:spPr>
              <a:xfrm rot="240989">
                <a:off x="4447789" y="3027214"/>
                <a:ext cx="8274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12</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hlinkClick r:id="rId19" action="ppaction://hlinksldjump"/>
                <a:extLst>
                  <a:ext uri="{FF2B5EF4-FFF2-40B4-BE49-F238E27FC236}">
                    <a16:creationId xmlns:a16="http://schemas.microsoft.com/office/drawing/2014/main" xmlns="" id="{6E6547D4-DA68-EDDB-2E88-E998FDA71011}"/>
                  </a:ext>
                </a:extLst>
              </p:cNvPr>
              <p:cNvSpPr txBox="1"/>
              <p:nvPr/>
            </p:nvSpPr>
            <p:spPr>
              <a:xfrm rot="1751947">
                <a:off x="4604443" y="2528112"/>
                <a:ext cx="8274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13</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hlinkClick r:id="rId20" action="ppaction://hlinksldjump"/>
                <a:extLst>
                  <a:ext uri="{FF2B5EF4-FFF2-40B4-BE49-F238E27FC236}">
                    <a16:creationId xmlns:a16="http://schemas.microsoft.com/office/drawing/2014/main" xmlns="" id="{3A4059CB-D914-0C60-E97A-EAA936D38AD8}"/>
                  </a:ext>
                </a:extLst>
              </p:cNvPr>
              <p:cNvSpPr txBox="1"/>
              <p:nvPr/>
            </p:nvSpPr>
            <p:spPr>
              <a:xfrm rot="3031278">
                <a:off x="4956229" y="2145265"/>
                <a:ext cx="8274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14</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a:hlinkClick r:id="rId21" action="ppaction://hlinksldjump"/>
                <a:extLst>
                  <a:ext uri="{FF2B5EF4-FFF2-40B4-BE49-F238E27FC236}">
                    <a16:creationId xmlns:a16="http://schemas.microsoft.com/office/drawing/2014/main" xmlns="" id="{61157A84-A824-ADC4-2D74-BE072B91D2BA}"/>
                  </a:ext>
                </a:extLst>
              </p:cNvPr>
              <p:cNvSpPr txBox="1"/>
              <p:nvPr/>
            </p:nvSpPr>
            <p:spPr>
              <a:xfrm rot="4514771">
                <a:off x="5420694" y="1929005"/>
                <a:ext cx="8274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15</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8" name="Isosceles Triangle 17">
              <a:hlinkClick r:id="rId7" action="ppaction://hlinksldjump"/>
              <a:extLst>
                <a:ext uri="{FF2B5EF4-FFF2-40B4-BE49-F238E27FC236}">
                  <a16:creationId xmlns:a16="http://schemas.microsoft.com/office/drawing/2014/main" xmlns="" id="{14ED094E-AC7A-CFAE-35B8-B66C0C93C068}"/>
                </a:ext>
              </a:extLst>
            </p:cNvPr>
            <p:cNvSpPr/>
            <p:nvPr/>
          </p:nvSpPr>
          <p:spPr>
            <a:xfrm rot="11563991">
              <a:off x="5957345" y="1531815"/>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hlinkClick r:id="rId8" action="ppaction://hlinksldjump"/>
              <a:extLst>
                <a:ext uri="{FF2B5EF4-FFF2-40B4-BE49-F238E27FC236}">
                  <a16:creationId xmlns:a16="http://schemas.microsoft.com/office/drawing/2014/main" xmlns="" id="{3CD0E2CB-D484-95BB-4547-6B8AF20B9FA8}"/>
                </a:ext>
              </a:extLst>
            </p:cNvPr>
            <p:cNvSpPr/>
            <p:nvPr/>
          </p:nvSpPr>
          <p:spPr>
            <a:xfrm rot="12935113">
              <a:off x="6312064" y="1744986"/>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hlinkClick r:id="rId9" action="ppaction://hlinksldjump"/>
              <a:extLst>
                <a:ext uri="{FF2B5EF4-FFF2-40B4-BE49-F238E27FC236}">
                  <a16:creationId xmlns:a16="http://schemas.microsoft.com/office/drawing/2014/main" xmlns="" id="{8AE16328-B1D4-4EC7-1508-1CBD97C0570C}"/>
                </a:ext>
              </a:extLst>
            </p:cNvPr>
            <p:cNvSpPr/>
            <p:nvPr/>
          </p:nvSpPr>
          <p:spPr>
            <a:xfrm rot="14410717">
              <a:off x="6601731" y="2042784"/>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hlinkClick r:id="rId10" action="ppaction://hlinksldjump"/>
              <a:extLst>
                <a:ext uri="{FF2B5EF4-FFF2-40B4-BE49-F238E27FC236}">
                  <a16:creationId xmlns:a16="http://schemas.microsoft.com/office/drawing/2014/main" xmlns="" id="{87919ECE-6A6C-48D9-8822-B492F5E633E3}"/>
                </a:ext>
              </a:extLst>
            </p:cNvPr>
            <p:cNvSpPr/>
            <p:nvPr/>
          </p:nvSpPr>
          <p:spPr>
            <a:xfrm rot="15857689">
              <a:off x="6700296" y="2444795"/>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hlinkClick r:id="rId11" action="ppaction://hlinksldjump"/>
              <a:extLst>
                <a:ext uri="{FF2B5EF4-FFF2-40B4-BE49-F238E27FC236}">
                  <a16:creationId xmlns:a16="http://schemas.microsoft.com/office/drawing/2014/main" xmlns="" id="{1084573A-F616-156A-EA7A-EE3ED4ACD5A6}"/>
                </a:ext>
              </a:extLst>
            </p:cNvPr>
            <p:cNvSpPr/>
            <p:nvPr/>
          </p:nvSpPr>
          <p:spPr>
            <a:xfrm rot="17272350">
              <a:off x="6680076" y="2833586"/>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hlinkClick r:id="rId12" action="ppaction://hlinksldjump"/>
              <a:extLst>
                <a:ext uri="{FF2B5EF4-FFF2-40B4-BE49-F238E27FC236}">
                  <a16:creationId xmlns:a16="http://schemas.microsoft.com/office/drawing/2014/main" xmlns="" id="{C736ACD1-8A10-5C6F-E08A-67AD001FAEC6}"/>
                </a:ext>
              </a:extLst>
            </p:cNvPr>
            <p:cNvSpPr/>
            <p:nvPr/>
          </p:nvSpPr>
          <p:spPr>
            <a:xfrm rot="18675847">
              <a:off x="6473044" y="3154921"/>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hlinkClick r:id="rId13" action="ppaction://hlinksldjump"/>
              <a:extLst>
                <a:ext uri="{FF2B5EF4-FFF2-40B4-BE49-F238E27FC236}">
                  <a16:creationId xmlns:a16="http://schemas.microsoft.com/office/drawing/2014/main" xmlns="" id="{F8694022-87C8-0E13-9163-2435025E89F5}"/>
                </a:ext>
              </a:extLst>
            </p:cNvPr>
            <p:cNvSpPr/>
            <p:nvPr/>
          </p:nvSpPr>
          <p:spPr>
            <a:xfrm rot="20126748">
              <a:off x="6144429" y="3419252"/>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a:hlinkClick r:id="rId20" action="ppaction://hlinksldjump"/>
              <a:extLst>
                <a:ext uri="{FF2B5EF4-FFF2-40B4-BE49-F238E27FC236}">
                  <a16:creationId xmlns:a16="http://schemas.microsoft.com/office/drawing/2014/main" xmlns="" id="{D50CC5E4-804A-EFDC-CF4E-53D63327004C}"/>
                </a:ext>
              </a:extLst>
            </p:cNvPr>
            <p:cNvSpPr/>
            <p:nvPr/>
          </p:nvSpPr>
          <p:spPr>
            <a:xfrm rot="8647215">
              <a:off x="5206528" y="1797712"/>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a:hlinkClick r:id="rId16" action="ppaction://hlinksldjump"/>
              <a:extLst>
                <a:ext uri="{FF2B5EF4-FFF2-40B4-BE49-F238E27FC236}">
                  <a16:creationId xmlns:a16="http://schemas.microsoft.com/office/drawing/2014/main" xmlns="" id="{D0D75E2D-C366-9B35-CAA3-D8855A151C34}"/>
                </a:ext>
              </a:extLst>
            </p:cNvPr>
            <p:cNvSpPr/>
            <p:nvPr/>
          </p:nvSpPr>
          <p:spPr>
            <a:xfrm rot="2857243">
              <a:off x="5027104" y="3181538"/>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a:hlinkClick r:id="rId15" action="ppaction://hlinksldjump"/>
              <a:extLst>
                <a:ext uri="{FF2B5EF4-FFF2-40B4-BE49-F238E27FC236}">
                  <a16:creationId xmlns:a16="http://schemas.microsoft.com/office/drawing/2014/main" xmlns="" id="{0EB22A55-72C4-8F6B-88A2-9669B9AF981F}"/>
                </a:ext>
              </a:extLst>
            </p:cNvPr>
            <p:cNvSpPr/>
            <p:nvPr/>
          </p:nvSpPr>
          <p:spPr>
            <a:xfrm rot="1416555">
              <a:off x="5350905" y="3443562"/>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a:hlinkClick r:id="rId14" action="ppaction://hlinksldjump"/>
              <a:extLst>
                <a:ext uri="{FF2B5EF4-FFF2-40B4-BE49-F238E27FC236}">
                  <a16:creationId xmlns:a16="http://schemas.microsoft.com/office/drawing/2014/main" xmlns="" id="{49FD631A-96ED-FA19-9C62-DF94A90A321F}"/>
                </a:ext>
              </a:extLst>
            </p:cNvPr>
            <p:cNvSpPr/>
            <p:nvPr/>
          </p:nvSpPr>
          <p:spPr>
            <a:xfrm>
              <a:off x="5748310" y="3515839"/>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a:hlinkClick r:id="rId17" action="ppaction://hlinksldjump"/>
              <a:extLst>
                <a:ext uri="{FF2B5EF4-FFF2-40B4-BE49-F238E27FC236}">
                  <a16:creationId xmlns:a16="http://schemas.microsoft.com/office/drawing/2014/main" xmlns="" id="{7EF1A05C-82A7-4C8C-3EC2-1F018BE3E60E}"/>
                </a:ext>
              </a:extLst>
            </p:cNvPr>
            <p:cNvSpPr/>
            <p:nvPr/>
          </p:nvSpPr>
          <p:spPr>
            <a:xfrm rot="4236676">
              <a:off x="4808046" y="2846933"/>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a:hlinkClick r:id="rId18" action="ppaction://hlinksldjump"/>
              <a:extLst>
                <a:ext uri="{FF2B5EF4-FFF2-40B4-BE49-F238E27FC236}">
                  <a16:creationId xmlns:a16="http://schemas.microsoft.com/office/drawing/2014/main" xmlns="" id="{C64E9E22-9276-D5FD-0C97-A3941135FE04}"/>
                </a:ext>
              </a:extLst>
            </p:cNvPr>
            <p:cNvSpPr/>
            <p:nvPr/>
          </p:nvSpPr>
          <p:spPr>
            <a:xfrm rot="5763103">
              <a:off x="4786466" y="2424966"/>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41">
              <a:hlinkClick r:id="rId19" action="ppaction://hlinksldjump"/>
              <a:extLst>
                <a:ext uri="{FF2B5EF4-FFF2-40B4-BE49-F238E27FC236}">
                  <a16:creationId xmlns:a16="http://schemas.microsoft.com/office/drawing/2014/main" xmlns="" id="{6DD94878-55D9-9E92-2DDA-0F9882E360E3}"/>
                </a:ext>
              </a:extLst>
            </p:cNvPr>
            <p:cNvSpPr/>
            <p:nvPr/>
          </p:nvSpPr>
          <p:spPr>
            <a:xfrm rot="7178622">
              <a:off x="4924855" y="2069892"/>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Isosceles Triangle 54">
              <a:hlinkClick r:id="rId21" action="ppaction://hlinksldjump"/>
              <a:extLst>
                <a:ext uri="{FF2B5EF4-FFF2-40B4-BE49-F238E27FC236}">
                  <a16:creationId xmlns:a16="http://schemas.microsoft.com/office/drawing/2014/main" xmlns="" id="{593E2D96-D2B9-0633-1C66-600B00FB5E16}"/>
                </a:ext>
              </a:extLst>
            </p:cNvPr>
            <p:cNvSpPr/>
            <p:nvPr/>
          </p:nvSpPr>
          <p:spPr>
            <a:xfrm rot="10076273">
              <a:off x="5553609" y="1612893"/>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xmlns="" id="{C051463A-FF52-CF46-60AF-CDEE8FD1A178}"/>
              </a:ext>
            </a:extLst>
          </p:cNvPr>
          <p:cNvGrpSpPr/>
          <p:nvPr/>
        </p:nvGrpSpPr>
        <p:grpSpPr>
          <a:xfrm>
            <a:off x="6005736" y="4810125"/>
            <a:ext cx="167643" cy="1016627"/>
            <a:chOff x="6020022" y="4597691"/>
            <a:chExt cx="167643" cy="1016627"/>
          </a:xfrm>
        </p:grpSpPr>
        <p:sp>
          <p:nvSpPr>
            <p:cNvPr id="57" name="Freeform: Shape 56">
              <a:extLst>
                <a:ext uri="{FF2B5EF4-FFF2-40B4-BE49-F238E27FC236}">
                  <a16:creationId xmlns:a16="http://schemas.microsoft.com/office/drawing/2014/main" xmlns="" id="{F32E9A07-4288-4076-9003-628BE5AAFEDE}"/>
                </a:ext>
              </a:extLst>
            </p:cNvPr>
            <p:cNvSpPr/>
            <p:nvPr/>
          </p:nvSpPr>
          <p:spPr>
            <a:xfrm rot="10800000" flipV="1">
              <a:off x="6020022" y="4597691"/>
              <a:ext cx="167641" cy="920154"/>
            </a:xfrm>
            <a:custGeom>
              <a:avLst/>
              <a:gdLst>
                <a:gd name="connsiteX0" fmla="*/ 1 w 167641"/>
                <a:gd name="connsiteY0" fmla="*/ 835791 h 835791"/>
                <a:gd name="connsiteX1" fmla="*/ 167641 w 167641"/>
                <a:gd name="connsiteY1" fmla="*/ 835791 h 835791"/>
                <a:gd name="connsiteX2" fmla="*/ 167641 w 167641"/>
                <a:gd name="connsiteY2" fmla="*/ 165397 h 835791"/>
                <a:gd name="connsiteX3" fmla="*/ 83821 w 167641"/>
                <a:gd name="connsiteY3" fmla="*/ 0 h 835791"/>
                <a:gd name="connsiteX4" fmla="*/ 0 w 167641"/>
                <a:gd name="connsiteY4" fmla="*/ 165397 h 835791"/>
                <a:gd name="connsiteX5" fmla="*/ 1 w 167641"/>
                <a:gd name="connsiteY5" fmla="*/ 165397 h 83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1" h="835791">
                  <a:moveTo>
                    <a:pt x="1" y="835791"/>
                  </a:moveTo>
                  <a:lnTo>
                    <a:pt x="167641" y="835791"/>
                  </a:lnTo>
                  <a:lnTo>
                    <a:pt x="167641" y="165397"/>
                  </a:lnTo>
                  <a:lnTo>
                    <a:pt x="83821" y="0"/>
                  </a:lnTo>
                  <a:lnTo>
                    <a:pt x="0" y="165397"/>
                  </a:lnTo>
                  <a:lnTo>
                    <a:pt x="1" y="165397"/>
                  </a:lnTo>
                  <a:close/>
                </a:path>
              </a:pathLst>
            </a:custGeom>
            <a:gradFill flip="none" rotWithShape="1">
              <a:gsLst>
                <a:gs pos="40000">
                  <a:srgbClr val="D6B700"/>
                </a:gs>
                <a:gs pos="0">
                  <a:srgbClr val="FFFF00"/>
                </a:gs>
                <a:gs pos="100000">
                  <a:schemeClr val="accent4">
                    <a:lumMod val="75000"/>
                  </a:schemeClr>
                </a:gs>
              </a:gsLst>
              <a:lin ang="10800000" scaled="1"/>
              <a:tileRect/>
            </a:gra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xmlns="" id="{3F04EA17-A3B7-4FF8-9E9F-7564078AB629}"/>
                </a:ext>
              </a:extLst>
            </p:cNvPr>
            <p:cNvSpPr/>
            <p:nvPr/>
          </p:nvSpPr>
          <p:spPr>
            <a:xfrm>
              <a:off x="6020022" y="5446675"/>
              <a:ext cx="167643" cy="167643"/>
            </a:xfrm>
            <a:prstGeom prst="ellipse">
              <a:avLst/>
            </a:prstGeom>
            <a:solidFill>
              <a:schemeClr val="tx1">
                <a:lumMod val="75000"/>
                <a:lumOff val="2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9" name="TextBox 58">
            <a:extLst>
              <a:ext uri="{FF2B5EF4-FFF2-40B4-BE49-F238E27FC236}">
                <a16:creationId xmlns:a16="http://schemas.microsoft.com/office/drawing/2014/main" xmlns="" id="{AE4FEE0B-8FF1-46EF-B66B-A5095396BCBE}"/>
              </a:ext>
            </a:extLst>
          </p:cNvPr>
          <p:cNvSpPr txBox="1"/>
          <p:nvPr/>
        </p:nvSpPr>
        <p:spPr>
          <a:xfrm>
            <a:off x="8742348" y="6056191"/>
            <a:ext cx="3364329" cy="738664"/>
          </a:xfrm>
          <a:prstGeom prst="rect">
            <a:avLst/>
          </a:prstGeom>
          <a:noFill/>
          <a:ln>
            <a:solidFill>
              <a:schemeClr val="accent6">
                <a:shade val="15000"/>
              </a:schemeClr>
            </a:solidFill>
          </a:ln>
        </p:spPr>
        <p:txBody>
          <a:bodyPr wrap="square">
            <a:spAutoFit/>
          </a:bodyPr>
          <a:lstStyle/>
          <a:p>
            <a:pPr algn="ctr"/>
            <a:r>
              <a:rPr lang="en-US" sz="1400" dirty="0">
                <a:solidFill>
                  <a:srgbClr val="FF0000"/>
                </a:solidFill>
                <a:latin typeface="Arial" panose="020B0604020202020204" pitchFamily="34" charset="0"/>
                <a:cs typeface="Arial" panose="020B0604020202020204" pitchFamily="34" charset="0"/>
              </a:rPr>
              <a:t>Click </a:t>
            </a:r>
            <a:r>
              <a:rPr lang="en-US" sz="1400" dirty="0" err="1">
                <a:solidFill>
                  <a:srgbClr val="FF0000"/>
                </a:solidFill>
                <a:latin typeface="Arial" panose="020B0604020202020204" pitchFamily="34" charset="0"/>
                <a:cs typeface="Arial" panose="020B0604020202020204" pitchFamily="34" charset="0"/>
              </a:rPr>
              <a:t>vào</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đây</a:t>
            </a:r>
            <a:r>
              <a:rPr lang="en-US" sz="1400" dirty="0">
                <a:solidFill>
                  <a:srgbClr val="FF0000"/>
                </a:solidFill>
                <a:latin typeface="Arial" panose="020B0604020202020204" pitchFamily="34" charset="0"/>
                <a:cs typeface="Arial" panose="020B0604020202020204" pitchFamily="34" charset="0"/>
              </a:rPr>
              <a:t> </a:t>
            </a:r>
            <a:r>
              <a:rPr lang="vi-VN"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khi</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thư</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kí</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thông</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báo</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đã</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tìm</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đủ</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đáp</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án</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của</a:t>
            </a:r>
            <a:r>
              <a:rPr lang="en-US" sz="1400" dirty="0">
                <a:solidFill>
                  <a:srgbClr val="FF0000"/>
                </a:solidFill>
                <a:latin typeface="Arial" panose="020B0604020202020204" pitchFamily="34" charset="0"/>
                <a:cs typeface="Arial" panose="020B0604020202020204" pitchFamily="34" charset="0"/>
              </a:rPr>
              <a:t> 15 </a:t>
            </a:r>
            <a:r>
              <a:rPr lang="en-US" sz="1400" dirty="0" err="1">
                <a:solidFill>
                  <a:srgbClr val="FF0000"/>
                </a:solidFill>
                <a:latin typeface="Arial" panose="020B0604020202020204" pitchFamily="34" charset="0"/>
                <a:cs typeface="Arial" panose="020B0604020202020204" pitchFamily="34" charset="0"/>
              </a:rPr>
              <a:t>câu</a:t>
            </a:r>
            <a:r>
              <a:rPr lang="vi-VN" sz="1400" dirty="0">
                <a:solidFill>
                  <a:srgbClr val="FF0000"/>
                </a:solidFill>
                <a:latin typeface="Arial" panose="020B0604020202020204" pitchFamily="34" charset="0"/>
                <a:cs typeface="Arial" panose="020B0604020202020204" pitchFamily="34" charset="0"/>
              </a:rPr>
              <a:t>) để về slide thông điệp của từ khoá</a:t>
            </a:r>
            <a:endParaRPr lang="en-US" sz="1400" dirty="0">
              <a:solidFill>
                <a:srgbClr val="FF0000"/>
              </a:solidFill>
              <a:latin typeface="Arial" panose="020B0604020202020204" pitchFamily="34" charset="0"/>
              <a:cs typeface="Arial" panose="020B0604020202020204" pitchFamily="34" charset="0"/>
            </a:endParaRPr>
          </a:p>
        </p:txBody>
      </p:sp>
      <p:pic>
        <p:nvPicPr>
          <p:cNvPr id="60" name="Graphic 59" descr="Right pointing backhand index with solid fill">
            <a:hlinkClick r:id="rId22" action="ppaction://hlinksldjump"/>
            <a:extLst>
              <a:ext uri="{FF2B5EF4-FFF2-40B4-BE49-F238E27FC236}">
                <a16:creationId xmlns:a16="http://schemas.microsoft.com/office/drawing/2014/main" xmlns="" id="{38A5434D-DD87-4302-86B6-CD982EB25418}"/>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tretch>
            <a:fillRect/>
          </a:stretch>
        </p:blipFill>
        <p:spPr>
          <a:xfrm>
            <a:off x="10003196" y="6073276"/>
            <a:ext cx="264869" cy="264869"/>
          </a:xfrm>
          <a:prstGeom prst="rect">
            <a:avLst/>
          </a:prstGeom>
        </p:spPr>
      </p:pic>
      <p:pic>
        <p:nvPicPr>
          <p:cNvPr id="62" name="image4.png">
            <a:extLst>
              <a:ext uri="{FF2B5EF4-FFF2-40B4-BE49-F238E27FC236}">
                <a16:creationId xmlns:a16="http://schemas.microsoft.com/office/drawing/2014/main" xmlns="" id="{07AB65F8-5C3B-4E09-8064-AABE129B720F}"/>
              </a:ext>
            </a:extLst>
          </p:cNvPr>
          <p:cNvPicPr>
            <a:picLocks noChangeAspect="1"/>
          </p:cNvPicPr>
          <p:nvPr/>
        </p:nvPicPr>
        <p:blipFill>
          <a:blip r:embed="rId25" cstate="print"/>
          <a:stretch>
            <a:fillRect/>
          </a:stretch>
        </p:blipFill>
        <p:spPr>
          <a:xfrm>
            <a:off x="117512" y="88077"/>
            <a:ext cx="625171" cy="612210"/>
          </a:xfrm>
          <a:prstGeom prst="rect">
            <a:avLst/>
          </a:prstGeom>
        </p:spPr>
      </p:pic>
      <p:grpSp>
        <p:nvGrpSpPr>
          <p:cNvPr id="63" name="Group 11">
            <a:extLst>
              <a:ext uri="{FF2B5EF4-FFF2-40B4-BE49-F238E27FC236}">
                <a16:creationId xmlns:a16="http://schemas.microsoft.com/office/drawing/2014/main" xmlns="" id="{F8633070-2BFC-423A-8F81-828EA7ADB26D}"/>
              </a:ext>
            </a:extLst>
          </p:cNvPr>
          <p:cNvGrpSpPr>
            <a:grpSpLocks/>
          </p:cNvGrpSpPr>
          <p:nvPr/>
        </p:nvGrpSpPr>
        <p:grpSpPr bwMode="auto">
          <a:xfrm>
            <a:off x="806095" y="158369"/>
            <a:ext cx="625171" cy="541918"/>
            <a:chOff x="0" y="0"/>
            <a:chExt cx="666" cy="559"/>
          </a:xfrm>
        </p:grpSpPr>
        <p:sp>
          <p:nvSpPr>
            <p:cNvPr id="64" name="Freeform 12">
              <a:extLst>
                <a:ext uri="{FF2B5EF4-FFF2-40B4-BE49-F238E27FC236}">
                  <a16:creationId xmlns:a16="http://schemas.microsoft.com/office/drawing/2014/main" xmlns="" id="{1EBF3CE6-CEC8-4596-8604-D3FCA5C76EFC}"/>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4502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750" fill="hold"/>
                                        <p:tgtEl>
                                          <p:spTgt spid="52"/>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750" fill="hold"/>
                                        <p:tgtEl>
                                          <p:spTgt spid="53"/>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750" fill="hold"/>
                                        <p:tgtEl>
                                          <p:spTgt spid="54"/>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750" fill="hold"/>
                                        <p:tgtEl>
                                          <p:spTgt spid="43"/>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750" fill="hold"/>
                                        <p:tgtEl>
                                          <p:spTgt spid="44"/>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0"/>
                                  </p:stCondLst>
                                  <p:childTnLst>
                                    <p:anim calcmode="discrete" valueType="str">
                                      <p:cBhvr>
                                        <p:cTn id="16" dur="750" fill="hold"/>
                                        <p:tgtEl>
                                          <p:spTgt spid="45"/>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0"/>
                                  </p:stCondLst>
                                  <p:childTnLst>
                                    <p:anim calcmode="discrete" valueType="str">
                                      <p:cBhvr>
                                        <p:cTn id="18" dur="750" fill="hold"/>
                                        <p:tgtEl>
                                          <p:spTgt spid="46"/>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750" fill="hold"/>
                                        <p:tgtEl>
                                          <p:spTgt spid="47"/>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0"/>
                                  </p:stCondLst>
                                  <p:childTnLst>
                                    <p:anim calcmode="discrete" valueType="str">
                                      <p:cBhvr>
                                        <p:cTn id="22" dur="750" fill="hold"/>
                                        <p:tgtEl>
                                          <p:spTgt spid="48"/>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0"/>
                                  </p:stCondLst>
                                  <p:childTnLst>
                                    <p:anim calcmode="discrete" valueType="str">
                                      <p:cBhvr>
                                        <p:cTn id="24" dur="750" fill="hold"/>
                                        <p:tgtEl>
                                          <p:spTgt spid="49"/>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0"/>
                                  </p:stCondLst>
                                  <p:childTnLst>
                                    <p:anim calcmode="discrete" valueType="str">
                                      <p:cBhvr>
                                        <p:cTn id="26" dur="750" fill="hold"/>
                                        <p:tgtEl>
                                          <p:spTgt spid="50"/>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grpId="0" nodeType="withEffect">
                                  <p:stCondLst>
                                    <p:cond delay="0"/>
                                  </p:stCondLst>
                                  <p:childTnLst>
                                    <p:anim calcmode="discrete" valueType="str">
                                      <p:cBhvr>
                                        <p:cTn id="28" dur="750" fill="hold"/>
                                        <p:tgtEl>
                                          <p:spTgt spid="5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8" presetClass="emph" presetSubtype="0" repeatCount="indefinite" fill="hold" grpId="0" nodeType="withEffect">
                                  <p:stCondLst>
                                    <p:cond delay="0"/>
                                  </p:stCondLst>
                                  <p:childTnLst>
                                    <p:animRot by="-21600000">
                                      <p:cBhvr>
                                        <p:cTn id="33" dur="500" fill="hold"/>
                                        <p:tgtEl>
                                          <p:spTgt spid="31"/>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500" fill="hold"/>
                                        <p:tgtEl>
                                          <p:spTgt spid="56"/>
                                        </p:tgtEl>
                                        <p:attrNameLst>
                                          <p:attrName>r</p:attrName>
                                        </p:attrNameLst>
                                      </p:cBhvr>
                                    </p:animRot>
                                  </p:childTnLst>
                                </p:cTn>
                              </p:par>
                              <p:par>
                                <p:cTn id="36" presetID="1" presetClass="mediacall" presetSubtype="0" fill="hold" nodeType="withEffect">
                                  <p:stCondLst>
                                    <p:cond delay="0"/>
                                  </p:stCondLst>
                                  <p:childTnLst>
                                    <p:cmd type="call" cmd="playFrom(0.0)">
                                      <p:cBhvr>
                                        <p:cTn id="37" dur="19199" fill="hold"/>
                                        <p:tgtEl>
                                          <p:spTgt spid="16"/>
                                        </p:tgtEl>
                                      </p:cBhvr>
                                    </p:cmd>
                                  </p:childTnLst>
                                </p:cTn>
                              </p:par>
                            </p:childTnLst>
                          </p:cTn>
                        </p:par>
                      </p:childTnLst>
                    </p:cTn>
                  </p:par>
                  <p:par>
                    <p:cTn id="38" fill="hold">
                      <p:stCondLst>
                        <p:cond delay="indefinite"/>
                      </p:stCondLst>
                      <p:childTnLst>
                        <p:par>
                          <p:cTn id="39" fill="hold">
                            <p:stCondLst>
                              <p:cond delay="0"/>
                            </p:stCondLst>
                            <p:childTnLst>
                              <p:par>
                                <p:cTn id="40" presetID="8" presetClass="emph" presetSubtype="0" decel="100000" fill="hold" grpId="1" nodeType="clickEffect">
                                  <p:stCondLst>
                                    <p:cond delay="1000"/>
                                  </p:stCondLst>
                                  <p:childTnLst>
                                    <p:animRot by="-21600000">
                                      <p:cBhvr>
                                        <p:cTn id="41" dur="1000" fill="hold"/>
                                        <p:tgtEl>
                                          <p:spTgt spid="31"/>
                                        </p:tgtEl>
                                        <p:attrNameLst>
                                          <p:attrName>r</p:attrName>
                                        </p:attrNameLst>
                                      </p:cBhvr>
                                    </p:animRot>
                                  </p:childTnLst>
                                </p:cTn>
                              </p:par>
                              <p:par>
                                <p:cTn id="42" presetID="8" presetClass="emph" presetSubtype="0" fill="hold" nodeType="withEffect">
                                  <p:stCondLst>
                                    <p:cond delay="1000"/>
                                  </p:stCondLst>
                                  <p:childTnLst>
                                    <p:animRot by="21600000">
                                      <p:cBhvr>
                                        <p:cTn id="43" dur="1000" fill="hold"/>
                                        <p:tgtEl>
                                          <p:spTgt spid="56"/>
                                        </p:tgtEl>
                                        <p:attrNameLst>
                                          <p:attrName>r</p:attrName>
                                        </p:attrNameLst>
                                      </p:cBhvr>
                                    </p:animRot>
                                  </p:childTnLst>
                                </p:cTn>
                              </p:par>
                            </p:childTnLst>
                          </p:cTn>
                        </p:par>
                      </p:childTnLst>
                    </p:cTn>
                  </p:par>
                </p:childTnLst>
              </p:cTn>
              <p:nextCondLst>
                <p:cond evt="onClick" delay="0">
                  <p:tgtEl>
                    <p:spTgt spid="4"/>
                  </p:tgtEl>
                </p:cond>
              </p:nextCondLst>
            </p:seq>
            <p:audio>
              <p:cMediaNode showWhenStopped="0">
                <p:cTn id="44" repeatCount="indefinite" fill="hold" display="0">
                  <p:stCondLst>
                    <p:cond delay="indefinite"/>
                  </p:stCondLst>
                  <p:endCondLst>
                    <p:cond evt="onStopAudio" delay="0">
                      <p:tgtEl>
                        <p:sldTgt/>
                      </p:tgtEl>
                    </p:cond>
                  </p:endCondLst>
                </p:cTn>
                <p:tgtEl>
                  <p:spTgt spid="16"/>
                </p:tgtEl>
              </p:cMediaNode>
            </p:audio>
          </p:childTnLst>
        </p:cTn>
      </p:par>
    </p:tnLst>
    <p:bldLst>
      <p:bldGraphic spid="31" grpId="0">
        <p:bldAsOne/>
      </p:bldGraphic>
      <p:bldGraphic spid="31" grpId="1">
        <p:bldAsOne/>
      </p:bldGraphic>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0" y="2150382"/>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3061074" y="221116"/>
            <a:ext cx="8597900" cy="135890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Hiểu và ghi nhớ công ơn của người khác đối với mình.</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descr="A colorful kite with a black background&#10;&#10;Description automatically generated">
            <a:extLst>
              <a:ext uri="{FF2B5EF4-FFF2-40B4-BE49-F238E27FC236}">
                <a16:creationId xmlns:a16="http://schemas.microsoft.com/office/drawing/2014/main" xmlns="" id="{F9CC8F82-0812-7971-967E-FB0F2D0B4A9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600" y="63500"/>
            <a:ext cx="596900" cy="596900"/>
          </a:xfrm>
          <a:prstGeom prst="rect">
            <a:avLst/>
          </a:prstGeom>
        </p:spPr>
      </p:pic>
      <p:sp>
        <p:nvSpPr>
          <p:cNvPr id="15" name="Đáp án B">
            <a:extLst>
              <a:ext uri="{FF2B5EF4-FFF2-40B4-BE49-F238E27FC236}">
                <a16:creationId xmlns:a16="http://schemas.microsoft.com/office/drawing/2014/main" xmlns="" id="{B504175A-062C-3F1D-4DEA-BCD56D2C9EB0}"/>
              </a:ext>
            </a:extLst>
          </p:cNvPr>
          <p:cNvSpPr/>
          <p:nvPr/>
        </p:nvSpPr>
        <p:spPr>
          <a:xfrm>
            <a:off x="4787675" y="1801132"/>
            <a:ext cx="5144698" cy="135890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a:solidFill>
                  <a:srgbClr val="FF0000"/>
                </a:solidFill>
                <a:latin typeface="Times New Roman" panose="02020603050405020304" pitchFamily="18" charset="0"/>
                <a:cs typeface="Times New Roman" panose="02020603050405020304" pitchFamily="18" charset="0"/>
              </a:rPr>
              <a:t>B</a:t>
            </a:r>
            <a:r>
              <a:rPr lang="en-GB" sz="3600" b="1">
                <a:solidFill>
                  <a:schemeClr val="tx1"/>
                </a:solidFill>
                <a:latin typeface="Times New Roman" panose="02020603050405020304" pitchFamily="18" charset="0"/>
                <a:cs typeface="Times New Roman" panose="02020603050405020304" pitchFamily="18" charset="0"/>
              </a:rPr>
              <a:t>IẾT ƠN</a:t>
            </a:r>
            <a:endParaRPr lang="en-US" sz="54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pic>
        <p:nvPicPr>
          <p:cNvPr id="1033" name="Picture 1032" descr="A red and black logo&#10;&#10;Description automatically generated">
            <a:extLst>
              <a:ext uri="{FF2B5EF4-FFF2-40B4-BE49-F238E27FC236}">
                <a16:creationId xmlns:a16="http://schemas.microsoft.com/office/drawing/2014/main" xmlns="" id="{1C3B1D2D-9AFF-140B-B5BE-12E65C9BE97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0100" y="0"/>
            <a:ext cx="778102" cy="778102"/>
          </a:xfrm>
          <a:prstGeom prst="rect">
            <a:avLst/>
          </a:prstGeom>
        </p:spPr>
      </p:pic>
      <p:sp>
        <p:nvSpPr>
          <p:cNvPr id="1034" name="Arrow: Left 1033">
            <a:hlinkClick r:id="rId10" action="ppaction://hlinksldjump"/>
            <a:extLst>
              <a:ext uri="{FF2B5EF4-FFF2-40B4-BE49-F238E27FC236}">
                <a16:creationId xmlns:a16="http://schemas.microsoft.com/office/drawing/2014/main" xmlns="" id="{F3098572-B3D3-3843-A466-C4655CA7C2E7}"/>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4" name="Picture 3" descr="A blue and white alarm clock with bells&#10;&#10;Description automatically generated">
            <a:extLst>
              <a:ext uri="{FF2B5EF4-FFF2-40B4-BE49-F238E27FC236}">
                <a16:creationId xmlns:a16="http://schemas.microsoft.com/office/drawing/2014/main" xmlns="" id="{3E2EB007-5E5C-0AF4-0C53-196539B9935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77301" y="5826341"/>
            <a:ext cx="2114699" cy="1031659"/>
          </a:xfrm>
          <a:prstGeom prst="rect">
            <a:avLst/>
          </a:prstGeom>
        </p:spPr>
      </p:pic>
      <p:sp>
        <p:nvSpPr>
          <p:cNvPr id="6" name="Oval 5">
            <a:extLst>
              <a:ext uri="{FF2B5EF4-FFF2-40B4-BE49-F238E27FC236}">
                <a16:creationId xmlns:a16="http://schemas.microsoft.com/office/drawing/2014/main" xmlns="" id="{2D3EDA39-3525-F8F6-E2C3-C3979EFBA57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7" name="Oval 6">
            <a:extLst>
              <a:ext uri="{FF2B5EF4-FFF2-40B4-BE49-F238E27FC236}">
                <a16:creationId xmlns:a16="http://schemas.microsoft.com/office/drawing/2014/main" xmlns="" id="{93D146F8-176A-570E-2F67-074DB7D88B6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9" name="Oval 8">
            <a:extLst>
              <a:ext uri="{FF2B5EF4-FFF2-40B4-BE49-F238E27FC236}">
                <a16:creationId xmlns:a16="http://schemas.microsoft.com/office/drawing/2014/main" xmlns="" id="{5BA704F8-C249-C8F6-58D5-3ACD89ED6FAE}"/>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 name="Oval 9">
            <a:extLst>
              <a:ext uri="{FF2B5EF4-FFF2-40B4-BE49-F238E27FC236}">
                <a16:creationId xmlns:a16="http://schemas.microsoft.com/office/drawing/2014/main" xmlns="" id="{6A995D6A-2F26-96D3-6219-ACAE49B6A7E8}"/>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1" name="Oval 10">
            <a:extLst>
              <a:ext uri="{FF2B5EF4-FFF2-40B4-BE49-F238E27FC236}">
                <a16:creationId xmlns:a16="http://schemas.microsoft.com/office/drawing/2014/main" xmlns="" id="{5B32315E-EDC9-429A-A069-736EADA6753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2" name="Oval 11">
            <a:extLst>
              <a:ext uri="{FF2B5EF4-FFF2-40B4-BE49-F238E27FC236}">
                <a16:creationId xmlns:a16="http://schemas.microsoft.com/office/drawing/2014/main" xmlns="" id="{524584B7-5889-87AC-500A-5BD6DA4D848E}"/>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3" name="Oval 12">
            <a:extLst>
              <a:ext uri="{FF2B5EF4-FFF2-40B4-BE49-F238E27FC236}">
                <a16:creationId xmlns:a16="http://schemas.microsoft.com/office/drawing/2014/main" xmlns="" id="{0743E9D0-4278-6E4E-6AE4-8B0BD7AC49A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4" name="Oval 13">
            <a:extLst>
              <a:ext uri="{FF2B5EF4-FFF2-40B4-BE49-F238E27FC236}">
                <a16:creationId xmlns:a16="http://schemas.microsoft.com/office/drawing/2014/main" xmlns="" id="{FC548438-755C-D246-2FBC-C28750133D1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6" name="Oval 15">
            <a:extLst>
              <a:ext uri="{FF2B5EF4-FFF2-40B4-BE49-F238E27FC236}">
                <a16:creationId xmlns:a16="http://schemas.microsoft.com/office/drawing/2014/main" xmlns="" id="{7CE78269-085D-9211-EB67-6BEF073E76AF}"/>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7" name="Oval 16">
            <a:extLst>
              <a:ext uri="{FF2B5EF4-FFF2-40B4-BE49-F238E27FC236}">
                <a16:creationId xmlns:a16="http://schemas.microsoft.com/office/drawing/2014/main" xmlns="" id="{5DA0D449-97BB-AA8C-BCCB-F736959EEBBF}"/>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8" name="Oval 17">
            <a:extLst>
              <a:ext uri="{FF2B5EF4-FFF2-40B4-BE49-F238E27FC236}">
                <a16:creationId xmlns:a16="http://schemas.microsoft.com/office/drawing/2014/main" xmlns="" id="{694D0F26-DDCE-EFD6-E25E-4967044ADC29}"/>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9" name="Oval 18">
            <a:extLst>
              <a:ext uri="{FF2B5EF4-FFF2-40B4-BE49-F238E27FC236}">
                <a16:creationId xmlns:a16="http://schemas.microsoft.com/office/drawing/2014/main" xmlns="" id="{585C6D9E-6AC5-842F-C2D1-8266C24AFD3D}"/>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20" name="Oval 19">
            <a:extLst>
              <a:ext uri="{FF2B5EF4-FFF2-40B4-BE49-F238E27FC236}">
                <a16:creationId xmlns:a16="http://schemas.microsoft.com/office/drawing/2014/main" xmlns="" id="{6BC00C10-1750-DC0D-0DCC-598D7C93B407}"/>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21" name="Oval 20">
            <a:extLst>
              <a:ext uri="{FF2B5EF4-FFF2-40B4-BE49-F238E27FC236}">
                <a16:creationId xmlns:a16="http://schemas.microsoft.com/office/drawing/2014/main" xmlns="" id="{D7BE126B-7E39-08E9-5ECB-78316FBAD440}"/>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22" name="Oval 21">
            <a:extLst>
              <a:ext uri="{FF2B5EF4-FFF2-40B4-BE49-F238E27FC236}">
                <a16:creationId xmlns:a16="http://schemas.microsoft.com/office/drawing/2014/main" xmlns="" id="{1E1A22E9-917A-BA08-6A4B-98F598F4AC93}"/>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23" name="Oval 22">
            <a:extLst>
              <a:ext uri="{FF2B5EF4-FFF2-40B4-BE49-F238E27FC236}">
                <a16:creationId xmlns:a16="http://schemas.microsoft.com/office/drawing/2014/main" xmlns="" id="{E3A09F84-A707-D422-40A5-2142DC508361}"/>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24" name="TextBox 23">
            <a:extLst>
              <a:ext uri="{FF2B5EF4-FFF2-40B4-BE49-F238E27FC236}">
                <a16:creationId xmlns:a16="http://schemas.microsoft.com/office/drawing/2014/main" xmlns="" id="{6DE9D46A-1B9E-E982-7C64-39CB6D70FEC9}"/>
              </a:ext>
            </a:extLst>
          </p:cNvPr>
          <p:cNvSpPr txBox="1"/>
          <p:nvPr/>
        </p:nvSpPr>
        <p:spPr>
          <a:xfrm>
            <a:off x="1829310" y="3531494"/>
            <a:ext cx="8533380" cy="1569660"/>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a:t>
            </a:r>
            <a:endParaRPr lang="en-GB" sz="2400" dirty="0">
              <a:solidFill>
                <a:srgbClr val="00B050"/>
              </a:solidFill>
            </a:endParaRPr>
          </a:p>
          <a:p>
            <a:pPr algn="just"/>
            <a:r>
              <a:rPr lang="en-GB" sz="2400" dirty="0"/>
              <a:t>“</a:t>
            </a:r>
            <a:r>
              <a:rPr lang="vi-VN" sz="2400" dirty="0"/>
              <a:t>Việt Nam luôn </a:t>
            </a:r>
            <a:r>
              <a:rPr lang="vi-VN" sz="2400" dirty="0">
                <a:solidFill>
                  <a:srgbClr val="FF0000"/>
                </a:solidFill>
              </a:rPr>
              <a:t>biết ơn </a:t>
            </a:r>
            <a:r>
              <a:rPr lang="vi-VN" sz="2400" dirty="0"/>
              <a:t>sự giúp đỡ quý báu của Chính phủ và nhân dân Trung Quốc trong hai cuộc kháng chiến chống thực dân Pháp và đế quốc Mỹ.</a:t>
            </a:r>
            <a:r>
              <a:rPr lang="en-GB" sz="2400" dirty="0"/>
              <a:t>”</a:t>
            </a:r>
            <a:endParaRPr lang="en-US" sz="2400" dirty="0"/>
          </a:p>
        </p:txBody>
      </p:sp>
    </p:spTree>
    <p:extLst>
      <p:ext uri="{BB962C8B-B14F-4D97-AF65-F5344CB8AC3E}">
        <p14:creationId xmlns:p14="http://schemas.microsoft.com/office/powerpoint/2010/main" val="403773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2"/>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2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2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2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6"/>
                  </p:tgtEl>
                </p:cond>
              </p:nextCondLst>
            </p:seq>
          </p:childTnLst>
        </p:cTn>
      </p:par>
    </p:tnLst>
    <p:bldLst>
      <p:bldP spid="15" grpId="0" animBg="1"/>
      <p:bldP spid="7" grpId="0" animBg="1"/>
      <p:bldP spid="9" grpId="0" animBg="1"/>
      <p:bldP spid="10" grpId="0" animBg="1"/>
      <p:bldP spid="11" grpId="0" animBg="1"/>
      <p:bldP spid="12" grpId="0" animBg="1"/>
      <p:bldP spid="13" grpId="0" animBg="1"/>
      <p:bldP spid="14"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0" y="2236292"/>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2</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3172695" y="221116"/>
            <a:ext cx="8597900" cy="135890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Gần nhau, về quan hệ tinh thần, tình cảm (nói khái quát).</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899296" y="1887042"/>
            <a:ext cx="5144698" cy="135890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GẦN GŨ</a:t>
            </a:r>
            <a:r>
              <a:rPr lang="en-GB" sz="3200" b="1">
                <a:solidFill>
                  <a:srgbClr val="FF0000"/>
                </a:solidFill>
                <a:latin typeface="Times New Roman" panose="02020603050405020304" pitchFamily="18" charset="0"/>
                <a:cs typeface="Times New Roman" panose="02020603050405020304" pitchFamily="18" charset="0"/>
              </a:rPr>
              <a:t>I</a:t>
            </a:r>
            <a:r>
              <a:rPr lang="en-GB" sz="3200" b="1">
                <a:solidFill>
                  <a:schemeClr val="tx1"/>
                </a:solidFill>
                <a:latin typeface="Times New Roman" panose="02020603050405020304" pitchFamily="18" charset="0"/>
                <a:cs typeface="Times New Roman" panose="02020603050405020304" pitchFamily="18" charset="0"/>
              </a:rPr>
              <a:t> </a:t>
            </a:r>
            <a:endParaRPr lang="en-US" sz="32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xmlns="" id="{CE1810BF-6DC9-7AAD-9532-50374F381632}"/>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4" name="Picture 3" descr="A blue and white alarm clock with bells&#10;&#10;Description automatically generated">
            <a:extLst>
              <a:ext uri="{FF2B5EF4-FFF2-40B4-BE49-F238E27FC236}">
                <a16:creationId xmlns:a16="http://schemas.microsoft.com/office/drawing/2014/main" xmlns="" id="{FC839085-5040-5F01-8614-01444B2854E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7301" y="5826341"/>
            <a:ext cx="2114699" cy="1031659"/>
          </a:xfrm>
          <a:prstGeom prst="rect">
            <a:avLst/>
          </a:prstGeom>
        </p:spPr>
      </p:pic>
      <p:sp>
        <p:nvSpPr>
          <p:cNvPr id="6" name="Oval 5">
            <a:extLst>
              <a:ext uri="{FF2B5EF4-FFF2-40B4-BE49-F238E27FC236}">
                <a16:creationId xmlns:a16="http://schemas.microsoft.com/office/drawing/2014/main" xmlns="" id="{7CFC84D8-BAEA-731F-11C2-09EBA3DCC54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7" name="Oval 6">
            <a:extLst>
              <a:ext uri="{FF2B5EF4-FFF2-40B4-BE49-F238E27FC236}">
                <a16:creationId xmlns:a16="http://schemas.microsoft.com/office/drawing/2014/main" xmlns="" id="{589D5CFC-B3B1-F7C4-BCAC-7761C6BFB0C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9" name="Oval 8">
            <a:extLst>
              <a:ext uri="{FF2B5EF4-FFF2-40B4-BE49-F238E27FC236}">
                <a16:creationId xmlns:a16="http://schemas.microsoft.com/office/drawing/2014/main" xmlns="" id="{7907C12C-6857-AEF7-4898-1A63D1245FF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 name="Oval 9">
            <a:extLst>
              <a:ext uri="{FF2B5EF4-FFF2-40B4-BE49-F238E27FC236}">
                <a16:creationId xmlns:a16="http://schemas.microsoft.com/office/drawing/2014/main" xmlns="" id="{8E93E217-3492-A0E2-E890-082B7EC1A36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1" name="Oval 10">
            <a:extLst>
              <a:ext uri="{FF2B5EF4-FFF2-40B4-BE49-F238E27FC236}">
                <a16:creationId xmlns:a16="http://schemas.microsoft.com/office/drawing/2014/main" xmlns="" id="{92FB5F48-D295-3DA1-89FA-BBBA0CA3F90F}"/>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2" name="Oval 11">
            <a:extLst>
              <a:ext uri="{FF2B5EF4-FFF2-40B4-BE49-F238E27FC236}">
                <a16:creationId xmlns:a16="http://schemas.microsoft.com/office/drawing/2014/main" xmlns="" id="{B8F0C3E4-CE32-14FD-4542-33D6907CDA8F}"/>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3" name="Oval 12">
            <a:extLst>
              <a:ext uri="{FF2B5EF4-FFF2-40B4-BE49-F238E27FC236}">
                <a16:creationId xmlns:a16="http://schemas.microsoft.com/office/drawing/2014/main" xmlns="" id="{1529BB12-DA4F-CC31-EEB7-D410968C0818}"/>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4" name="Oval 13">
            <a:extLst>
              <a:ext uri="{FF2B5EF4-FFF2-40B4-BE49-F238E27FC236}">
                <a16:creationId xmlns:a16="http://schemas.microsoft.com/office/drawing/2014/main" xmlns="" id="{67500634-8A46-0BB7-9FB3-7466D6CA515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6" name="Oval 15">
            <a:extLst>
              <a:ext uri="{FF2B5EF4-FFF2-40B4-BE49-F238E27FC236}">
                <a16:creationId xmlns:a16="http://schemas.microsoft.com/office/drawing/2014/main" xmlns="" id="{39D4614A-0962-F0F5-BB46-5475A2728DB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7" name="Oval 16">
            <a:extLst>
              <a:ext uri="{FF2B5EF4-FFF2-40B4-BE49-F238E27FC236}">
                <a16:creationId xmlns:a16="http://schemas.microsoft.com/office/drawing/2014/main" xmlns="" id="{32EB0038-00CD-2957-D4BC-23AD5CC15D5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8" name="Oval 17">
            <a:extLst>
              <a:ext uri="{FF2B5EF4-FFF2-40B4-BE49-F238E27FC236}">
                <a16:creationId xmlns:a16="http://schemas.microsoft.com/office/drawing/2014/main" xmlns="" id="{EEF187E2-4341-E8C1-20E5-FB201AEEA187}"/>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9" name="Oval 18">
            <a:extLst>
              <a:ext uri="{FF2B5EF4-FFF2-40B4-BE49-F238E27FC236}">
                <a16:creationId xmlns:a16="http://schemas.microsoft.com/office/drawing/2014/main" xmlns="" id="{FC32F8BB-5B40-1D09-0932-8A7F4C99C855}"/>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20" name="Oval 19">
            <a:extLst>
              <a:ext uri="{FF2B5EF4-FFF2-40B4-BE49-F238E27FC236}">
                <a16:creationId xmlns:a16="http://schemas.microsoft.com/office/drawing/2014/main" xmlns="" id="{2FF99AC2-3FCB-6FD0-F146-3CF8214FD7C3}"/>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21" name="Oval 20">
            <a:extLst>
              <a:ext uri="{FF2B5EF4-FFF2-40B4-BE49-F238E27FC236}">
                <a16:creationId xmlns:a16="http://schemas.microsoft.com/office/drawing/2014/main" xmlns="" id="{9273A078-0CB0-A049-2381-41ED28BC9FA3}"/>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22" name="Oval 21">
            <a:extLst>
              <a:ext uri="{FF2B5EF4-FFF2-40B4-BE49-F238E27FC236}">
                <a16:creationId xmlns:a16="http://schemas.microsoft.com/office/drawing/2014/main" xmlns="" id="{5197DD9E-BFAC-6D74-1D51-D1F1AA125F60}"/>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23" name="Oval 22">
            <a:extLst>
              <a:ext uri="{FF2B5EF4-FFF2-40B4-BE49-F238E27FC236}">
                <a16:creationId xmlns:a16="http://schemas.microsoft.com/office/drawing/2014/main" xmlns="" id="{D6C41914-222A-9312-F39F-E21D3CE924F0}"/>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24" name="TextBox 23">
            <a:extLst>
              <a:ext uri="{FF2B5EF4-FFF2-40B4-BE49-F238E27FC236}">
                <a16:creationId xmlns:a16="http://schemas.microsoft.com/office/drawing/2014/main" xmlns="" id="{A203BAB1-B8D0-C45F-4616-FFC7FF4E1E82}"/>
              </a:ext>
            </a:extLst>
          </p:cNvPr>
          <p:cNvSpPr txBox="1"/>
          <p:nvPr/>
        </p:nvSpPr>
        <p:spPr>
          <a:xfrm>
            <a:off x="1591138" y="3762231"/>
            <a:ext cx="9009724" cy="1200329"/>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a:t>
            </a:r>
            <a:endParaRPr lang="en-GB" sz="2400" dirty="0">
              <a:solidFill>
                <a:srgbClr val="00B050"/>
              </a:solidFill>
            </a:endParaRPr>
          </a:p>
          <a:p>
            <a:pPr algn="just"/>
            <a:r>
              <a:rPr lang="en-GB" sz="2400" dirty="0">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Việt Nam – Trung Quốc là hai nước láng giềng </a:t>
            </a:r>
            <a:r>
              <a:rPr lang="vi-VN" sz="2400" b="0" i="0" dirty="0">
                <a:solidFill>
                  <a:srgbClr val="FF0000"/>
                </a:solidFill>
                <a:effectLst/>
                <a:latin typeface="Arial" panose="020B0604020202020204" pitchFamily="34" charset="0"/>
                <a:cs typeface="Arial" panose="020B0604020202020204" pitchFamily="34" charset="0"/>
              </a:rPr>
              <a:t>gần gũi </a:t>
            </a:r>
            <a:r>
              <a:rPr lang="vi-VN" sz="2400" b="0" i="0" dirty="0">
                <a:solidFill>
                  <a:srgbClr val="242021"/>
                </a:solidFill>
                <a:effectLst/>
                <a:latin typeface="Arial" panose="020B0604020202020204" pitchFamily="34" charset="0"/>
                <a:cs typeface="Arial" panose="020B0604020202020204" pitchFamily="34" charset="0"/>
              </a:rPr>
              <a:t>và có mối quan hệ truyền thống hữu nghị, hợp tác từ lâu đời</a:t>
            </a:r>
            <a:r>
              <a:rPr lang="vi-VN" sz="2400" dirty="0">
                <a:latin typeface="Arial" panose="020B0604020202020204" pitchFamily="34" charset="0"/>
                <a:cs typeface="Arial" panose="020B0604020202020204" pitchFamily="34" charset="0"/>
              </a:rPr>
              <a:t>.</a:t>
            </a:r>
            <a:r>
              <a:rPr lang="en-GB" sz="2400" dirty="0">
                <a:latin typeface="Arial" panose="020B0604020202020204" pitchFamily="34" charset="0"/>
                <a:cs typeface="Arial" panose="020B0604020202020204" pitchFamily="34" charset="0"/>
              </a:rPr>
              <a:t>”</a:t>
            </a:r>
          </a:p>
        </p:txBody>
      </p:sp>
      <p:pic>
        <p:nvPicPr>
          <p:cNvPr id="29" name="image4.png">
            <a:extLst>
              <a:ext uri="{FF2B5EF4-FFF2-40B4-BE49-F238E27FC236}">
                <a16:creationId xmlns:a16="http://schemas.microsoft.com/office/drawing/2014/main" xmlns="" id="{817CCCB9-3E5E-4A6F-9BF3-15B7703F3057}"/>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xmlns="" id="{11E1B8E2-322F-47F6-830E-84E1358A8B23}"/>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xmlns="" id="{5A687E30-8569-4CFA-8EBD-9E290B0E969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27382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2"/>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2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2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2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6"/>
                  </p:tgtEl>
                </p:cond>
              </p:nextCondLst>
            </p:seq>
          </p:childTnLst>
        </p:cTn>
      </p:par>
    </p:tnLst>
    <p:bldLst>
      <p:bldP spid="15" grpId="0" animBg="1"/>
      <p:bldP spid="7" grpId="0" animBg="1"/>
      <p:bldP spid="9" grpId="0" animBg="1"/>
      <p:bldP spid="10" grpId="0" animBg="1"/>
      <p:bldP spid="11" grpId="0" animBg="1"/>
      <p:bldP spid="12" grpId="0" animBg="1"/>
      <p:bldP spid="13" grpId="0" animBg="1"/>
      <p:bldP spid="14"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1701" y="2079456"/>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3</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3172695" y="275009"/>
            <a:ext cx="8597900" cy="112509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Times New Roman" panose="02020603050405020304" pitchFamily="18" charset="0"/>
                <a:cs typeface="Times New Roman" panose="02020603050405020304" pitchFamily="18" charset="0"/>
              </a:rPr>
              <a:t>Có khả năng giữ vững ý chí, tinh thần, </a:t>
            </a:r>
          </a:p>
          <a:p>
            <a:pPr algn="ctr"/>
            <a:r>
              <a:rPr lang="en-GB" sz="2400" b="1">
                <a:solidFill>
                  <a:schemeClr val="tx1"/>
                </a:solidFill>
                <a:latin typeface="Times New Roman" panose="02020603050405020304" pitchFamily="18" charset="0"/>
                <a:cs typeface="Times New Roman" panose="02020603050405020304" pitchFamily="18" charset="0"/>
              </a:rPr>
              <a:t>không khuất phục trước khó khăn, nguy hiểm.</a:t>
            </a:r>
            <a:endParaRPr lang="vi-VN" sz="115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899296" y="1847107"/>
            <a:ext cx="5144698" cy="112509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KI</a:t>
            </a:r>
            <a:r>
              <a:rPr lang="en-US" sz="3200" b="1">
                <a:solidFill>
                  <a:srgbClr val="FF0000"/>
                </a:solidFill>
                <a:latin typeface="Times New Roman" panose="02020603050405020304" pitchFamily="18" charset="0"/>
                <a:cs typeface="Times New Roman" panose="02020603050405020304" pitchFamily="18" charset="0"/>
              </a:rPr>
              <a:t>Ê</a:t>
            </a:r>
            <a:r>
              <a:rPr lang="en-US" sz="3200" b="1">
                <a:solidFill>
                  <a:schemeClr val="tx1"/>
                </a:solidFill>
                <a:latin typeface="Times New Roman" panose="02020603050405020304" pitchFamily="18" charset="0"/>
                <a:cs typeface="Times New Roman" panose="02020603050405020304" pitchFamily="18" charset="0"/>
              </a:rPr>
              <a:t>N CƯỜNG</a:t>
            </a: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xmlns="" id="{2CA217C0-3576-7B27-7390-1A110DD57C7B}"/>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52" name="Picture 1051" descr="A blue and white alarm clock with bells&#10;&#10;Description automatically generated">
            <a:extLst>
              <a:ext uri="{FF2B5EF4-FFF2-40B4-BE49-F238E27FC236}">
                <a16:creationId xmlns:a16="http://schemas.microsoft.com/office/drawing/2014/main" xmlns="" id="{AC719C0C-CEC7-D694-EEC9-961AC4B378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7301" y="5826341"/>
            <a:ext cx="2114699" cy="1031659"/>
          </a:xfrm>
          <a:prstGeom prst="rect">
            <a:avLst/>
          </a:prstGeom>
        </p:spPr>
      </p:pic>
      <p:sp>
        <p:nvSpPr>
          <p:cNvPr id="1053" name="Oval 1052">
            <a:extLst>
              <a:ext uri="{FF2B5EF4-FFF2-40B4-BE49-F238E27FC236}">
                <a16:creationId xmlns:a16="http://schemas.microsoft.com/office/drawing/2014/main" xmlns="" id="{0A62ABA7-DAC9-2CBC-9617-0AF4E9994513}"/>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4" name="Oval 1053">
            <a:extLst>
              <a:ext uri="{FF2B5EF4-FFF2-40B4-BE49-F238E27FC236}">
                <a16:creationId xmlns:a16="http://schemas.microsoft.com/office/drawing/2014/main" xmlns="" id="{2FAB5A2A-2BA8-3139-C570-EE456334324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5" name="Oval 1054">
            <a:extLst>
              <a:ext uri="{FF2B5EF4-FFF2-40B4-BE49-F238E27FC236}">
                <a16:creationId xmlns:a16="http://schemas.microsoft.com/office/drawing/2014/main" xmlns="" id="{37CB7C71-BE53-76CE-FBDE-005BB60C52FB}"/>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6" name="Oval 1055">
            <a:extLst>
              <a:ext uri="{FF2B5EF4-FFF2-40B4-BE49-F238E27FC236}">
                <a16:creationId xmlns:a16="http://schemas.microsoft.com/office/drawing/2014/main" xmlns="" id="{5D62132B-D8CA-EC6D-B0CC-874D860C793B}"/>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7" name="Oval 1056">
            <a:extLst>
              <a:ext uri="{FF2B5EF4-FFF2-40B4-BE49-F238E27FC236}">
                <a16:creationId xmlns:a16="http://schemas.microsoft.com/office/drawing/2014/main" xmlns="" id="{51C7D8BF-3A90-22A1-150A-63F3FC8021E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8" name="Oval 1057">
            <a:extLst>
              <a:ext uri="{FF2B5EF4-FFF2-40B4-BE49-F238E27FC236}">
                <a16:creationId xmlns:a16="http://schemas.microsoft.com/office/drawing/2014/main" xmlns="" id="{9036E596-D59B-1C93-A796-41EF8B1CAFAE}"/>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59" name="Oval 1058">
            <a:extLst>
              <a:ext uri="{FF2B5EF4-FFF2-40B4-BE49-F238E27FC236}">
                <a16:creationId xmlns:a16="http://schemas.microsoft.com/office/drawing/2014/main" xmlns="" id="{5AC87586-DF29-A6FC-4C68-7223611617A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0" name="Oval 1059">
            <a:extLst>
              <a:ext uri="{FF2B5EF4-FFF2-40B4-BE49-F238E27FC236}">
                <a16:creationId xmlns:a16="http://schemas.microsoft.com/office/drawing/2014/main" xmlns="" id="{74CC44B3-A2F7-EE0A-5611-85C3AABDD60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1" name="Oval 1060">
            <a:extLst>
              <a:ext uri="{FF2B5EF4-FFF2-40B4-BE49-F238E27FC236}">
                <a16:creationId xmlns:a16="http://schemas.microsoft.com/office/drawing/2014/main" xmlns="" id="{C53FA337-A83C-D692-2A91-E7613E56625E}"/>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2" name="Oval 1061">
            <a:extLst>
              <a:ext uri="{FF2B5EF4-FFF2-40B4-BE49-F238E27FC236}">
                <a16:creationId xmlns:a16="http://schemas.microsoft.com/office/drawing/2014/main" xmlns="" id="{6D4115A3-8D25-C7AC-42C4-2BCC264E6694}"/>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3" name="Oval 1062">
            <a:extLst>
              <a:ext uri="{FF2B5EF4-FFF2-40B4-BE49-F238E27FC236}">
                <a16:creationId xmlns:a16="http://schemas.microsoft.com/office/drawing/2014/main" xmlns="" id="{C8E88BEA-275A-C435-A8B0-D0767152F722}"/>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4" name="Oval 1063">
            <a:extLst>
              <a:ext uri="{FF2B5EF4-FFF2-40B4-BE49-F238E27FC236}">
                <a16:creationId xmlns:a16="http://schemas.microsoft.com/office/drawing/2014/main" xmlns="" id="{742D63A2-63BE-C863-4773-967448E61E39}"/>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5" name="Oval 1064">
            <a:extLst>
              <a:ext uri="{FF2B5EF4-FFF2-40B4-BE49-F238E27FC236}">
                <a16:creationId xmlns:a16="http://schemas.microsoft.com/office/drawing/2014/main" xmlns="" id="{42B740FD-4C27-CD32-53FD-A1BD1011F2AB}"/>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6" name="Oval 1065">
            <a:extLst>
              <a:ext uri="{FF2B5EF4-FFF2-40B4-BE49-F238E27FC236}">
                <a16:creationId xmlns:a16="http://schemas.microsoft.com/office/drawing/2014/main" xmlns="" id="{7EB17838-51E2-9988-E6B5-16B455D38D5E}"/>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7" name="Oval 1066">
            <a:extLst>
              <a:ext uri="{FF2B5EF4-FFF2-40B4-BE49-F238E27FC236}">
                <a16:creationId xmlns:a16="http://schemas.microsoft.com/office/drawing/2014/main" xmlns="" id="{CBD6F6DE-557A-68CE-3C9D-D1D87BC1EDDB}"/>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8" name="Oval 1067">
            <a:extLst>
              <a:ext uri="{FF2B5EF4-FFF2-40B4-BE49-F238E27FC236}">
                <a16:creationId xmlns:a16="http://schemas.microsoft.com/office/drawing/2014/main" xmlns="" id="{7D83F67F-A262-5EC3-AA57-68EEC7990EBA}"/>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069" name="TextBox 1068">
            <a:extLst>
              <a:ext uri="{FF2B5EF4-FFF2-40B4-BE49-F238E27FC236}">
                <a16:creationId xmlns:a16="http://schemas.microsoft.com/office/drawing/2014/main" xmlns="" id="{B88187B3-F30C-B1A7-05DE-C17BE6245A5D}"/>
              </a:ext>
            </a:extLst>
          </p:cNvPr>
          <p:cNvSpPr txBox="1"/>
          <p:nvPr/>
        </p:nvSpPr>
        <p:spPr>
          <a:xfrm>
            <a:off x="501770" y="3357742"/>
            <a:ext cx="11188459" cy="2308324"/>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1" i="0" dirty="0">
                <a:solidFill>
                  <a:srgbClr val="017F49"/>
                </a:solidFill>
                <a:effectLst/>
                <a:latin typeface="Arial" panose="020B0604020202020204" pitchFamily="34" charset="0"/>
                <a:cs typeface="Arial" panose="020B0604020202020204" pitchFamily="34" charset="0"/>
              </a:rPr>
              <a:t>“3. </a:t>
            </a:r>
            <a:r>
              <a:rPr lang="en-GB" sz="2400" b="1" i="0" dirty="0" err="1">
                <a:solidFill>
                  <a:srgbClr val="017F49"/>
                </a:solidFill>
                <a:effectLst/>
                <a:latin typeface="Arial" panose="020B0604020202020204" pitchFamily="34" charset="0"/>
                <a:cs typeface="Arial" panose="020B0604020202020204" pitchFamily="34" charset="0"/>
              </a:rPr>
              <a:t>Một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số</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nét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chính</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về</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nghệ</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thuật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quân</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sự</a:t>
            </a:r>
            <a:endParaRPr lang="en-GB" sz="2400" b="1" i="0" dirty="0">
              <a:solidFill>
                <a:srgbClr val="017F49"/>
              </a:solidFill>
              <a:effectLst/>
              <a:latin typeface="Arial" panose="020B0604020202020204" pitchFamily="34" charset="0"/>
              <a:cs typeface="Arial" panose="020B0604020202020204" pitchFamily="34" charset="0"/>
            </a:endParaRPr>
          </a:p>
          <a:p>
            <a:pPr marL="342900" indent="-342900" algn="just">
              <a:buFontTx/>
              <a:buChar char="-"/>
            </a:pPr>
            <a:r>
              <a:rPr lang="vi-VN" sz="2400" b="0" i="0" dirty="0">
                <a:solidFill>
                  <a:srgbClr val="242021"/>
                </a:solidFill>
                <a:effectLst/>
                <a:latin typeface="Arial" panose="020B0604020202020204" pitchFamily="34" charset="0"/>
                <a:cs typeface="Arial" panose="020B0604020202020204" pitchFamily="34" charset="0"/>
              </a:rPr>
              <a:t>Phòng ngự </a:t>
            </a:r>
            <a:r>
              <a:rPr lang="vi-VN" sz="2400" b="0" i="0" dirty="0">
                <a:solidFill>
                  <a:srgbClr val="FF0000"/>
                </a:solidFill>
                <a:effectLst/>
                <a:latin typeface="Arial" panose="020B0604020202020204" pitchFamily="34" charset="0"/>
                <a:cs typeface="Arial" panose="020B0604020202020204" pitchFamily="34" charset="0"/>
              </a:rPr>
              <a:t>kiên cường</a:t>
            </a:r>
            <a:r>
              <a:rPr lang="vi-VN" sz="2400" b="0" i="0" dirty="0">
                <a:solidFill>
                  <a:srgbClr val="242021"/>
                </a:solidFill>
                <a:effectLst/>
                <a:latin typeface="Arial" panose="020B0604020202020204" pitchFamily="34" charset="0"/>
                <a:cs typeface="Arial" panose="020B0604020202020204" pitchFamily="34" charset="0"/>
              </a:rPr>
              <a:t>, kết hợp phản công, tiến công linh hoạt với nhiều hình thức chiến thuật; kết hợp đánh tiêu hao, tiêu diệt, bẻ gãy các đợt tiến công của địch; kết hợp đấu tranh quân sự, chính trị, ngoại giao buộc địch phải rút quân</a:t>
            </a:r>
            <a:r>
              <a:rPr lang="en-GB" sz="2400" b="0" i="0" dirty="0">
                <a:solidFill>
                  <a:srgbClr val="242021"/>
                </a:solidFill>
                <a:effectLst/>
                <a:latin typeface="Arial" panose="020B0604020202020204" pitchFamily="34" charset="0"/>
                <a:cs typeface="Arial" panose="020B0604020202020204" pitchFamily="34" charset="0"/>
              </a:rPr>
              <a:t>.</a:t>
            </a:r>
          </a:p>
          <a:p>
            <a:pPr marL="342900" indent="-342900" algn="just">
              <a:buFontTx/>
              <a:buChar char="-"/>
            </a:pPr>
            <a:r>
              <a:rPr lang="en-GB" sz="2400" dirty="0">
                <a:solidFill>
                  <a:srgbClr val="242021"/>
                </a:solidFill>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29" name="image4.png">
            <a:extLst>
              <a:ext uri="{FF2B5EF4-FFF2-40B4-BE49-F238E27FC236}">
                <a16:creationId xmlns:a16="http://schemas.microsoft.com/office/drawing/2014/main" xmlns="" id="{CF66139A-28B5-4FC3-9D51-3A55A9D77438}"/>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xmlns="" id="{CE715ADB-0EB8-43DC-968D-548479C39553}"/>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xmlns="" id="{719DC3A0-23BE-4D2B-B14E-E8B333900233}"/>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139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5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4"/>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53"/>
                  </p:tgtEl>
                </p:cond>
              </p:nextCondLst>
            </p:seq>
          </p:childTnLst>
        </p:cTn>
      </p:par>
    </p:tnLst>
    <p:bldLst>
      <p:bldP spid="15"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3474" y="2096032"/>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4</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3016250" y="206201"/>
            <a:ext cx="8597900" cy="1221815"/>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Bao gồm nhiều thành phần có quan hệ chặt chẽ với nhau,</a:t>
            </a:r>
          </a:p>
          <a:p>
            <a:pPr algn="ctr"/>
            <a:r>
              <a:rPr lang="en-GB"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 làm thành một chỉnh thể</a:t>
            </a: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6600" b="1" dirty="0">
              <a:solidFill>
                <a:schemeClr val="tx1"/>
              </a:solidFill>
              <a:latin typeface="Times New Roman" panose="02020603050405020304" pitchFamily="18" charset="0"/>
              <a:ea typeface="Times" panose="020B0500000000000000" pitchFamily="34" charset="-93"/>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742851" y="1815325"/>
            <a:ext cx="5144698" cy="1221815"/>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TỔ</a:t>
            </a:r>
            <a:r>
              <a:rPr lang="en-US" sz="3200" b="1">
                <a:solidFill>
                  <a:srgbClr val="FF0000"/>
                </a:solidFill>
                <a:latin typeface="Times New Roman" panose="02020603050405020304" pitchFamily="18" charset="0"/>
                <a:cs typeface="Times New Roman" panose="02020603050405020304" pitchFamily="18" charset="0"/>
              </a:rPr>
              <a:t>N</a:t>
            </a:r>
            <a:r>
              <a:rPr lang="en-US" sz="3200" b="1">
                <a:solidFill>
                  <a:schemeClr val="tx1"/>
                </a:solidFill>
                <a:latin typeface="Times New Roman" panose="02020603050405020304" pitchFamily="18" charset="0"/>
                <a:cs typeface="Times New Roman" panose="02020603050405020304" pitchFamily="18" charset="0"/>
              </a:rPr>
              <a:t>G HỢP</a:t>
            </a: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xmlns="" id="{B282ADF0-76DF-C827-1F55-EBE7CE88D81B}"/>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52" name="Picture 1051" descr="A blue and white alarm clock with bells&#10;&#10;Description automatically generated">
            <a:extLst>
              <a:ext uri="{FF2B5EF4-FFF2-40B4-BE49-F238E27FC236}">
                <a16:creationId xmlns:a16="http://schemas.microsoft.com/office/drawing/2014/main" xmlns="" id="{1E72A291-C840-D0C8-CE6D-E0172B66A1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7301" y="5826341"/>
            <a:ext cx="2114699" cy="1031659"/>
          </a:xfrm>
          <a:prstGeom prst="rect">
            <a:avLst/>
          </a:prstGeom>
        </p:spPr>
      </p:pic>
      <p:sp>
        <p:nvSpPr>
          <p:cNvPr id="1053" name="Oval 1052">
            <a:extLst>
              <a:ext uri="{FF2B5EF4-FFF2-40B4-BE49-F238E27FC236}">
                <a16:creationId xmlns:a16="http://schemas.microsoft.com/office/drawing/2014/main" xmlns="" id="{6BADD379-780C-677B-96DA-E4F86FE05A97}"/>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4" name="Oval 1053">
            <a:extLst>
              <a:ext uri="{FF2B5EF4-FFF2-40B4-BE49-F238E27FC236}">
                <a16:creationId xmlns:a16="http://schemas.microsoft.com/office/drawing/2014/main" xmlns="" id="{2E57486C-B93C-FDDD-121D-8EDDE7AD419B}"/>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5" name="Oval 1054">
            <a:extLst>
              <a:ext uri="{FF2B5EF4-FFF2-40B4-BE49-F238E27FC236}">
                <a16:creationId xmlns:a16="http://schemas.microsoft.com/office/drawing/2014/main" xmlns="" id="{6899E71D-3805-4E84-F5E0-0107F1C6962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6" name="Oval 1055">
            <a:extLst>
              <a:ext uri="{FF2B5EF4-FFF2-40B4-BE49-F238E27FC236}">
                <a16:creationId xmlns:a16="http://schemas.microsoft.com/office/drawing/2014/main" xmlns="" id="{22713129-8D09-C1FE-2DC5-4F9756ED902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7" name="Oval 1056">
            <a:extLst>
              <a:ext uri="{FF2B5EF4-FFF2-40B4-BE49-F238E27FC236}">
                <a16:creationId xmlns:a16="http://schemas.microsoft.com/office/drawing/2014/main" xmlns="" id="{122744A8-42D7-3782-5996-557235E8F867}"/>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8" name="Oval 1057">
            <a:extLst>
              <a:ext uri="{FF2B5EF4-FFF2-40B4-BE49-F238E27FC236}">
                <a16:creationId xmlns:a16="http://schemas.microsoft.com/office/drawing/2014/main" xmlns="" id="{2F762993-F39B-7C3B-AC06-6C1BF776232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59" name="Oval 1058">
            <a:extLst>
              <a:ext uri="{FF2B5EF4-FFF2-40B4-BE49-F238E27FC236}">
                <a16:creationId xmlns:a16="http://schemas.microsoft.com/office/drawing/2014/main" xmlns="" id="{26E32339-DFB5-C17E-F557-9238B4C4FE3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0" name="Oval 1059">
            <a:extLst>
              <a:ext uri="{FF2B5EF4-FFF2-40B4-BE49-F238E27FC236}">
                <a16:creationId xmlns:a16="http://schemas.microsoft.com/office/drawing/2014/main" xmlns="" id="{9316844A-CBBA-1E2F-58D4-A980645A7813}"/>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1" name="Oval 1060">
            <a:extLst>
              <a:ext uri="{FF2B5EF4-FFF2-40B4-BE49-F238E27FC236}">
                <a16:creationId xmlns:a16="http://schemas.microsoft.com/office/drawing/2014/main" xmlns="" id="{AB9AD1D0-BCA6-7132-075D-F70CF5A883E0}"/>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2" name="Oval 1061">
            <a:extLst>
              <a:ext uri="{FF2B5EF4-FFF2-40B4-BE49-F238E27FC236}">
                <a16:creationId xmlns:a16="http://schemas.microsoft.com/office/drawing/2014/main" xmlns="" id="{21591427-CEAB-A9C5-8C80-FF1768828BC8}"/>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3" name="Oval 1062">
            <a:extLst>
              <a:ext uri="{FF2B5EF4-FFF2-40B4-BE49-F238E27FC236}">
                <a16:creationId xmlns:a16="http://schemas.microsoft.com/office/drawing/2014/main" xmlns="" id="{2AFEB52F-36C2-D68E-87E1-DE378FCA6753}"/>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4" name="Oval 1063">
            <a:extLst>
              <a:ext uri="{FF2B5EF4-FFF2-40B4-BE49-F238E27FC236}">
                <a16:creationId xmlns:a16="http://schemas.microsoft.com/office/drawing/2014/main" xmlns="" id="{A001CA56-D62B-5C85-0C5A-EE11ECD0A3C4}"/>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5" name="Oval 1064">
            <a:extLst>
              <a:ext uri="{FF2B5EF4-FFF2-40B4-BE49-F238E27FC236}">
                <a16:creationId xmlns:a16="http://schemas.microsoft.com/office/drawing/2014/main" xmlns="" id="{DAEB6EFF-F0EB-2A77-E3D6-D797F54B128C}"/>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6" name="Oval 1065">
            <a:extLst>
              <a:ext uri="{FF2B5EF4-FFF2-40B4-BE49-F238E27FC236}">
                <a16:creationId xmlns:a16="http://schemas.microsoft.com/office/drawing/2014/main" xmlns="" id="{61C6A7AF-C065-E1E6-BF8A-77BA35F70567}"/>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7" name="Oval 1066">
            <a:extLst>
              <a:ext uri="{FF2B5EF4-FFF2-40B4-BE49-F238E27FC236}">
                <a16:creationId xmlns:a16="http://schemas.microsoft.com/office/drawing/2014/main" xmlns="" id="{FBB4771D-024B-4CAC-71F5-46666D6E1F69}"/>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8" name="Oval 1067">
            <a:extLst>
              <a:ext uri="{FF2B5EF4-FFF2-40B4-BE49-F238E27FC236}">
                <a16:creationId xmlns:a16="http://schemas.microsoft.com/office/drawing/2014/main" xmlns="" id="{68EEA722-A507-08C7-9A52-FCBDB53D309B}"/>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069" name="TextBox 1068">
            <a:extLst>
              <a:ext uri="{FF2B5EF4-FFF2-40B4-BE49-F238E27FC236}">
                <a16:creationId xmlns:a16="http://schemas.microsoft.com/office/drawing/2014/main" xmlns="" id="{963F807F-35B8-A1E9-63CC-F96C542FB14B}"/>
              </a:ext>
            </a:extLst>
          </p:cNvPr>
          <p:cNvSpPr txBox="1"/>
          <p:nvPr/>
        </p:nvSpPr>
        <p:spPr>
          <a:xfrm>
            <a:off x="644106" y="3335245"/>
            <a:ext cx="10903788" cy="2308324"/>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1" i="0" dirty="0">
                <a:solidFill>
                  <a:srgbClr val="017F49"/>
                </a:solidFill>
                <a:effectLst/>
                <a:latin typeface="Arial" panose="020B0604020202020204" pitchFamily="34" charset="0"/>
                <a:cs typeface="Arial" panose="020B0604020202020204" pitchFamily="34" charset="0"/>
              </a:rPr>
              <a:t>“3. </a:t>
            </a:r>
            <a:r>
              <a:rPr lang="en-GB" sz="2400" b="1" i="0" dirty="0" err="1">
                <a:solidFill>
                  <a:srgbClr val="017F49"/>
                </a:solidFill>
                <a:effectLst/>
                <a:latin typeface="Arial" panose="020B0604020202020204" pitchFamily="34" charset="0"/>
                <a:cs typeface="Arial" panose="020B0604020202020204" pitchFamily="34" charset="0"/>
              </a:rPr>
              <a:t>Một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số</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nét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chính</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về</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nghệ</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thuật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quân</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sự</a:t>
            </a:r>
            <a:endParaRPr lang="en-GB" sz="2400" b="1" i="0" dirty="0">
              <a:solidFill>
                <a:srgbClr val="017F49"/>
              </a:solidFill>
              <a:effectLst/>
              <a:latin typeface="Arial" panose="020B0604020202020204" pitchFamily="34" charset="0"/>
              <a:cs typeface="Arial" panose="020B0604020202020204" pitchFamily="34" charset="0"/>
            </a:endParaRPr>
          </a:p>
          <a:p>
            <a:pPr algn="just"/>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Phát huy sức mạnh </a:t>
            </a:r>
            <a:r>
              <a:rPr lang="vi-VN" sz="2400" b="0" i="0" dirty="0">
                <a:solidFill>
                  <a:srgbClr val="FF0000"/>
                </a:solidFill>
                <a:effectLst/>
                <a:latin typeface="Arial" panose="020B0604020202020204" pitchFamily="34" charset="0"/>
                <a:cs typeface="Arial" panose="020B0604020202020204" pitchFamily="34" charset="0"/>
              </a:rPr>
              <a:t>tổng hợp </a:t>
            </a:r>
            <a:r>
              <a:rPr lang="vi-VN" sz="2400" b="0" i="0" dirty="0">
                <a:solidFill>
                  <a:srgbClr val="242021"/>
                </a:solidFill>
                <a:effectLst/>
                <a:latin typeface="Arial" panose="020B0604020202020204" pitchFamily="34" charset="0"/>
                <a:cs typeface="Arial" panose="020B0604020202020204" pitchFamily="34" charset="0"/>
              </a:rPr>
              <a:t>của chiến tranh nhân dân; toàn dân đánh giặc, lấy lực lượng vũ trang nhân dân làm nòng cốt; động viên tinh thần và lực lượng cả nước ra tiền tuyến; kết hợp sức mạnh dân tộc với sức mạnh thời đại.</a:t>
            </a:r>
            <a:endParaRPr lang="en-GB" sz="2400" dirty="0">
              <a:solidFill>
                <a:srgbClr val="242021"/>
              </a:solidFill>
              <a:latin typeface="Arial" panose="020B0604020202020204" pitchFamily="34" charset="0"/>
              <a:cs typeface="Arial" panose="020B0604020202020204" pitchFamily="34" charset="0"/>
            </a:endParaRPr>
          </a:p>
          <a:p>
            <a:pPr algn="just"/>
            <a:r>
              <a:rPr lang="en-GB" sz="2400" b="0" i="0" dirty="0">
                <a:solidFill>
                  <a:srgbClr val="242021"/>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0078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5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4"/>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53"/>
                  </p:tgtEl>
                </p:cond>
              </p:nextCondLst>
            </p:seq>
          </p:childTnLst>
        </p:cTn>
      </p:par>
    </p:tnLst>
    <p:bldLst>
      <p:bldP spid="15"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1701" y="1808121"/>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5</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876889" y="229947"/>
            <a:ext cx="8597900" cy="109630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Chuyển lực lượng vũ trang sang trạng thái thời chiến.</a:t>
            </a:r>
            <a:endParaRPr lang="vi-VN" sz="16600" b="1" dirty="0">
              <a:solidFill>
                <a:schemeClr val="tx1"/>
              </a:solidFill>
              <a:latin typeface="Times New Roman" panose="02020603050405020304" pitchFamily="18" charset="0"/>
              <a:ea typeface="Times" panose="020B0500000000000000" pitchFamily="34" charset="-93"/>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603490" y="1590167"/>
            <a:ext cx="5144698" cy="109630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ĐỘN</a:t>
            </a:r>
            <a:r>
              <a:rPr lang="en-US" sz="3200" b="1">
                <a:solidFill>
                  <a:srgbClr val="FF0000"/>
                </a:solidFill>
                <a:latin typeface="Times New Roman" panose="02020603050405020304" pitchFamily="18" charset="0"/>
                <a:cs typeface="Times New Roman" panose="02020603050405020304" pitchFamily="18" charset="0"/>
              </a:rPr>
              <a:t>G</a:t>
            </a:r>
            <a:r>
              <a:rPr lang="en-US" sz="3200" b="1">
                <a:solidFill>
                  <a:schemeClr val="tx1"/>
                </a:solidFill>
                <a:latin typeface="Times New Roman" panose="02020603050405020304" pitchFamily="18" charset="0"/>
                <a:cs typeface="Times New Roman" panose="02020603050405020304" pitchFamily="18" charset="0"/>
              </a:rPr>
              <a:t> VIÊN</a:t>
            </a: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xmlns="" id="{CB6A9304-3335-F220-5640-E473B39678DA}"/>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52" name="Picture 1051" descr="A blue and white alarm clock with bells&#10;&#10;Description automatically generated">
            <a:extLst>
              <a:ext uri="{FF2B5EF4-FFF2-40B4-BE49-F238E27FC236}">
                <a16:creationId xmlns:a16="http://schemas.microsoft.com/office/drawing/2014/main" xmlns="" id="{A6EA9259-47DD-7929-68AF-95E31E80DE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7301" y="5826341"/>
            <a:ext cx="2114699" cy="1031659"/>
          </a:xfrm>
          <a:prstGeom prst="rect">
            <a:avLst/>
          </a:prstGeom>
        </p:spPr>
      </p:pic>
      <p:sp>
        <p:nvSpPr>
          <p:cNvPr id="1053" name="Oval 1052">
            <a:extLst>
              <a:ext uri="{FF2B5EF4-FFF2-40B4-BE49-F238E27FC236}">
                <a16:creationId xmlns:a16="http://schemas.microsoft.com/office/drawing/2014/main" xmlns="" id="{5DBE67E7-8FBF-A981-3D56-DD688F3FB23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4" name="Oval 1053">
            <a:extLst>
              <a:ext uri="{FF2B5EF4-FFF2-40B4-BE49-F238E27FC236}">
                <a16:creationId xmlns:a16="http://schemas.microsoft.com/office/drawing/2014/main" xmlns="" id="{17E35119-C474-771C-8DA2-C81DBEB23EF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5" name="Oval 1054">
            <a:extLst>
              <a:ext uri="{FF2B5EF4-FFF2-40B4-BE49-F238E27FC236}">
                <a16:creationId xmlns:a16="http://schemas.microsoft.com/office/drawing/2014/main" xmlns="" id="{E59443F5-38BA-B773-569B-B443D8420E9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6" name="Oval 1055">
            <a:extLst>
              <a:ext uri="{FF2B5EF4-FFF2-40B4-BE49-F238E27FC236}">
                <a16:creationId xmlns:a16="http://schemas.microsoft.com/office/drawing/2014/main" xmlns="" id="{065D2F54-3238-BB88-C72C-87B46B7A1173}"/>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7" name="Oval 1056">
            <a:extLst>
              <a:ext uri="{FF2B5EF4-FFF2-40B4-BE49-F238E27FC236}">
                <a16:creationId xmlns:a16="http://schemas.microsoft.com/office/drawing/2014/main" xmlns="" id="{63A2F3A3-DBAE-7BA8-0437-E01E16D8CBF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8" name="Oval 1057">
            <a:extLst>
              <a:ext uri="{FF2B5EF4-FFF2-40B4-BE49-F238E27FC236}">
                <a16:creationId xmlns:a16="http://schemas.microsoft.com/office/drawing/2014/main" xmlns="" id="{A47FC770-C506-EA0C-AD76-DAC65C9AA50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59" name="Oval 1058">
            <a:extLst>
              <a:ext uri="{FF2B5EF4-FFF2-40B4-BE49-F238E27FC236}">
                <a16:creationId xmlns:a16="http://schemas.microsoft.com/office/drawing/2014/main" xmlns="" id="{1329B2BA-5C4B-BCA3-F57C-F8CF7BFDDD59}"/>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0" name="Oval 1059">
            <a:extLst>
              <a:ext uri="{FF2B5EF4-FFF2-40B4-BE49-F238E27FC236}">
                <a16:creationId xmlns:a16="http://schemas.microsoft.com/office/drawing/2014/main" xmlns="" id="{7FF26918-0BE2-6C77-2653-61590A822F4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1" name="Oval 1060">
            <a:extLst>
              <a:ext uri="{FF2B5EF4-FFF2-40B4-BE49-F238E27FC236}">
                <a16:creationId xmlns:a16="http://schemas.microsoft.com/office/drawing/2014/main" xmlns="" id="{BD6A069B-BEFC-E43A-B7C2-A061B566115E}"/>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2" name="Oval 1061">
            <a:extLst>
              <a:ext uri="{FF2B5EF4-FFF2-40B4-BE49-F238E27FC236}">
                <a16:creationId xmlns:a16="http://schemas.microsoft.com/office/drawing/2014/main" xmlns="" id="{6F293907-D810-AE76-BAC4-4960B37C950F}"/>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3" name="Oval 1062">
            <a:extLst>
              <a:ext uri="{FF2B5EF4-FFF2-40B4-BE49-F238E27FC236}">
                <a16:creationId xmlns:a16="http://schemas.microsoft.com/office/drawing/2014/main" xmlns="" id="{EBB41F68-62B8-6736-75A6-9389230E906C}"/>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4" name="Oval 1063">
            <a:extLst>
              <a:ext uri="{FF2B5EF4-FFF2-40B4-BE49-F238E27FC236}">
                <a16:creationId xmlns:a16="http://schemas.microsoft.com/office/drawing/2014/main" xmlns="" id="{51261613-3D9D-9164-D675-9CA61388D7D2}"/>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5" name="Oval 1064">
            <a:extLst>
              <a:ext uri="{FF2B5EF4-FFF2-40B4-BE49-F238E27FC236}">
                <a16:creationId xmlns:a16="http://schemas.microsoft.com/office/drawing/2014/main" xmlns="" id="{D592D9A4-45A3-74F6-1E6A-ACFD805C2C6A}"/>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6" name="Oval 1065">
            <a:extLst>
              <a:ext uri="{FF2B5EF4-FFF2-40B4-BE49-F238E27FC236}">
                <a16:creationId xmlns:a16="http://schemas.microsoft.com/office/drawing/2014/main" xmlns="" id="{9AE1D0ED-1C23-3D54-908F-DB7BCD27A8B6}"/>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7" name="Oval 1066">
            <a:extLst>
              <a:ext uri="{FF2B5EF4-FFF2-40B4-BE49-F238E27FC236}">
                <a16:creationId xmlns:a16="http://schemas.microsoft.com/office/drawing/2014/main" xmlns="" id="{453025FC-18EA-04C4-AD2C-FD77D9024D74}"/>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8" name="Oval 1067">
            <a:extLst>
              <a:ext uri="{FF2B5EF4-FFF2-40B4-BE49-F238E27FC236}">
                <a16:creationId xmlns:a16="http://schemas.microsoft.com/office/drawing/2014/main" xmlns="" id="{5E153308-441F-F76F-19AF-DC1B56745EAC}"/>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069" name="TextBox 1068">
            <a:extLst>
              <a:ext uri="{FF2B5EF4-FFF2-40B4-BE49-F238E27FC236}">
                <a16:creationId xmlns:a16="http://schemas.microsoft.com/office/drawing/2014/main" xmlns="" id="{8799D47A-01FB-C00A-9259-E170C1E6A437}"/>
              </a:ext>
            </a:extLst>
          </p:cNvPr>
          <p:cNvSpPr txBox="1"/>
          <p:nvPr/>
        </p:nvSpPr>
        <p:spPr>
          <a:xfrm>
            <a:off x="1265208" y="3725224"/>
            <a:ext cx="9661584" cy="1200329"/>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Ngày 05-3-1979, Chủ tịch nước Cộng hoà xã hội chủ nghĩa Việt Nam công bố Lệnh Tổng </a:t>
            </a:r>
            <a:r>
              <a:rPr lang="vi-VN" sz="2400" b="0" i="0" dirty="0">
                <a:solidFill>
                  <a:srgbClr val="FF0000"/>
                </a:solidFill>
                <a:effectLst/>
                <a:latin typeface="Arial" panose="020B0604020202020204" pitchFamily="34" charset="0"/>
                <a:cs typeface="Arial" panose="020B0604020202020204" pitchFamily="34" charset="0"/>
              </a:rPr>
              <a:t>động viên </a:t>
            </a:r>
            <a:r>
              <a:rPr lang="vi-VN" sz="2400" b="0" i="0" dirty="0">
                <a:solidFill>
                  <a:srgbClr val="242021"/>
                </a:solidFill>
                <a:effectLst/>
                <a:latin typeface="Arial" panose="020B0604020202020204" pitchFamily="34" charset="0"/>
                <a:cs typeface="Arial" panose="020B0604020202020204" pitchFamily="34" charset="0"/>
              </a:rPr>
              <a:t>trong cả nước để bảo vệ Tổ quốc</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29" name="image4.png">
            <a:extLst>
              <a:ext uri="{FF2B5EF4-FFF2-40B4-BE49-F238E27FC236}">
                <a16:creationId xmlns:a16="http://schemas.microsoft.com/office/drawing/2014/main" xmlns="" id="{EAE30192-7D4A-41C3-9515-418B692B0702}"/>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xmlns="" id="{7C819FF7-8F54-49B5-BAD2-C46B4637C9EC}"/>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xmlns="" id="{0835C59A-D94D-4454-B451-AB5D6D003077}"/>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99333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5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4"/>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53"/>
                  </p:tgtEl>
                </p:cond>
              </p:nextCondLst>
            </p:seq>
          </p:childTnLst>
        </p:cTn>
      </p:par>
    </p:tnLst>
    <p:bldLst>
      <p:bldP spid="15"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0" y="1768821"/>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6</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794000" y="275009"/>
            <a:ext cx="8597900" cy="979768"/>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Điều hiểu biết c</a:t>
            </a:r>
            <a:r>
              <a:rPr lang="en-GB"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ó được do tiếp xúc với thực tế, do từng trải</a:t>
            </a: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66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520601" y="1609137"/>
            <a:ext cx="5144698" cy="979768"/>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KINH NGH</a:t>
            </a:r>
            <a:r>
              <a:rPr lang="en-US" sz="3200" b="1">
                <a:solidFill>
                  <a:srgbClr val="FF0000"/>
                </a:solidFill>
                <a:latin typeface="Times New Roman" panose="02020603050405020304" pitchFamily="18" charset="0"/>
                <a:cs typeface="Times New Roman" panose="02020603050405020304" pitchFamily="18" charset="0"/>
              </a:rPr>
              <a:t>I</a:t>
            </a:r>
            <a:r>
              <a:rPr lang="en-US" sz="3200" b="1">
                <a:solidFill>
                  <a:schemeClr val="tx1"/>
                </a:solidFill>
                <a:latin typeface="Times New Roman" panose="02020603050405020304" pitchFamily="18" charset="0"/>
                <a:cs typeface="Times New Roman" panose="02020603050405020304" pitchFamily="18" charset="0"/>
              </a:rPr>
              <a:t>ỆM</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xmlns="" id="{1C5698CF-F720-B909-36ED-35135B7DE3DB}"/>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52" name="Picture 1051" descr="A blue and white alarm clock with bells&#10;&#10;Description automatically generated">
            <a:extLst>
              <a:ext uri="{FF2B5EF4-FFF2-40B4-BE49-F238E27FC236}">
                <a16:creationId xmlns:a16="http://schemas.microsoft.com/office/drawing/2014/main" xmlns="" id="{A297EA70-CE1B-C38A-5FDF-674BF68CE2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7301" y="5826341"/>
            <a:ext cx="2114699" cy="1031659"/>
          </a:xfrm>
          <a:prstGeom prst="rect">
            <a:avLst/>
          </a:prstGeom>
        </p:spPr>
      </p:pic>
      <p:sp>
        <p:nvSpPr>
          <p:cNvPr id="1053" name="Oval 1052">
            <a:extLst>
              <a:ext uri="{FF2B5EF4-FFF2-40B4-BE49-F238E27FC236}">
                <a16:creationId xmlns:a16="http://schemas.microsoft.com/office/drawing/2014/main" xmlns="" id="{B866B5F5-D4E3-E81D-1E65-C593F237F7B7}"/>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4" name="Oval 1053">
            <a:extLst>
              <a:ext uri="{FF2B5EF4-FFF2-40B4-BE49-F238E27FC236}">
                <a16:creationId xmlns:a16="http://schemas.microsoft.com/office/drawing/2014/main" xmlns="" id="{BCC87D69-E193-7AAA-3F79-221EAC4B109B}"/>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5" name="Oval 1054">
            <a:extLst>
              <a:ext uri="{FF2B5EF4-FFF2-40B4-BE49-F238E27FC236}">
                <a16:creationId xmlns:a16="http://schemas.microsoft.com/office/drawing/2014/main" xmlns="" id="{D63454E3-7D88-942D-7F8E-77D66ACBE703}"/>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6" name="Oval 1055">
            <a:extLst>
              <a:ext uri="{FF2B5EF4-FFF2-40B4-BE49-F238E27FC236}">
                <a16:creationId xmlns:a16="http://schemas.microsoft.com/office/drawing/2014/main" xmlns="" id="{7B3F40EF-C95C-D2CE-CDA7-B21FFCBEE664}"/>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7" name="Oval 1056">
            <a:extLst>
              <a:ext uri="{FF2B5EF4-FFF2-40B4-BE49-F238E27FC236}">
                <a16:creationId xmlns:a16="http://schemas.microsoft.com/office/drawing/2014/main" xmlns="" id="{9EE491DD-46BE-5EB8-37B6-7CCDA63B6433}"/>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8" name="Oval 1057">
            <a:extLst>
              <a:ext uri="{FF2B5EF4-FFF2-40B4-BE49-F238E27FC236}">
                <a16:creationId xmlns:a16="http://schemas.microsoft.com/office/drawing/2014/main" xmlns="" id="{FF6E3B36-DBB9-C87E-E31E-72EBB20D642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59" name="Oval 1058">
            <a:extLst>
              <a:ext uri="{FF2B5EF4-FFF2-40B4-BE49-F238E27FC236}">
                <a16:creationId xmlns:a16="http://schemas.microsoft.com/office/drawing/2014/main" xmlns="" id="{7D913E06-A6A3-95A2-1AF8-1C9A17FB3490}"/>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0" name="Oval 1059">
            <a:extLst>
              <a:ext uri="{FF2B5EF4-FFF2-40B4-BE49-F238E27FC236}">
                <a16:creationId xmlns:a16="http://schemas.microsoft.com/office/drawing/2014/main" xmlns="" id="{D0FDF034-33BA-2F3B-30FC-2E18E9A8952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1" name="Oval 1060">
            <a:extLst>
              <a:ext uri="{FF2B5EF4-FFF2-40B4-BE49-F238E27FC236}">
                <a16:creationId xmlns:a16="http://schemas.microsoft.com/office/drawing/2014/main" xmlns="" id="{7826121E-CAAF-028A-EDA4-6B4F2325142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2" name="Oval 1061">
            <a:extLst>
              <a:ext uri="{FF2B5EF4-FFF2-40B4-BE49-F238E27FC236}">
                <a16:creationId xmlns:a16="http://schemas.microsoft.com/office/drawing/2014/main" xmlns="" id="{87295AAD-13C6-80DE-88EC-56AF7DB98A4F}"/>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3" name="Oval 1062">
            <a:extLst>
              <a:ext uri="{FF2B5EF4-FFF2-40B4-BE49-F238E27FC236}">
                <a16:creationId xmlns:a16="http://schemas.microsoft.com/office/drawing/2014/main" xmlns="" id="{8341A9BF-2579-8BD4-7C50-389314382542}"/>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4" name="Oval 1063">
            <a:extLst>
              <a:ext uri="{FF2B5EF4-FFF2-40B4-BE49-F238E27FC236}">
                <a16:creationId xmlns:a16="http://schemas.microsoft.com/office/drawing/2014/main" xmlns="" id="{CE8C4D19-8DF3-9491-690E-8B1C6E449ED4}"/>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5" name="Oval 1064">
            <a:extLst>
              <a:ext uri="{FF2B5EF4-FFF2-40B4-BE49-F238E27FC236}">
                <a16:creationId xmlns:a16="http://schemas.microsoft.com/office/drawing/2014/main" xmlns="" id="{F24D13ED-20B9-5819-6107-13BECABDEB3E}"/>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6" name="Oval 1065">
            <a:extLst>
              <a:ext uri="{FF2B5EF4-FFF2-40B4-BE49-F238E27FC236}">
                <a16:creationId xmlns:a16="http://schemas.microsoft.com/office/drawing/2014/main" xmlns="" id="{647B5323-D3C2-EC65-B25A-1E8C84AAE0CA}"/>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7" name="Oval 1066">
            <a:extLst>
              <a:ext uri="{FF2B5EF4-FFF2-40B4-BE49-F238E27FC236}">
                <a16:creationId xmlns:a16="http://schemas.microsoft.com/office/drawing/2014/main" xmlns="" id="{F482DEE8-815A-4E21-90E2-4FFD85A58A25}"/>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8" name="Oval 1067">
            <a:extLst>
              <a:ext uri="{FF2B5EF4-FFF2-40B4-BE49-F238E27FC236}">
                <a16:creationId xmlns:a16="http://schemas.microsoft.com/office/drawing/2014/main" xmlns="" id="{430AB092-B668-A9E1-E813-07A95FFC55D9}"/>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069" name="TextBox 1068">
            <a:extLst>
              <a:ext uri="{FF2B5EF4-FFF2-40B4-BE49-F238E27FC236}">
                <a16:creationId xmlns:a16="http://schemas.microsoft.com/office/drawing/2014/main" xmlns="" id="{BAF1A8B1-1EFD-034F-952C-48E17FE152B9}"/>
              </a:ext>
            </a:extLst>
          </p:cNvPr>
          <p:cNvSpPr txBox="1"/>
          <p:nvPr/>
        </p:nvSpPr>
        <p:spPr>
          <a:xfrm>
            <a:off x="1265208" y="3457157"/>
            <a:ext cx="9661584" cy="1938992"/>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en-GB" sz="2400" b="0" i="0" dirty="0" err="1">
                <a:solidFill>
                  <a:srgbClr val="242021"/>
                </a:solidFill>
                <a:effectLst/>
                <a:latin typeface="Arial" panose="020B0604020202020204" pitchFamily="34" charset="0"/>
                <a:cs typeface="Arial" panose="020B0604020202020204" pitchFamily="34" charset="0"/>
              </a:rPr>
              <a:t>Thắng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lợi</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của</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cuộc</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chiến</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đấu</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bảo</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vệ</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biên</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giới</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phía</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Bắc</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của</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Tổ</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quốc</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viết</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tiếp</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trang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sử</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hào</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hùng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chống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giặc</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ngoại</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xâm</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của</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dân</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tộc</a:t>
            </a:r>
            <a:r>
              <a:rPr lang="en-GB" sz="2400" b="0" i="0" dirty="0">
                <a:solidFill>
                  <a:srgbClr val="242021"/>
                </a:solidFill>
                <a:effectLst/>
                <a:latin typeface="Arial" panose="020B0604020202020204" pitchFamily="34" charset="0"/>
                <a:cs typeface="Arial" panose="020B0604020202020204" pitchFamily="34" charset="0"/>
              </a:rPr>
              <a:t> ta, </a:t>
            </a:r>
            <a:r>
              <a:rPr lang="en-GB" sz="2400" b="0" i="0" dirty="0" err="1">
                <a:solidFill>
                  <a:srgbClr val="242021"/>
                </a:solidFill>
                <a:effectLst/>
                <a:latin typeface="Arial" panose="020B0604020202020204" pitchFamily="34" charset="0"/>
                <a:cs typeface="Arial" panose="020B0604020202020204" pitchFamily="34" charset="0"/>
              </a:rPr>
              <a:t>đồng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thời</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để</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lại</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nhiều</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FF0000"/>
                </a:solidFill>
                <a:effectLst/>
                <a:latin typeface="Arial" panose="020B0604020202020204" pitchFamily="34" charset="0"/>
                <a:cs typeface="Arial" panose="020B0604020202020204" pitchFamily="34" charset="0"/>
              </a:rPr>
              <a:t>kinh</a:t>
            </a:r>
            <a:r>
              <a:rPr lang="en-GB" sz="2400" b="0" i="0" dirty="0">
                <a:solidFill>
                  <a:srgbClr val="FF0000"/>
                </a:solidFill>
                <a:effectLst/>
                <a:latin typeface="Arial" panose="020B0604020202020204" pitchFamily="34" charset="0"/>
                <a:cs typeface="Arial" panose="020B0604020202020204" pitchFamily="34" charset="0"/>
              </a:rPr>
              <a:t> </a:t>
            </a:r>
            <a:r>
              <a:rPr lang="en-GB" sz="2400" b="0" i="0" dirty="0" err="1">
                <a:solidFill>
                  <a:srgbClr val="FF0000"/>
                </a:solidFill>
                <a:effectLst/>
                <a:latin typeface="Arial" panose="020B0604020202020204" pitchFamily="34" charset="0"/>
                <a:cs typeface="Arial" panose="020B0604020202020204" pitchFamily="34" charset="0"/>
              </a:rPr>
              <a:t>nghiệm</a:t>
            </a:r>
            <a:r>
              <a:rPr lang="en-GB" sz="2400" b="0" i="0" dirty="0">
                <a:solidFill>
                  <a:srgbClr val="FF0000"/>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quý</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giá</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trong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công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cuộc</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xây</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dựng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và</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bảo</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vệ</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Tổ</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quốc</a:t>
            </a:r>
            <a:r>
              <a:rPr lang="en-GB" sz="2400" dirty="0">
                <a:solidFill>
                  <a:srgbClr val="242021"/>
                </a:solidFill>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29" name="image4.png">
            <a:extLst>
              <a:ext uri="{FF2B5EF4-FFF2-40B4-BE49-F238E27FC236}">
                <a16:creationId xmlns:a16="http://schemas.microsoft.com/office/drawing/2014/main" xmlns="" id="{6B29575C-79E6-43DE-BB85-62A95338C685}"/>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xmlns="" id="{7F061904-1669-4FC2-B9D0-F5D97C892A1B}"/>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xmlns="" id="{C4C17042-EADE-4426-8100-063FB7FF4AB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44085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5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4"/>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53"/>
                  </p:tgtEl>
                </p:cond>
              </p:nextCondLst>
            </p:seq>
          </p:childTnLst>
        </p:cTn>
      </p:par>
    </p:tnLst>
    <p:bldLst>
      <p:bldP spid="15"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0" y="2049647"/>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7</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740259" y="275009"/>
            <a:ext cx="9120047" cy="1358901"/>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Tổng thể nói chung những gì tồn tại; thường dùng để chỉ tổng quát những sự vật vật chất và hiện tượng tồn tại bên ngoài và độc lập với ý thức, nói trong mối quan hệ với nhận thức của con người.</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727933" y="1908919"/>
            <a:ext cx="5144698" cy="941857"/>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THẾ GI</a:t>
            </a:r>
            <a:r>
              <a:rPr lang="en-US" sz="3200" b="1">
                <a:solidFill>
                  <a:srgbClr val="FF0000"/>
                </a:solidFill>
                <a:latin typeface="Times New Roman" panose="02020603050405020304" pitchFamily="18" charset="0"/>
                <a:cs typeface="Times New Roman" panose="02020603050405020304" pitchFamily="18" charset="0"/>
              </a:rPr>
              <a:t>Ớ</a:t>
            </a:r>
            <a:r>
              <a:rPr lang="en-US" sz="3200" b="1">
                <a:solidFill>
                  <a:schemeClr val="tx1"/>
                </a:solidFill>
                <a:latin typeface="Times New Roman" panose="02020603050405020304" pitchFamily="18" charset="0"/>
                <a:cs typeface="Times New Roman" panose="02020603050405020304" pitchFamily="18" charset="0"/>
              </a:rPr>
              <a:t>I</a:t>
            </a: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xmlns="" id="{FA50DF77-EEA1-2F46-0248-2AAC1CC9FFB6}"/>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52" name="Picture 1051" descr="A blue and white alarm clock with bells&#10;&#10;Description automatically generated">
            <a:extLst>
              <a:ext uri="{FF2B5EF4-FFF2-40B4-BE49-F238E27FC236}">
                <a16:creationId xmlns:a16="http://schemas.microsoft.com/office/drawing/2014/main" xmlns="" id="{135EE3A2-9FC4-5215-4872-E0AD362FA2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7301" y="5826341"/>
            <a:ext cx="2114699" cy="1031659"/>
          </a:xfrm>
          <a:prstGeom prst="rect">
            <a:avLst/>
          </a:prstGeom>
        </p:spPr>
      </p:pic>
      <p:sp>
        <p:nvSpPr>
          <p:cNvPr id="1053" name="Oval 1052">
            <a:extLst>
              <a:ext uri="{FF2B5EF4-FFF2-40B4-BE49-F238E27FC236}">
                <a16:creationId xmlns:a16="http://schemas.microsoft.com/office/drawing/2014/main" xmlns="" id="{984E52D0-5B2F-4384-FBE4-729088CA46D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4" name="Oval 1053">
            <a:extLst>
              <a:ext uri="{FF2B5EF4-FFF2-40B4-BE49-F238E27FC236}">
                <a16:creationId xmlns:a16="http://schemas.microsoft.com/office/drawing/2014/main" xmlns="" id="{D3485ABB-3E22-A825-617B-0581632721A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5" name="Oval 1054">
            <a:extLst>
              <a:ext uri="{FF2B5EF4-FFF2-40B4-BE49-F238E27FC236}">
                <a16:creationId xmlns:a16="http://schemas.microsoft.com/office/drawing/2014/main" xmlns="" id="{48C953CA-24FE-5F4C-A5E1-8FEF95657C6B}"/>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6" name="Oval 1055">
            <a:extLst>
              <a:ext uri="{FF2B5EF4-FFF2-40B4-BE49-F238E27FC236}">
                <a16:creationId xmlns:a16="http://schemas.microsoft.com/office/drawing/2014/main" xmlns="" id="{6BD7508A-5E16-3935-10FF-E974E34573F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7" name="Oval 1056">
            <a:extLst>
              <a:ext uri="{FF2B5EF4-FFF2-40B4-BE49-F238E27FC236}">
                <a16:creationId xmlns:a16="http://schemas.microsoft.com/office/drawing/2014/main" xmlns="" id="{5CDD605B-859C-50D0-825B-FC018542B844}"/>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8" name="Oval 1057">
            <a:extLst>
              <a:ext uri="{FF2B5EF4-FFF2-40B4-BE49-F238E27FC236}">
                <a16:creationId xmlns:a16="http://schemas.microsoft.com/office/drawing/2014/main" xmlns="" id="{B9EF4400-036E-7E25-9F3D-5A1722FDD939}"/>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59" name="Oval 1058">
            <a:extLst>
              <a:ext uri="{FF2B5EF4-FFF2-40B4-BE49-F238E27FC236}">
                <a16:creationId xmlns:a16="http://schemas.microsoft.com/office/drawing/2014/main" xmlns="" id="{A22965C7-D861-BE09-24B8-A206ABC02C07}"/>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0" name="Oval 1059">
            <a:extLst>
              <a:ext uri="{FF2B5EF4-FFF2-40B4-BE49-F238E27FC236}">
                <a16:creationId xmlns:a16="http://schemas.microsoft.com/office/drawing/2014/main" xmlns="" id="{FA5E12D4-863B-FC75-8AE9-33243990EAA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1" name="Oval 1060">
            <a:extLst>
              <a:ext uri="{FF2B5EF4-FFF2-40B4-BE49-F238E27FC236}">
                <a16:creationId xmlns:a16="http://schemas.microsoft.com/office/drawing/2014/main" xmlns="" id="{6BAC9BD9-1FD1-283A-E681-5C1F3581F2A5}"/>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2" name="Oval 1061">
            <a:extLst>
              <a:ext uri="{FF2B5EF4-FFF2-40B4-BE49-F238E27FC236}">
                <a16:creationId xmlns:a16="http://schemas.microsoft.com/office/drawing/2014/main" xmlns="" id="{914B8C8D-598C-EDAD-7A34-5C09B0226D37}"/>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3" name="Oval 1062">
            <a:extLst>
              <a:ext uri="{FF2B5EF4-FFF2-40B4-BE49-F238E27FC236}">
                <a16:creationId xmlns:a16="http://schemas.microsoft.com/office/drawing/2014/main" xmlns="" id="{3F32CC3B-75E1-67BD-280F-0C321FECCAE3}"/>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4" name="Oval 1063">
            <a:extLst>
              <a:ext uri="{FF2B5EF4-FFF2-40B4-BE49-F238E27FC236}">
                <a16:creationId xmlns:a16="http://schemas.microsoft.com/office/drawing/2014/main" xmlns="" id="{048D4214-06A5-35A7-8877-9699391F630C}"/>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5" name="Oval 1064">
            <a:extLst>
              <a:ext uri="{FF2B5EF4-FFF2-40B4-BE49-F238E27FC236}">
                <a16:creationId xmlns:a16="http://schemas.microsoft.com/office/drawing/2014/main" xmlns="" id="{6727428A-C338-A6EF-2DDF-CDA0D45964DD}"/>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6" name="Oval 1065">
            <a:extLst>
              <a:ext uri="{FF2B5EF4-FFF2-40B4-BE49-F238E27FC236}">
                <a16:creationId xmlns:a16="http://schemas.microsoft.com/office/drawing/2014/main" xmlns="" id="{B284140B-8FE3-34CE-F0D1-285B30C289C0}"/>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7" name="Oval 1066">
            <a:extLst>
              <a:ext uri="{FF2B5EF4-FFF2-40B4-BE49-F238E27FC236}">
                <a16:creationId xmlns:a16="http://schemas.microsoft.com/office/drawing/2014/main" xmlns="" id="{F660D446-98C0-4F64-B41A-44C81E8C056A}"/>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8" name="Oval 1067">
            <a:extLst>
              <a:ext uri="{FF2B5EF4-FFF2-40B4-BE49-F238E27FC236}">
                <a16:creationId xmlns:a16="http://schemas.microsoft.com/office/drawing/2014/main" xmlns="" id="{B0C17EF7-27D6-ABB8-E9E7-F97B14B23BAD}"/>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069" name="TextBox 1068">
            <a:extLst>
              <a:ext uri="{FF2B5EF4-FFF2-40B4-BE49-F238E27FC236}">
                <a16:creationId xmlns:a16="http://schemas.microsoft.com/office/drawing/2014/main" xmlns="" id="{BBC1983B-EB04-08AB-22AE-7A3CA9EC325B}"/>
              </a:ext>
            </a:extLst>
          </p:cNvPr>
          <p:cNvSpPr txBox="1"/>
          <p:nvPr/>
        </p:nvSpPr>
        <p:spPr>
          <a:xfrm>
            <a:off x="1075427" y="3753364"/>
            <a:ext cx="10041147" cy="1569660"/>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Bị tổn thất nặng nề và trước sự lên án mạnh mẽ của dư luận tiến bộ trên </a:t>
            </a:r>
            <a:r>
              <a:rPr lang="vi-VN" sz="2400" b="0" i="0" dirty="0">
                <a:solidFill>
                  <a:srgbClr val="FF0000"/>
                </a:solidFill>
                <a:effectLst/>
                <a:latin typeface="Arial" panose="020B0604020202020204" pitchFamily="34" charset="0"/>
                <a:cs typeface="Arial" panose="020B0604020202020204" pitchFamily="34" charset="0"/>
              </a:rPr>
              <a:t>thế giới </a:t>
            </a:r>
            <a:r>
              <a:rPr lang="vi-VN" sz="2400" b="0" i="0" dirty="0">
                <a:solidFill>
                  <a:srgbClr val="242021"/>
                </a:solidFill>
                <a:effectLst/>
                <a:latin typeface="Arial" panose="020B0604020202020204" pitchFamily="34" charset="0"/>
                <a:cs typeface="Arial" panose="020B0604020202020204" pitchFamily="34" charset="0"/>
              </a:rPr>
              <a:t>cũng như trong nước, ngày 05-3-1979, chính quyền Trung Quốc tuyên bố rút quân khỏi lãnh thổ Việt Nam.</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29" name="image4.png">
            <a:extLst>
              <a:ext uri="{FF2B5EF4-FFF2-40B4-BE49-F238E27FC236}">
                <a16:creationId xmlns:a16="http://schemas.microsoft.com/office/drawing/2014/main" xmlns="" id="{D693F02E-CBB0-4003-B1B2-3809C4EE2A62}"/>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xmlns="" id="{8E7512D2-2F24-47C5-82A2-5C778589A6C1}"/>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xmlns="" id="{29588407-A604-4C14-8875-6A15F749B1DC}"/>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3490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5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4"/>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53"/>
                  </p:tgtEl>
                </p:cond>
              </p:nextCondLst>
            </p:seq>
          </p:childTnLst>
        </p:cTn>
      </p:par>
    </p:tnLst>
    <p:bldLst>
      <p:bldP spid="15"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5754"/>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9712" y="1737444"/>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8</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989356" y="213504"/>
            <a:ext cx="8597900" cy="1042521"/>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Hết sức mạnh mẽ, tỏ ra kiên quyết đến cùng trong hoạt động đấu tranh, chống đối.</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715957" y="1546384"/>
            <a:ext cx="5144698" cy="1042521"/>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QUYẾT L</a:t>
            </a:r>
            <a:r>
              <a:rPr lang="en-US" sz="3200" b="1">
                <a:solidFill>
                  <a:srgbClr val="FF0000"/>
                </a:solidFill>
                <a:latin typeface="Times New Roman" panose="02020603050405020304" pitchFamily="18" charset="0"/>
                <a:cs typeface="Times New Roman" panose="02020603050405020304" pitchFamily="18" charset="0"/>
              </a:rPr>
              <a:t>I</a:t>
            </a:r>
            <a:r>
              <a:rPr lang="en-US" sz="3200" b="1">
                <a:solidFill>
                  <a:schemeClr val="tx1"/>
                </a:solidFill>
                <a:latin typeface="Times New Roman" panose="02020603050405020304" pitchFamily="18" charset="0"/>
                <a:cs typeface="Times New Roman" panose="02020603050405020304" pitchFamily="18" charset="0"/>
              </a:rPr>
              <a:t>ỆT</a:t>
            </a: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xmlns="" id="{C37A666F-1C35-A517-5C51-DC457CEC1AFD}"/>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52" name="Picture 1051" descr="A blue and white alarm clock with bells&#10;&#10;Description automatically generated">
            <a:extLst>
              <a:ext uri="{FF2B5EF4-FFF2-40B4-BE49-F238E27FC236}">
                <a16:creationId xmlns:a16="http://schemas.microsoft.com/office/drawing/2014/main" xmlns="" id="{8201CFCD-89B0-ACFB-DCF0-CA4EEDAEE88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7301" y="5826341"/>
            <a:ext cx="2114699" cy="1031659"/>
          </a:xfrm>
          <a:prstGeom prst="rect">
            <a:avLst/>
          </a:prstGeom>
        </p:spPr>
      </p:pic>
      <p:sp>
        <p:nvSpPr>
          <p:cNvPr id="1053" name="Oval 1052">
            <a:extLst>
              <a:ext uri="{FF2B5EF4-FFF2-40B4-BE49-F238E27FC236}">
                <a16:creationId xmlns:a16="http://schemas.microsoft.com/office/drawing/2014/main" xmlns="" id="{6A0C3711-0FA7-7AC4-4CF8-B52D02064A70}"/>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4" name="Oval 1053">
            <a:extLst>
              <a:ext uri="{FF2B5EF4-FFF2-40B4-BE49-F238E27FC236}">
                <a16:creationId xmlns:a16="http://schemas.microsoft.com/office/drawing/2014/main" xmlns="" id="{88E43818-829E-E296-BCA6-B7FA5B7549CE}"/>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5" name="Oval 1054">
            <a:extLst>
              <a:ext uri="{FF2B5EF4-FFF2-40B4-BE49-F238E27FC236}">
                <a16:creationId xmlns:a16="http://schemas.microsoft.com/office/drawing/2014/main" xmlns="" id="{1B275703-61CA-A68B-5563-BB648BF5EB9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6" name="Oval 1055">
            <a:extLst>
              <a:ext uri="{FF2B5EF4-FFF2-40B4-BE49-F238E27FC236}">
                <a16:creationId xmlns:a16="http://schemas.microsoft.com/office/drawing/2014/main" xmlns="" id="{E6FBEB5B-E414-6B48-D6FE-5AB1B7DFFFE9}"/>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7" name="Oval 1056">
            <a:extLst>
              <a:ext uri="{FF2B5EF4-FFF2-40B4-BE49-F238E27FC236}">
                <a16:creationId xmlns:a16="http://schemas.microsoft.com/office/drawing/2014/main" xmlns="" id="{A73E5619-31A4-CEEA-92B8-06AD0ADC111F}"/>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8" name="Oval 1057">
            <a:extLst>
              <a:ext uri="{FF2B5EF4-FFF2-40B4-BE49-F238E27FC236}">
                <a16:creationId xmlns:a16="http://schemas.microsoft.com/office/drawing/2014/main" xmlns="" id="{7B87A471-5A91-BD09-A5C1-2DFEADD9C428}"/>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59" name="Oval 1058">
            <a:extLst>
              <a:ext uri="{FF2B5EF4-FFF2-40B4-BE49-F238E27FC236}">
                <a16:creationId xmlns:a16="http://schemas.microsoft.com/office/drawing/2014/main" xmlns="" id="{04CD877B-CBBE-8B4F-02A0-15AE2642B13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0" name="Oval 1059">
            <a:extLst>
              <a:ext uri="{FF2B5EF4-FFF2-40B4-BE49-F238E27FC236}">
                <a16:creationId xmlns:a16="http://schemas.microsoft.com/office/drawing/2014/main" xmlns="" id="{573F959A-854E-2309-142E-ADF3AF00D2A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1" name="Oval 1060">
            <a:extLst>
              <a:ext uri="{FF2B5EF4-FFF2-40B4-BE49-F238E27FC236}">
                <a16:creationId xmlns:a16="http://schemas.microsoft.com/office/drawing/2014/main" xmlns="" id="{114D107D-AAA8-95D0-1232-4B8248EC250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2" name="Oval 1061">
            <a:extLst>
              <a:ext uri="{FF2B5EF4-FFF2-40B4-BE49-F238E27FC236}">
                <a16:creationId xmlns:a16="http://schemas.microsoft.com/office/drawing/2014/main" xmlns="" id="{FD273CA4-5F9E-63B6-433B-CC60FF54100E}"/>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3" name="Oval 1062">
            <a:extLst>
              <a:ext uri="{FF2B5EF4-FFF2-40B4-BE49-F238E27FC236}">
                <a16:creationId xmlns:a16="http://schemas.microsoft.com/office/drawing/2014/main" xmlns="" id="{EF3211F6-9715-A0E4-E349-B110C84DE7C2}"/>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4" name="Oval 1063">
            <a:extLst>
              <a:ext uri="{FF2B5EF4-FFF2-40B4-BE49-F238E27FC236}">
                <a16:creationId xmlns:a16="http://schemas.microsoft.com/office/drawing/2014/main" xmlns="" id="{A32F92B3-A5B3-F9A8-7BE9-D61B44F7C864}"/>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5" name="Oval 1064">
            <a:extLst>
              <a:ext uri="{FF2B5EF4-FFF2-40B4-BE49-F238E27FC236}">
                <a16:creationId xmlns:a16="http://schemas.microsoft.com/office/drawing/2014/main" xmlns="" id="{C517420A-5128-15F1-7187-5DB9922EAE93}"/>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6" name="Oval 1065">
            <a:extLst>
              <a:ext uri="{FF2B5EF4-FFF2-40B4-BE49-F238E27FC236}">
                <a16:creationId xmlns:a16="http://schemas.microsoft.com/office/drawing/2014/main" xmlns="" id="{E0EA0174-AB32-6233-8EF0-F4FF48543132}"/>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7" name="Oval 1066">
            <a:extLst>
              <a:ext uri="{FF2B5EF4-FFF2-40B4-BE49-F238E27FC236}">
                <a16:creationId xmlns:a16="http://schemas.microsoft.com/office/drawing/2014/main" xmlns="" id="{749EA8FA-F8E0-F6B0-C406-D499A1028250}"/>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8" name="Oval 1067">
            <a:extLst>
              <a:ext uri="{FF2B5EF4-FFF2-40B4-BE49-F238E27FC236}">
                <a16:creationId xmlns:a16="http://schemas.microsoft.com/office/drawing/2014/main" xmlns="" id="{40BD076F-DECF-7E7F-CAF1-B950FE54A5A2}"/>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069" name="TextBox 1068">
            <a:extLst>
              <a:ext uri="{FF2B5EF4-FFF2-40B4-BE49-F238E27FC236}">
                <a16:creationId xmlns:a16="http://schemas.microsoft.com/office/drawing/2014/main" xmlns="" id="{6E886709-A6C9-0F46-39C7-073CE6B09104}"/>
              </a:ext>
            </a:extLst>
          </p:cNvPr>
          <p:cNvSpPr txBox="1"/>
          <p:nvPr/>
        </p:nvSpPr>
        <p:spPr>
          <a:xfrm>
            <a:off x="2030763" y="3163596"/>
            <a:ext cx="10041147" cy="1569660"/>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Với thế trận chiến tranh nhân dân được chuẩn bị sẵn sàng, quân và dân ta đã kịp thời đánh trả </a:t>
            </a:r>
            <a:r>
              <a:rPr lang="vi-VN" sz="2400" b="0" i="0" dirty="0">
                <a:solidFill>
                  <a:srgbClr val="FF0000"/>
                </a:solidFill>
                <a:effectLst/>
                <a:latin typeface="Arial" panose="020B0604020202020204" pitchFamily="34" charset="0"/>
                <a:cs typeface="Arial" panose="020B0604020202020204" pitchFamily="34" charset="0"/>
              </a:rPr>
              <a:t>quyết liệt</a:t>
            </a:r>
            <a:r>
              <a:rPr lang="vi-VN" sz="2400" b="0" i="0" dirty="0">
                <a:solidFill>
                  <a:srgbClr val="242021"/>
                </a:solidFill>
                <a:effectLst/>
                <a:latin typeface="Arial" panose="020B0604020202020204" pitchFamily="34" charset="0"/>
                <a:cs typeface="Arial" panose="020B0604020202020204" pitchFamily="34" charset="0"/>
              </a:rPr>
              <a:t>, ngăn chặn quân địch tiến sâu vào nội địa, giữ vững địa bàn chiến lược, đánh bại ý đồ của địch</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29" name="image4.png">
            <a:extLst>
              <a:ext uri="{FF2B5EF4-FFF2-40B4-BE49-F238E27FC236}">
                <a16:creationId xmlns:a16="http://schemas.microsoft.com/office/drawing/2014/main" xmlns="" id="{C178547C-7E69-4F36-B4CB-3AF43F8B073C}"/>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xmlns="" id="{7B2B44DD-88AE-4F6E-AFF6-8A44B03FA844}"/>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xmlns="" id="{D55E9ABF-B462-42FC-AAED-DC9439E26BB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11233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5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4"/>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53"/>
                  </p:tgtEl>
                </p:cond>
              </p:nextCondLst>
            </p:seq>
          </p:childTnLst>
        </p:cTn>
      </p:par>
    </p:tnLst>
    <p:bldLst>
      <p:bldP spid="15"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42EABA9-A661-4F30-B2BF-DF3C49D8380A}"/>
              </a:ext>
            </a:extLst>
          </p:cNvPr>
          <p:cNvPicPr>
            <a:picLocks noChangeAspect="1"/>
          </p:cNvPicPr>
          <p:nvPr/>
        </p:nvPicPr>
        <p:blipFill>
          <a:blip r:embed="rId3"/>
          <a:stretch>
            <a:fillRect/>
          </a:stretch>
        </p:blipFill>
        <p:spPr>
          <a:xfrm>
            <a:off x="893619" y="519571"/>
            <a:ext cx="10619508" cy="5839640"/>
          </a:xfrm>
          <a:prstGeom prst="rect">
            <a:avLst/>
          </a:prstGeom>
        </p:spPr>
      </p:pic>
    </p:spTree>
    <p:extLst>
      <p:ext uri="{BB962C8B-B14F-4D97-AF65-F5344CB8AC3E}">
        <p14:creationId xmlns:p14="http://schemas.microsoft.com/office/powerpoint/2010/main" val="9471807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0" y="1896007"/>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9</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148840" y="221116"/>
            <a:ext cx="9326880" cy="108924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Phía</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đối</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địch</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với</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mình</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trong</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chiến</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tranh</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386317" y="1681587"/>
            <a:ext cx="5144698" cy="108924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ĐỐI</a:t>
            </a:r>
            <a:r>
              <a:rPr lang="en-US" sz="3200" b="1">
                <a:solidFill>
                  <a:srgbClr val="FF0000"/>
                </a:solidFill>
                <a:latin typeface="Times New Roman" panose="02020603050405020304" pitchFamily="18" charset="0"/>
                <a:cs typeface="Times New Roman" panose="02020603050405020304" pitchFamily="18" charset="0"/>
              </a:rPr>
              <a:t> P</a:t>
            </a:r>
            <a:r>
              <a:rPr lang="en-US" sz="3200" b="1">
                <a:solidFill>
                  <a:schemeClr val="tx1"/>
                </a:solidFill>
                <a:latin typeface="Times New Roman" panose="02020603050405020304" pitchFamily="18" charset="0"/>
                <a:cs typeface="Times New Roman" panose="02020603050405020304" pitchFamily="18" charset="0"/>
              </a:rPr>
              <a:t>HƯƠNG</a:t>
            </a: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xmlns="" id="{8F3E3510-7D3F-5B66-A367-B1B2A5C6F9A1}"/>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52" name="Picture 1051" descr="A blue and white alarm clock with bells&#10;&#10;Description automatically generated">
            <a:extLst>
              <a:ext uri="{FF2B5EF4-FFF2-40B4-BE49-F238E27FC236}">
                <a16:creationId xmlns:a16="http://schemas.microsoft.com/office/drawing/2014/main" xmlns="" id="{CC2B246C-16AE-979C-C5E8-44368B96A4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7301" y="5826341"/>
            <a:ext cx="2114699" cy="1031659"/>
          </a:xfrm>
          <a:prstGeom prst="rect">
            <a:avLst/>
          </a:prstGeom>
        </p:spPr>
      </p:pic>
      <p:sp>
        <p:nvSpPr>
          <p:cNvPr id="1053" name="Oval 1052">
            <a:extLst>
              <a:ext uri="{FF2B5EF4-FFF2-40B4-BE49-F238E27FC236}">
                <a16:creationId xmlns:a16="http://schemas.microsoft.com/office/drawing/2014/main" xmlns="" id="{C89E35BD-6BED-6343-9875-8E14DE8254A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4" name="Oval 1053">
            <a:extLst>
              <a:ext uri="{FF2B5EF4-FFF2-40B4-BE49-F238E27FC236}">
                <a16:creationId xmlns:a16="http://schemas.microsoft.com/office/drawing/2014/main" xmlns="" id="{21494FEB-353C-3A3F-6B79-9273485323E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5" name="Oval 1054">
            <a:extLst>
              <a:ext uri="{FF2B5EF4-FFF2-40B4-BE49-F238E27FC236}">
                <a16:creationId xmlns:a16="http://schemas.microsoft.com/office/drawing/2014/main" xmlns="" id="{97D9CF04-DF84-E89A-F32D-4E2B837A212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6" name="Oval 1055">
            <a:extLst>
              <a:ext uri="{FF2B5EF4-FFF2-40B4-BE49-F238E27FC236}">
                <a16:creationId xmlns:a16="http://schemas.microsoft.com/office/drawing/2014/main" xmlns="" id="{7E1CD553-323D-50C0-5CE0-202318C9E3B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7" name="Oval 1056">
            <a:extLst>
              <a:ext uri="{FF2B5EF4-FFF2-40B4-BE49-F238E27FC236}">
                <a16:creationId xmlns:a16="http://schemas.microsoft.com/office/drawing/2014/main" xmlns="" id="{CB70BEDB-59CB-65E1-2E39-56C2BA22B63F}"/>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8" name="Oval 1057">
            <a:extLst>
              <a:ext uri="{FF2B5EF4-FFF2-40B4-BE49-F238E27FC236}">
                <a16:creationId xmlns:a16="http://schemas.microsoft.com/office/drawing/2014/main" xmlns="" id="{CA8935D4-BD69-C022-9511-ABC9256EA717}"/>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59" name="Oval 1058">
            <a:extLst>
              <a:ext uri="{FF2B5EF4-FFF2-40B4-BE49-F238E27FC236}">
                <a16:creationId xmlns:a16="http://schemas.microsoft.com/office/drawing/2014/main" xmlns="" id="{5342CEE3-887A-A593-9E77-AE9B258F6433}"/>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0" name="Oval 1059">
            <a:extLst>
              <a:ext uri="{FF2B5EF4-FFF2-40B4-BE49-F238E27FC236}">
                <a16:creationId xmlns:a16="http://schemas.microsoft.com/office/drawing/2014/main" xmlns="" id="{11B272D3-C646-A597-8B05-8EF389C0A03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1" name="Oval 1060">
            <a:extLst>
              <a:ext uri="{FF2B5EF4-FFF2-40B4-BE49-F238E27FC236}">
                <a16:creationId xmlns:a16="http://schemas.microsoft.com/office/drawing/2014/main" xmlns="" id="{6A01DB1D-1E65-7F7C-5F5A-982C27CB2490}"/>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2" name="Oval 1061">
            <a:extLst>
              <a:ext uri="{FF2B5EF4-FFF2-40B4-BE49-F238E27FC236}">
                <a16:creationId xmlns:a16="http://schemas.microsoft.com/office/drawing/2014/main" xmlns="" id="{6DD45951-F475-4B32-E931-A3D33829B34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3" name="Oval 1062">
            <a:extLst>
              <a:ext uri="{FF2B5EF4-FFF2-40B4-BE49-F238E27FC236}">
                <a16:creationId xmlns:a16="http://schemas.microsoft.com/office/drawing/2014/main" xmlns="" id="{A7475E9B-60BE-544E-CB3E-7ECF3CA0FD7C}"/>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4" name="Oval 1063">
            <a:extLst>
              <a:ext uri="{FF2B5EF4-FFF2-40B4-BE49-F238E27FC236}">
                <a16:creationId xmlns:a16="http://schemas.microsoft.com/office/drawing/2014/main" xmlns="" id="{4DF4FFE6-99AE-E772-2443-4503172008D4}"/>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5" name="Oval 1064">
            <a:extLst>
              <a:ext uri="{FF2B5EF4-FFF2-40B4-BE49-F238E27FC236}">
                <a16:creationId xmlns:a16="http://schemas.microsoft.com/office/drawing/2014/main" xmlns="" id="{D1A031F1-BBFB-B27A-E7E1-D6203E467C96}"/>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6" name="Oval 1065">
            <a:extLst>
              <a:ext uri="{FF2B5EF4-FFF2-40B4-BE49-F238E27FC236}">
                <a16:creationId xmlns:a16="http://schemas.microsoft.com/office/drawing/2014/main" xmlns="" id="{E81AFDA2-1A5F-E4FB-FCCB-706ECA37AC7F}"/>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7" name="Oval 1066">
            <a:extLst>
              <a:ext uri="{FF2B5EF4-FFF2-40B4-BE49-F238E27FC236}">
                <a16:creationId xmlns:a16="http://schemas.microsoft.com/office/drawing/2014/main" xmlns="" id="{2F7776AC-F525-97CD-C38D-775BEE525673}"/>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8" name="Oval 1067">
            <a:extLst>
              <a:ext uri="{FF2B5EF4-FFF2-40B4-BE49-F238E27FC236}">
                <a16:creationId xmlns:a16="http://schemas.microsoft.com/office/drawing/2014/main" xmlns="" id="{5E9B72DE-F918-94A7-6A7E-6B9B40005D78}"/>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069" name="TextBox 1068">
            <a:extLst>
              <a:ext uri="{FF2B5EF4-FFF2-40B4-BE49-F238E27FC236}">
                <a16:creationId xmlns:a16="http://schemas.microsoft.com/office/drawing/2014/main" xmlns="" id="{7FE4DA82-F4D6-48BF-740F-D87ADEB00391}"/>
              </a:ext>
            </a:extLst>
          </p:cNvPr>
          <p:cNvSpPr txBox="1"/>
          <p:nvPr/>
        </p:nvSpPr>
        <p:spPr>
          <a:xfrm>
            <a:off x="1791706" y="3142058"/>
            <a:ext cx="10041147" cy="1569660"/>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Ta ngừng mọi hoạt động tiến công quân sự để </a:t>
            </a:r>
            <a:r>
              <a:rPr lang="vi-VN" sz="2400" b="0" i="0" dirty="0">
                <a:solidFill>
                  <a:srgbClr val="FF0000"/>
                </a:solidFill>
                <a:effectLst/>
                <a:latin typeface="Arial" panose="020B0604020202020204" pitchFamily="34" charset="0"/>
                <a:cs typeface="Arial" panose="020B0604020202020204" pitchFamily="34" charset="0"/>
              </a:rPr>
              <a:t>đối phương </a:t>
            </a:r>
            <a:r>
              <a:rPr lang="vi-VN" sz="2400" b="0" i="0" dirty="0">
                <a:solidFill>
                  <a:srgbClr val="242021"/>
                </a:solidFill>
                <a:effectLst/>
                <a:latin typeface="Arial" panose="020B0604020202020204" pitchFamily="34" charset="0"/>
                <a:cs typeface="Arial" panose="020B0604020202020204" pitchFamily="34" charset="0"/>
              </a:rPr>
              <a:t>rút toàn bộ lực lượng và phương tiện chiến tranh về nước. Đến ngày 18-3-1979, về cơ bản, Trung Quốc đã rút quân khỏi nước ta.</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29" name="image4.png">
            <a:extLst>
              <a:ext uri="{FF2B5EF4-FFF2-40B4-BE49-F238E27FC236}">
                <a16:creationId xmlns:a16="http://schemas.microsoft.com/office/drawing/2014/main" xmlns="" id="{3CBA7A43-9928-4C60-A40B-B64A0F02CCB6}"/>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xmlns="" id="{F478CE3B-5443-435C-96B8-60F8C0CFD3A0}"/>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xmlns="" id="{F8815CE8-CF17-48C4-B9F5-96D8D04E34E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11447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5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4"/>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53"/>
                  </p:tgtEl>
                </p:cond>
              </p:nextCondLst>
            </p:seq>
          </p:childTnLst>
        </p:cTn>
      </p:par>
    </p:tnLst>
    <p:bldLst>
      <p:bldP spid="15"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0" y="1880879"/>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10</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518674" y="247877"/>
            <a:ext cx="8597900" cy="106045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Phá hoại nặng nề trên phạm vi rộng.</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351317" y="1680854"/>
            <a:ext cx="5144698" cy="106045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TÀN P</a:t>
            </a:r>
            <a:r>
              <a:rPr lang="en-GB" sz="3200" b="1">
                <a:solidFill>
                  <a:srgbClr val="FF0000"/>
                </a:solidFill>
                <a:latin typeface="Times New Roman" panose="02020603050405020304" pitchFamily="18" charset="0"/>
                <a:cs typeface="Times New Roman" panose="02020603050405020304" pitchFamily="18" charset="0"/>
              </a:rPr>
              <a:t>H</a:t>
            </a:r>
            <a:r>
              <a:rPr lang="en-GB" sz="3200" b="1">
                <a:solidFill>
                  <a:schemeClr val="tx1"/>
                </a:solidFill>
                <a:latin typeface="Times New Roman" panose="02020603050405020304" pitchFamily="18" charset="0"/>
                <a:cs typeface="Times New Roman" panose="02020603050405020304" pitchFamily="18" charset="0"/>
              </a:rPr>
              <a:t>Á</a:t>
            </a:r>
            <a:endParaRPr lang="en-US" sz="48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xmlns="" id="{5001698D-ED0B-20E9-4022-EFCF3FB8F49D}"/>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52" name="Picture 1051" descr="A blue and white alarm clock with bells&#10;&#10;Description automatically generated">
            <a:extLst>
              <a:ext uri="{FF2B5EF4-FFF2-40B4-BE49-F238E27FC236}">
                <a16:creationId xmlns:a16="http://schemas.microsoft.com/office/drawing/2014/main" xmlns="" id="{66E02A56-5287-3144-F8CF-07243C8750B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7301" y="5826341"/>
            <a:ext cx="2114699" cy="1031659"/>
          </a:xfrm>
          <a:prstGeom prst="rect">
            <a:avLst/>
          </a:prstGeom>
        </p:spPr>
      </p:pic>
      <p:sp>
        <p:nvSpPr>
          <p:cNvPr id="1053" name="Oval 1052">
            <a:extLst>
              <a:ext uri="{FF2B5EF4-FFF2-40B4-BE49-F238E27FC236}">
                <a16:creationId xmlns:a16="http://schemas.microsoft.com/office/drawing/2014/main" xmlns="" id="{0CB284B7-80C1-16D5-B076-2327C674BAE7}"/>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4" name="Oval 1053">
            <a:extLst>
              <a:ext uri="{FF2B5EF4-FFF2-40B4-BE49-F238E27FC236}">
                <a16:creationId xmlns:a16="http://schemas.microsoft.com/office/drawing/2014/main" xmlns="" id="{6C585F6F-7284-7D43-032D-C496AC4BD14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5" name="Oval 1054">
            <a:extLst>
              <a:ext uri="{FF2B5EF4-FFF2-40B4-BE49-F238E27FC236}">
                <a16:creationId xmlns:a16="http://schemas.microsoft.com/office/drawing/2014/main" xmlns="" id="{DC14F1E3-8074-2DA3-1ABE-1435A9B28EB5}"/>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6" name="Oval 1055">
            <a:extLst>
              <a:ext uri="{FF2B5EF4-FFF2-40B4-BE49-F238E27FC236}">
                <a16:creationId xmlns:a16="http://schemas.microsoft.com/office/drawing/2014/main" xmlns="" id="{104C67E1-B58A-E9AB-7755-30DD36A231E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7" name="Oval 1056">
            <a:extLst>
              <a:ext uri="{FF2B5EF4-FFF2-40B4-BE49-F238E27FC236}">
                <a16:creationId xmlns:a16="http://schemas.microsoft.com/office/drawing/2014/main" xmlns="" id="{C0A896CD-734A-8A2F-0BFF-FB198DFF0350}"/>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8" name="Oval 1057">
            <a:extLst>
              <a:ext uri="{FF2B5EF4-FFF2-40B4-BE49-F238E27FC236}">
                <a16:creationId xmlns:a16="http://schemas.microsoft.com/office/drawing/2014/main" xmlns="" id="{23E953A2-AB97-949A-EABD-818D8A16C0B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59" name="Oval 1058">
            <a:extLst>
              <a:ext uri="{FF2B5EF4-FFF2-40B4-BE49-F238E27FC236}">
                <a16:creationId xmlns:a16="http://schemas.microsoft.com/office/drawing/2014/main" xmlns="" id="{1D48B8F6-A201-E09B-EE42-B2F01BF61E6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0" name="Oval 1059">
            <a:extLst>
              <a:ext uri="{FF2B5EF4-FFF2-40B4-BE49-F238E27FC236}">
                <a16:creationId xmlns:a16="http://schemas.microsoft.com/office/drawing/2014/main" xmlns="" id="{2E8E963E-BB43-7BCD-C3D9-71B278E40BC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1" name="Oval 1060">
            <a:extLst>
              <a:ext uri="{FF2B5EF4-FFF2-40B4-BE49-F238E27FC236}">
                <a16:creationId xmlns:a16="http://schemas.microsoft.com/office/drawing/2014/main" xmlns="" id="{9A369037-950D-9B1D-C941-A6B374FBE13E}"/>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2" name="Oval 1061">
            <a:extLst>
              <a:ext uri="{FF2B5EF4-FFF2-40B4-BE49-F238E27FC236}">
                <a16:creationId xmlns:a16="http://schemas.microsoft.com/office/drawing/2014/main" xmlns="" id="{5575304D-0F82-45C7-AD2E-0999D3BD550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3" name="Oval 1062">
            <a:extLst>
              <a:ext uri="{FF2B5EF4-FFF2-40B4-BE49-F238E27FC236}">
                <a16:creationId xmlns:a16="http://schemas.microsoft.com/office/drawing/2014/main" xmlns="" id="{8C66AA89-8F1F-3584-5B69-FBE9CB01CEDC}"/>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4" name="Oval 1063">
            <a:extLst>
              <a:ext uri="{FF2B5EF4-FFF2-40B4-BE49-F238E27FC236}">
                <a16:creationId xmlns:a16="http://schemas.microsoft.com/office/drawing/2014/main" xmlns="" id="{FAE5FA6F-FE7A-4FD1-0231-E207B51AF680}"/>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5" name="Oval 1064">
            <a:extLst>
              <a:ext uri="{FF2B5EF4-FFF2-40B4-BE49-F238E27FC236}">
                <a16:creationId xmlns:a16="http://schemas.microsoft.com/office/drawing/2014/main" xmlns="" id="{0276BCD2-2E8E-7313-1BD2-6F931C08C8AA}"/>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6" name="Oval 1065">
            <a:extLst>
              <a:ext uri="{FF2B5EF4-FFF2-40B4-BE49-F238E27FC236}">
                <a16:creationId xmlns:a16="http://schemas.microsoft.com/office/drawing/2014/main" xmlns="" id="{21B67165-C039-9F29-AC2F-A7777A65C4F4}"/>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7" name="Oval 1066">
            <a:extLst>
              <a:ext uri="{FF2B5EF4-FFF2-40B4-BE49-F238E27FC236}">
                <a16:creationId xmlns:a16="http://schemas.microsoft.com/office/drawing/2014/main" xmlns="" id="{293BB2C4-42DC-B093-3C87-798B6DA0E184}"/>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8" name="Oval 1067">
            <a:extLst>
              <a:ext uri="{FF2B5EF4-FFF2-40B4-BE49-F238E27FC236}">
                <a16:creationId xmlns:a16="http://schemas.microsoft.com/office/drawing/2014/main" xmlns="" id="{A53D2367-9801-57B7-8383-14CB41ED15B0}"/>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069" name="TextBox 1068">
            <a:extLst>
              <a:ext uri="{FF2B5EF4-FFF2-40B4-BE49-F238E27FC236}">
                <a16:creationId xmlns:a16="http://schemas.microsoft.com/office/drawing/2014/main" xmlns="" id="{BAEE517D-E090-9E64-0EF6-5B53473F1BD7}"/>
              </a:ext>
            </a:extLst>
          </p:cNvPr>
          <p:cNvSpPr txBox="1"/>
          <p:nvPr/>
        </p:nvSpPr>
        <p:spPr>
          <a:xfrm>
            <a:off x="1075427" y="3457366"/>
            <a:ext cx="10041147" cy="2308324"/>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Ngày 17-02-1979, chính quyền Trung Quốc huy động lực lượng lớn tiến công sang lãnh thổ Việt Nam; phối hợp bộ binh, xe tăng, xe bọc thép và pháo binh đánh chiếm một số thị xã, </a:t>
            </a:r>
            <a:r>
              <a:rPr lang="vi-VN" sz="2400" b="0" i="0" dirty="0">
                <a:solidFill>
                  <a:srgbClr val="FF0000"/>
                </a:solidFill>
                <a:effectLst/>
                <a:latin typeface="Arial" panose="020B0604020202020204" pitchFamily="34" charset="0"/>
                <a:cs typeface="Arial" panose="020B0604020202020204" pitchFamily="34" charset="0"/>
              </a:rPr>
              <a:t>tàn phá </a:t>
            </a:r>
            <a:r>
              <a:rPr lang="vi-VN" sz="2400" b="0" i="0" dirty="0">
                <a:solidFill>
                  <a:srgbClr val="242021"/>
                </a:solidFill>
                <a:effectLst/>
                <a:latin typeface="Arial" panose="020B0604020202020204" pitchFamily="34" charset="0"/>
                <a:cs typeface="Arial" panose="020B0604020202020204" pitchFamily="34" charset="0"/>
              </a:rPr>
              <a:t>cơ sở hạ tầng,</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bệnh viện, trường học,... gây nhiều tổn thất</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về người và tài sản ở các tỉnh dọc biên giới phía Bắc nước ta, từ</a:t>
            </a:r>
            <a:r>
              <a:rPr lang="en-GB" sz="2400" dirty="0">
                <a:solidFill>
                  <a:srgbClr val="242021"/>
                </a:solidFill>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Quảng Ninh đến Lai Châu.</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29" name="image4.png">
            <a:extLst>
              <a:ext uri="{FF2B5EF4-FFF2-40B4-BE49-F238E27FC236}">
                <a16:creationId xmlns:a16="http://schemas.microsoft.com/office/drawing/2014/main" xmlns="" id="{638D5E2A-DB22-41E3-9B84-C73D326E1665}"/>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xmlns="" id="{2C0BEF84-1945-484B-8A34-FC1E40AB1BE5}"/>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xmlns="" id="{8D4C6274-837A-4BA3-868C-2EE461813C0F}"/>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3631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5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4"/>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53"/>
                  </p:tgtEl>
                </p:cond>
              </p:nextCondLst>
            </p:seq>
          </p:childTnLst>
        </p:cTn>
      </p:par>
    </p:tnLst>
    <p:bldLst>
      <p:bldP spid="15"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1701" y="1764338"/>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11</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794000" y="220712"/>
            <a:ext cx="8597900" cy="106045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Cố tình làm cho tức giận mà làm việc gì đó.</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520601" y="1585544"/>
            <a:ext cx="5144698" cy="106045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KHIÊU KH</a:t>
            </a:r>
            <a:r>
              <a:rPr lang="en-GB" sz="3200" b="1">
                <a:solidFill>
                  <a:srgbClr val="FF0000"/>
                </a:solidFill>
                <a:latin typeface="Times New Roman" panose="02020603050405020304" pitchFamily="18" charset="0"/>
                <a:cs typeface="Times New Roman" panose="02020603050405020304" pitchFamily="18" charset="0"/>
              </a:rPr>
              <a:t>Í</a:t>
            </a:r>
            <a:r>
              <a:rPr lang="en-GB" sz="3200" b="1">
                <a:solidFill>
                  <a:schemeClr val="tx1"/>
                </a:solidFill>
                <a:latin typeface="Times New Roman" panose="02020603050405020304" pitchFamily="18" charset="0"/>
                <a:cs typeface="Times New Roman" panose="02020603050405020304" pitchFamily="18" charset="0"/>
              </a:rPr>
              <a:t>CH</a:t>
            </a:r>
            <a:endParaRPr lang="en-US" sz="48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xmlns="" id="{55EB35CE-FC05-3DBD-6284-B419B2B77CD2}"/>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52" name="Picture 1051" descr="A blue and white alarm clock with bells&#10;&#10;Description automatically generated">
            <a:extLst>
              <a:ext uri="{FF2B5EF4-FFF2-40B4-BE49-F238E27FC236}">
                <a16:creationId xmlns:a16="http://schemas.microsoft.com/office/drawing/2014/main" xmlns="" id="{63F29890-16A4-1221-8881-65FD60E10A6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7301" y="5826341"/>
            <a:ext cx="2114699" cy="1031659"/>
          </a:xfrm>
          <a:prstGeom prst="rect">
            <a:avLst/>
          </a:prstGeom>
        </p:spPr>
      </p:pic>
      <p:sp>
        <p:nvSpPr>
          <p:cNvPr id="1053" name="Oval 1052">
            <a:extLst>
              <a:ext uri="{FF2B5EF4-FFF2-40B4-BE49-F238E27FC236}">
                <a16:creationId xmlns:a16="http://schemas.microsoft.com/office/drawing/2014/main" xmlns="" id="{DDC338AC-29E6-A0C2-25A7-FCF22768085E}"/>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4" name="Oval 1053">
            <a:extLst>
              <a:ext uri="{FF2B5EF4-FFF2-40B4-BE49-F238E27FC236}">
                <a16:creationId xmlns:a16="http://schemas.microsoft.com/office/drawing/2014/main" xmlns="" id="{41028D17-A5F0-7087-64FA-47AB06CBB4F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5" name="Oval 1054">
            <a:extLst>
              <a:ext uri="{FF2B5EF4-FFF2-40B4-BE49-F238E27FC236}">
                <a16:creationId xmlns:a16="http://schemas.microsoft.com/office/drawing/2014/main" xmlns="" id="{9C8D0452-BD29-DB64-1CD5-0620AF7886A0}"/>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6" name="Oval 1055">
            <a:extLst>
              <a:ext uri="{FF2B5EF4-FFF2-40B4-BE49-F238E27FC236}">
                <a16:creationId xmlns:a16="http://schemas.microsoft.com/office/drawing/2014/main" xmlns="" id="{E94E555E-211A-50C0-DEAE-6B137A9E3930}"/>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7" name="Oval 1056">
            <a:extLst>
              <a:ext uri="{FF2B5EF4-FFF2-40B4-BE49-F238E27FC236}">
                <a16:creationId xmlns:a16="http://schemas.microsoft.com/office/drawing/2014/main" xmlns="" id="{874DD6E0-1DE0-EF48-9D3A-6F89FA1A0139}"/>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8" name="Oval 1057">
            <a:extLst>
              <a:ext uri="{FF2B5EF4-FFF2-40B4-BE49-F238E27FC236}">
                <a16:creationId xmlns:a16="http://schemas.microsoft.com/office/drawing/2014/main" xmlns="" id="{B816D194-F758-7CBA-C928-41E3595F363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59" name="Oval 1058">
            <a:extLst>
              <a:ext uri="{FF2B5EF4-FFF2-40B4-BE49-F238E27FC236}">
                <a16:creationId xmlns:a16="http://schemas.microsoft.com/office/drawing/2014/main" xmlns="" id="{04979D76-E23E-43B6-935C-10E51BB5CDC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0" name="Oval 1059">
            <a:extLst>
              <a:ext uri="{FF2B5EF4-FFF2-40B4-BE49-F238E27FC236}">
                <a16:creationId xmlns:a16="http://schemas.microsoft.com/office/drawing/2014/main" xmlns="" id="{C1803575-8620-6ED8-E799-F6F17221D3A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1" name="Oval 1060">
            <a:extLst>
              <a:ext uri="{FF2B5EF4-FFF2-40B4-BE49-F238E27FC236}">
                <a16:creationId xmlns:a16="http://schemas.microsoft.com/office/drawing/2014/main" xmlns="" id="{4D8628D3-5142-B67B-E2E6-3D9AE950989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2" name="Oval 1061">
            <a:extLst>
              <a:ext uri="{FF2B5EF4-FFF2-40B4-BE49-F238E27FC236}">
                <a16:creationId xmlns:a16="http://schemas.microsoft.com/office/drawing/2014/main" xmlns="" id="{60DC2A5D-5FEC-9B93-1FC2-78570DEB1FD9}"/>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3" name="Oval 1062">
            <a:extLst>
              <a:ext uri="{FF2B5EF4-FFF2-40B4-BE49-F238E27FC236}">
                <a16:creationId xmlns:a16="http://schemas.microsoft.com/office/drawing/2014/main" xmlns="" id="{CF26666A-D9D5-0076-3ED3-4A51B26FDE41}"/>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4" name="Oval 1063">
            <a:extLst>
              <a:ext uri="{FF2B5EF4-FFF2-40B4-BE49-F238E27FC236}">
                <a16:creationId xmlns:a16="http://schemas.microsoft.com/office/drawing/2014/main" xmlns="" id="{9E1BE84A-59A4-9076-3163-684C23CE3EE9}"/>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5" name="Oval 1064">
            <a:extLst>
              <a:ext uri="{FF2B5EF4-FFF2-40B4-BE49-F238E27FC236}">
                <a16:creationId xmlns:a16="http://schemas.microsoft.com/office/drawing/2014/main" xmlns="" id="{ECC2F334-D7D0-77A8-E7C8-357EBF64C2D9}"/>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6" name="Oval 1065">
            <a:extLst>
              <a:ext uri="{FF2B5EF4-FFF2-40B4-BE49-F238E27FC236}">
                <a16:creationId xmlns:a16="http://schemas.microsoft.com/office/drawing/2014/main" xmlns="" id="{B4512FEA-1B73-4A1E-10DF-026D8B08363B}"/>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7" name="Oval 1066">
            <a:extLst>
              <a:ext uri="{FF2B5EF4-FFF2-40B4-BE49-F238E27FC236}">
                <a16:creationId xmlns:a16="http://schemas.microsoft.com/office/drawing/2014/main" xmlns="" id="{903BCB07-F8C1-96E4-5061-AE045460DDA1}"/>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8" name="Oval 1067">
            <a:extLst>
              <a:ext uri="{FF2B5EF4-FFF2-40B4-BE49-F238E27FC236}">
                <a16:creationId xmlns:a16="http://schemas.microsoft.com/office/drawing/2014/main" xmlns="" id="{EE4C74BF-5ED9-8D69-0D59-6ADF3547F4B7}"/>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069" name="TextBox 1068">
            <a:extLst>
              <a:ext uri="{FF2B5EF4-FFF2-40B4-BE49-F238E27FC236}">
                <a16:creationId xmlns:a16="http://schemas.microsoft.com/office/drawing/2014/main" xmlns="" id="{527218C1-83A6-BEAE-9C49-B919431EB159}"/>
              </a:ext>
            </a:extLst>
          </p:cNvPr>
          <p:cNvSpPr txBox="1"/>
          <p:nvPr/>
        </p:nvSpPr>
        <p:spPr>
          <a:xfrm>
            <a:off x="2494108" y="3460419"/>
            <a:ext cx="9009724" cy="1569660"/>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a:t>
            </a:r>
            <a:endParaRPr lang="en-GB" sz="2400" dirty="0">
              <a:solidFill>
                <a:srgbClr val="00B050"/>
              </a:solidFill>
            </a:endParaRPr>
          </a:p>
          <a:p>
            <a:pPr algn="just"/>
            <a:r>
              <a:rPr lang="en-GB" sz="2400" dirty="0">
                <a:solidFill>
                  <a:srgbClr val="00B050"/>
                </a:solidFill>
              </a:rPr>
              <a:t>“</a:t>
            </a:r>
            <a:r>
              <a:rPr lang="vi-VN" sz="2400" dirty="0"/>
              <a:t>Tuy nhiên, từ năm 1975 đến năm 1978, chính quyền Trung Quốc tăng cường các hoạt động quân sự, </a:t>
            </a:r>
            <a:r>
              <a:rPr lang="vi-VN" sz="2400" dirty="0">
                <a:solidFill>
                  <a:srgbClr val="FF0000"/>
                </a:solidFill>
              </a:rPr>
              <a:t>khiêu khích </a:t>
            </a:r>
            <a:r>
              <a:rPr lang="vi-VN" sz="2400" dirty="0"/>
              <a:t>vũ trang, xâm lấn đất đai vùng biên giới phía Bắc Việt Nam.</a:t>
            </a:r>
            <a:r>
              <a:rPr lang="en-GB" sz="2400" dirty="0"/>
              <a:t>”</a:t>
            </a:r>
            <a:endParaRPr lang="en-US" sz="2400" dirty="0"/>
          </a:p>
        </p:txBody>
      </p:sp>
      <p:pic>
        <p:nvPicPr>
          <p:cNvPr id="29" name="image4.png">
            <a:extLst>
              <a:ext uri="{FF2B5EF4-FFF2-40B4-BE49-F238E27FC236}">
                <a16:creationId xmlns:a16="http://schemas.microsoft.com/office/drawing/2014/main" xmlns="" id="{B0B2A190-827B-4A8D-9F70-EA3672952A89}"/>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xmlns="" id="{5A1B0965-2AB2-4DEB-BBD1-B89D89DE7E71}"/>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xmlns="" id="{743861B3-923A-456F-86A6-A794B4BC1938}"/>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7409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5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4"/>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53"/>
                  </p:tgtEl>
                </p:cond>
              </p:nextCondLst>
            </p:seq>
          </p:childTnLst>
        </p:cTn>
      </p:par>
    </p:tnLst>
    <p:bldLst>
      <p:bldP spid="15"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9712" y="1730829"/>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12</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964534" y="270289"/>
            <a:ext cx="8647545" cy="101562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Yên ổn về mặt chính trị, về trật tự xã hội.</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715957" y="1556204"/>
            <a:ext cx="5144698" cy="100965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A</a:t>
            </a:r>
            <a:r>
              <a:rPr lang="en-US" sz="3200" b="1">
                <a:solidFill>
                  <a:schemeClr val="tx1"/>
                </a:solidFill>
                <a:latin typeface="Times New Roman" panose="02020603050405020304" pitchFamily="18" charset="0"/>
                <a:cs typeface="Times New Roman" panose="02020603050405020304" pitchFamily="18" charset="0"/>
              </a:rPr>
              <a:t>N NINH</a:t>
            </a: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xmlns="" id="{85F678D1-F83B-F33A-BD78-FAA5590D0997}"/>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52" name="Picture 1051" descr="A blue and white alarm clock with bells&#10;&#10;Description automatically generated">
            <a:extLst>
              <a:ext uri="{FF2B5EF4-FFF2-40B4-BE49-F238E27FC236}">
                <a16:creationId xmlns:a16="http://schemas.microsoft.com/office/drawing/2014/main" xmlns="" id="{1C6D0D59-ACC8-915C-A4B6-1F175E86BB7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7301" y="5826341"/>
            <a:ext cx="2114699" cy="1031659"/>
          </a:xfrm>
          <a:prstGeom prst="rect">
            <a:avLst/>
          </a:prstGeom>
        </p:spPr>
      </p:pic>
      <p:sp>
        <p:nvSpPr>
          <p:cNvPr id="1053" name="Oval 1052">
            <a:extLst>
              <a:ext uri="{FF2B5EF4-FFF2-40B4-BE49-F238E27FC236}">
                <a16:creationId xmlns:a16="http://schemas.microsoft.com/office/drawing/2014/main" xmlns="" id="{F14C4B5D-0F99-8E48-3ABA-179351CF7833}"/>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4" name="Oval 1053">
            <a:extLst>
              <a:ext uri="{FF2B5EF4-FFF2-40B4-BE49-F238E27FC236}">
                <a16:creationId xmlns:a16="http://schemas.microsoft.com/office/drawing/2014/main" xmlns="" id="{B85FAEFA-480C-D89E-16AA-6DE355C2D60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5" name="Oval 1054">
            <a:extLst>
              <a:ext uri="{FF2B5EF4-FFF2-40B4-BE49-F238E27FC236}">
                <a16:creationId xmlns:a16="http://schemas.microsoft.com/office/drawing/2014/main" xmlns="" id="{1D4534AC-F833-2707-07B2-E41F60B00179}"/>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6" name="Oval 1055">
            <a:extLst>
              <a:ext uri="{FF2B5EF4-FFF2-40B4-BE49-F238E27FC236}">
                <a16:creationId xmlns:a16="http://schemas.microsoft.com/office/drawing/2014/main" xmlns="" id="{97C1ADB0-D833-6958-A43C-620D514AD369}"/>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7" name="Oval 1056">
            <a:extLst>
              <a:ext uri="{FF2B5EF4-FFF2-40B4-BE49-F238E27FC236}">
                <a16:creationId xmlns:a16="http://schemas.microsoft.com/office/drawing/2014/main" xmlns="" id="{6BD9105C-98A0-72E1-C3D9-FF6F90E0B0DB}"/>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8" name="Oval 1057">
            <a:extLst>
              <a:ext uri="{FF2B5EF4-FFF2-40B4-BE49-F238E27FC236}">
                <a16:creationId xmlns:a16="http://schemas.microsoft.com/office/drawing/2014/main" xmlns="" id="{AF33E5A9-A846-4D06-3DE5-96FEF994298B}"/>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59" name="Oval 1058">
            <a:extLst>
              <a:ext uri="{FF2B5EF4-FFF2-40B4-BE49-F238E27FC236}">
                <a16:creationId xmlns:a16="http://schemas.microsoft.com/office/drawing/2014/main" xmlns="" id="{3A1056C6-F06D-DFD3-1E95-EF160D0A0775}"/>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0" name="Oval 1059">
            <a:extLst>
              <a:ext uri="{FF2B5EF4-FFF2-40B4-BE49-F238E27FC236}">
                <a16:creationId xmlns:a16="http://schemas.microsoft.com/office/drawing/2014/main" xmlns="" id="{5AE1B48F-392A-A3BC-5334-52CA7673CAE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1" name="Oval 1060">
            <a:extLst>
              <a:ext uri="{FF2B5EF4-FFF2-40B4-BE49-F238E27FC236}">
                <a16:creationId xmlns:a16="http://schemas.microsoft.com/office/drawing/2014/main" xmlns="" id="{14024018-509E-B394-B051-F591707F751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2" name="Oval 1061">
            <a:extLst>
              <a:ext uri="{FF2B5EF4-FFF2-40B4-BE49-F238E27FC236}">
                <a16:creationId xmlns:a16="http://schemas.microsoft.com/office/drawing/2014/main" xmlns="" id="{7E3710C2-0415-7A81-C0D2-A444D9C5F29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3" name="Oval 1062">
            <a:extLst>
              <a:ext uri="{FF2B5EF4-FFF2-40B4-BE49-F238E27FC236}">
                <a16:creationId xmlns:a16="http://schemas.microsoft.com/office/drawing/2014/main" xmlns="" id="{C712905A-9B82-8F3E-0613-E5474675D5AE}"/>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4" name="Oval 1063">
            <a:extLst>
              <a:ext uri="{FF2B5EF4-FFF2-40B4-BE49-F238E27FC236}">
                <a16:creationId xmlns:a16="http://schemas.microsoft.com/office/drawing/2014/main" xmlns="" id="{6DF8AA84-0924-F0B9-5FE9-DBB37B752BB6}"/>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5" name="Oval 1064">
            <a:extLst>
              <a:ext uri="{FF2B5EF4-FFF2-40B4-BE49-F238E27FC236}">
                <a16:creationId xmlns:a16="http://schemas.microsoft.com/office/drawing/2014/main" xmlns="" id="{E79AA4E7-0031-D78D-CDA0-ADB594A5FC92}"/>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6" name="Oval 1065">
            <a:extLst>
              <a:ext uri="{FF2B5EF4-FFF2-40B4-BE49-F238E27FC236}">
                <a16:creationId xmlns:a16="http://schemas.microsoft.com/office/drawing/2014/main" xmlns="" id="{3DE73091-219F-608F-9106-3DA4C78F92CD}"/>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7" name="Oval 1066">
            <a:extLst>
              <a:ext uri="{FF2B5EF4-FFF2-40B4-BE49-F238E27FC236}">
                <a16:creationId xmlns:a16="http://schemas.microsoft.com/office/drawing/2014/main" xmlns="" id="{5F585721-816A-76D1-842C-35FEE264FED4}"/>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8" name="Oval 1067">
            <a:extLst>
              <a:ext uri="{FF2B5EF4-FFF2-40B4-BE49-F238E27FC236}">
                <a16:creationId xmlns:a16="http://schemas.microsoft.com/office/drawing/2014/main" xmlns="" id="{0FCB1AB7-7E7E-0DFD-C0D2-B74CEF917729}"/>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069" name="TextBox 1068">
            <a:extLst>
              <a:ext uri="{FF2B5EF4-FFF2-40B4-BE49-F238E27FC236}">
                <a16:creationId xmlns:a16="http://schemas.microsoft.com/office/drawing/2014/main" xmlns="" id="{33C75664-C1BC-A2A1-68AB-492290BDE461}"/>
              </a:ext>
            </a:extLst>
          </p:cNvPr>
          <p:cNvSpPr txBox="1"/>
          <p:nvPr/>
        </p:nvSpPr>
        <p:spPr>
          <a:xfrm>
            <a:off x="810883" y="3296548"/>
            <a:ext cx="10670876" cy="2308324"/>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a:t>
            </a:r>
            <a:endParaRPr lang="en-GB" sz="2400" dirty="0">
              <a:solidFill>
                <a:srgbClr val="00B050"/>
              </a:solidFill>
            </a:endParaRPr>
          </a:p>
          <a:p>
            <a:pPr algn="just"/>
            <a:r>
              <a:rPr lang="en-GB" sz="2400" b="1" i="0" dirty="0">
                <a:solidFill>
                  <a:srgbClr val="017F49"/>
                </a:solidFill>
                <a:effectLst/>
                <a:latin typeface="Arial" panose="020B0604020202020204" pitchFamily="34" charset="0"/>
                <a:cs typeface="Arial" panose="020B0604020202020204" pitchFamily="34" charset="0"/>
              </a:rPr>
              <a:t>“</a:t>
            </a:r>
            <a:r>
              <a:rPr lang="vi-VN" sz="2400" b="1" i="0" dirty="0">
                <a:solidFill>
                  <a:srgbClr val="017F49"/>
                </a:solidFill>
                <a:effectLst/>
                <a:latin typeface="Arial" panose="020B0604020202020204" pitchFamily="34" charset="0"/>
                <a:cs typeface="Arial" panose="020B0604020202020204" pitchFamily="34" charset="0"/>
              </a:rPr>
              <a:t>3. Một số nét chính về nghệ thuật quân sự</a:t>
            </a:r>
          </a:p>
          <a:p>
            <a:pPr algn="just"/>
            <a:r>
              <a:rPr lang="vi-VN" sz="2400" b="0" i="0" spc="-90" dirty="0">
                <a:solidFill>
                  <a:srgbClr val="242021"/>
                </a:solidFill>
                <a:effectLst/>
                <a:latin typeface="Arial" panose="020B0604020202020204" pitchFamily="34" charset="0"/>
                <a:cs typeface="Arial" panose="020B0604020202020204" pitchFamily="34" charset="0"/>
              </a:rPr>
              <a:t>– Đánh giá đúng âm mưu, thủ đoạn của đối phương; chủ động chuẩn bị chiến trường, xây dựng thế trận, lãnh đạo, chỉ đạo và chỉ huy tác chiến, bảo đảm hậu cần, kĩ thuật, kết hợp kinh tế với quốc phòng, </a:t>
            </a:r>
            <a:r>
              <a:rPr lang="vi-VN" sz="2400" b="0" i="0" spc="-90" dirty="0">
                <a:solidFill>
                  <a:srgbClr val="FF0000"/>
                </a:solidFill>
                <a:effectLst/>
                <a:latin typeface="Arial" panose="020B0604020202020204" pitchFamily="34" charset="0"/>
                <a:cs typeface="Arial" panose="020B0604020202020204" pitchFamily="34" charset="0"/>
              </a:rPr>
              <a:t>an ninh </a:t>
            </a:r>
            <a:r>
              <a:rPr lang="vi-VN" sz="2400" b="0" i="0" spc="-90" dirty="0">
                <a:solidFill>
                  <a:srgbClr val="242021"/>
                </a:solidFill>
                <a:effectLst/>
                <a:latin typeface="Arial" panose="020B0604020202020204" pitchFamily="34" charset="0"/>
                <a:cs typeface="Arial" panose="020B0604020202020204" pitchFamily="34" charset="0"/>
              </a:rPr>
              <a:t>trong chiến tranh bảo vệ Tổ quốc</a:t>
            </a:r>
            <a:r>
              <a:rPr lang="en-GB" sz="2400" b="0" i="0" spc="-90" dirty="0">
                <a:solidFill>
                  <a:srgbClr val="242021"/>
                </a:solidFill>
                <a:effectLst/>
                <a:latin typeface="Arial" panose="020B0604020202020204" pitchFamily="34" charset="0"/>
                <a:cs typeface="Arial" panose="020B0604020202020204" pitchFamily="34" charset="0"/>
              </a:rPr>
              <a:t>.</a:t>
            </a:r>
          </a:p>
          <a:p>
            <a:pPr algn="just"/>
            <a:r>
              <a:rPr lang="vi-VN" sz="2400" dirty="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pic>
        <p:nvPicPr>
          <p:cNvPr id="29" name="image4.png">
            <a:extLst>
              <a:ext uri="{FF2B5EF4-FFF2-40B4-BE49-F238E27FC236}">
                <a16:creationId xmlns:a16="http://schemas.microsoft.com/office/drawing/2014/main" xmlns="" id="{67518B48-123B-4852-9C33-31A228BB2F5C}"/>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xmlns="" id="{C8FF4BD6-ADA7-4720-94DA-29B6EA4E9B73}"/>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xmlns="" id="{5151C46E-3D83-4948-8963-951BE926541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9630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5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4"/>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53"/>
                  </p:tgtEl>
                </p:cond>
              </p:nextCondLst>
            </p:seq>
          </p:childTnLst>
        </p:cTn>
      </p:par>
    </p:tnLst>
    <p:bldLst>
      <p:bldP spid="15"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0" y="2041555"/>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13</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522682" y="361950"/>
            <a:ext cx="8869218" cy="1123525"/>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Chịu đựng nặng nhọc, khoá khăn được lâu dài.</a:t>
            </a:r>
            <a:endParaRPr lang="vi-VN" sz="5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384942" y="1809992"/>
            <a:ext cx="5144698" cy="1123525"/>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BỀN </a:t>
            </a:r>
            <a:r>
              <a:rPr lang="en-GB" sz="3200" b="1">
                <a:solidFill>
                  <a:srgbClr val="FF0000"/>
                </a:solidFill>
                <a:latin typeface="Times New Roman" panose="02020603050405020304" pitchFamily="18" charset="0"/>
                <a:cs typeface="Times New Roman" panose="02020603050405020304" pitchFamily="18" charset="0"/>
              </a:rPr>
              <a:t>B</a:t>
            </a:r>
            <a:r>
              <a:rPr lang="en-GB" sz="3200" b="1">
                <a:solidFill>
                  <a:schemeClr val="tx1"/>
                </a:solidFill>
                <a:latin typeface="Times New Roman" panose="02020603050405020304" pitchFamily="18" charset="0"/>
                <a:cs typeface="Times New Roman" panose="02020603050405020304" pitchFamily="18" charset="0"/>
              </a:rPr>
              <a:t>Ỉ</a:t>
            </a:r>
            <a:endParaRPr lang="en-US" sz="48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xmlns="" id="{A1B47F39-192F-92AE-1B54-9D385C50D493}"/>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52" name="Picture 1051" descr="A blue and white alarm clock with bells&#10;&#10;Description automatically generated">
            <a:extLst>
              <a:ext uri="{FF2B5EF4-FFF2-40B4-BE49-F238E27FC236}">
                <a16:creationId xmlns:a16="http://schemas.microsoft.com/office/drawing/2014/main" xmlns="" id="{D3A78A53-4636-A36B-8FAE-06D9A85F6B0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7301" y="5826341"/>
            <a:ext cx="2114699" cy="1031659"/>
          </a:xfrm>
          <a:prstGeom prst="rect">
            <a:avLst/>
          </a:prstGeom>
        </p:spPr>
      </p:pic>
      <p:sp>
        <p:nvSpPr>
          <p:cNvPr id="1053" name="Oval 1052">
            <a:extLst>
              <a:ext uri="{FF2B5EF4-FFF2-40B4-BE49-F238E27FC236}">
                <a16:creationId xmlns:a16="http://schemas.microsoft.com/office/drawing/2014/main" xmlns="" id="{7414E6C7-EA5D-50D3-E971-913EAFCF159B}"/>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4" name="Oval 1053">
            <a:extLst>
              <a:ext uri="{FF2B5EF4-FFF2-40B4-BE49-F238E27FC236}">
                <a16:creationId xmlns:a16="http://schemas.microsoft.com/office/drawing/2014/main" xmlns="" id="{57A01759-A592-4995-AAEA-5D51B4F3EC4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5" name="Oval 1054">
            <a:extLst>
              <a:ext uri="{FF2B5EF4-FFF2-40B4-BE49-F238E27FC236}">
                <a16:creationId xmlns:a16="http://schemas.microsoft.com/office/drawing/2014/main" xmlns="" id="{49A0E13D-B3C2-0505-A012-E6816330ABE4}"/>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6" name="Oval 1055">
            <a:extLst>
              <a:ext uri="{FF2B5EF4-FFF2-40B4-BE49-F238E27FC236}">
                <a16:creationId xmlns:a16="http://schemas.microsoft.com/office/drawing/2014/main" xmlns="" id="{FB0EDFEE-26C9-55D3-9C7B-4494E020987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7" name="Oval 1056">
            <a:extLst>
              <a:ext uri="{FF2B5EF4-FFF2-40B4-BE49-F238E27FC236}">
                <a16:creationId xmlns:a16="http://schemas.microsoft.com/office/drawing/2014/main" xmlns="" id="{9426607C-2651-C2A1-A99A-4716E51A5958}"/>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8" name="Oval 1057">
            <a:extLst>
              <a:ext uri="{FF2B5EF4-FFF2-40B4-BE49-F238E27FC236}">
                <a16:creationId xmlns:a16="http://schemas.microsoft.com/office/drawing/2014/main" xmlns="" id="{286BD7CF-4348-9236-557D-7B631C48E137}"/>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59" name="Oval 1058">
            <a:extLst>
              <a:ext uri="{FF2B5EF4-FFF2-40B4-BE49-F238E27FC236}">
                <a16:creationId xmlns:a16="http://schemas.microsoft.com/office/drawing/2014/main" xmlns="" id="{217C00FC-D655-0D33-03A6-C42DA73EEE94}"/>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0" name="Oval 1059">
            <a:extLst>
              <a:ext uri="{FF2B5EF4-FFF2-40B4-BE49-F238E27FC236}">
                <a16:creationId xmlns:a16="http://schemas.microsoft.com/office/drawing/2014/main" xmlns="" id="{0E6239A3-39E9-8A72-5343-9818C1C6ADE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1" name="Oval 1060">
            <a:extLst>
              <a:ext uri="{FF2B5EF4-FFF2-40B4-BE49-F238E27FC236}">
                <a16:creationId xmlns:a16="http://schemas.microsoft.com/office/drawing/2014/main" xmlns="" id="{8ED3EA8C-5BA8-8FCA-F5F0-AE0E69C3C53F}"/>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2" name="Oval 1061">
            <a:extLst>
              <a:ext uri="{FF2B5EF4-FFF2-40B4-BE49-F238E27FC236}">
                <a16:creationId xmlns:a16="http://schemas.microsoft.com/office/drawing/2014/main" xmlns="" id="{D395229B-E175-E100-CEE5-7DBBA9CD245B}"/>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3" name="Oval 1062">
            <a:extLst>
              <a:ext uri="{FF2B5EF4-FFF2-40B4-BE49-F238E27FC236}">
                <a16:creationId xmlns:a16="http://schemas.microsoft.com/office/drawing/2014/main" xmlns="" id="{7B3BBC99-1F09-6A44-2AB2-15527ABB481E}"/>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4" name="Oval 1063">
            <a:extLst>
              <a:ext uri="{FF2B5EF4-FFF2-40B4-BE49-F238E27FC236}">
                <a16:creationId xmlns:a16="http://schemas.microsoft.com/office/drawing/2014/main" xmlns="" id="{A33A9F48-97F0-7A90-AA7B-88163DC56324}"/>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5" name="Oval 1064">
            <a:extLst>
              <a:ext uri="{FF2B5EF4-FFF2-40B4-BE49-F238E27FC236}">
                <a16:creationId xmlns:a16="http://schemas.microsoft.com/office/drawing/2014/main" xmlns="" id="{9CAE6E0F-E47A-6C13-F554-0DA3762251B2}"/>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6" name="Oval 1065">
            <a:extLst>
              <a:ext uri="{FF2B5EF4-FFF2-40B4-BE49-F238E27FC236}">
                <a16:creationId xmlns:a16="http://schemas.microsoft.com/office/drawing/2014/main" xmlns="" id="{24EBAD37-D70B-FF10-A12B-672910481BC1}"/>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7" name="Oval 1066">
            <a:extLst>
              <a:ext uri="{FF2B5EF4-FFF2-40B4-BE49-F238E27FC236}">
                <a16:creationId xmlns:a16="http://schemas.microsoft.com/office/drawing/2014/main" xmlns="" id="{6866A80E-78F1-68CE-9A71-63EEBB5CC6ED}"/>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8" name="Oval 1067">
            <a:extLst>
              <a:ext uri="{FF2B5EF4-FFF2-40B4-BE49-F238E27FC236}">
                <a16:creationId xmlns:a16="http://schemas.microsoft.com/office/drawing/2014/main" xmlns="" id="{B39DAD02-9632-7BB9-A4B2-D6D36F2DDD0B}"/>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069" name="TextBox 1068">
            <a:extLst>
              <a:ext uri="{FF2B5EF4-FFF2-40B4-BE49-F238E27FC236}">
                <a16:creationId xmlns:a16="http://schemas.microsoft.com/office/drawing/2014/main" xmlns="" id="{D1D8D06E-91EB-3015-5BB6-DA8E7E4EECDE}"/>
              </a:ext>
            </a:extLst>
          </p:cNvPr>
          <p:cNvSpPr txBox="1"/>
          <p:nvPr/>
        </p:nvSpPr>
        <p:spPr>
          <a:xfrm>
            <a:off x="2218738" y="3429000"/>
            <a:ext cx="9402792" cy="1938992"/>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a:t>
            </a:r>
            <a:endParaRPr lang="en-GB" sz="2400" dirty="0">
              <a:solidFill>
                <a:srgbClr val="00B050"/>
              </a:solidFill>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Cuộc chiến đấu bảo vệ biên giới phía Bắc của Tổ quốc là cuộc chiến đấu tự vệ</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chính nghĩa, khẳng định ý chí, sức mạnh </a:t>
            </a:r>
            <a:r>
              <a:rPr lang="vi-VN" sz="2400" b="0" i="0" dirty="0">
                <a:solidFill>
                  <a:srgbClr val="FF0000"/>
                </a:solidFill>
                <a:effectLst/>
                <a:latin typeface="Arial" panose="020B0604020202020204" pitchFamily="34" charset="0"/>
                <a:cs typeface="Arial" panose="020B0604020202020204" pitchFamily="34" charset="0"/>
              </a:rPr>
              <a:t>bền bỉ </a:t>
            </a:r>
            <a:r>
              <a:rPr lang="vi-VN" sz="2400" b="0" i="0" dirty="0">
                <a:solidFill>
                  <a:srgbClr val="242021"/>
                </a:solidFill>
                <a:effectLst/>
                <a:latin typeface="Arial" panose="020B0604020202020204" pitchFamily="34" charset="0"/>
                <a:cs typeface="Arial" panose="020B0604020202020204" pitchFamily="34" charset="0"/>
              </a:rPr>
              <a:t>của nhân dân Việt Nam quyết tâm vượt qua mọi khó khăn, thử thách bảo vệ chủ quyền, lãnh thổ thiêng liêng của Tổ quốc</a:t>
            </a:r>
            <a:r>
              <a:rPr lang="en-GB" sz="2400" b="0" i="0" dirty="0">
                <a:solidFill>
                  <a:srgbClr val="242021"/>
                </a:solidFill>
                <a:effectLst/>
                <a:latin typeface="Arial" panose="020B0604020202020204" pitchFamily="34" charset="0"/>
                <a:cs typeface="Arial" panose="020B0604020202020204" pitchFamily="34" charset="0"/>
              </a:rPr>
              <a:t>.”</a:t>
            </a:r>
            <a:r>
              <a:rPr lang="vi-VN"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pic>
        <p:nvPicPr>
          <p:cNvPr id="29" name="image4.png">
            <a:extLst>
              <a:ext uri="{FF2B5EF4-FFF2-40B4-BE49-F238E27FC236}">
                <a16:creationId xmlns:a16="http://schemas.microsoft.com/office/drawing/2014/main" xmlns="" id="{02636087-2166-48D1-AB94-0816CED6978A}"/>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xmlns="" id="{EA5D1772-1FFD-45EE-8458-DB0AD64725EF}"/>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xmlns="" id="{CE5B38BE-B4B1-4D5D-A8C1-B6D07CE2B944}"/>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17491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5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4"/>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53"/>
                  </p:tgtEl>
                </p:cond>
              </p:nextCondLst>
            </p:seq>
          </p:childTnLst>
        </p:cTn>
      </p:par>
    </p:tnLst>
    <p:bldLst>
      <p:bldP spid="15"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1701" y="1916932"/>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14</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794000" y="221116"/>
            <a:ext cx="8597900" cy="109669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Phù hợp với thực tế, quy luật, lẽ phải, đạo lí, không có gì sai.</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520601" y="1698784"/>
            <a:ext cx="5144698" cy="109669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ĐÚNG Đ</a:t>
            </a:r>
            <a:r>
              <a:rPr lang="en-GB" sz="3200" b="1">
                <a:solidFill>
                  <a:srgbClr val="FF0000"/>
                </a:solidFill>
                <a:latin typeface="Times New Roman" panose="02020603050405020304" pitchFamily="18" charset="0"/>
                <a:cs typeface="Times New Roman" panose="02020603050405020304" pitchFamily="18" charset="0"/>
              </a:rPr>
              <a:t>Ắ</a:t>
            </a:r>
            <a:r>
              <a:rPr lang="en-GB" sz="3200" b="1">
                <a:solidFill>
                  <a:schemeClr val="tx1"/>
                </a:solidFill>
                <a:latin typeface="Times New Roman" panose="02020603050405020304" pitchFamily="18" charset="0"/>
                <a:cs typeface="Times New Roman" panose="02020603050405020304" pitchFamily="18" charset="0"/>
              </a:rPr>
              <a:t>N</a:t>
            </a:r>
            <a:endParaRPr lang="en-US" sz="32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xmlns="" id="{8A6D8E36-50B4-ECB4-D4B7-0E428EC058E7}"/>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52" name="Picture 1051" descr="A blue and white alarm clock with bells&#10;&#10;Description automatically generated">
            <a:extLst>
              <a:ext uri="{FF2B5EF4-FFF2-40B4-BE49-F238E27FC236}">
                <a16:creationId xmlns:a16="http://schemas.microsoft.com/office/drawing/2014/main" xmlns="" id="{00E4F00A-998F-C020-2033-A221719A6C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7301" y="5826341"/>
            <a:ext cx="2114699" cy="1031659"/>
          </a:xfrm>
          <a:prstGeom prst="rect">
            <a:avLst/>
          </a:prstGeom>
        </p:spPr>
      </p:pic>
      <p:sp>
        <p:nvSpPr>
          <p:cNvPr id="1053" name="Oval 1052">
            <a:extLst>
              <a:ext uri="{FF2B5EF4-FFF2-40B4-BE49-F238E27FC236}">
                <a16:creationId xmlns:a16="http://schemas.microsoft.com/office/drawing/2014/main" xmlns="" id="{6E57879A-4C42-A1B2-9455-8BDDB090AA1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4" name="Oval 1053">
            <a:extLst>
              <a:ext uri="{FF2B5EF4-FFF2-40B4-BE49-F238E27FC236}">
                <a16:creationId xmlns:a16="http://schemas.microsoft.com/office/drawing/2014/main" xmlns="" id="{FB704449-A512-177D-BDA3-13A2E36DEF03}"/>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5" name="Oval 1054">
            <a:extLst>
              <a:ext uri="{FF2B5EF4-FFF2-40B4-BE49-F238E27FC236}">
                <a16:creationId xmlns:a16="http://schemas.microsoft.com/office/drawing/2014/main" xmlns="" id="{7A9EFF09-CBBB-D73C-7281-7DB300419764}"/>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6" name="Oval 1055">
            <a:extLst>
              <a:ext uri="{FF2B5EF4-FFF2-40B4-BE49-F238E27FC236}">
                <a16:creationId xmlns:a16="http://schemas.microsoft.com/office/drawing/2014/main" xmlns="" id="{B9B5F8B1-1249-4673-52A7-7E846C3D76F9}"/>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7" name="Oval 1056">
            <a:extLst>
              <a:ext uri="{FF2B5EF4-FFF2-40B4-BE49-F238E27FC236}">
                <a16:creationId xmlns:a16="http://schemas.microsoft.com/office/drawing/2014/main" xmlns="" id="{897E1081-B874-9A48-98A9-4F7FDC7EF30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8" name="Oval 1057">
            <a:extLst>
              <a:ext uri="{FF2B5EF4-FFF2-40B4-BE49-F238E27FC236}">
                <a16:creationId xmlns:a16="http://schemas.microsoft.com/office/drawing/2014/main" xmlns="" id="{AA523788-A0A7-3D57-573C-A8214FB3F21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59" name="Oval 1058">
            <a:extLst>
              <a:ext uri="{FF2B5EF4-FFF2-40B4-BE49-F238E27FC236}">
                <a16:creationId xmlns:a16="http://schemas.microsoft.com/office/drawing/2014/main" xmlns="" id="{444C847D-2FEF-F462-6C53-A906B40C80CB}"/>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0" name="Oval 1059">
            <a:extLst>
              <a:ext uri="{FF2B5EF4-FFF2-40B4-BE49-F238E27FC236}">
                <a16:creationId xmlns:a16="http://schemas.microsoft.com/office/drawing/2014/main" xmlns="" id="{0535C918-A6FD-3017-44C8-83E631921FBE}"/>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1" name="Oval 1060">
            <a:extLst>
              <a:ext uri="{FF2B5EF4-FFF2-40B4-BE49-F238E27FC236}">
                <a16:creationId xmlns:a16="http://schemas.microsoft.com/office/drawing/2014/main" xmlns="" id="{230F1656-1965-D27D-F558-5C43E319A524}"/>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2" name="Oval 1061">
            <a:extLst>
              <a:ext uri="{FF2B5EF4-FFF2-40B4-BE49-F238E27FC236}">
                <a16:creationId xmlns:a16="http://schemas.microsoft.com/office/drawing/2014/main" xmlns="" id="{37CA5977-7DBB-7A8F-BA34-1C2B4ACD91F8}"/>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3" name="Oval 1062">
            <a:extLst>
              <a:ext uri="{FF2B5EF4-FFF2-40B4-BE49-F238E27FC236}">
                <a16:creationId xmlns:a16="http://schemas.microsoft.com/office/drawing/2014/main" xmlns="" id="{AE2F90E9-D8DB-AB91-A974-EC1CD3E898BB}"/>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4" name="Oval 1063">
            <a:extLst>
              <a:ext uri="{FF2B5EF4-FFF2-40B4-BE49-F238E27FC236}">
                <a16:creationId xmlns:a16="http://schemas.microsoft.com/office/drawing/2014/main" xmlns="" id="{C05AEE89-A354-A3FA-5413-4FEABAD97289}"/>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5" name="Oval 1064">
            <a:extLst>
              <a:ext uri="{FF2B5EF4-FFF2-40B4-BE49-F238E27FC236}">
                <a16:creationId xmlns:a16="http://schemas.microsoft.com/office/drawing/2014/main" xmlns="" id="{24CC186B-9A46-F1A5-BA06-5B13D51E8CDD}"/>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6" name="Oval 1065">
            <a:extLst>
              <a:ext uri="{FF2B5EF4-FFF2-40B4-BE49-F238E27FC236}">
                <a16:creationId xmlns:a16="http://schemas.microsoft.com/office/drawing/2014/main" xmlns="" id="{E0B0FFDE-4B11-18F9-6470-3382916FE356}"/>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7" name="Oval 1066">
            <a:extLst>
              <a:ext uri="{FF2B5EF4-FFF2-40B4-BE49-F238E27FC236}">
                <a16:creationId xmlns:a16="http://schemas.microsoft.com/office/drawing/2014/main" xmlns="" id="{716582D4-FDE7-AB2B-BB13-FF96E7C3298A}"/>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8" name="Oval 1067">
            <a:extLst>
              <a:ext uri="{FF2B5EF4-FFF2-40B4-BE49-F238E27FC236}">
                <a16:creationId xmlns:a16="http://schemas.microsoft.com/office/drawing/2014/main" xmlns="" id="{41271E16-86B3-5934-244F-06E9970870D3}"/>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069" name="TextBox 1068">
            <a:extLst>
              <a:ext uri="{FF2B5EF4-FFF2-40B4-BE49-F238E27FC236}">
                <a16:creationId xmlns:a16="http://schemas.microsoft.com/office/drawing/2014/main" xmlns="" id="{96CF88C0-8DAF-E1B8-7F1F-4BBCB45491CE}"/>
              </a:ext>
            </a:extLst>
          </p:cNvPr>
          <p:cNvSpPr txBox="1"/>
          <p:nvPr/>
        </p:nvSpPr>
        <p:spPr>
          <a:xfrm>
            <a:off x="2262158" y="3578387"/>
            <a:ext cx="9661584" cy="1938992"/>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Thắng lợi của cuộc chiến đấu bảo vệ biên giới phía Bắc của Tổ quốc là thắng lợi của </a:t>
            </a:r>
            <a:r>
              <a:rPr lang="vi-VN" sz="2400" b="0" i="0" dirty="0">
                <a:effectLst/>
                <a:latin typeface="Arial" panose="020B0604020202020204" pitchFamily="34" charset="0"/>
                <a:cs typeface="Arial" panose="020B0604020202020204" pitchFamily="34" charset="0"/>
              </a:rPr>
              <a:t>đường lối </a:t>
            </a:r>
            <a:r>
              <a:rPr lang="vi-VN" sz="2400" b="0" i="0" dirty="0">
                <a:solidFill>
                  <a:srgbClr val="242021"/>
                </a:solidFill>
                <a:effectLst/>
                <a:latin typeface="Arial" panose="020B0604020202020204" pitchFamily="34" charset="0"/>
                <a:cs typeface="Arial" panose="020B0604020202020204" pitchFamily="34" charset="0"/>
              </a:rPr>
              <a:t>chính trị, quân sự </a:t>
            </a:r>
            <a:r>
              <a:rPr lang="vi-VN" sz="2400" b="0" i="0" dirty="0">
                <a:solidFill>
                  <a:srgbClr val="FF0000"/>
                </a:solidFill>
                <a:effectLst/>
                <a:latin typeface="Arial" panose="020B0604020202020204" pitchFamily="34" charset="0"/>
                <a:cs typeface="Arial" panose="020B0604020202020204" pitchFamily="34" charset="0"/>
              </a:rPr>
              <a:t>đúng đắn </a:t>
            </a:r>
            <a:r>
              <a:rPr lang="vi-VN" sz="2400" b="0" i="0" dirty="0">
                <a:solidFill>
                  <a:srgbClr val="242021"/>
                </a:solidFill>
                <a:effectLst/>
                <a:latin typeface="Arial" panose="020B0604020202020204" pitchFamily="34" charset="0"/>
                <a:cs typeface="Arial" panose="020B0604020202020204" pitchFamily="34" charset="0"/>
              </a:rPr>
              <a:t>của Đảng Cộng sản Việt Nam; sự lãnh đạo, chỉ đạo sáng suốt của Bộ Chính trị và Quân uỷ Trung ương</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29" name="image4.png">
            <a:extLst>
              <a:ext uri="{FF2B5EF4-FFF2-40B4-BE49-F238E27FC236}">
                <a16:creationId xmlns:a16="http://schemas.microsoft.com/office/drawing/2014/main" xmlns="" id="{7F5B0FFC-FB48-4DBC-ACFE-1C54759417EB}"/>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xmlns="" id="{B28DA66D-EAF3-4E60-9824-E5FA052F4617}"/>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xmlns="" id="{EA9F1AA5-ADD6-4560-B7DF-BFB834213DA3}"/>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71603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5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4"/>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53"/>
                  </p:tgtEl>
                </p:cond>
              </p:nextCondLst>
            </p:seq>
          </p:childTnLst>
        </p:cTn>
      </p:par>
    </p:tnLst>
    <p:bldLst>
      <p:bldP spid="15"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0" y="1737443"/>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15</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740262" y="158851"/>
            <a:ext cx="7557770" cy="1024591"/>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Bộ</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phận</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chủ</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yếu</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làm</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chỗ</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dựa</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vững</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chắc</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cho</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những</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bộ</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phận</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khác</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xung</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quanh</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nó</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39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526280" y="1555347"/>
            <a:ext cx="4343400" cy="1024591"/>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NÒNG </a:t>
            </a:r>
            <a:r>
              <a:rPr lang="en-GB" sz="3200" b="1">
                <a:solidFill>
                  <a:srgbClr val="FF0000"/>
                </a:solidFill>
                <a:latin typeface="Times New Roman" panose="02020603050405020304" pitchFamily="18" charset="0"/>
                <a:cs typeface="Times New Roman" panose="02020603050405020304" pitchFamily="18" charset="0"/>
              </a:rPr>
              <a:t>C</a:t>
            </a:r>
            <a:r>
              <a:rPr lang="en-GB" sz="3200" b="1">
                <a:solidFill>
                  <a:schemeClr val="tx1"/>
                </a:solidFill>
                <a:latin typeface="Times New Roman" panose="02020603050405020304" pitchFamily="18" charset="0"/>
                <a:cs typeface="Times New Roman" panose="02020603050405020304" pitchFamily="18" charset="0"/>
              </a:rPr>
              <a:t>ỐT</a:t>
            </a:r>
            <a:endParaRPr lang="en-US" sz="32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xmlns="" id="{5D5CFB7E-2240-9E33-AAAB-0CA2A2A27256}"/>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52" name="Picture 1051" descr="A blue and white alarm clock with bells&#10;&#10;Description automatically generated">
            <a:extLst>
              <a:ext uri="{FF2B5EF4-FFF2-40B4-BE49-F238E27FC236}">
                <a16:creationId xmlns:a16="http://schemas.microsoft.com/office/drawing/2014/main" xmlns="" id="{1EA16716-1C4F-87B0-5261-61EC286599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7301" y="5826341"/>
            <a:ext cx="2114699" cy="1031659"/>
          </a:xfrm>
          <a:prstGeom prst="rect">
            <a:avLst/>
          </a:prstGeom>
        </p:spPr>
      </p:pic>
      <p:sp>
        <p:nvSpPr>
          <p:cNvPr id="1053" name="Oval 1052">
            <a:extLst>
              <a:ext uri="{FF2B5EF4-FFF2-40B4-BE49-F238E27FC236}">
                <a16:creationId xmlns:a16="http://schemas.microsoft.com/office/drawing/2014/main" xmlns="" id="{CD086E2F-7B32-363D-FB56-2D91543B0977}"/>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4" name="Oval 1053">
            <a:extLst>
              <a:ext uri="{FF2B5EF4-FFF2-40B4-BE49-F238E27FC236}">
                <a16:creationId xmlns:a16="http://schemas.microsoft.com/office/drawing/2014/main" xmlns="" id="{CD326CAE-B418-C194-EB0C-E3088D829F4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5" name="Oval 1054">
            <a:extLst>
              <a:ext uri="{FF2B5EF4-FFF2-40B4-BE49-F238E27FC236}">
                <a16:creationId xmlns:a16="http://schemas.microsoft.com/office/drawing/2014/main" xmlns="" id="{B3D8E968-6CFB-5CD4-A1E4-C13376A8A294}"/>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6" name="Oval 1055">
            <a:extLst>
              <a:ext uri="{FF2B5EF4-FFF2-40B4-BE49-F238E27FC236}">
                <a16:creationId xmlns:a16="http://schemas.microsoft.com/office/drawing/2014/main" xmlns="" id="{4CB60E52-E72A-FD3B-553E-3BC435FC3B6F}"/>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7" name="Oval 1056">
            <a:extLst>
              <a:ext uri="{FF2B5EF4-FFF2-40B4-BE49-F238E27FC236}">
                <a16:creationId xmlns:a16="http://schemas.microsoft.com/office/drawing/2014/main" xmlns="" id="{0BB29D01-43CE-A78A-7077-B5DF0CED3559}"/>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8" name="Oval 1057">
            <a:extLst>
              <a:ext uri="{FF2B5EF4-FFF2-40B4-BE49-F238E27FC236}">
                <a16:creationId xmlns:a16="http://schemas.microsoft.com/office/drawing/2014/main" xmlns="" id="{86F0E9EA-9A30-2E79-A85B-C40AE9A91D3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59" name="Oval 1058">
            <a:extLst>
              <a:ext uri="{FF2B5EF4-FFF2-40B4-BE49-F238E27FC236}">
                <a16:creationId xmlns:a16="http://schemas.microsoft.com/office/drawing/2014/main" xmlns="" id="{D120A37B-C52F-D3F6-63F0-B3442E45362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0" name="Oval 1059">
            <a:extLst>
              <a:ext uri="{FF2B5EF4-FFF2-40B4-BE49-F238E27FC236}">
                <a16:creationId xmlns:a16="http://schemas.microsoft.com/office/drawing/2014/main" xmlns="" id="{CF4D0D7A-9A96-81EB-D5F7-DAD8FC0E0C99}"/>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1" name="Oval 1060">
            <a:extLst>
              <a:ext uri="{FF2B5EF4-FFF2-40B4-BE49-F238E27FC236}">
                <a16:creationId xmlns:a16="http://schemas.microsoft.com/office/drawing/2014/main" xmlns="" id="{1C9C5AE4-D70D-A000-DCA4-19451CB0E7F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2" name="Oval 1061">
            <a:extLst>
              <a:ext uri="{FF2B5EF4-FFF2-40B4-BE49-F238E27FC236}">
                <a16:creationId xmlns:a16="http://schemas.microsoft.com/office/drawing/2014/main" xmlns="" id="{453989A5-09A5-B1E4-E2D9-2DACE94F6B88}"/>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3" name="Oval 1062">
            <a:extLst>
              <a:ext uri="{FF2B5EF4-FFF2-40B4-BE49-F238E27FC236}">
                <a16:creationId xmlns:a16="http://schemas.microsoft.com/office/drawing/2014/main" xmlns="" id="{D95F4047-F2ED-326F-F566-5B5589ECB185}"/>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4" name="Oval 1063">
            <a:extLst>
              <a:ext uri="{FF2B5EF4-FFF2-40B4-BE49-F238E27FC236}">
                <a16:creationId xmlns:a16="http://schemas.microsoft.com/office/drawing/2014/main" xmlns="" id="{62BFF903-3CBB-941A-934E-C15055C9AA03}"/>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5" name="Oval 1064">
            <a:extLst>
              <a:ext uri="{FF2B5EF4-FFF2-40B4-BE49-F238E27FC236}">
                <a16:creationId xmlns:a16="http://schemas.microsoft.com/office/drawing/2014/main" xmlns="" id="{6F3E1DB7-57C3-E94B-7768-D7263C77462E}"/>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6" name="Oval 1065">
            <a:extLst>
              <a:ext uri="{FF2B5EF4-FFF2-40B4-BE49-F238E27FC236}">
                <a16:creationId xmlns:a16="http://schemas.microsoft.com/office/drawing/2014/main" xmlns="" id="{B4F9A03D-4001-6933-F929-12DCA5379F64}"/>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7" name="Oval 1066">
            <a:extLst>
              <a:ext uri="{FF2B5EF4-FFF2-40B4-BE49-F238E27FC236}">
                <a16:creationId xmlns:a16="http://schemas.microsoft.com/office/drawing/2014/main" xmlns="" id="{DEFEE709-CF81-5E92-E59B-22E015117718}"/>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8" name="Oval 1067">
            <a:extLst>
              <a:ext uri="{FF2B5EF4-FFF2-40B4-BE49-F238E27FC236}">
                <a16:creationId xmlns:a16="http://schemas.microsoft.com/office/drawing/2014/main" xmlns="" id="{E5A3D40D-D2EE-DEA2-7210-2613C51044DD}"/>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069" name="TextBox 1068">
            <a:extLst>
              <a:ext uri="{FF2B5EF4-FFF2-40B4-BE49-F238E27FC236}">
                <a16:creationId xmlns:a16="http://schemas.microsoft.com/office/drawing/2014/main" xmlns="" id="{84CD53AF-CFBF-97B9-CCEF-122628A337D3}"/>
              </a:ext>
            </a:extLst>
          </p:cNvPr>
          <p:cNvSpPr txBox="1"/>
          <p:nvPr/>
        </p:nvSpPr>
        <p:spPr>
          <a:xfrm>
            <a:off x="1067253" y="3340291"/>
            <a:ext cx="10903788" cy="2308324"/>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1" i="0" dirty="0">
                <a:solidFill>
                  <a:srgbClr val="017F49"/>
                </a:solidFill>
                <a:effectLst/>
                <a:latin typeface="Arial" panose="020B0604020202020204" pitchFamily="34" charset="0"/>
                <a:cs typeface="Arial" panose="020B0604020202020204" pitchFamily="34" charset="0"/>
              </a:rPr>
              <a:t>“3. </a:t>
            </a:r>
            <a:r>
              <a:rPr lang="en-GB" sz="2400" b="1" i="0" dirty="0" err="1">
                <a:solidFill>
                  <a:srgbClr val="017F49"/>
                </a:solidFill>
                <a:effectLst/>
                <a:latin typeface="Arial" panose="020B0604020202020204" pitchFamily="34" charset="0"/>
                <a:cs typeface="Arial" panose="020B0604020202020204" pitchFamily="34" charset="0"/>
              </a:rPr>
              <a:t>Một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số</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nét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chính</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về</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nghệ</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thuật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quân</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sự</a:t>
            </a:r>
            <a:endParaRPr lang="en-GB" sz="2400" b="1" i="0" dirty="0">
              <a:solidFill>
                <a:srgbClr val="017F49"/>
              </a:solidFill>
              <a:effectLst/>
              <a:latin typeface="Arial" panose="020B0604020202020204" pitchFamily="34" charset="0"/>
              <a:cs typeface="Arial" panose="020B0604020202020204" pitchFamily="34" charset="0"/>
            </a:endParaRPr>
          </a:p>
          <a:p>
            <a:pPr algn="just"/>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Phát huy sức mạnh </a:t>
            </a:r>
            <a:r>
              <a:rPr lang="vi-VN" sz="2400" b="0" i="0" dirty="0">
                <a:effectLst/>
                <a:latin typeface="Arial" panose="020B0604020202020204" pitchFamily="34" charset="0"/>
                <a:cs typeface="Arial" panose="020B0604020202020204" pitchFamily="34" charset="0"/>
              </a:rPr>
              <a:t>tổng hợp </a:t>
            </a:r>
            <a:r>
              <a:rPr lang="vi-VN" sz="2400" b="0" i="0" dirty="0">
                <a:solidFill>
                  <a:srgbClr val="242021"/>
                </a:solidFill>
                <a:effectLst/>
                <a:latin typeface="Arial" panose="020B0604020202020204" pitchFamily="34" charset="0"/>
                <a:cs typeface="Arial" panose="020B0604020202020204" pitchFamily="34" charset="0"/>
              </a:rPr>
              <a:t>của chiến tranh nhân dân; toàn dân đánh giặc, lấy lực lượng vũ trang nhân dân làm </a:t>
            </a:r>
            <a:r>
              <a:rPr lang="vi-VN" sz="2400" b="0" i="0" dirty="0">
                <a:solidFill>
                  <a:srgbClr val="FF0000"/>
                </a:solidFill>
                <a:effectLst/>
                <a:latin typeface="Arial" panose="020B0604020202020204" pitchFamily="34" charset="0"/>
                <a:cs typeface="Arial" panose="020B0604020202020204" pitchFamily="34" charset="0"/>
              </a:rPr>
              <a:t>nòng cốt</a:t>
            </a:r>
            <a:r>
              <a:rPr lang="vi-VN" sz="2400" b="0" i="0" dirty="0">
                <a:solidFill>
                  <a:srgbClr val="242021"/>
                </a:solidFill>
                <a:effectLst/>
                <a:latin typeface="Arial" panose="020B0604020202020204" pitchFamily="34" charset="0"/>
                <a:cs typeface="Arial" panose="020B0604020202020204" pitchFamily="34" charset="0"/>
              </a:rPr>
              <a:t>; động viên tinh thần và lực lượng cả nước ra tiền tuyến; kết hợp sức mạnh dân tộc với sức mạnh thời đại.</a:t>
            </a:r>
            <a:endParaRPr lang="en-GB" sz="2400" dirty="0">
              <a:solidFill>
                <a:srgbClr val="242021"/>
              </a:solidFill>
              <a:latin typeface="Arial" panose="020B0604020202020204" pitchFamily="34" charset="0"/>
              <a:cs typeface="Arial" panose="020B0604020202020204" pitchFamily="34" charset="0"/>
            </a:endParaRPr>
          </a:p>
          <a:p>
            <a:pPr algn="just"/>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29" name="image4.png">
            <a:extLst>
              <a:ext uri="{FF2B5EF4-FFF2-40B4-BE49-F238E27FC236}">
                <a16:creationId xmlns:a16="http://schemas.microsoft.com/office/drawing/2014/main" xmlns="" id="{D415EC91-DB4C-4A87-8AAF-07957C42F66D}"/>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xmlns="" id="{46D33F74-22CC-4E07-9638-71D5036438CA}"/>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xmlns="" id="{690676C5-FD90-4ED9-B745-BD7EC96D7083}"/>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1452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5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4"/>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53"/>
                  </p:tgtEl>
                </p:cond>
              </p:nextCondLst>
            </p:seq>
          </p:childTnLst>
        </p:cTn>
      </p:par>
    </p:tnLst>
    <p:bldLst>
      <p:bldP spid="15"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TextBox 7">
            <a:extLst>
              <a:ext uri="{FF2B5EF4-FFF2-40B4-BE49-F238E27FC236}">
                <a16:creationId xmlns:a16="http://schemas.microsoft.com/office/drawing/2014/main" xmlns="" id="{21AC61E2-BF84-4172-A128-FD5E4EB82D02}"/>
              </a:ext>
            </a:extLst>
          </p:cNvPr>
          <p:cNvSpPr txBox="1"/>
          <p:nvPr/>
        </p:nvSpPr>
        <p:spPr>
          <a:xfrm>
            <a:off x="117512" y="982176"/>
            <a:ext cx="3111720" cy="5632311"/>
          </a:xfrm>
          <a:prstGeom prst="rect">
            <a:avLst/>
          </a:prstGeom>
          <a:noFill/>
          <a:ln>
            <a:solidFill>
              <a:srgbClr val="00B050"/>
            </a:solidFill>
          </a:ln>
        </p:spPr>
        <p:txBody>
          <a:bodyPr wrap="square">
            <a:spAutoFit/>
          </a:bodyPr>
          <a:lstStyle/>
          <a:p>
            <a:pPr algn="just"/>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khoá</a:t>
            </a:r>
            <a:r>
              <a:rPr lang="en-US" sz="2400" dirty="0">
                <a:latin typeface="Times New Roman" panose="02020603050405020304" pitchFamily="18" charset="0"/>
                <a:cs typeface="Times New Roman" panose="02020603050405020304" pitchFamily="18" charset="0"/>
              </a:rPr>
              <a:t>:</a:t>
            </a:r>
          </a:p>
          <a:p>
            <a:pPr algn="just"/>
            <a:r>
              <a:rPr lang="vi-VN" sz="2400" i="1" dirty="0">
                <a:solidFill>
                  <a:srgbClr val="FF0000"/>
                </a:solidFill>
                <a:latin typeface="Times New Roman" panose="02020603050405020304" pitchFamily="18" charset="0"/>
                <a:cs typeface="Times New Roman" panose="02020603050405020304" pitchFamily="18" charset="0"/>
              </a:rPr>
              <a:t>“Cuộc chiến đấu bảo vệ biên giới phía Bắc của Tổ quốc tiếp tục thể hiện truyền thống văn hoá nhân đạo, vì hoà bình, vì tình hữu nghị lâu đời của Việt Nam – Trung Quốc và các nước có chung đường biên giới với Việt Nam, vì sự ổn định trong khu vực và trên thế giới.”</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A49C494F-14BF-4AB9-B605-3151B9B9641B}"/>
              </a:ext>
            </a:extLst>
          </p:cNvPr>
          <p:cNvSpPr txBox="1"/>
          <p:nvPr/>
        </p:nvSpPr>
        <p:spPr>
          <a:xfrm>
            <a:off x="6314577" y="208120"/>
            <a:ext cx="3734198" cy="461665"/>
          </a:xfrm>
          <a:prstGeom prst="rect">
            <a:avLst/>
          </a:prstGeom>
          <a:noFill/>
          <a:ln>
            <a:noFill/>
          </a:ln>
        </p:spPr>
        <p:txBody>
          <a:bodyPr wrap="square">
            <a:spAutoFit/>
          </a:bodyPr>
          <a:lstStyle/>
          <a:p>
            <a:pPr algn="just"/>
            <a:r>
              <a:rPr lang="vi-VN"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KẾT QUẢ GIẢI Ô CHỮ</a:t>
            </a:r>
            <a:endParaRPr lang="en-US"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F19541F5-0748-4356-B461-C6943BAB3B72}"/>
              </a:ext>
            </a:extLst>
          </p:cNvPr>
          <p:cNvPicPr>
            <a:picLocks noChangeAspect="1"/>
          </p:cNvPicPr>
          <p:nvPr/>
        </p:nvPicPr>
        <p:blipFill>
          <a:blip r:embed="rId4"/>
          <a:stretch>
            <a:fillRect/>
          </a:stretch>
        </p:blipFill>
        <p:spPr>
          <a:xfrm>
            <a:off x="3361618" y="982175"/>
            <a:ext cx="8544833" cy="5632311"/>
          </a:xfrm>
          <a:prstGeom prst="rect">
            <a:avLst/>
          </a:prstGeom>
          <a:ln>
            <a:solidFill>
              <a:srgbClr val="00B050"/>
            </a:solidFill>
          </a:ln>
        </p:spPr>
      </p:pic>
    </p:spTree>
    <p:extLst>
      <p:ext uri="{BB962C8B-B14F-4D97-AF65-F5344CB8AC3E}">
        <p14:creationId xmlns:p14="http://schemas.microsoft.com/office/powerpoint/2010/main" val="248106410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xmlns="" id="{BDDD1516-0BC9-4882-9A69-1E1527D3ADDE}"/>
              </a:ext>
            </a:extLst>
          </p:cNvPr>
          <p:cNvSpPr txBox="1"/>
          <p:nvPr/>
        </p:nvSpPr>
        <p:spPr>
          <a:xfrm>
            <a:off x="1628504" y="169287"/>
            <a:ext cx="10445984" cy="461665"/>
          </a:xfrm>
          <a:prstGeom prst="rect">
            <a:avLst/>
          </a:prstGeom>
          <a:noFill/>
        </p:spPr>
        <p:txBody>
          <a:bodyPr wrap="square">
            <a:spAutoFit/>
          </a:bodyPr>
          <a:lstStyle/>
          <a:p>
            <a:pPr algn="just"/>
            <a:r>
              <a:rPr lang="en-US" sz="2400" b="1" spc="-90" dirty="0">
                <a:solidFill>
                  <a:srgbClr val="00B050"/>
                </a:solidFill>
                <a:latin typeface="Times New Roman" panose="02020603050405020304" pitchFamily="18" charset="0"/>
                <a:cs typeface="Times New Roman" panose="02020603050405020304" pitchFamily="18" charset="0"/>
              </a:rPr>
              <a:t>III. ĐẤU TRANH BẢO VỆ CHỦ QUYỀN BIỂN, ĐẢO VIỆT NAM SAU NĂM 1975</a:t>
            </a:r>
          </a:p>
        </p:txBody>
      </p:sp>
      <p:sp>
        <p:nvSpPr>
          <p:cNvPr id="8" name="TextBox 7">
            <a:extLst>
              <a:ext uri="{FF2B5EF4-FFF2-40B4-BE49-F238E27FC236}">
                <a16:creationId xmlns:a16="http://schemas.microsoft.com/office/drawing/2014/main" xmlns="" id="{CE0C5324-C618-474A-96BC-A6226B4C6304}"/>
              </a:ext>
            </a:extLst>
          </p:cNvPr>
          <p:cNvSpPr txBox="1"/>
          <p:nvPr/>
        </p:nvSpPr>
        <p:spPr>
          <a:xfrm>
            <a:off x="1628504" y="616514"/>
            <a:ext cx="7932030" cy="461665"/>
          </a:xfrm>
          <a:prstGeom prst="rect">
            <a:avLst/>
          </a:prstGeom>
          <a:noFill/>
        </p:spPr>
        <p:txBody>
          <a:bodyPr wrap="square">
            <a:spAutoFit/>
          </a:bodyPr>
          <a:lstStyle/>
          <a:p>
            <a:r>
              <a:rPr lang="en-US" sz="2400" b="1" dirty="0">
                <a:solidFill>
                  <a:srgbClr val="00B050"/>
                </a:solidFill>
                <a:latin typeface="Times New Roman" panose="02020603050405020304" pitchFamily="18" charset="0"/>
                <a:cs typeface="Times New Roman" panose="02020603050405020304" pitchFamily="18" charset="0"/>
              </a:rPr>
              <a:t>1. </a:t>
            </a:r>
            <a:r>
              <a:rPr lang="en-US" sz="2400" b="1" dirty="0" err="1">
                <a:solidFill>
                  <a:srgbClr val="00B050"/>
                </a:solidFill>
                <a:latin typeface="Times New Roman" panose="02020603050405020304" pitchFamily="18" charset="0"/>
                <a:cs typeface="Times New Roman" panose="02020603050405020304" pitchFamily="18" charset="0"/>
              </a:rPr>
              <a:t>Khái</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lược</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về</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quá</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trình</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đấu</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tranh</a:t>
            </a:r>
            <a:endParaRPr lang="en-US" sz="2400" b="1" dirty="0">
              <a:solidFill>
                <a:srgbClr val="00B05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6F797CDB-5281-499F-80F0-C7B724AF239E}"/>
              </a:ext>
            </a:extLst>
          </p:cNvPr>
          <p:cNvSpPr txBox="1"/>
          <p:nvPr/>
        </p:nvSpPr>
        <p:spPr>
          <a:xfrm>
            <a:off x="430097" y="1245627"/>
            <a:ext cx="11297012" cy="1569660"/>
          </a:xfrm>
          <a:prstGeom prst="rect">
            <a:avLst/>
          </a:prstGeom>
          <a:solidFill>
            <a:schemeClr val="accent2">
              <a:lumMod val="20000"/>
              <a:lumOff val="80000"/>
            </a:schemeClr>
          </a:solidFill>
          <a:ln>
            <a:solidFill>
              <a:srgbClr val="00B050"/>
            </a:solidFill>
          </a:ln>
        </p:spPr>
        <p:txBody>
          <a:bodyPr wrap="square">
            <a:spAutoFit/>
          </a:bodyPr>
          <a:lstStyle/>
          <a:p>
            <a:pPr algn="just"/>
            <a:r>
              <a:rPr lang="en-US" sz="2400" b="1" dirty="0" err="1">
                <a:solidFill>
                  <a:srgbClr val="0070C0"/>
                </a:solidFill>
                <a:latin typeface="Times New Roman" panose="02020603050405020304" pitchFamily="18" charset="0"/>
                <a:cs typeface="Times New Roman" panose="02020603050405020304" pitchFamily="18" charset="0"/>
              </a:rPr>
              <a:t>Khám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a:t>
            </a:r>
            <a:endParaRPr lang="en-US" sz="2400" b="1" dirty="0">
              <a:solidFill>
                <a:srgbClr val="0070C0"/>
              </a:solidFill>
              <a:latin typeface="Times New Roman" panose="02020603050405020304" pitchFamily="18" charset="0"/>
              <a:cs typeface="Times New Roman" panose="02020603050405020304" pitchFamily="18" charset="0"/>
            </a:endParaRPr>
          </a:p>
          <a:p>
            <a:pPr algn="just"/>
            <a:r>
              <a:rPr lang="en-US" sz="2400" b="1" dirty="0">
                <a:solidFill>
                  <a:srgbClr val="0070C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7. </a:t>
            </a:r>
            <a:r>
              <a:rPr lang="vi-VN" sz="2400" dirty="0">
                <a:latin typeface="Times New Roman" panose="02020603050405020304" pitchFamily="18" charset="0"/>
                <a:cs typeface="Times New Roman" panose="02020603050405020304" pitchFamily="18" charset="0"/>
              </a:rPr>
              <a:t>Trong những năm qua, tại Biển Đông diễn ra tranh chấp phức tạp về chủ quyền biển, đảo nhưng Việt Nam kiên quyết, kiên trì đấu tranh bảo vệ vững chắc chủ quyền biển, đảo của Tổ quốc. Em hãy nêu một số dẫn chứng để chứng minh nhận định trên</a:t>
            </a:r>
            <a:r>
              <a:rPr lang="en-US" sz="240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xmlns="" id="{1A51E047-8A74-4C85-BB39-CE15485559C7}"/>
              </a:ext>
            </a:extLst>
          </p:cNvPr>
          <p:cNvSpPr txBox="1"/>
          <p:nvPr/>
        </p:nvSpPr>
        <p:spPr>
          <a:xfrm>
            <a:off x="416018" y="2978147"/>
            <a:ext cx="11297011" cy="3726661"/>
          </a:xfrm>
          <a:prstGeom prst="rect">
            <a:avLst/>
          </a:prstGeom>
          <a:noFill/>
          <a:ln>
            <a:solidFill>
              <a:srgbClr val="00B050"/>
            </a:solidFill>
          </a:ln>
        </p:spPr>
        <p:txBody>
          <a:bodyPr wrap="square">
            <a:spAutoFit/>
          </a:bodyPr>
          <a:lstStyle/>
          <a:p>
            <a:pPr algn="ctr">
              <a:lnSpc>
                <a:spcPct val="150000"/>
              </a:lnSpc>
              <a:spcBef>
                <a:spcPts val="600"/>
              </a:spcBef>
              <a:spcAft>
                <a:spcPts val="600"/>
              </a:spcAft>
            </a:pPr>
            <a:r>
              <a:rPr lang="vi-VN" sz="2400" b="1" dirty="0">
                <a:solidFill>
                  <a:srgbClr val="FF0000"/>
                </a:solidFill>
                <a:latin typeface="Times New Roman" panose="02020603050405020304" pitchFamily="18" charset="0"/>
                <a:cs typeface="Times New Roman" panose="02020603050405020304" pitchFamily="18" charset="0"/>
              </a:rPr>
              <a:t>P</a:t>
            </a:r>
            <a:r>
              <a:rPr lang="en-US" sz="2400" b="1" dirty="0">
                <a:solidFill>
                  <a:srgbClr val="FF0000"/>
                </a:solidFill>
                <a:latin typeface="Times New Roman" panose="02020603050405020304" pitchFamily="18" charset="0"/>
                <a:cs typeface="Times New Roman" panose="02020603050405020304" pitchFamily="18" charset="0"/>
              </a:rPr>
              <a:t>HIẾU HỌC TẬP </a:t>
            </a:r>
            <a:r>
              <a:rPr lang="vi-VN" sz="2400" b="1" dirty="0">
                <a:solidFill>
                  <a:srgbClr val="FF0000"/>
                </a:solidFill>
                <a:latin typeface="Times New Roman" panose="02020603050405020304" pitchFamily="18" charset="0"/>
                <a:cs typeface="Times New Roman" panose="02020603050405020304" pitchFamily="18" charset="0"/>
              </a:rPr>
              <a:t>1.</a:t>
            </a:r>
            <a:r>
              <a:rPr lang="en-US" sz="2400" b="1" dirty="0">
                <a:solidFill>
                  <a:srgbClr val="FF0000"/>
                </a:solidFill>
                <a:latin typeface="Times New Roman" panose="02020603050405020304" pitchFamily="18" charset="0"/>
                <a:cs typeface="Times New Roman" panose="02020603050405020304" pitchFamily="18" charset="0"/>
              </a:rPr>
              <a:t>5</a:t>
            </a:r>
          </a:p>
          <a:p>
            <a:pPr algn="ctr">
              <a:lnSpc>
                <a:spcPct val="1500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12" name="Table 4">
            <a:extLst>
              <a:ext uri="{FF2B5EF4-FFF2-40B4-BE49-F238E27FC236}">
                <a16:creationId xmlns:a16="http://schemas.microsoft.com/office/drawing/2014/main" xmlns="" id="{6DD83B3B-3D2B-4883-BD8C-19F3C4748F77}"/>
              </a:ext>
            </a:extLst>
          </p:cNvPr>
          <p:cNvGraphicFramePr>
            <a:graphicFrameLocks noGrp="1"/>
          </p:cNvGraphicFramePr>
          <p:nvPr>
            <p:extLst>
              <p:ext uri="{D42A27DB-BD31-4B8C-83A1-F6EECF244321}">
                <p14:modId xmlns:p14="http://schemas.microsoft.com/office/powerpoint/2010/main" val="3150501932"/>
              </p:ext>
            </p:extLst>
          </p:nvPr>
        </p:nvGraphicFramePr>
        <p:xfrm>
          <a:off x="478971" y="3455908"/>
          <a:ext cx="5617028" cy="2771140"/>
        </p:xfrm>
        <a:graphic>
          <a:graphicData uri="http://schemas.openxmlformats.org/drawingml/2006/table">
            <a:tbl>
              <a:tblPr firstRow="1" bandRow="1">
                <a:tableStyleId>{5C22544A-7EE6-4342-B048-85BDC9FD1C3A}</a:tableStyleId>
              </a:tblPr>
              <a:tblGrid>
                <a:gridCol w="5617028">
                  <a:extLst>
                    <a:ext uri="{9D8B030D-6E8A-4147-A177-3AD203B41FA5}">
                      <a16:colId xmlns:a16="http://schemas.microsoft.com/office/drawing/2014/main" xmlns="" val="2865664569"/>
                    </a:ext>
                  </a:extLst>
                </a:gridCol>
              </a:tblGrid>
              <a:tr h="0">
                <a:tc>
                  <a:txBody>
                    <a:bodyPr/>
                    <a:lstStyle/>
                    <a:p>
                      <a:pPr marL="285750" indent="-285750">
                        <a:lnSpc>
                          <a:spcPts val="2500"/>
                        </a:lnSpc>
                        <a:spcBef>
                          <a:spcPts val="600"/>
                        </a:spcBef>
                        <a:spcAft>
                          <a:spcPts val="600"/>
                        </a:spcAft>
                        <a:buFont typeface="Wingdings" panose="05000000000000000000" pitchFamily="2" charset="2"/>
                        <a:buChar char="v"/>
                      </a:pPr>
                      <a:r>
                        <a:rPr lang="en-US" sz="2400" b="0" dirty="0">
                          <a:solidFill>
                            <a:schemeClr val="tx1"/>
                          </a:solidFill>
                          <a:latin typeface="Times New Roman" panose="02020603050405020304" pitchFamily="18" charset="0"/>
                          <a:cs typeface="Times New Roman" panose="02020603050405020304" pitchFamily="18" charset="0"/>
                        </a:rPr>
                        <a:t> </a:t>
                      </a:r>
                      <a:r>
                        <a:rPr lang="vi-VN" sz="2400" b="0" dirty="0">
                          <a:solidFill>
                            <a:schemeClr val="tx1"/>
                          </a:solidFill>
                          <a:latin typeface="Times New Roman" panose="02020603050405020304" pitchFamily="18" charset="0"/>
                          <a:cs typeface="Times New Roman" panose="02020603050405020304" pitchFamily="18" charset="0"/>
                        </a:rPr>
                        <a:t>Nhiệm vụ </a:t>
                      </a:r>
                      <a:r>
                        <a:rPr lang="vi-VN" sz="2400" b="0" dirty="0">
                          <a:solidFill>
                            <a:srgbClr val="00B050"/>
                          </a:solidFill>
                          <a:latin typeface="Times New Roman" panose="02020603050405020304" pitchFamily="18" charset="0"/>
                          <a:cs typeface="Times New Roman" panose="02020603050405020304" pitchFamily="18" charset="0"/>
                        </a:rPr>
                        <a:t>(</a:t>
                      </a:r>
                      <a:r>
                        <a:rPr lang="en-US" sz="2400" b="0" dirty="0">
                          <a:solidFill>
                            <a:srgbClr val="00B050"/>
                          </a:solidFill>
                          <a:latin typeface="Times New Roman" panose="02020603050405020304" pitchFamily="18" charset="0"/>
                          <a:cs typeface="Times New Roman" panose="02020603050405020304" pitchFamily="18" charset="0"/>
                        </a:rPr>
                        <a:t>HS </a:t>
                      </a:r>
                      <a:r>
                        <a:rPr lang="en-US" sz="2400" b="0" dirty="0" err="1">
                          <a:solidFill>
                            <a:srgbClr val="00B050"/>
                          </a:solidFill>
                          <a:latin typeface="Times New Roman" panose="02020603050405020304" pitchFamily="18" charset="0"/>
                          <a:cs typeface="Times New Roman" panose="02020603050405020304" pitchFamily="18" charset="0"/>
                        </a:rPr>
                        <a:t>làm</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việc</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theo</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cặp</a:t>
                      </a:r>
                      <a:r>
                        <a:rPr lang="vi-VN" sz="2400" b="0" dirty="0">
                          <a:solidFill>
                            <a:srgbClr val="00B050"/>
                          </a:solidFill>
                          <a:latin typeface="Times New Roman" panose="02020603050405020304" pitchFamily="18" charset="0"/>
                          <a:cs typeface="Times New Roman" panose="02020603050405020304" pitchFamily="18" charset="0"/>
                        </a:rPr>
                        <a:t>): </a:t>
                      </a:r>
                      <a:endParaRPr lang="en-US" sz="2400" b="0" dirty="0">
                        <a:solidFill>
                          <a:srgbClr val="00B050"/>
                        </a:solidFill>
                        <a:latin typeface="Times New Roman" panose="02020603050405020304" pitchFamily="18" charset="0"/>
                        <a:cs typeface="Times New Roman" panose="02020603050405020304" pitchFamily="18" charset="0"/>
                      </a:endParaRPr>
                    </a:p>
                    <a:p>
                      <a:pPr marL="342900" indent="-342900" algn="just">
                        <a:lnSpc>
                          <a:spcPts val="2500"/>
                        </a:lnSpc>
                        <a:spcBef>
                          <a:spcPts val="600"/>
                        </a:spcBef>
                        <a:spcAft>
                          <a:spcPts val="600"/>
                        </a:spcAft>
                        <a:buAutoNum type="arabicPeriod"/>
                      </a:pPr>
                      <a:r>
                        <a:rPr lang="vi-VN" sz="2400" b="0" dirty="0">
                          <a:solidFill>
                            <a:schemeClr val="tx1"/>
                          </a:solidFill>
                          <a:latin typeface="Times New Roman" panose="02020603050405020304" pitchFamily="18" charset="0"/>
                          <a:cs typeface="Times New Roman" panose="02020603050405020304" pitchFamily="18" charset="0"/>
                        </a:rPr>
                        <a:t>Đọc câu hỏi Khám phá </a:t>
                      </a:r>
                      <a:r>
                        <a:rPr lang="en-US" sz="2400" b="0" dirty="0">
                          <a:solidFill>
                            <a:schemeClr val="tx1"/>
                          </a:solidFill>
                          <a:latin typeface="Times New Roman" panose="02020603050405020304" pitchFamily="18" charset="0"/>
                          <a:cs typeface="Times New Roman" panose="02020603050405020304" pitchFamily="18" charset="0"/>
                        </a:rPr>
                        <a:t>7</a:t>
                      </a:r>
                      <a:r>
                        <a:rPr lang="vi-VN" sz="2400" b="0" dirty="0">
                          <a:solidFill>
                            <a:schemeClr val="tx1"/>
                          </a:solidFill>
                          <a:latin typeface="Times New Roman" panose="02020603050405020304" pitchFamily="18" charset="0"/>
                          <a:cs typeface="Times New Roman" panose="02020603050405020304" pitchFamily="18" charset="0"/>
                        </a:rPr>
                        <a:t>, thông tin </a:t>
                      </a:r>
                      <a:r>
                        <a:rPr lang="vi-VN" sz="2400" b="0" dirty="0">
                          <a:solidFill>
                            <a:srgbClr val="00B050"/>
                          </a:solidFill>
                          <a:latin typeface="Times New Roman" panose="02020603050405020304" pitchFamily="18" charset="0"/>
                          <a:cs typeface="Times New Roman" panose="02020603050405020304" pitchFamily="18" charset="0"/>
                        </a:rPr>
                        <a:t>mục </a:t>
                      </a:r>
                      <a:r>
                        <a:rPr lang="en-US" sz="2400" b="0" dirty="0">
                          <a:solidFill>
                            <a:srgbClr val="00B050"/>
                          </a:solidFill>
                          <a:latin typeface="Times New Roman" panose="02020603050405020304" pitchFamily="18" charset="0"/>
                          <a:cs typeface="Times New Roman" panose="02020603050405020304" pitchFamily="18" charset="0"/>
                        </a:rPr>
                        <a:t>I</a:t>
                      </a:r>
                      <a:r>
                        <a:rPr lang="vi-VN" sz="2400" b="0" dirty="0">
                          <a:solidFill>
                            <a:srgbClr val="00B050"/>
                          </a:solidFill>
                          <a:latin typeface="Times New Roman" panose="02020603050405020304" pitchFamily="18" charset="0"/>
                          <a:cs typeface="Times New Roman" panose="02020603050405020304" pitchFamily="18" charset="0"/>
                        </a:rPr>
                        <a:t>I</a:t>
                      </a:r>
                      <a:r>
                        <a:rPr lang="en-US" sz="2400" b="0" dirty="0">
                          <a:solidFill>
                            <a:srgbClr val="00B050"/>
                          </a:solidFill>
                          <a:latin typeface="Times New Roman" panose="02020603050405020304" pitchFamily="18" charset="0"/>
                          <a:cs typeface="Times New Roman" panose="02020603050405020304" pitchFamily="18" charset="0"/>
                        </a:rPr>
                        <a:t>I</a:t>
                      </a:r>
                      <a:r>
                        <a:rPr lang="vi-VN" sz="2400" b="0" dirty="0">
                          <a:solidFill>
                            <a:srgbClr val="00B050"/>
                          </a:solidFill>
                          <a:latin typeface="Times New Roman" panose="02020603050405020304" pitchFamily="18" charset="0"/>
                          <a:cs typeface="Times New Roman" panose="02020603050405020304" pitchFamily="18" charset="0"/>
                        </a:rPr>
                        <a:t>/1 SGK. </a:t>
                      </a:r>
                      <a:endParaRPr lang="en-US" sz="2400" b="0" dirty="0">
                        <a:solidFill>
                          <a:srgbClr val="00B050"/>
                        </a:solidFill>
                        <a:latin typeface="Times New Roman" panose="02020603050405020304" pitchFamily="18" charset="0"/>
                        <a:cs typeface="Times New Roman" panose="02020603050405020304" pitchFamily="18" charset="0"/>
                      </a:endParaRPr>
                    </a:p>
                    <a:p>
                      <a:pPr marL="357188" indent="-357188" algn="just">
                        <a:lnSpc>
                          <a:spcPts val="2500"/>
                        </a:lnSpc>
                        <a:spcBef>
                          <a:spcPts val="600"/>
                        </a:spcBef>
                        <a:spcAft>
                          <a:spcPts val="600"/>
                        </a:spcAft>
                      </a:pPr>
                      <a:r>
                        <a:rPr lang="vi-VN" sz="2400" b="0" dirty="0">
                          <a:solidFill>
                            <a:schemeClr val="tx1"/>
                          </a:solidFill>
                          <a:latin typeface="Times New Roman" panose="02020603050405020304" pitchFamily="18" charset="0"/>
                          <a:cs typeface="Times New Roman" panose="02020603050405020304" pitchFamily="18" charset="0"/>
                        </a:rPr>
                        <a:t>2. Hoàn thành </a:t>
                      </a:r>
                      <a:r>
                        <a:rPr lang="en-US" sz="2400" b="0" dirty="0">
                          <a:solidFill>
                            <a:schemeClr val="tx1"/>
                          </a:solidFill>
                          <a:latin typeface="Times New Roman" panose="02020603050405020304" pitchFamily="18" charset="0"/>
                          <a:cs typeface="Times New Roman" panose="02020603050405020304" pitchFamily="18" charset="0"/>
                        </a:rPr>
                        <a:t>LĐTD</a:t>
                      </a:r>
                      <a:r>
                        <a:rPr lang="vi-VN"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Khái</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lược</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về</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quá</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trình</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đấu</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tranh</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bảo</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vệ</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chủ</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quyền</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biển</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đảo</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Việt</a:t>
                      </a:r>
                      <a:r>
                        <a:rPr lang="en-US" sz="2400" b="0" dirty="0">
                          <a:solidFill>
                            <a:srgbClr val="00B050"/>
                          </a:solidFill>
                          <a:latin typeface="Times New Roman" panose="02020603050405020304" pitchFamily="18" charset="0"/>
                          <a:cs typeface="Times New Roman" panose="02020603050405020304" pitchFamily="18" charset="0"/>
                        </a:rPr>
                        <a:t> Nam </a:t>
                      </a:r>
                      <a:r>
                        <a:rPr lang="en-US" sz="2400" b="0" dirty="0" err="1">
                          <a:solidFill>
                            <a:srgbClr val="00B050"/>
                          </a:solidFill>
                          <a:latin typeface="Times New Roman" panose="02020603050405020304" pitchFamily="18" charset="0"/>
                          <a:cs typeface="Times New Roman" panose="02020603050405020304" pitchFamily="18" charset="0"/>
                        </a:rPr>
                        <a:t>sau</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năm</a:t>
                      </a:r>
                      <a:r>
                        <a:rPr lang="en-US" sz="2400" b="0" dirty="0">
                          <a:solidFill>
                            <a:srgbClr val="00B050"/>
                          </a:solidFill>
                          <a:latin typeface="Times New Roman" panose="02020603050405020304" pitchFamily="18" charset="0"/>
                          <a:cs typeface="Times New Roman" panose="02020603050405020304" pitchFamily="18" charset="0"/>
                        </a:rPr>
                        <a:t> 1975</a:t>
                      </a:r>
                      <a:r>
                        <a:rPr lang="vi-VN" sz="2400" b="0" dirty="0">
                          <a:solidFill>
                            <a:srgbClr val="00B050"/>
                          </a:solidFill>
                          <a:latin typeface="Times New Roman" panose="02020603050405020304" pitchFamily="18" charset="0"/>
                          <a:cs typeface="Times New Roman" panose="02020603050405020304" pitchFamily="18" charset="0"/>
                        </a:rPr>
                        <a:t>. </a:t>
                      </a:r>
                      <a:endParaRPr lang="en-US" sz="2400" b="0" dirty="0">
                        <a:solidFill>
                          <a:srgbClr val="00B050"/>
                        </a:solidFill>
                        <a:latin typeface="Times New Roman" panose="02020603050405020304" pitchFamily="18" charset="0"/>
                        <a:cs typeface="Times New Roman" panose="02020603050405020304" pitchFamily="18" charset="0"/>
                      </a:endParaRPr>
                    </a:p>
                    <a:p>
                      <a:pPr marL="342900" indent="-342900">
                        <a:lnSpc>
                          <a:spcPts val="2500"/>
                        </a:lnSpc>
                        <a:spcBef>
                          <a:spcPts val="600"/>
                        </a:spcBef>
                        <a:spcAft>
                          <a:spcPts val="600"/>
                        </a:spcAft>
                        <a:buFont typeface="Wingdings" panose="05000000000000000000" pitchFamily="2" charset="2"/>
                        <a:buChar char="v"/>
                      </a:pPr>
                      <a:r>
                        <a:rPr lang="en-US" sz="2400" b="0" dirty="0">
                          <a:solidFill>
                            <a:schemeClr val="tx1"/>
                          </a:solidFill>
                          <a:latin typeface="Times New Roman" panose="02020603050405020304" pitchFamily="18" charset="0"/>
                          <a:cs typeface="Times New Roman" panose="02020603050405020304" pitchFamily="18" charset="0"/>
                        </a:rPr>
                        <a:t> </a:t>
                      </a:r>
                      <a:r>
                        <a:rPr lang="vi-VN" sz="2400" b="0" dirty="0">
                          <a:solidFill>
                            <a:schemeClr val="tx1"/>
                          </a:solidFill>
                          <a:latin typeface="Times New Roman" panose="02020603050405020304" pitchFamily="18" charset="0"/>
                          <a:cs typeface="Times New Roman" panose="02020603050405020304" pitchFamily="18" charset="0"/>
                        </a:rPr>
                        <a:t>Thời gian thực hiện: </a:t>
                      </a:r>
                      <a:r>
                        <a:rPr lang="vi-VN" sz="2400" b="0" dirty="0">
                          <a:solidFill>
                            <a:srgbClr val="00B050"/>
                          </a:solidFill>
                          <a:latin typeface="Times New Roman" panose="02020603050405020304" pitchFamily="18" charset="0"/>
                          <a:cs typeface="Times New Roman" panose="02020603050405020304" pitchFamily="18" charset="0"/>
                        </a:rPr>
                        <a:t>05</a:t>
                      </a:r>
                      <a:r>
                        <a:rPr lang="vi-VN" sz="2400" b="0" dirty="0">
                          <a:solidFill>
                            <a:schemeClr val="tx1"/>
                          </a:solidFill>
                          <a:latin typeface="Times New Roman" panose="02020603050405020304" pitchFamily="18" charset="0"/>
                          <a:cs typeface="Times New Roman" panose="02020603050405020304" pitchFamily="18" charset="0"/>
                        </a:rPr>
                        <a:t> phút.</a:t>
                      </a:r>
                      <a:endParaRPr lang="en-US" sz="2400" b="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3715065018"/>
                  </a:ext>
                </a:extLst>
              </a:tr>
            </a:tbl>
          </a:graphicData>
        </a:graphic>
      </p:graphicFrame>
      <p:pic>
        <p:nvPicPr>
          <p:cNvPr id="5" name="Picture 4">
            <a:extLst>
              <a:ext uri="{FF2B5EF4-FFF2-40B4-BE49-F238E27FC236}">
                <a16:creationId xmlns:a16="http://schemas.microsoft.com/office/drawing/2014/main" xmlns="" id="{152F9919-FEAF-49B1-B41A-A5E48A48B5AA}"/>
              </a:ext>
            </a:extLst>
          </p:cNvPr>
          <p:cNvPicPr>
            <a:picLocks noChangeAspect="1"/>
          </p:cNvPicPr>
          <p:nvPr/>
        </p:nvPicPr>
        <p:blipFill>
          <a:blip r:embed="rId4"/>
          <a:stretch>
            <a:fillRect/>
          </a:stretch>
        </p:blipFill>
        <p:spPr>
          <a:xfrm>
            <a:off x="6294922" y="3532128"/>
            <a:ext cx="5361556" cy="3102787"/>
          </a:xfrm>
          <a:prstGeom prst="rect">
            <a:avLst/>
          </a:prstGeom>
          <a:ln>
            <a:solidFill>
              <a:srgbClr val="00B050"/>
            </a:solidFill>
          </a:ln>
        </p:spPr>
      </p:pic>
    </p:spTree>
    <p:extLst>
      <p:ext uri="{BB962C8B-B14F-4D97-AF65-F5344CB8AC3E}">
        <p14:creationId xmlns:p14="http://schemas.microsoft.com/office/powerpoint/2010/main" val="58683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53" presetClass="entr" presetSubtype="16"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par>
                                <p:cTn id="32" presetID="53" presetClass="entr" presetSubtype="16"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P spid="1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 name="TextBox 8">
            <a:extLst>
              <a:ext uri="{FF2B5EF4-FFF2-40B4-BE49-F238E27FC236}">
                <a16:creationId xmlns:a16="http://schemas.microsoft.com/office/drawing/2014/main" xmlns="" id="{6F797CDB-5281-499F-80F0-C7B724AF239E}"/>
              </a:ext>
            </a:extLst>
          </p:cNvPr>
          <p:cNvSpPr txBox="1"/>
          <p:nvPr/>
        </p:nvSpPr>
        <p:spPr>
          <a:xfrm>
            <a:off x="8929554" y="2904354"/>
            <a:ext cx="2923356" cy="3785652"/>
          </a:xfrm>
          <a:prstGeom prst="rect">
            <a:avLst/>
          </a:prstGeom>
          <a:solidFill>
            <a:schemeClr val="accent2">
              <a:lumMod val="20000"/>
              <a:lumOff val="80000"/>
            </a:schemeClr>
          </a:solidFill>
          <a:ln>
            <a:solidFill>
              <a:srgbClr val="00B050"/>
            </a:solidFill>
          </a:ln>
        </p:spPr>
        <p:txBody>
          <a:bodyPr wrap="square">
            <a:spAutoFit/>
          </a:bodyPr>
          <a:lstStyle/>
          <a:p>
            <a:pPr algn="just"/>
            <a:r>
              <a:rPr lang="vi-VN" sz="2400" dirty="0">
                <a:latin typeface="Times New Roman" panose="02020603050405020304" pitchFamily="18" charset="0"/>
                <a:cs typeface="Times New Roman" panose="02020603050405020304" pitchFamily="18" charset="0"/>
              </a:rPr>
              <a:t>Nước ta có đầy đủ chứng cứ lịch sử, cơ sở pháp lí để chứng minh và khẳng định Việt Nam là nước đầu tiên xác lập, thực thi chủ quyền lâu đời, liên tục đối với quần đảo Hoàng Sa và quần đảo Trường Sa.</a:t>
            </a:r>
            <a:endParaRPr lang="en-US" sz="2400" dirty="0">
              <a:latin typeface="Times New Roman" panose="02020603050405020304" pitchFamily="18" charset="0"/>
              <a:cs typeface="Times New Roman" panose="02020603050405020304" pitchFamily="18" charset="0"/>
            </a:endParaRPr>
          </a:p>
        </p:txBody>
      </p:sp>
      <p:pic>
        <p:nvPicPr>
          <p:cNvPr id="11266" name="Picture 2" descr="Rivers in Vietnam - The Most Famous Rivers In Vietnam">
            <a:extLst>
              <a:ext uri="{FF2B5EF4-FFF2-40B4-BE49-F238E27FC236}">
                <a16:creationId xmlns:a16="http://schemas.microsoft.com/office/drawing/2014/main" xmlns="" id="{F452C944-A09B-4E4C-967E-66F493B27B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06758" y="97702"/>
            <a:ext cx="4916487"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E613C924-9042-49A5-B91B-612D6E564ADD}"/>
              </a:ext>
            </a:extLst>
          </p:cNvPr>
          <p:cNvSpPr txBox="1"/>
          <p:nvPr/>
        </p:nvSpPr>
        <p:spPr>
          <a:xfrm>
            <a:off x="430097" y="4381682"/>
            <a:ext cx="3021763" cy="2308324"/>
          </a:xfrm>
          <a:prstGeom prst="rect">
            <a:avLst/>
          </a:prstGeom>
          <a:solidFill>
            <a:schemeClr val="accent2">
              <a:lumMod val="20000"/>
              <a:lumOff val="80000"/>
            </a:schemeClr>
          </a:solidFill>
          <a:ln>
            <a:solidFill>
              <a:srgbClr val="00B050"/>
            </a:solidFill>
          </a:ln>
        </p:spPr>
        <p:txBody>
          <a:bodyPr wrap="square">
            <a:spAutoFit/>
          </a:bodyPr>
          <a:lstStyle/>
          <a:p>
            <a:pPr algn="just"/>
            <a:r>
              <a:rPr lang="vi-VN" sz="2400" dirty="0">
                <a:latin typeface="Times New Roman" panose="02020603050405020304" pitchFamily="18" charset="0"/>
                <a:cs typeface="Times New Roman" panose="02020603050405020304" pitchFamily="18" charset="0"/>
              </a:rPr>
              <a:t>Việt Nam có bờ biển dài hơn 3260 km, vùng biển rộng lớn với hơn 3000 đảo, trong đó có quần đảo Hoàng Sa và quần đảo Trường Sa.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971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wheel(1)">
                                      <p:cBhvr>
                                        <p:cTn id="7" dur="20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CD563957-22CB-4DFC-8FD6-68C03756770B}"/>
              </a:ext>
            </a:extLst>
          </p:cNvPr>
          <p:cNvSpPr txBox="1"/>
          <p:nvPr/>
        </p:nvSpPr>
        <p:spPr>
          <a:xfrm>
            <a:off x="1809194" y="5499009"/>
            <a:ext cx="10095424" cy="923330"/>
          </a:xfrm>
          <a:prstGeom prst="rect">
            <a:avLst/>
          </a:prstGeom>
          <a:noFill/>
        </p:spPr>
        <p:txBody>
          <a:bodyPr wrap="square">
            <a:spAutoFit/>
          </a:bodyPr>
          <a:lstStyle/>
          <a:p>
            <a:pPr algn="just"/>
            <a:r>
              <a:rPr lang="vi-VN" dirty="0"/>
              <a:t>Di tích Nhà mồ Ba Chúc (An Giang) lưu giữ </a:t>
            </a:r>
            <a:r>
              <a:rPr lang="vi-VN" dirty="0">
                <a:solidFill>
                  <a:srgbClr val="00A23A"/>
                </a:solidFill>
              </a:rPr>
              <a:t>1159</a:t>
            </a:r>
            <a:r>
              <a:rPr lang="vi-VN" dirty="0"/>
              <a:t> bộ hài cốt trong số </a:t>
            </a:r>
            <a:r>
              <a:rPr lang="vi-VN" dirty="0">
                <a:solidFill>
                  <a:srgbClr val="00A23A"/>
                </a:solidFill>
              </a:rPr>
              <a:t>3157</a:t>
            </a:r>
            <a:r>
              <a:rPr lang="vi-VN" dirty="0"/>
              <a:t> người bị Pôn Pốt - Iêng Xary thảm sát từ ngày </a:t>
            </a:r>
            <a:r>
              <a:rPr lang="vi-VN" dirty="0">
                <a:solidFill>
                  <a:srgbClr val="00A23A"/>
                </a:solidFill>
              </a:rPr>
              <a:t>18-4-1978 đến 30-4-1978 </a:t>
            </a:r>
            <a:r>
              <a:rPr lang="vi-VN" dirty="0"/>
              <a:t>trong cuộc chiến tranh bảo vệ biên giới Tây Nam của Tổ Quốc. </a:t>
            </a:r>
            <a:endParaRPr lang="en-US" dirty="0"/>
          </a:p>
        </p:txBody>
      </p:sp>
      <p:pic>
        <p:nvPicPr>
          <p:cNvPr id="6" name="Picture 5">
            <a:extLst>
              <a:ext uri="{FF2B5EF4-FFF2-40B4-BE49-F238E27FC236}">
                <a16:creationId xmlns:a16="http://schemas.microsoft.com/office/drawing/2014/main" xmlns="" id="{B7FC3EAE-DD1C-42F3-867E-46E71C25AF75}"/>
              </a:ext>
            </a:extLst>
          </p:cNvPr>
          <p:cNvPicPr>
            <a:picLocks noChangeAspect="1"/>
          </p:cNvPicPr>
          <p:nvPr/>
        </p:nvPicPr>
        <p:blipFill>
          <a:blip r:embed="rId3"/>
          <a:stretch>
            <a:fillRect/>
          </a:stretch>
        </p:blipFill>
        <p:spPr>
          <a:xfrm>
            <a:off x="1695982" y="167994"/>
            <a:ext cx="10496018" cy="5144235"/>
          </a:xfrm>
          <a:prstGeom prst="rect">
            <a:avLst/>
          </a:prstGeom>
        </p:spPr>
      </p:pic>
    </p:spTree>
    <p:extLst>
      <p:ext uri="{BB962C8B-B14F-4D97-AF65-F5344CB8AC3E}">
        <p14:creationId xmlns:p14="http://schemas.microsoft.com/office/powerpoint/2010/main" val="79408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Picture 8">
            <a:extLst>
              <a:ext uri="{FF2B5EF4-FFF2-40B4-BE49-F238E27FC236}">
                <a16:creationId xmlns:a16="http://schemas.microsoft.com/office/drawing/2014/main" xmlns="" id="{44C4D4E4-64BC-470E-AABA-89A2895CB360}"/>
              </a:ext>
            </a:extLst>
          </p:cNvPr>
          <p:cNvPicPr>
            <a:picLocks noChangeAspect="1"/>
          </p:cNvPicPr>
          <p:nvPr/>
        </p:nvPicPr>
        <p:blipFill>
          <a:blip r:embed="rId4"/>
          <a:stretch>
            <a:fillRect/>
          </a:stretch>
        </p:blipFill>
        <p:spPr>
          <a:xfrm>
            <a:off x="806094" y="6316082"/>
            <a:ext cx="10750179" cy="541918"/>
          </a:xfrm>
          <a:prstGeom prst="rect">
            <a:avLst/>
          </a:prstGeom>
        </p:spPr>
      </p:pic>
      <p:pic>
        <p:nvPicPr>
          <p:cNvPr id="12" name="Picture 11">
            <a:extLst>
              <a:ext uri="{FF2B5EF4-FFF2-40B4-BE49-F238E27FC236}">
                <a16:creationId xmlns:a16="http://schemas.microsoft.com/office/drawing/2014/main" xmlns="" id="{FEA352B8-8872-4C07-B999-19242937D693}"/>
              </a:ext>
            </a:extLst>
          </p:cNvPr>
          <p:cNvPicPr>
            <a:picLocks noChangeAspect="1"/>
          </p:cNvPicPr>
          <p:nvPr/>
        </p:nvPicPr>
        <p:blipFill>
          <a:blip r:embed="rId5"/>
          <a:stretch>
            <a:fillRect/>
          </a:stretch>
        </p:blipFill>
        <p:spPr>
          <a:xfrm>
            <a:off x="969268" y="879566"/>
            <a:ext cx="499283" cy="5471352"/>
          </a:xfrm>
          <a:prstGeom prst="rect">
            <a:avLst/>
          </a:prstGeom>
        </p:spPr>
      </p:pic>
      <p:pic>
        <p:nvPicPr>
          <p:cNvPr id="14" name="Picture 13">
            <a:extLst>
              <a:ext uri="{FF2B5EF4-FFF2-40B4-BE49-F238E27FC236}">
                <a16:creationId xmlns:a16="http://schemas.microsoft.com/office/drawing/2014/main" xmlns="" id="{E196B7D7-1967-4142-B414-9785CA5455D9}"/>
              </a:ext>
            </a:extLst>
          </p:cNvPr>
          <p:cNvPicPr>
            <a:picLocks noChangeAspect="1"/>
          </p:cNvPicPr>
          <p:nvPr/>
        </p:nvPicPr>
        <p:blipFill>
          <a:blip r:embed="rId6"/>
          <a:stretch>
            <a:fillRect/>
          </a:stretch>
        </p:blipFill>
        <p:spPr>
          <a:xfrm>
            <a:off x="1468551" y="98324"/>
            <a:ext cx="10009346" cy="1105054"/>
          </a:xfrm>
          <a:prstGeom prst="rect">
            <a:avLst/>
          </a:prstGeom>
        </p:spPr>
      </p:pic>
      <p:pic>
        <p:nvPicPr>
          <p:cNvPr id="16" name="Picture 15">
            <a:extLst>
              <a:ext uri="{FF2B5EF4-FFF2-40B4-BE49-F238E27FC236}">
                <a16:creationId xmlns:a16="http://schemas.microsoft.com/office/drawing/2014/main" xmlns="" id="{2CE813B8-ABB9-43FC-8CB5-EE55F38F2B9B}"/>
              </a:ext>
            </a:extLst>
          </p:cNvPr>
          <p:cNvPicPr>
            <a:picLocks noChangeAspect="1"/>
          </p:cNvPicPr>
          <p:nvPr/>
        </p:nvPicPr>
        <p:blipFill>
          <a:blip r:embed="rId7"/>
          <a:stretch>
            <a:fillRect/>
          </a:stretch>
        </p:blipFill>
        <p:spPr>
          <a:xfrm>
            <a:off x="1468551" y="1479884"/>
            <a:ext cx="1892916" cy="2295845"/>
          </a:xfrm>
          <a:prstGeom prst="rect">
            <a:avLst/>
          </a:prstGeom>
        </p:spPr>
      </p:pic>
      <p:pic>
        <p:nvPicPr>
          <p:cNvPr id="18" name="Picture 17">
            <a:extLst>
              <a:ext uri="{FF2B5EF4-FFF2-40B4-BE49-F238E27FC236}">
                <a16:creationId xmlns:a16="http://schemas.microsoft.com/office/drawing/2014/main" xmlns="" id="{DA0C1762-6D8A-49B1-B0C8-A112353B23E9}"/>
              </a:ext>
            </a:extLst>
          </p:cNvPr>
          <p:cNvPicPr>
            <a:picLocks noChangeAspect="1"/>
          </p:cNvPicPr>
          <p:nvPr/>
        </p:nvPicPr>
        <p:blipFill>
          <a:blip r:embed="rId8"/>
          <a:stretch>
            <a:fillRect/>
          </a:stretch>
        </p:blipFill>
        <p:spPr>
          <a:xfrm>
            <a:off x="3399375" y="1923886"/>
            <a:ext cx="8058494" cy="695422"/>
          </a:xfrm>
          <a:prstGeom prst="rect">
            <a:avLst/>
          </a:prstGeom>
        </p:spPr>
      </p:pic>
      <p:pic>
        <p:nvPicPr>
          <p:cNvPr id="20" name="Picture 19">
            <a:extLst>
              <a:ext uri="{FF2B5EF4-FFF2-40B4-BE49-F238E27FC236}">
                <a16:creationId xmlns:a16="http://schemas.microsoft.com/office/drawing/2014/main" xmlns="" id="{D0626071-99D4-471B-8333-604E126B4458}"/>
              </a:ext>
            </a:extLst>
          </p:cNvPr>
          <p:cNvPicPr>
            <a:picLocks noChangeAspect="1"/>
          </p:cNvPicPr>
          <p:nvPr/>
        </p:nvPicPr>
        <p:blipFill>
          <a:blip r:embed="rId9"/>
          <a:stretch>
            <a:fillRect/>
          </a:stretch>
        </p:blipFill>
        <p:spPr>
          <a:xfrm>
            <a:off x="3399371" y="1228464"/>
            <a:ext cx="8058494" cy="695422"/>
          </a:xfrm>
          <a:prstGeom prst="rect">
            <a:avLst/>
          </a:prstGeom>
        </p:spPr>
      </p:pic>
      <p:pic>
        <p:nvPicPr>
          <p:cNvPr id="22" name="Picture 21">
            <a:extLst>
              <a:ext uri="{FF2B5EF4-FFF2-40B4-BE49-F238E27FC236}">
                <a16:creationId xmlns:a16="http://schemas.microsoft.com/office/drawing/2014/main" xmlns="" id="{6D63694F-3F38-4345-995B-17D6B19FD50B}"/>
              </a:ext>
            </a:extLst>
          </p:cNvPr>
          <p:cNvPicPr>
            <a:picLocks noChangeAspect="1"/>
          </p:cNvPicPr>
          <p:nvPr/>
        </p:nvPicPr>
        <p:blipFill>
          <a:blip r:embed="rId10"/>
          <a:stretch>
            <a:fillRect/>
          </a:stretch>
        </p:blipFill>
        <p:spPr>
          <a:xfrm>
            <a:off x="3387594" y="2646198"/>
            <a:ext cx="8058494" cy="685896"/>
          </a:xfrm>
          <a:prstGeom prst="rect">
            <a:avLst/>
          </a:prstGeom>
        </p:spPr>
      </p:pic>
      <p:pic>
        <p:nvPicPr>
          <p:cNvPr id="24" name="Picture 23">
            <a:extLst>
              <a:ext uri="{FF2B5EF4-FFF2-40B4-BE49-F238E27FC236}">
                <a16:creationId xmlns:a16="http://schemas.microsoft.com/office/drawing/2014/main" xmlns="" id="{47404214-986B-4BF8-82CC-D02E1B53CF76}"/>
              </a:ext>
            </a:extLst>
          </p:cNvPr>
          <p:cNvPicPr>
            <a:picLocks noChangeAspect="1"/>
          </p:cNvPicPr>
          <p:nvPr/>
        </p:nvPicPr>
        <p:blipFill>
          <a:blip r:embed="rId11"/>
          <a:stretch>
            <a:fillRect/>
          </a:stretch>
        </p:blipFill>
        <p:spPr>
          <a:xfrm>
            <a:off x="3373247" y="3332094"/>
            <a:ext cx="8058493" cy="695422"/>
          </a:xfrm>
          <a:prstGeom prst="rect">
            <a:avLst/>
          </a:prstGeom>
        </p:spPr>
      </p:pic>
      <p:pic>
        <p:nvPicPr>
          <p:cNvPr id="26" name="Picture 25">
            <a:extLst>
              <a:ext uri="{FF2B5EF4-FFF2-40B4-BE49-F238E27FC236}">
                <a16:creationId xmlns:a16="http://schemas.microsoft.com/office/drawing/2014/main" xmlns="" id="{3CB43637-1950-4A50-86E8-400DDB7CF433}"/>
              </a:ext>
            </a:extLst>
          </p:cNvPr>
          <p:cNvPicPr>
            <a:picLocks noChangeAspect="1"/>
          </p:cNvPicPr>
          <p:nvPr/>
        </p:nvPicPr>
        <p:blipFill>
          <a:blip r:embed="rId12"/>
          <a:stretch>
            <a:fillRect/>
          </a:stretch>
        </p:blipFill>
        <p:spPr>
          <a:xfrm>
            <a:off x="1468551" y="4062128"/>
            <a:ext cx="2241300" cy="2214565"/>
          </a:xfrm>
          <a:prstGeom prst="rect">
            <a:avLst/>
          </a:prstGeom>
        </p:spPr>
      </p:pic>
      <p:pic>
        <p:nvPicPr>
          <p:cNvPr id="28" name="Picture 27">
            <a:extLst>
              <a:ext uri="{FF2B5EF4-FFF2-40B4-BE49-F238E27FC236}">
                <a16:creationId xmlns:a16="http://schemas.microsoft.com/office/drawing/2014/main" xmlns="" id="{DFDFF414-8044-4987-A8F3-11AD95AFB77A}"/>
              </a:ext>
            </a:extLst>
          </p:cNvPr>
          <p:cNvPicPr>
            <a:picLocks noChangeAspect="1"/>
          </p:cNvPicPr>
          <p:nvPr/>
        </p:nvPicPr>
        <p:blipFill>
          <a:blip r:embed="rId13"/>
          <a:stretch>
            <a:fillRect/>
          </a:stretch>
        </p:blipFill>
        <p:spPr>
          <a:xfrm>
            <a:off x="3721630" y="4002045"/>
            <a:ext cx="7710109" cy="695422"/>
          </a:xfrm>
          <a:prstGeom prst="rect">
            <a:avLst/>
          </a:prstGeom>
        </p:spPr>
      </p:pic>
      <p:pic>
        <p:nvPicPr>
          <p:cNvPr id="30" name="Picture 29">
            <a:extLst>
              <a:ext uri="{FF2B5EF4-FFF2-40B4-BE49-F238E27FC236}">
                <a16:creationId xmlns:a16="http://schemas.microsoft.com/office/drawing/2014/main" xmlns="" id="{A408A802-E6D2-4DBB-8D9D-3F092F46154D}"/>
              </a:ext>
            </a:extLst>
          </p:cNvPr>
          <p:cNvPicPr>
            <a:picLocks noChangeAspect="1"/>
          </p:cNvPicPr>
          <p:nvPr/>
        </p:nvPicPr>
        <p:blipFill>
          <a:blip r:embed="rId14"/>
          <a:stretch>
            <a:fillRect/>
          </a:stretch>
        </p:blipFill>
        <p:spPr>
          <a:xfrm>
            <a:off x="3721630" y="4688759"/>
            <a:ext cx="7643056" cy="940778"/>
          </a:xfrm>
          <a:prstGeom prst="rect">
            <a:avLst/>
          </a:prstGeom>
        </p:spPr>
      </p:pic>
      <p:pic>
        <p:nvPicPr>
          <p:cNvPr id="32" name="Picture 31">
            <a:extLst>
              <a:ext uri="{FF2B5EF4-FFF2-40B4-BE49-F238E27FC236}">
                <a16:creationId xmlns:a16="http://schemas.microsoft.com/office/drawing/2014/main" xmlns="" id="{FDEC6C99-C079-4CF1-9F83-9150E1ABD834}"/>
              </a:ext>
            </a:extLst>
          </p:cNvPr>
          <p:cNvPicPr>
            <a:picLocks noChangeAspect="1"/>
          </p:cNvPicPr>
          <p:nvPr/>
        </p:nvPicPr>
        <p:blipFill>
          <a:blip r:embed="rId15"/>
          <a:stretch>
            <a:fillRect/>
          </a:stretch>
        </p:blipFill>
        <p:spPr>
          <a:xfrm>
            <a:off x="3721630" y="5608261"/>
            <a:ext cx="7664275" cy="707821"/>
          </a:xfrm>
          <a:prstGeom prst="rect">
            <a:avLst/>
          </a:prstGeom>
        </p:spPr>
      </p:pic>
    </p:spTree>
    <p:extLst>
      <p:ext uri="{BB962C8B-B14F-4D97-AF65-F5344CB8AC3E}">
        <p14:creationId xmlns:p14="http://schemas.microsoft.com/office/powerpoint/2010/main" val="158844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ppt_x"/>
                                          </p:val>
                                        </p:tav>
                                        <p:tav tm="100000">
                                          <p:val>
                                            <p:strVal val="#ppt_x"/>
                                          </p:val>
                                        </p:tav>
                                      </p:tavLst>
                                    </p:anim>
                                    <p:anim calcmode="lin" valueType="num">
                                      <p:cBhvr additive="base">
                                        <p:cTn id="13"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50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fltVal val="0"/>
                                          </p:val>
                                        </p:tav>
                                        <p:tav tm="100000">
                                          <p:val>
                                            <p:strVal val="#ppt_w"/>
                                          </p:val>
                                        </p:tav>
                                      </p:tavLst>
                                    </p:anim>
                                    <p:anim calcmode="lin" valueType="num">
                                      <p:cBhvr>
                                        <p:cTn id="24" dur="1000" fill="hold"/>
                                        <p:tgtEl>
                                          <p:spTgt spid="16"/>
                                        </p:tgtEl>
                                        <p:attrNameLst>
                                          <p:attrName>ppt_h</p:attrName>
                                        </p:attrNameLst>
                                      </p:cBhvr>
                                      <p:tavLst>
                                        <p:tav tm="0">
                                          <p:val>
                                            <p:fltVal val="0"/>
                                          </p:val>
                                        </p:tav>
                                        <p:tav tm="100000">
                                          <p:val>
                                            <p:strVal val="#ppt_h"/>
                                          </p:val>
                                        </p:tav>
                                      </p:tavLst>
                                    </p:anim>
                                    <p:anim calcmode="lin" valueType="num">
                                      <p:cBhvr>
                                        <p:cTn id="25" dur="1000" fill="hold"/>
                                        <p:tgtEl>
                                          <p:spTgt spid="16"/>
                                        </p:tgtEl>
                                        <p:attrNameLst>
                                          <p:attrName>style.rotation</p:attrName>
                                        </p:attrNameLst>
                                      </p:cBhvr>
                                      <p:tavLst>
                                        <p:tav tm="0">
                                          <p:val>
                                            <p:fltVal val="90"/>
                                          </p:val>
                                        </p:tav>
                                        <p:tav tm="100000">
                                          <p:val>
                                            <p:fltVal val="0"/>
                                          </p:val>
                                        </p:tav>
                                      </p:tavLst>
                                    </p:anim>
                                    <p:animEffect transition="in" filter="fade">
                                      <p:cBhvr>
                                        <p:cTn id="26" dur="10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ppt_w</p:attrName>
                                        </p:attrNameLst>
                                      </p:cBhvr>
                                      <p:tavLst>
                                        <p:tav tm="0">
                                          <p:val>
                                            <p:fltVal val="0"/>
                                          </p:val>
                                        </p:tav>
                                        <p:tav tm="100000">
                                          <p:val>
                                            <p:strVal val="#ppt_w"/>
                                          </p:val>
                                        </p:tav>
                                      </p:tavLst>
                                    </p:anim>
                                    <p:anim calcmode="lin" valueType="num">
                                      <p:cBhvr>
                                        <p:cTn id="32" dur="1000" fill="hold"/>
                                        <p:tgtEl>
                                          <p:spTgt spid="20"/>
                                        </p:tgtEl>
                                        <p:attrNameLst>
                                          <p:attrName>ppt_h</p:attrName>
                                        </p:attrNameLst>
                                      </p:cBhvr>
                                      <p:tavLst>
                                        <p:tav tm="0">
                                          <p:val>
                                            <p:fltVal val="0"/>
                                          </p:val>
                                        </p:tav>
                                        <p:tav tm="100000">
                                          <p:val>
                                            <p:strVal val="#ppt_h"/>
                                          </p:val>
                                        </p:tav>
                                      </p:tavLst>
                                    </p:anim>
                                    <p:anim calcmode="lin" valueType="num">
                                      <p:cBhvr>
                                        <p:cTn id="33" dur="1000" fill="hold"/>
                                        <p:tgtEl>
                                          <p:spTgt spid="20"/>
                                        </p:tgtEl>
                                        <p:attrNameLst>
                                          <p:attrName>style.rotation</p:attrName>
                                        </p:attrNameLst>
                                      </p:cBhvr>
                                      <p:tavLst>
                                        <p:tav tm="0">
                                          <p:val>
                                            <p:fltVal val="90"/>
                                          </p:val>
                                        </p:tav>
                                        <p:tav tm="100000">
                                          <p:val>
                                            <p:fltVal val="0"/>
                                          </p:val>
                                        </p:tav>
                                      </p:tavLst>
                                    </p:anim>
                                    <p:animEffect transition="in" filter="fade">
                                      <p:cBhvr>
                                        <p:cTn id="34" dur="10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fltVal val="0"/>
                                          </p:val>
                                        </p:tav>
                                        <p:tav tm="100000">
                                          <p:val>
                                            <p:strVal val="#ppt_h"/>
                                          </p:val>
                                        </p:tav>
                                      </p:tavLst>
                                    </p:anim>
                                    <p:anim calcmode="lin" valueType="num">
                                      <p:cBhvr>
                                        <p:cTn id="41" dur="1000" fill="hold"/>
                                        <p:tgtEl>
                                          <p:spTgt spid="18"/>
                                        </p:tgtEl>
                                        <p:attrNameLst>
                                          <p:attrName>style.rotation</p:attrName>
                                        </p:attrNameLst>
                                      </p:cBhvr>
                                      <p:tavLst>
                                        <p:tav tm="0">
                                          <p:val>
                                            <p:fltVal val="90"/>
                                          </p:val>
                                        </p:tav>
                                        <p:tav tm="100000">
                                          <p:val>
                                            <p:fltVal val="0"/>
                                          </p:val>
                                        </p:tav>
                                      </p:tavLst>
                                    </p:anim>
                                    <p:animEffect transition="in" filter="fade">
                                      <p:cBhvr>
                                        <p:cTn id="42" dur="1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1000" fill="hold"/>
                                        <p:tgtEl>
                                          <p:spTgt spid="22"/>
                                        </p:tgtEl>
                                        <p:attrNameLst>
                                          <p:attrName>ppt_w</p:attrName>
                                        </p:attrNameLst>
                                      </p:cBhvr>
                                      <p:tavLst>
                                        <p:tav tm="0">
                                          <p:val>
                                            <p:fltVal val="0"/>
                                          </p:val>
                                        </p:tav>
                                        <p:tav tm="100000">
                                          <p:val>
                                            <p:strVal val="#ppt_w"/>
                                          </p:val>
                                        </p:tav>
                                      </p:tavLst>
                                    </p:anim>
                                    <p:anim calcmode="lin" valueType="num">
                                      <p:cBhvr>
                                        <p:cTn id="48" dur="1000" fill="hold"/>
                                        <p:tgtEl>
                                          <p:spTgt spid="22"/>
                                        </p:tgtEl>
                                        <p:attrNameLst>
                                          <p:attrName>ppt_h</p:attrName>
                                        </p:attrNameLst>
                                      </p:cBhvr>
                                      <p:tavLst>
                                        <p:tav tm="0">
                                          <p:val>
                                            <p:fltVal val="0"/>
                                          </p:val>
                                        </p:tav>
                                        <p:tav tm="100000">
                                          <p:val>
                                            <p:strVal val="#ppt_h"/>
                                          </p:val>
                                        </p:tav>
                                      </p:tavLst>
                                    </p:anim>
                                    <p:anim calcmode="lin" valueType="num">
                                      <p:cBhvr>
                                        <p:cTn id="49" dur="1000" fill="hold"/>
                                        <p:tgtEl>
                                          <p:spTgt spid="22"/>
                                        </p:tgtEl>
                                        <p:attrNameLst>
                                          <p:attrName>style.rotation</p:attrName>
                                        </p:attrNameLst>
                                      </p:cBhvr>
                                      <p:tavLst>
                                        <p:tav tm="0">
                                          <p:val>
                                            <p:fltVal val="90"/>
                                          </p:val>
                                        </p:tav>
                                        <p:tav tm="100000">
                                          <p:val>
                                            <p:fltVal val="0"/>
                                          </p:val>
                                        </p:tav>
                                      </p:tavLst>
                                    </p:anim>
                                    <p:animEffect transition="in" filter="fade">
                                      <p:cBhvr>
                                        <p:cTn id="50" dur="10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1000" fill="hold"/>
                                        <p:tgtEl>
                                          <p:spTgt spid="24"/>
                                        </p:tgtEl>
                                        <p:attrNameLst>
                                          <p:attrName>ppt_w</p:attrName>
                                        </p:attrNameLst>
                                      </p:cBhvr>
                                      <p:tavLst>
                                        <p:tav tm="0">
                                          <p:val>
                                            <p:fltVal val="0"/>
                                          </p:val>
                                        </p:tav>
                                        <p:tav tm="100000">
                                          <p:val>
                                            <p:strVal val="#ppt_w"/>
                                          </p:val>
                                        </p:tav>
                                      </p:tavLst>
                                    </p:anim>
                                    <p:anim calcmode="lin" valueType="num">
                                      <p:cBhvr>
                                        <p:cTn id="56" dur="1000" fill="hold"/>
                                        <p:tgtEl>
                                          <p:spTgt spid="24"/>
                                        </p:tgtEl>
                                        <p:attrNameLst>
                                          <p:attrName>ppt_h</p:attrName>
                                        </p:attrNameLst>
                                      </p:cBhvr>
                                      <p:tavLst>
                                        <p:tav tm="0">
                                          <p:val>
                                            <p:fltVal val="0"/>
                                          </p:val>
                                        </p:tav>
                                        <p:tav tm="100000">
                                          <p:val>
                                            <p:strVal val="#ppt_h"/>
                                          </p:val>
                                        </p:tav>
                                      </p:tavLst>
                                    </p:anim>
                                    <p:anim calcmode="lin" valueType="num">
                                      <p:cBhvr>
                                        <p:cTn id="57" dur="1000" fill="hold"/>
                                        <p:tgtEl>
                                          <p:spTgt spid="24"/>
                                        </p:tgtEl>
                                        <p:attrNameLst>
                                          <p:attrName>style.rotation</p:attrName>
                                        </p:attrNameLst>
                                      </p:cBhvr>
                                      <p:tavLst>
                                        <p:tav tm="0">
                                          <p:val>
                                            <p:fltVal val="90"/>
                                          </p:val>
                                        </p:tav>
                                        <p:tav tm="100000">
                                          <p:val>
                                            <p:fltVal val="0"/>
                                          </p:val>
                                        </p:tav>
                                      </p:tavLst>
                                    </p:anim>
                                    <p:animEffect transition="in" filter="fade">
                                      <p:cBhvr>
                                        <p:cTn id="58" dur="10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barn(inVertical)">
                                      <p:cBhvr>
                                        <p:cTn id="63" dur="10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barn(inVertical)">
                                      <p:cBhvr>
                                        <p:cTn id="68" dur="1000"/>
                                        <p:tgtEl>
                                          <p:spTgt spid="28"/>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barn(inVertical)">
                                      <p:cBhvr>
                                        <p:cTn id="73" dur="1000"/>
                                        <p:tgtEl>
                                          <p:spTgt spid="30"/>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barn(inVertical)">
                                      <p:cBhvr>
                                        <p:cTn id="78"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xmlns="" id="{2166873A-6BD0-2B72-9AF3-50BC224C5F8A}"/>
              </a:ext>
            </a:extLst>
          </p:cNvPr>
          <p:cNvGrpSpPr>
            <a:grpSpLocks/>
          </p:cNvGrpSpPr>
          <p:nvPr/>
        </p:nvGrpSpPr>
        <p:grpSpPr bwMode="auto">
          <a:xfrm>
            <a:off x="-68954" y="-32205"/>
            <a:ext cx="12192000" cy="6787448"/>
            <a:chOff x="226" y="5517"/>
            <a:chExt cx="14145" cy="10801"/>
          </a:xfrm>
        </p:grpSpPr>
        <p:sp>
          <p:nvSpPr>
            <p:cNvPr id="5" name="Line 3">
              <a:extLst>
                <a:ext uri="{FF2B5EF4-FFF2-40B4-BE49-F238E27FC236}">
                  <a16:creationId xmlns:a16="http://schemas.microsoft.com/office/drawing/2014/main" xmlns="" id="{A0FE4067-B38A-4CBD-7460-7AAF76BF3F73}"/>
                </a:ext>
              </a:extLst>
            </p:cNvPr>
            <p:cNvSpPr>
              <a:spLocks noChangeShapeType="1"/>
            </p:cNvSpPr>
            <p:nvPr/>
          </p:nvSpPr>
          <p:spPr bwMode="auto">
            <a:xfrm>
              <a:off x="10772" y="15979"/>
              <a:ext cx="0" cy="0"/>
            </a:xfrm>
            <a:prstGeom prst="line">
              <a:avLst/>
            </a:prstGeom>
            <a:noFill/>
            <a:ln w="3175">
              <a:solidFill>
                <a:srgbClr val="231F2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Rectangle 4">
              <a:extLst>
                <a:ext uri="{FF2B5EF4-FFF2-40B4-BE49-F238E27FC236}">
                  <a16:creationId xmlns:a16="http://schemas.microsoft.com/office/drawing/2014/main" xmlns="" id="{6762EA4D-2D18-FA39-4A88-A681957467F0}"/>
                </a:ext>
              </a:extLst>
            </p:cNvPr>
            <p:cNvSpPr>
              <a:spLocks noChangeArrowheads="1"/>
            </p:cNvSpPr>
            <p:nvPr/>
          </p:nvSpPr>
          <p:spPr bwMode="auto">
            <a:xfrm>
              <a:off x="9521" y="15950"/>
              <a:ext cx="1250" cy="56"/>
            </a:xfrm>
            <a:prstGeom prst="rect">
              <a:avLst/>
            </a:prstGeom>
            <a:solidFill>
              <a:srgbClr val="E239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029" name="Picture 5">
              <a:extLst>
                <a:ext uri="{FF2B5EF4-FFF2-40B4-BE49-F238E27FC236}">
                  <a16:creationId xmlns:a16="http://schemas.microsoft.com/office/drawing/2014/main" xmlns="" id="{5BB83D88-2194-BA0A-7F1D-8D0559A9E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 y="5517"/>
              <a:ext cx="14145" cy="1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xmlns="" id="{1A0478BA-94EB-A5C8-120E-FE9D8C648A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 y="8562"/>
              <a:ext cx="5103" cy="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image4.png">
            <a:extLst>
              <a:ext uri="{FF2B5EF4-FFF2-40B4-BE49-F238E27FC236}">
                <a16:creationId xmlns:a16="http://schemas.microsoft.com/office/drawing/2014/main" xmlns="" id="{BFB4B226-B4C6-EA15-D065-B04AD89DBCD5}"/>
              </a:ext>
            </a:extLst>
          </p:cNvPr>
          <p:cNvPicPr>
            <a:picLocks noChangeAspect="1"/>
          </p:cNvPicPr>
          <p:nvPr/>
        </p:nvPicPr>
        <p:blipFill>
          <a:blip r:embed="rId5" cstate="print"/>
          <a:stretch>
            <a:fillRect/>
          </a:stretch>
        </p:blipFill>
        <p:spPr>
          <a:xfrm>
            <a:off x="-69187" y="101890"/>
            <a:ext cx="742683" cy="744563"/>
          </a:xfrm>
          <a:prstGeom prst="rect">
            <a:avLst/>
          </a:prstGeom>
        </p:spPr>
      </p:pic>
      <p:sp>
        <p:nvSpPr>
          <p:cNvPr id="10" name="Rectangle 13">
            <a:extLst>
              <a:ext uri="{FF2B5EF4-FFF2-40B4-BE49-F238E27FC236}">
                <a16:creationId xmlns:a16="http://schemas.microsoft.com/office/drawing/2014/main" xmlns="" id="{FB3EB8CF-ED3F-C47A-D12D-84E3CBD1543B}"/>
              </a:ext>
            </a:extLst>
          </p:cNvPr>
          <p:cNvSpPr>
            <a:spLocks noChangeArrowheads="1"/>
          </p:cNvSpPr>
          <p:nvPr/>
        </p:nvSpPr>
        <p:spPr bwMode="auto">
          <a:xfrm>
            <a:off x="152401" y="-322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pSp>
        <p:nvGrpSpPr>
          <p:cNvPr id="11" name="Group 11">
            <a:extLst>
              <a:ext uri="{FF2B5EF4-FFF2-40B4-BE49-F238E27FC236}">
                <a16:creationId xmlns:a16="http://schemas.microsoft.com/office/drawing/2014/main" xmlns="" id="{646345AA-B879-2C6C-ECB7-3AC8AC3507EB}"/>
              </a:ext>
            </a:extLst>
          </p:cNvPr>
          <p:cNvGrpSpPr>
            <a:grpSpLocks/>
          </p:cNvGrpSpPr>
          <p:nvPr/>
        </p:nvGrpSpPr>
        <p:grpSpPr bwMode="auto">
          <a:xfrm>
            <a:off x="886053" y="234243"/>
            <a:ext cx="625171" cy="612210"/>
            <a:chOff x="0" y="0"/>
            <a:chExt cx="666" cy="559"/>
          </a:xfrm>
        </p:grpSpPr>
        <p:sp>
          <p:nvSpPr>
            <p:cNvPr id="12" name="Freeform 12">
              <a:extLst>
                <a:ext uri="{FF2B5EF4-FFF2-40B4-BE49-F238E27FC236}">
                  <a16:creationId xmlns:a16="http://schemas.microsoft.com/office/drawing/2014/main" xmlns="" id="{6B7C9945-431D-2814-4E4A-8AE50DC3C45F}"/>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4" name="Rectangle 17">
            <a:extLst>
              <a:ext uri="{FF2B5EF4-FFF2-40B4-BE49-F238E27FC236}">
                <a16:creationId xmlns:a16="http://schemas.microsoft.com/office/drawing/2014/main" xmlns="" id="{56A60EE1-752C-FB3C-B15A-4B5F63059CC0}"/>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6" name="Rectangle 22">
            <a:extLst>
              <a:ext uri="{FF2B5EF4-FFF2-40B4-BE49-F238E27FC236}">
                <a16:creationId xmlns:a16="http://schemas.microsoft.com/office/drawing/2014/main" xmlns="" id="{78C93D9A-637C-2A65-04C9-5B68D209EE6D}"/>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9" name="TextBox 18">
            <a:extLst>
              <a:ext uri="{FF2B5EF4-FFF2-40B4-BE49-F238E27FC236}">
                <a16:creationId xmlns:a16="http://schemas.microsoft.com/office/drawing/2014/main" xmlns="" id="{CCB2ABFD-D0B5-2C9F-72EB-349D3D9728B1}"/>
              </a:ext>
            </a:extLst>
          </p:cNvPr>
          <p:cNvSpPr txBox="1"/>
          <p:nvPr/>
        </p:nvSpPr>
        <p:spPr>
          <a:xfrm>
            <a:off x="3666309" y="1243786"/>
            <a:ext cx="7889965" cy="707886"/>
          </a:xfrm>
          <a:prstGeom prst="rect">
            <a:avLst/>
          </a:prstGeom>
          <a:noFill/>
        </p:spPr>
        <p:txBody>
          <a:bodyPr wrap="square">
            <a:spAutoFit/>
          </a:bodyPr>
          <a:lstStyle/>
          <a:p>
            <a:pPr algn="ctr"/>
            <a:r>
              <a:rPr lang="en-GB" sz="3200" b="1" dirty="0" err="1">
                <a:solidFill>
                  <a:srgbClr val="00B050"/>
                </a:solidFill>
                <a:latin typeface="Times New Roman" panose="02020603050405020304" pitchFamily="18" charset="0"/>
                <a:cs typeface="Times New Roman" panose="02020603050405020304" pitchFamily="18" charset="0"/>
              </a:rPr>
              <a:t>Bài</a:t>
            </a:r>
            <a:r>
              <a:rPr lang="en-GB" sz="3200" b="1" dirty="0">
                <a:solidFill>
                  <a:srgbClr val="00B050"/>
                </a:solidFill>
                <a:latin typeface="Times New Roman" panose="02020603050405020304" pitchFamily="18" charset="0"/>
                <a:cs typeface="Times New Roman" panose="02020603050405020304" pitchFamily="18" charset="0"/>
              </a:rPr>
              <a:t> 1 </a:t>
            </a:r>
            <a:r>
              <a:rPr lang="en-GB" sz="3200" b="1" dirty="0">
                <a:solidFill>
                  <a:srgbClr val="FF0000"/>
                </a:solidFill>
                <a:latin typeface="Times New Roman" panose="02020603050405020304" pitchFamily="18" charset="0"/>
                <a:cs typeface="Times New Roman" panose="02020603050405020304" pitchFamily="18" charset="0"/>
              </a:rPr>
              <a:t>(</a:t>
            </a:r>
            <a:r>
              <a:rPr lang="en-GB" sz="3200" b="1" dirty="0" err="1">
                <a:solidFill>
                  <a:srgbClr val="FF0000"/>
                </a:solidFill>
                <a:latin typeface="Times New Roman" panose="02020603050405020304" pitchFamily="18" charset="0"/>
                <a:cs typeface="Times New Roman" panose="02020603050405020304" pitchFamily="18" charset="0"/>
              </a:rPr>
              <a:t>Tiết</a:t>
            </a:r>
            <a:r>
              <a:rPr lang="en-GB" sz="3200" b="1" dirty="0">
                <a:solidFill>
                  <a:srgbClr val="FF0000"/>
                </a:solidFill>
                <a:latin typeface="Times New Roman" panose="02020603050405020304" pitchFamily="18" charset="0"/>
                <a:cs typeface="Times New Roman" panose="02020603050405020304" pitchFamily="18" charset="0"/>
              </a:rPr>
              <a:t> 3)</a:t>
            </a:r>
            <a:r>
              <a:rPr lang="en-GB" sz="4000" b="1" dirty="0">
                <a:solidFill>
                  <a:srgbClr val="FF0000"/>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xmlns="" id="{6D520F8E-4667-2366-8BC7-7AF73B3CB66C}"/>
              </a:ext>
            </a:extLst>
          </p:cNvPr>
          <p:cNvSpPr txBox="1"/>
          <p:nvPr/>
        </p:nvSpPr>
        <p:spPr>
          <a:xfrm>
            <a:off x="10888606" y="51793"/>
            <a:ext cx="1310640" cy="369332"/>
          </a:xfrm>
          <a:prstGeom prst="rect">
            <a:avLst/>
          </a:prstGeom>
          <a:noFill/>
        </p:spPr>
        <p:txBody>
          <a:bodyPr wrap="square">
            <a:spAutoFit/>
          </a:bodyPr>
          <a:lstStyle/>
          <a:p>
            <a:pPr algn="ctr"/>
            <a:r>
              <a:rPr lang="en-GB" sz="1800" b="1" dirty="0">
                <a:solidFill>
                  <a:srgbClr val="FF0000"/>
                </a:solidFill>
                <a:latin typeface="Times New Roman" panose="02020603050405020304" pitchFamily="18" charset="0"/>
                <a:cs typeface="Times New Roman" panose="02020603050405020304" pitchFamily="18" charset="0"/>
              </a:rPr>
              <a:t>LỚP 12</a:t>
            </a:r>
            <a:endParaRPr lang="vi-VN" sz="1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D7B11F49-824A-C5C0-6F4D-79A903AAEC09}"/>
              </a:ext>
            </a:extLst>
          </p:cNvPr>
          <p:cNvSpPr/>
          <p:nvPr/>
        </p:nvSpPr>
        <p:spPr>
          <a:xfrm>
            <a:off x="3139205" y="1931784"/>
            <a:ext cx="8820620" cy="1346587"/>
          </a:xfrm>
          <a:prstGeom prst="rect">
            <a:avLst/>
          </a:prstGeom>
          <a:noFill/>
        </p:spPr>
        <p:txBody>
          <a:bodyPr wrap="none" lIns="91440" tIns="45720" rIns="91440" bIns="45720">
            <a:spAutoFit/>
          </a:bodyPr>
          <a:lstStyle/>
          <a:p>
            <a:pPr algn="ctr">
              <a:lnSpc>
                <a:spcPts val="5000"/>
              </a:lnSpc>
            </a:pPr>
            <a:r>
              <a:rPr lang="en-GB" sz="4000" b="1" cap="none" spc="0"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BẢO VỆ TỔ QUỐC VIỆT NAM </a:t>
            </a:r>
          </a:p>
          <a:p>
            <a:pPr algn="ctr">
              <a:lnSpc>
                <a:spcPts val="5000"/>
              </a:lnSpc>
            </a:pPr>
            <a:r>
              <a:rPr lang="en-GB" sz="4000" b="1" cap="none" spc="0"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XÃ HỘI CHỦ NGHĨA SAU NĂM 1975</a:t>
            </a:r>
            <a:endParaRPr lang="en-GB" sz="4000" b="1" cap="none" spc="0" dirty="0">
              <a:ln w="6600">
                <a:solidFill>
                  <a:schemeClr val="accent2"/>
                </a:solidFill>
                <a:prstDash val="solid"/>
              </a:ln>
              <a:solidFill>
                <a:srgbClr val="7030A0"/>
              </a:solidFill>
              <a:effectLst>
                <a:outerShdw dist="38100" dir="2700000" algn="tl" rotWithShape="0">
                  <a:schemeClr val="accent2"/>
                </a:outerShdw>
              </a:effectLst>
            </a:endParaRPr>
          </a:p>
        </p:txBody>
      </p:sp>
    </p:spTree>
    <p:extLst>
      <p:ext uri="{BB962C8B-B14F-4D97-AF65-F5344CB8AC3E}">
        <p14:creationId xmlns:p14="http://schemas.microsoft.com/office/powerpoint/2010/main" val="146263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xmlns="" id="{BDDD1516-0BC9-4882-9A69-1E1527D3ADDE}"/>
              </a:ext>
            </a:extLst>
          </p:cNvPr>
          <p:cNvSpPr txBox="1"/>
          <p:nvPr/>
        </p:nvSpPr>
        <p:spPr>
          <a:xfrm>
            <a:off x="5632689" y="173775"/>
            <a:ext cx="1949238" cy="461665"/>
          </a:xfrm>
          <a:prstGeom prst="rect">
            <a:avLst/>
          </a:prstGeom>
          <a:noFill/>
        </p:spPr>
        <p:txBody>
          <a:bodyPr wrap="square">
            <a:spAutoFit/>
          </a:bodyPr>
          <a:lstStyle/>
          <a:p>
            <a:r>
              <a:rPr lang="vi-VN" sz="2400" b="1" spc="-90" dirty="0">
                <a:solidFill>
                  <a:srgbClr val="00B050"/>
                </a:solidFill>
                <a:latin typeface="Times New Roman" panose="02020603050405020304" pitchFamily="18" charset="0"/>
                <a:cs typeface="Times New Roman" panose="02020603050405020304" pitchFamily="18" charset="0"/>
              </a:rPr>
              <a:t>KHỞI ĐỘNG</a:t>
            </a:r>
            <a:endParaRPr lang="en-US" sz="2400" b="1" spc="-90" dirty="0">
              <a:solidFill>
                <a:srgbClr val="00B05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xmlns="" id="{85BADD01-AFD2-4BD3-8289-78296B035E90}"/>
              </a:ext>
            </a:extLst>
          </p:cNvPr>
          <p:cNvSpPr txBox="1"/>
          <p:nvPr/>
        </p:nvSpPr>
        <p:spPr>
          <a:xfrm>
            <a:off x="348518" y="6361887"/>
            <a:ext cx="10017890" cy="646331"/>
          </a:xfrm>
          <a:prstGeom prst="rect">
            <a:avLst/>
          </a:prstGeom>
          <a:noFill/>
        </p:spPr>
        <p:txBody>
          <a:bodyPr wrap="square">
            <a:spAutoFit/>
          </a:bodyPr>
          <a:lstStyle/>
          <a:p>
            <a:pPr algn="r"/>
            <a:r>
              <a:rPr lang="vi-VN" dirty="0">
                <a:hlinkClick r:id="rId4"/>
              </a:rPr>
              <a:t>HÀNH TRÌNH VÌ BIỂN ĐẢO QUÊ HƯƠNG </a:t>
            </a:r>
            <a:r>
              <a:rPr lang="en-US" dirty="0">
                <a:hlinkClick r:id="rId4"/>
              </a:rPr>
              <a:t>https://youtu.be/6zPk9n1hRME</a:t>
            </a:r>
            <a:endParaRPr lang="vi-VN" dirty="0"/>
          </a:p>
          <a:p>
            <a:endParaRPr lang="en-US" dirty="0"/>
          </a:p>
        </p:txBody>
      </p:sp>
      <p:pic>
        <p:nvPicPr>
          <p:cNvPr id="9" name="Picture 8">
            <a:extLst>
              <a:ext uri="{FF2B5EF4-FFF2-40B4-BE49-F238E27FC236}">
                <a16:creationId xmlns:a16="http://schemas.microsoft.com/office/drawing/2014/main" xmlns="" id="{EE60F556-C1BA-420E-9B54-38E72A04BF44}"/>
              </a:ext>
            </a:extLst>
          </p:cNvPr>
          <p:cNvPicPr>
            <a:picLocks noChangeAspect="1"/>
          </p:cNvPicPr>
          <p:nvPr/>
        </p:nvPicPr>
        <p:blipFill>
          <a:blip r:embed="rId5"/>
          <a:stretch>
            <a:fillRect/>
          </a:stretch>
        </p:blipFill>
        <p:spPr>
          <a:xfrm>
            <a:off x="806096" y="866273"/>
            <a:ext cx="11385904" cy="5495613"/>
          </a:xfrm>
          <a:prstGeom prst="rect">
            <a:avLst/>
          </a:prstGeom>
        </p:spPr>
      </p:pic>
    </p:spTree>
    <p:extLst>
      <p:ext uri="{BB962C8B-B14F-4D97-AF65-F5344CB8AC3E}">
        <p14:creationId xmlns:p14="http://schemas.microsoft.com/office/powerpoint/2010/main" val="7594996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xmlns="" id="{BDDD1516-0BC9-4882-9A69-1E1527D3ADDE}"/>
              </a:ext>
            </a:extLst>
          </p:cNvPr>
          <p:cNvSpPr txBox="1"/>
          <p:nvPr/>
        </p:nvSpPr>
        <p:spPr>
          <a:xfrm>
            <a:off x="1496606" y="167994"/>
            <a:ext cx="10577882" cy="461665"/>
          </a:xfrm>
          <a:prstGeom prst="rect">
            <a:avLst/>
          </a:prstGeom>
          <a:noFill/>
        </p:spPr>
        <p:txBody>
          <a:bodyPr wrap="square">
            <a:spAutoFit/>
          </a:bodyPr>
          <a:lstStyle/>
          <a:p>
            <a:r>
              <a:rPr lang="en-US" sz="2400" b="1" spc="-90" dirty="0">
                <a:solidFill>
                  <a:srgbClr val="00B050"/>
                </a:solidFill>
                <a:latin typeface="Times New Roman" panose="02020603050405020304" pitchFamily="18" charset="0"/>
                <a:cs typeface="Times New Roman" panose="02020603050405020304" pitchFamily="18" charset="0"/>
              </a:rPr>
              <a:t>III. ĐẤU TRANH BẢO VỆ CHỦ QUYỀN BIỂN, ĐẢO VIỆT NAM SAU NĂM 1975</a:t>
            </a:r>
          </a:p>
        </p:txBody>
      </p:sp>
      <p:sp>
        <p:nvSpPr>
          <p:cNvPr id="8" name="TextBox 7">
            <a:extLst>
              <a:ext uri="{FF2B5EF4-FFF2-40B4-BE49-F238E27FC236}">
                <a16:creationId xmlns:a16="http://schemas.microsoft.com/office/drawing/2014/main" xmlns="" id="{CE0C5324-C618-474A-96BC-A6226B4C6304}"/>
              </a:ext>
            </a:extLst>
          </p:cNvPr>
          <p:cNvSpPr txBox="1"/>
          <p:nvPr/>
        </p:nvSpPr>
        <p:spPr>
          <a:xfrm>
            <a:off x="332195" y="783602"/>
            <a:ext cx="7932030" cy="461665"/>
          </a:xfrm>
          <a:prstGeom prst="rect">
            <a:avLst/>
          </a:prstGeom>
          <a:noFill/>
        </p:spPr>
        <p:txBody>
          <a:bodyPr wrap="square">
            <a:spAutoFit/>
          </a:bodyPr>
          <a:lstStyle/>
          <a:p>
            <a:r>
              <a:rPr lang="en-US" sz="2400" b="1" dirty="0">
                <a:solidFill>
                  <a:srgbClr val="00B050"/>
                </a:solidFill>
                <a:latin typeface="Times New Roman" panose="02020603050405020304" pitchFamily="18" charset="0"/>
                <a:cs typeface="Times New Roman" panose="02020603050405020304" pitchFamily="18" charset="0"/>
              </a:rPr>
              <a:t>2. </a:t>
            </a:r>
            <a:r>
              <a:rPr lang="en-US" sz="2400" b="1" dirty="0" err="1">
                <a:solidFill>
                  <a:srgbClr val="00B050"/>
                </a:solidFill>
                <a:latin typeface="Times New Roman" panose="02020603050405020304" pitchFamily="18" charset="0"/>
                <a:cs typeface="Times New Roman" panose="02020603050405020304" pitchFamily="18" charset="0"/>
              </a:rPr>
              <a:t>Giá</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trị</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lịch</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sử</a:t>
            </a:r>
            <a:endParaRPr lang="en-US" sz="2400" b="1" dirty="0">
              <a:solidFill>
                <a:srgbClr val="00B05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F09082DC-3309-41E3-93EB-DB0FCC5C4545}"/>
              </a:ext>
            </a:extLst>
          </p:cNvPr>
          <p:cNvSpPr txBox="1"/>
          <p:nvPr/>
        </p:nvSpPr>
        <p:spPr>
          <a:xfrm>
            <a:off x="358066" y="1263860"/>
            <a:ext cx="5912360" cy="3108543"/>
          </a:xfrm>
          <a:prstGeom prst="rect">
            <a:avLst/>
          </a:prstGeom>
          <a:solidFill>
            <a:schemeClr val="accent2">
              <a:lumMod val="20000"/>
              <a:lumOff val="80000"/>
            </a:schemeClr>
          </a:solidFill>
          <a:ln>
            <a:solidFill>
              <a:srgbClr val="00B050"/>
            </a:solidFill>
          </a:ln>
        </p:spPr>
        <p:txBody>
          <a:bodyPr wrap="square">
            <a:spAutoFit/>
          </a:bodyPr>
          <a:lstStyle/>
          <a:p>
            <a:pPr algn="just"/>
            <a:r>
              <a:rPr lang="en-US" sz="2400" b="1" dirty="0" err="1">
                <a:solidFill>
                  <a:srgbClr val="0070C0"/>
                </a:solidFill>
                <a:latin typeface="Times New Roman" panose="02020603050405020304" pitchFamily="18" charset="0"/>
                <a:cs typeface="Times New Roman" panose="02020603050405020304" pitchFamily="18" charset="0"/>
              </a:rPr>
              <a:t>Khám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a:t>
            </a:r>
            <a:endParaRPr lang="en-US" sz="2400" b="1" dirty="0">
              <a:solidFill>
                <a:srgbClr val="0070C0"/>
              </a:solidFill>
              <a:latin typeface="Times New Roman" panose="02020603050405020304" pitchFamily="18" charset="0"/>
              <a:cs typeface="Times New Roman" panose="02020603050405020304" pitchFamily="18" charset="0"/>
            </a:endParaRPr>
          </a:p>
          <a:p>
            <a:pPr algn="just"/>
            <a:r>
              <a:rPr lang="en-US" sz="2800" b="1" dirty="0">
                <a:solidFill>
                  <a:srgbClr val="0070C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8.</a:t>
            </a:r>
            <a:r>
              <a:rPr lang="en-US" sz="28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Theo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1975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hàng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xmlns="" id="{39569F59-2F91-47FE-B44B-D4BB727E2658}"/>
              </a:ext>
            </a:extLst>
          </p:cNvPr>
          <p:cNvSpPr txBox="1"/>
          <p:nvPr/>
        </p:nvSpPr>
        <p:spPr>
          <a:xfrm>
            <a:off x="6564605" y="1245267"/>
            <a:ext cx="5408024" cy="5375831"/>
          </a:xfrm>
          <a:prstGeom prst="rect">
            <a:avLst/>
          </a:prstGeom>
          <a:noFill/>
          <a:ln>
            <a:solidFill>
              <a:srgbClr val="00B050"/>
            </a:solidFill>
          </a:ln>
        </p:spPr>
        <p:txBody>
          <a:bodyPr wrap="square">
            <a:spAutoFit/>
          </a:bodyPr>
          <a:lstStyle/>
          <a:p>
            <a:pPr algn="ctr">
              <a:lnSpc>
                <a:spcPts val="2800"/>
              </a:lnSpc>
              <a:spcBef>
                <a:spcPts val="600"/>
              </a:spcBef>
              <a:spcAft>
                <a:spcPts val="600"/>
              </a:spcAft>
            </a:pPr>
            <a:r>
              <a:rPr lang="vi-VN" sz="2400" b="1" dirty="0">
                <a:solidFill>
                  <a:srgbClr val="FF0000"/>
                </a:solidFill>
                <a:latin typeface="Times New Roman" panose="02020603050405020304" pitchFamily="18" charset="0"/>
                <a:cs typeface="Times New Roman" panose="02020603050405020304" pitchFamily="18" charset="0"/>
              </a:rPr>
              <a:t>P</a:t>
            </a:r>
            <a:r>
              <a:rPr lang="en-US" sz="2400" b="1" dirty="0">
                <a:solidFill>
                  <a:srgbClr val="FF0000"/>
                </a:solidFill>
                <a:latin typeface="Times New Roman" panose="02020603050405020304" pitchFamily="18" charset="0"/>
                <a:cs typeface="Times New Roman" panose="02020603050405020304" pitchFamily="18" charset="0"/>
              </a:rPr>
              <a:t>HIẾU HỌC TẬP </a:t>
            </a:r>
            <a:r>
              <a:rPr lang="vi-VN" sz="2400" b="1" dirty="0">
                <a:solidFill>
                  <a:srgbClr val="FF0000"/>
                </a:solidFill>
                <a:latin typeface="Times New Roman" panose="02020603050405020304" pitchFamily="18" charset="0"/>
                <a:cs typeface="Times New Roman" panose="02020603050405020304" pitchFamily="18" charset="0"/>
              </a:rPr>
              <a:t>1.</a:t>
            </a:r>
            <a:r>
              <a:rPr lang="en-US" sz="2400" b="1" dirty="0">
                <a:solidFill>
                  <a:srgbClr val="FF0000"/>
                </a:solidFill>
                <a:latin typeface="Times New Roman" panose="02020603050405020304" pitchFamily="18" charset="0"/>
                <a:cs typeface="Times New Roman" panose="02020603050405020304" pitchFamily="18" charset="0"/>
              </a:rPr>
              <a:t>6</a:t>
            </a:r>
          </a:p>
          <a:p>
            <a:pPr marL="285750" indent="-285750">
              <a:lnSpc>
                <a:spcPts val="2800"/>
              </a:lnSpc>
              <a:spcBef>
                <a:spcPts val="600"/>
              </a:spcBef>
              <a:spcAft>
                <a:spcPts val="600"/>
              </a:spcAft>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Nhiệm vụ (HS làm việc theo cặp):</a:t>
            </a:r>
            <a:endParaRPr lang="en-US" sz="2400" dirty="0">
              <a:latin typeface="Times New Roman" panose="02020603050405020304" pitchFamily="18" charset="0"/>
              <a:cs typeface="Times New Roman" panose="02020603050405020304" pitchFamily="18" charset="0"/>
            </a:endParaRPr>
          </a:p>
          <a:p>
            <a:pPr algn="just">
              <a:lnSpc>
                <a:spcPts val="2800"/>
              </a:lnSpc>
              <a:spcBef>
                <a:spcPts val="600"/>
              </a:spcBef>
              <a:spcAft>
                <a:spcPts val="600"/>
              </a:spcAft>
            </a:pPr>
            <a:r>
              <a:rPr lang="en-US" sz="2400" dirty="0">
                <a:solidFill>
                  <a:srgbClr val="FF0000"/>
                </a:solidFill>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Nửa lớp bên trái</a:t>
            </a:r>
            <a:r>
              <a:rPr lang="en-US" sz="2400" dirty="0">
                <a:solidFill>
                  <a:srgbClr val="FF0000"/>
                </a:solidFill>
                <a:latin typeface="Times New Roman" panose="02020603050405020304" pitchFamily="18" charset="0"/>
                <a:cs typeface="Times New Roman" panose="02020603050405020304" pitchFamily="18" charset="0"/>
              </a:rPr>
              <a:t>:</a:t>
            </a:r>
            <a:r>
              <a:rPr lang="vi-VN" sz="2400" dirty="0">
                <a:solidFill>
                  <a:srgbClr val="FF0000"/>
                </a:solidFill>
                <a:latin typeface="Times New Roman" panose="02020603050405020304" pitchFamily="18" charset="0"/>
                <a:cs typeface="Times New Roman" panose="02020603050405020304" pitchFamily="18" charset="0"/>
              </a:rPr>
              <a:t> </a:t>
            </a:r>
            <a:r>
              <a:rPr lang="vi-VN" sz="2400" dirty="0">
                <a:latin typeface="+mj-lt"/>
              </a:rPr>
              <a:t>Đọc câu hỏi Khám phá </a:t>
            </a:r>
            <a:r>
              <a:rPr lang="en-US" sz="2400" dirty="0">
                <a:latin typeface="Times New Roman" panose="02020603050405020304" pitchFamily="18" charset="0"/>
                <a:cs typeface="Times New Roman" panose="02020603050405020304" pitchFamily="18" charset="0"/>
              </a:rPr>
              <a:t>8</a:t>
            </a:r>
            <a:r>
              <a:rPr lang="vi-VN" sz="2400" dirty="0">
                <a:latin typeface="+mj-lt"/>
              </a:rPr>
              <a:t>, thông tin mục </a:t>
            </a:r>
            <a:r>
              <a:rPr lang="vi-VN" sz="2400" dirty="0">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II</a:t>
            </a:r>
            <a:r>
              <a:rPr lang="vi-VN" sz="2400" dirty="0">
                <a:latin typeface="Times New Roman" panose="02020603050405020304" pitchFamily="18" charset="0"/>
                <a:cs typeface="Times New Roman" panose="02020603050405020304" pitchFamily="18" charset="0"/>
              </a:rPr>
              <a:t>/2 SGK và lập </a:t>
            </a:r>
            <a:r>
              <a:rPr lang="en-US" sz="2400" dirty="0">
                <a:latin typeface="Times New Roman" panose="02020603050405020304" pitchFamily="18" charset="0"/>
                <a:cs typeface="Times New Roman" panose="02020603050405020304" pitchFamily="18" charset="0"/>
              </a:rPr>
              <a:t>LĐTD</a:t>
            </a:r>
            <a:r>
              <a:rPr lang="vi-VN" sz="2400" dirty="0">
                <a:latin typeface="Times New Roman" panose="02020603050405020304" pitchFamily="18" charset="0"/>
                <a:cs typeface="Times New Roman" panose="02020603050405020304" pitchFamily="18" charset="0"/>
              </a:rPr>
              <a:t> </a:t>
            </a:r>
            <a:r>
              <a:rPr lang="vi-VN" sz="2400" dirty="0">
                <a:solidFill>
                  <a:srgbClr val="00B050"/>
                </a:solidFill>
                <a:latin typeface="Times New Roman" panose="02020603050405020304" pitchFamily="18" charset="0"/>
                <a:cs typeface="Times New Roman" panose="02020603050405020304" pitchFamily="18" charset="0"/>
              </a:rPr>
              <a:t>Giá trị lịch sử </a:t>
            </a:r>
            <a:r>
              <a:rPr lang="en-US" sz="2400" dirty="0" err="1">
                <a:solidFill>
                  <a:srgbClr val="00B050"/>
                </a:solidFill>
                <a:latin typeface="Times New Roman" panose="02020603050405020304" pitchFamily="18" charset="0"/>
                <a:cs typeface="Times New Roman" panose="02020603050405020304" pitchFamily="18" charset="0"/>
              </a:rPr>
              <a:t>quá</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trình</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đấu</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tranh</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bảo</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vệ</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chủ</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quyền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biển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đảo</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Việt</a:t>
            </a:r>
            <a:r>
              <a:rPr lang="en-US" sz="2400" dirty="0">
                <a:solidFill>
                  <a:srgbClr val="00B050"/>
                </a:solidFill>
                <a:latin typeface="Times New Roman" panose="02020603050405020304" pitchFamily="18" charset="0"/>
                <a:cs typeface="Times New Roman" panose="02020603050405020304" pitchFamily="18" charset="0"/>
              </a:rPr>
              <a:t> Nam </a:t>
            </a:r>
            <a:r>
              <a:rPr lang="en-US" sz="2400" dirty="0" err="1">
                <a:solidFill>
                  <a:srgbClr val="00B050"/>
                </a:solidFill>
                <a:latin typeface="Times New Roman" panose="02020603050405020304" pitchFamily="18" charset="0"/>
                <a:cs typeface="Times New Roman" panose="02020603050405020304" pitchFamily="18" charset="0"/>
              </a:rPr>
              <a:t>sau</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năm</a:t>
            </a:r>
            <a:r>
              <a:rPr lang="en-US" sz="2400" dirty="0">
                <a:solidFill>
                  <a:srgbClr val="00B050"/>
                </a:solidFill>
                <a:latin typeface="Times New Roman" panose="02020603050405020304" pitchFamily="18" charset="0"/>
                <a:cs typeface="Times New Roman" panose="02020603050405020304" pitchFamily="18" charset="0"/>
              </a:rPr>
              <a:t> 1975</a:t>
            </a:r>
            <a:r>
              <a:rPr lang="vi-VN" sz="2400" dirty="0">
                <a:solidFill>
                  <a:srgbClr val="00B050"/>
                </a:solidFill>
                <a:latin typeface="Times New Roman" panose="02020603050405020304" pitchFamily="18" charset="0"/>
                <a:cs typeface="Times New Roman" panose="02020603050405020304" pitchFamily="18" charset="0"/>
              </a:rPr>
              <a:t>.</a:t>
            </a:r>
            <a:endParaRPr lang="en-US" sz="2400" dirty="0">
              <a:solidFill>
                <a:srgbClr val="00B050"/>
              </a:solidFill>
              <a:latin typeface="Times New Roman" panose="02020603050405020304" pitchFamily="18" charset="0"/>
              <a:cs typeface="Times New Roman" panose="02020603050405020304" pitchFamily="18" charset="0"/>
            </a:endParaRPr>
          </a:p>
          <a:p>
            <a:pPr algn="just">
              <a:lnSpc>
                <a:spcPts val="2800"/>
              </a:lnSpc>
              <a:spcBef>
                <a:spcPts val="600"/>
              </a:spcBef>
              <a:spcAft>
                <a:spcPts val="600"/>
              </a:spcAft>
            </a:pPr>
            <a:r>
              <a:rPr lang="en-US" sz="2400" dirty="0">
                <a:solidFill>
                  <a:srgbClr val="00B050"/>
                </a:solidFill>
                <a:latin typeface="+mj-lt"/>
                <a:cs typeface="Times New Roman" panose="02020603050405020304" pitchFamily="18" charset="0"/>
              </a:rPr>
              <a:t>- </a:t>
            </a:r>
            <a:r>
              <a:rPr lang="vi-VN" sz="2400" dirty="0">
                <a:solidFill>
                  <a:srgbClr val="FF0000"/>
                </a:solidFill>
                <a:latin typeface="+mj-lt"/>
                <a:cs typeface="Times New Roman" panose="02020603050405020304" pitchFamily="18" charset="0"/>
              </a:rPr>
              <a:t>Nửa lớp bên </a:t>
            </a:r>
            <a:r>
              <a:rPr lang="vi-VN" sz="2400" dirty="0">
                <a:solidFill>
                  <a:srgbClr val="FF0000"/>
                </a:solidFill>
                <a:latin typeface="Times New Roman" panose="02020603050405020304" pitchFamily="18" charset="0"/>
                <a:cs typeface="Times New Roman" panose="02020603050405020304" pitchFamily="18" charset="0"/>
              </a:rPr>
              <a:t>ph</a:t>
            </a:r>
            <a:r>
              <a:rPr lang="en-US" sz="2400" dirty="0" err="1">
                <a:solidFill>
                  <a:srgbClr val="FF0000"/>
                </a:solidFill>
                <a:latin typeface="Times New Roman" panose="02020603050405020304" pitchFamily="18" charset="0"/>
                <a:cs typeface="Times New Roman" panose="02020603050405020304" pitchFamily="18" charset="0"/>
              </a:rPr>
              <a:t>ải</a:t>
            </a:r>
            <a:r>
              <a:rPr lang="en-US" sz="2400" dirty="0">
                <a:solidFill>
                  <a:srgbClr val="FF0000"/>
                </a:solidFill>
                <a:latin typeface="Times New Roman" panose="02020603050405020304" pitchFamily="18" charset="0"/>
                <a:cs typeface="Times New Roman" panose="02020603050405020304" pitchFamily="18" charset="0"/>
              </a:rPr>
              <a:t>:</a:t>
            </a:r>
            <a:r>
              <a:rPr lang="vi-VN" sz="2400" dirty="0">
                <a:solidFill>
                  <a:srgbClr val="FF0000"/>
                </a:solidFill>
                <a:latin typeface="Times New Roman" panose="02020603050405020304" pitchFamily="18" charset="0"/>
                <a:cs typeface="Times New Roman" panose="02020603050405020304" pitchFamily="18" charset="0"/>
              </a:rPr>
              <a:t> </a:t>
            </a:r>
            <a:r>
              <a:rPr lang="vi-VN" sz="2400" dirty="0">
                <a:latin typeface="+mj-lt"/>
              </a:rPr>
              <a:t>Đọc câu hỏi Khám phá </a:t>
            </a:r>
            <a:r>
              <a:rPr lang="en-US" sz="2400" dirty="0">
                <a:latin typeface="Times New Roman" panose="02020603050405020304" pitchFamily="18" charset="0"/>
                <a:cs typeface="Times New Roman" panose="02020603050405020304" pitchFamily="18" charset="0"/>
              </a:rPr>
              <a:t>9</a:t>
            </a:r>
            <a:r>
              <a:rPr lang="vi-VN" sz="2400" dirty="0">
                <a:latin typeface="+mj-lt"/>
              </a:rPr>
              <a:t>, thông tin mục </a:t>
            </a:r>
            <a:r>
              <a:rPr lang="vi-VN" sz="2400" dirty="0">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II</a:t>
            </a:r>
            <a:r>
              <a:rPr lang="vi-VN"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 SGK và lập </a:t>
            </a:r>
            <a:r>
              <a:rPr lang="en-US" sz="2400" dirty="0">
                <a:latin typeface="Times New Roman" panose="02020603050405020304" pitchFamily="18" charset="0"/>
                <a:cs typeface="Times New Roman" panose="02020603050405020304" pitchFamily="18" charset="0"/>
              </a:rPr>
              <a:t>LĐTD</a:t>
            </a:r>
            <a:r>
              <a:rPr lang="vi-VN" sz="2400" dirty="0">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Một</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số</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nét</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chính</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về</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nghệ</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thuật</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đấu</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tranh</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bảo</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vệ</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chủ</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quyền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biển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đảo</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Việt</a:t>
            </a:r>
            <a:r>
              <a:rPr lang="en-US" sz="2400" dirty="0">
                <a:solidFill>
                  <a:srgbClr val="00B050"/>
                </a:solidFill>
                <a:latin typeface="Times New Roman" panose="02020603050405020304" pitchFamily="18" charset="0"/>
                <a:cs typeface="Times New Roman" panose="02020603050405020304" pitchFamily="18" charset="0"/>
              </a:rPr>
              <a:t> Nam </a:t>
            </a:r>
            <a:r>
              <a:rPr lang="en-US" sz="2400" dirty="0" err="1">
                <a:solidFill>
                  <a:srgbClr val="00B050"/>
                </a:solidFill>
                <a:latin typeface="Times New Roman" panose="02020603050405020304" pitchFamily="18" charset="0"/>
                <a:cs typeface="Times New Roman" panose="02020603050405020304" pitchFamily="18" charset="0"/>
              </a:rPr>
              <a:t>sau</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năm</a:t>
            </a:r>
            <a:r>
              <a:rPr lang="en-US" sz="2400" dirty="0">
                <a:solidFill>
                  <a:srgbClr val="00B050"/>
                </a:solidFill>
                <a:latin typeface="Times New Roman" panose="02020603050405020304" pitchFamily="18" charset="0"/>
                <a:cs typeface="Times New Roman" panose="02020603050405020304" pitchFamily="18" charset="0"/>
              </a:rPr>
              <a:t> 1975</a:t>
            </a:r>
            <a:r>
              <a:rPr lang="vi-VN" sz="2400" dirty="0">
                <a:solidFill>
                  <a:srgbClr val="00B050"/>
                </a:solidFill>
                <a:latin typeface="Times New Roman" panose="02020603050405020304" pitchFamily="18" charset="0"/>
                <a:cs typeface="Times New Roman" panose="02020603050405020304" pitchFamily="18" charset="0"/>
              </a:rPr>
              <a:t>.</a:t>
            </a:r>
            <a:endParaRPr lang="en-US" sz="2400" dirty="0">
              <a:solidFill>
                <a:srgbClr val="00B050"/>
              </a:solidFill>
              <a:latin typeface="Times New Roman" panose="02020603050405020304" pitchFamily="18" charset="0"/>
              <a:cs typeface="Times New Roman" panose="02020603050405020304" pitchFamily="18" charset="0"/>
            </a:endParaRPr>
          </a:p>
          <a:p>
            <a:pPr marL="342900" indent="-342900">
              <a:lnSpc>
                <a:spcPts val="2800"/>
              </a:lnSpc>
              <a:spcBef>
                <a:spcPts val="600"/>
              </a:spcBef>
              <a:spcAft>
                <a:spcPts val="600"/>
              </a:spcAft>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Thời gian thực hiện: </a:t>
            </a:r>
            <a:r>
              <a:rPr lang="vi-VN" sz="2400" dirty="0">
                <a:solidFill>
                  <a:srgbClr val="00A23A"/>
                </a:solidFill>
                <a:latin typeface="Times New Roman" panose="02020603050405020304" pitchFamily="18" charset="0"/>
                <a:cs typeface="Times New Roman" panose="02020603050405020304" pitchFamily="18" charset="0"/>
              </a:rPr>
              <a:t>05</a:t>
            </a:r>
            <a:r>
              <a:rPr lang="vi-VN" sz="2400" dirty="0">
                <a:latin typeface="Times New Roman" panose="02020603050405020304" pitchFamily="18" charset="0"/>
                <a:cs typeface="Times New Roman" panose="02020603050405020304" pitchFamily="18" charset="0"/>
              </a:rPr>
              <a:t> phút.</a:t>
            </a:r>
            <a:endParaRPr lang="en-US" sz="24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89E4753D-003D-47C5-AF6A-26BE79B9A5B8}"/>
              </a:ext>
            </a:extLst>
          </p:cNvPr>
          <p:cNvSpPr txBox="1"/>
          <p:nvPr/>
        </p:nvSpPr>
        <p:spPr>
          <a:xfrm>
            <a:off x="219371" y="4477931"/>
            <a:ext cx="5702205" cy="461665"/>
          </a:xfrm>
          <a:prstGeom prst="rect">
            <a:avLst/>
          </a:prstGeom>
          <a:noFill/>
        </p:spPr>
        <p:txBody>
          <a:bodyPr wrap="square">
            <a:spAutoFit/>
          </a:bodyPr>
          <a:lstStyle/>
          <a:p>
            <a:r>
              <a:rPr lang="en-US" sz="2400" b="1" dirty="0">
                <a:solidFill>
                  <a:srgbClr val="00A23A"/>
                </a:solidFill>
              </a:rPr>
              <a:t> </a:t>
            </a:r>
            <a:r>
              <a:rPr lang="en-US" sz="2400" b="1" dirty="0">
                <a:solidFill>
                  <a:srgbClr val="00A23A"/>
                </a:solidFill>
                <a:latin typeface="Times New Roman" panose="02020603050405020304" pitchFamily="18" charset="0"/>
                <a:cs typeface="Times New Roman" panose="02020603050405020304" pitchFamily="18" charset="0"/>
              </a:rPr>
              <a:t>3. </a:t>
            </a:r>
            <a:r>
              <a:rPr lang="en-US" sz="2400" b="1" dirty="0" err="1">
                <a:solidFill>
                  <a:srgbClr val="00A23A"/>
                </a:solidFill>
                <a:latin typeface="Times New Roman" panose="02020603050405020304" pitchFamily="18" charset="0"/>
                <a:cs typeface="Times New Roman" panose="02020603050405020304" pitchFamily="18" charset="0"/>
              </a:rPr>
              <a:t>Một</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số</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nét</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chính</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về</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nghệ</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thuật</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quân</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sự</a:t>
            </a:r>
            <a:endParaRPr lang="en-US" sz="2400" b="1" dirty="0">
              <a:solidFill>
                <a:srgbClr val="00A23A"/>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34500E11-D77F-4DD2-97C0-2F2217250BDE}"/>
              </a:ext>
            </a:extLst>
          </p:cNvPr>
          <p:cNvSpPr txBox="1"/>
          <p:nvPr/>
        </p:nvSpPr>
        <p:spPr>
          <a:xfrm>
            <a:off x="358065" y="5058790"/>
            <a:ext cx="5912359" cy="1631216"/>
          </a:xfrm>
          <a:prstGeom prst="rect">
            <a:avLst/>
          </a:prstGeom>
          <a:solidFill>
            <a:schemeClr val="accent2">
              <a:lumMod val="20000"/>
              <a:lumOff val="80000"/>
            </a:schemeClr>
          </a:solidFill>
          <a:ln>
            <a:solidFill>
              <a:srgbClr val="00B050"/>
            </a:solidFill>
          </a:ln>
        </p:spPr>
        <p:txBody>
          <a:bodyPr wrap="square">
            <a:spAutoFit/>
          </a:bodyPr>
          <a:lstStyle/>
          <a:p>
            <a:pPr algn="just"/>
            <a:r>
              <a:rPr lang="en-US" sz="2400" b="1" dirty="0" err="1">
                <a:solidFill>
                  <a:srgbClr val="0070C0"/>
                </a:solidFill>
                <a:latin typeface="Times New Roman" panose="02020603050405020304" pitchFamily="18" charset="0"/>
                <a:cs typeface="Times New Roman" panose="02020603050405020304" pitchFamily="18" charset="0"/>
              </a:rPr>
              <a:t>Khám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a:t>
            </a:r>
            <a:endParaRPr lang="en-US" sz="2400" b="1" dirty="0">
              <a:solidFill>
                <a:srgbClr val="0070C0"/>
              </a:solidFill>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9.</a:t>
            </a:r>
            <a:r>
              <a:rPr lang="en-US" sz="28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Theo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1975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6996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heel(1)">
                                      <p:cBhvr>
                                        <p:cTn id="19" dur="20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80">
                                          <p:stCondLst>
                                            <p:cond delay="0"/>
                                          </p:stCondLst>
                                        </p:cTn>
                                        <p:tgtEl>
                                          <p:spTgt spid="20"/>
                                        </p:tgtEl>
                                      </p:cBhvr>
                                    </p:animEffect>
                                    <p:anim calcmode="lin" valueType="num">
                                      <p:cBhvr>
                                        <p:cTn id="25"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0" dur="26">
                                          <p:stCondLst>
                                            <p:cond delay="650"/>
                                          </p:stCondLst>
                                        </p:cTn>
                                        <p:tgtEl>
                                          <p:spTgt spid="20"/>
                                        </p:tgtEl>
                                      </p:cBhvr>
                                      <p:to x="100000" y="60000"/>
                                    </p:animScale>
                                    <p:animScale>
                                      <p:cBhvr>
                                        <p:cTn id="31" dur="166" decel="50000">
                                          <p:stCondLst>
                                            <p:cond delay="676"/>
                                          </p:stCondLst>
                                        </p:cTn>
                                        <p:tgtEl>
                                          <p:spTgt spid="20"/>
                                        </p:tgtEl>
                                      </p:cBhvr>
                                      <p:to x="100000" y="100000"/>
                                    </p:animScale>
                                    <p:animScale>
                                      <p:cBhvr>
                                        <p:cTn id="32" dur="26">
                                          <p:stCondLst>
                                            <p:cond delay="1312"/>
                                          </p:stCondLst>
                                        </p:cTn>
                                        <p:tgtEl>
                                          <p:spTgt spid="20"/>
                                        </p:tgtEl>
                                      </p:cBhvr>
                                      <p:to x="100000" y="80000"/>
                                    </p:animScale>
                                    <p:animScale>
                                      <p:cBhvr>
                                        <p:cTn id="33" dur="166" decel="50000">
                                          <p:stCondLst>
                                            <p:cond delay="1338"/>
                                          </p:stCondLst>
                                        </p:cTn>
                                        <p:tgtEl>
                                          <p:spTgt spid="20"/>
                                        </p:tgtEl>
                                      </p:cBhvr>
                                      <p:to x="100000" y="100000"/>
                                    </p:animScale>
                                    <p:animScale>
                                      <p:cBhvr>
                                        <p:cTn id="34" dur="26">
                                          <p:stCondLst>
                                            <p:cond delay="1642"/>
                                          </p:stCondLst>
                                        </p:cTn>
                                        <p:tgtEl>
                                          <p:spTgt spid="20"/>
                                        </p:tgtEl>
                                      </p:cBhvr>
                                      <p:to x="100000" y="90000"/>
                                    </p:animScale>
                                    <p:animScale>
                                      <p:cBhvr>
                                        <p:cTn id="35" dur="166" decel="50000">
                                          <p:stCondLst>
                                            <p:cond delay="1668"/>
                                          </p:stCondLst>
                                        </p:cTn>
                                        <p:tgtEl>
                                          <p:spTgt spid="20"/>
                                        </p:tgtEl>
                                      </p:cBhvr>
                                      <p:to x="100000" y="100000"/>
                                    </p:animScale>
                                    <p:animScale>
                                      <p:cBhvr>
                                        <p:cTn id="36" dur="26">
                                          <p:stCondLst>
                                            <p:cond delay="1808"/>
                                          </p:stCondLst>
                                        </p:cTn>
                                        <p:tgtEl>
                                          <p:spTgt spid="20"/>
                                        </p:tgtEl>
                                      </p:cBhvr>
                                      <p:to x="100000" y="95000"/>
                                    </p:animScale>
                                    <p:animScale>
                                      <p:cBhvr>
                                        <p:cTn id="37" dur="166" decel="50000">
                                          <p:stCondLst>
                                            <p:cond delay="1834"/>
                                          </p:stCondLst>
                                        </p:cTn>
                                        <p:tgtEl>
                                          <p:spTgt spid="20"/>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heel(1)">
                                      <p:cBhvr>
                                        <p:cTn id="42" dur="20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8" grpId="0" animBg="1"/>
      <p:bldP spid="19" grpId="0" animBg="1"/>
      <p:bldP spid="20" grpId="0"/>
      <p:bldP spid="2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Picture 8">
            <a:extLst>
              <a:ext uri="{FF2B5EF4-FFF2-40B4-BE49-F238E27FC236}">
                <a16:creationId xmlns:a16="http://schemas.microsoft.com/office/drawing/2014/main" xmlns="" id="{93DAF043-5DDD-430B-A7D9-D2598F54533B}"/>
              </a:ext>
            </a:extLst>
          </p:cNvPr>
          <p:cNvPicPr>
            <a:picLocks noChangeAspect="1"/>
          </p:cNvPicPr>
          <p:nvPr/>
        </p:nvPicPr>
        <p:blipFill>
          <a:blip r:embed="rId4"/>
          <a:stretch>
            <a:fillRect/>
          </a:stretch>
        </p:blipFill>
        <p:spPr>
          <a:xfrm>
            <a:off x="806095" y="6162578"/>
            <a:ext cx="10717121" cy="695422"/>
          </a:xfrm>
          <a:prstGeom prst="rect">
            <a:avLst/>
          </a:prstGeom>
        </p:spPr>
      </p:pic>
      <p:pic>
        <p:nvPicPr>
          <p:cNvPr id="12" name="Picture 11">
            <a:extLst>
              <a:ext uri="{FF2B5EF4-FFF2-40B4-BE49-F238E27FC236}">
                <a16:creationId xmlns:a16="http://schemas.microsoft.com/office/drawing/2014/main" xmlns="" id="{5D6F5A97-FCD9-430B-86C9-619E4ECC0279}"/>
              </a:ext>
            </a:extLst>
          </p:cNvPr>
          <p:cNvPicPr>
            <a:picLocks noChangeAspect="1"/>
          </p:cNvPicPr>
          <p:nvPr/>
        </p:nvPicPr>
        <p:blipFill>
          <a:blip r:embed="rId5"/>
          <a:stretch>
            <a:fillRect/>
          </a:stretch>
        </p:blipFill>
        <p:spPr>
          <a:xfrm>
            <a:off x="984168" y="1081775"/>
            <a:ext cx="504895" cy="5115639"/>
          </a:xfrm>
          <a:prstGeom prst="rect">
            <a:avLst/>
          </a:prstGeom>
        </p:spPr>
      </p:pic>
      <p:pic>
        <p:nvPicPr>
          <p:cNvPr id="14" name="Picture 13">
            <a:extLst>
              <a:ext uri="{FF2B5EF4-FFF2-40B4-BE49-F238E27FC236}">
                <a16:creationId xmlns:a16="http://schemas.microsoft.com/office/drawing/2014/main" xmlns="" id="{A536434B-A4C6-4D53-B8AE-C2875E451907}"/>
              </a:ext>
            </a:extLst>
          </p:cNvPr>
          <p:cNvPicPr>
            <a:picLocks noChangeAspect="1"/>
          </p:cNvPicPr>
          <p:nvPr/>
        </p:nvPicPr>
        <p:blipFill>
          <a:blip r:embed="rId6"/>
          <a:stretch>
            <a:fillRect/>
          </a:stretch>
        </p:blipFill>
        <p:spPr>
          <a:xfrm>
            <a:off x="1489063" y="482152"/>
            <a:ext cx="905001" cy="1285237"/>
          </a:xfrm>
          <a:prstGeom prst="rect">
            <a:avLst/>
          </a:prstGeom>
        </p:spPr>
      </p:pic>
      <p:pic>
        <p:nvPicPr>
          <p:cNvPr id="16" name="Picture 15">
            <a:extLst>
              <a:ext uri="{FF2B5EF4-FFF2-40B4-BE49-F238E27FC236}">
                <a16:creationId xmlns:a16="http://schemas.microsoft.com/office/drawing/2014/main" xmlns="" id="{2BB609A6-26CE-4540-951B-F8AE00428A29}"/>
              </a:ext>
            </a:extLst>
          </p:cNvPr>
          <p:cNvPicPr>
            <a:picLocks noChangeAspect="1"/>
          </p:cNvPicPr>
          <p:nvPr/>
        </p:nvPicPr>
        <p:blipFill>
          <a:blip r:embed="rId7"/>
          <a:stretch>
            <a:fillRect/>
          </a:stretch>
        </p:blipFill>
        <p:spPr>
          <a:xfrm>
            <a:off x="2394064" y="37922"/>
            <a:ext cx="8907118" cy="1105054"/>
          </a:xfrm>
          <a:prstGeom prst="rect">
            <a:avLst/>
          </a:prstGeom>
        </p:spPr>
      </p:pic>
      <p:pic>
        <p:nvPicPr>
          <p:cNvPr id="18" name="Picture 17">
            <a:extLst>
              <a:ext uri="{FF2B5EF4-FFF2-40B4-BE49-F238E27FC236}">
                <a16:creationId xmlns:a16="http://schemas.microsoft.com/office/drawing/2014/main" xmlns="" id="{6E20C7FE-5E9C-485C-A504-2722121DD9F6}"/>
              </a:ext>
            </a:extLst>
          </p:cNvPr>
          <p:cNvPicPr>
            <a:picLocks noChangeAspect="1"/>
          </p:cNvPicPr>
          <p:nvPr/>
        </p:nvPicPr>
        <p:blipFill>
          <a:blip r:embed="rId8"/>
          <a:stretch>
            <a:fillRect/>
          </a:stretch>
        </p:blipFill>
        <p:spPr>
          <a:xfrm>
            <a:off x="2394064" y="1158662"/>
            <a:ext cx="8907118" cy="1095528"/>
          </a:xfrm>
          <a:prstGeom prst="rect">
            <a:avLst/>
          </a:prstGeom>
        </p:spPr>
      </p:pic>
      <p:pic>
        <p:nvPicPr>
          <p:cNvPr id="20" name="Picture 19">
            <a:extLst>
              <a:ext uri="{FF2B5EF4-FFF2-40B4-BE49-F238E27FC236}">
                <a16:creationId xmlns:a16="http://schemas.microsoft.com/office/drawing/2014/main" xmlns="" id="{6963E096-3535-4541-BEBB-AABD3E962288}"/>
              </a:ext>
            </a:extLst>
          </p:cNvPr>
          <p:cNvPicPr>
            <a:picLocks noChangeAspect="1"/>
          </p:cNvPicPr>
          <p:nvPr/>
        </p:nvPicPr>
        <p:blipFill>
          <a:blip r:embed="rId9"/>
          <a:stretch>
            <a:fillRect/>
          </a:stretch>
        </p:blipFill>
        <p:spPr>
          <a:xfrm>
            <a:off x="1501718" y="2812847"/>
            <a:ext cx="914528" cy="1095528"/>
          </a:xfrm>
          <a:prstGeom prst="rect">
            <a:avLst/>
          </a:prstGeom>
        </p:spPr>
      </p:pic>
      <p:pic>
        <p:nvPicPr>
          <p:cNvPr id="22" name="Picture 21">
            <a:extLst>
              <a:ext uri="{FF2B5EF4-FFF2-40B4-BE49-F238E27FC236}">
                <a16:creationId xmlns:a16="http://schemas.microsoft.com/office/drawing/2014/main" xmlns="" id="{71DD4733-7E71-4DDB-9961-2D24C0C412B4}"/>
              </a:ext>
            </a:extLst>
          </p:cNvPr>
          <p:cNvPicPr>
            <a:picLocks noChangeAspect="1"/>
          </p:cNvPicPr>
          <p:nvPr/>
        </p:nvPicPr>
        <p:blipFill>
          <a:blip r:embed="rId10"/>
          <a:stretch>
            <a:fillRect/>
          </a:stretch>
        </p:blipFill>
        <p:spPr>
          <a:xfrm>
            <a:off x="2394064" y="2340717"/>
            <a:ext cx="8926171" cy="1095528"/>
          </a:xfrm>
          <a:prstGeom prst="rect">
            <a:avLst/>
          </a:prstGeom>
        </p:spPr>
      </p:pic>
      <p:pic>
        <p:nvPicPr>
          <p:cNvPr id="24" name="Picture 23">
            <a:extLst>
              <a:ext uri="{FF2B5EF4-FFF2-40B4-BE49-F238E27FC236}">
                <a16:creationId xmlns:a16="http://schemas.microsoft.com/office/drawing/2014/main" xmlns="" id="{4B46ACFB-1C19-493E-8611-C40BCC452E2C}"/>
              </a:ext>
            </a:extLst>
          </p:cNvPr>
          <p:cNvPicPr>
            <a:picLocks noChangeAspect="1"/>
          </p:cNvPicPr>
          <p:nvPr/>
        </p:nvPicPr>
        <p:blipFill>
          <a:blip r:embed="rId11"/>
          <a:stretch>
            <a:fillRect/>
          </a:stretch>
        </p:blipFill>
        <p:spPr>
          <a:xfrm>
            <a:off x="2378211" y="3463181"/>
            <a:ext cx="8945223" cy="790685"/>
          </a:xfrm>
          <a:prstGeom prst="rect">
            <a:avLst/>
          </a:prstGeom>
        </p:spPr>
      </p:pic>
      <p:pic>
        <p:nvPicPr>
          <p:cNvPr id="26" name="Picture 25">
            <a:extLst>
              <a:ext uri="{FF2B5EF4-FFF2-40B4-BE49-F238E27FC236}">
                <a16:creationId xmlns:a16="http://schemas.microsoft.com/office/drawing/2014/main" xmlns="" id="{B9E2C8E0-9DAC-45D5-9047-1A4140D5CAEF}"/>
              </a:ext>
            </a:extLst>
          </p:cNvPr>
          <p:cNvPicPr>
            <a:picLocks noChangeAspect="1"/>
          </p:cNvPicPr>
          <p:nvPr/>
        </p:nvPicPr>
        <p:blipFill>
          <a:blip r:embed="rId12"/>
          <a:stretch>
            <a:fillRect/>
          </a:stretch>
        </p:blipFill>
        <p:spPr>
          <a:xfrm>
            <a:off x="1431266" y="4763592"/>
            <a:ext cx="914528" cy="954798"/>
          </a:xfrm>
          <a:prstGeom prst="rect">
            <a:avLst/>
          </a:prstGeom>
        </p:spPr>
      </p:pic>
      <p:pic>
        <p:nvPicPr>
          <p:cNvPr id="28" name="Picture 27">
            <a:extLst>
              <a:ext uri="{FF2B5EF4-FFF2-40B4-BE49-F238E27FC236}">
                <a16:creationId xmlns:a16="http://schemas.microsoft.com/office/drawing/2014/main" xmlns="" id="{163A1E63-8AC3-470C-B078-339065F522C3}"/>
              </a:ext>
            </a:extLst>
          </p:cNvPr>
          <p:cNvPicPr>
            <a:picLocks noChangeAspect="1"/>
          </p:cNvPicPr>
          <p:nvPr/>
        </p:nvPicPr>
        <p:blipFill>
          <a:blip r:embed="rId13"/>
          <a:stretch>
            <a:fillRect/>
          </a:stretch>
        </p:blipFill>
        <p:spPr>
          <a:xfrm>
            <a:off x="2355283" y="4352563"/>
            <a:ext cx="8964276" cy="762106"/>
          </a:xfrm>
          <a:prstGeom prst="rect">
            <a:avLst/>
          </a:prstGeom>
        </p:spPr>
      </p:pic>
      <p:pic>
        <p:nvPicPr>
          <p:cNvPr id="30" name="Picture 29">
            <a:extLst>
              <a:ext uri="{FF2B5EF4-FFF2-40B4-BE49-F238E27FC236}">
                <a16:creationId xmlns:a16="http://schemas.microsoft.com/office/drawing/2014/main" xmlns="" id="{D1764F4B-022C-49E2-9730-FA309970E1A1}"/>
              </a:ext>
            </a:extLst>
          </p:cNvPr>
          <p:cNvPicPr>
            <a:picLocks noChangeAspect="1"/>
          </p:cNvPicPr>
          <p:nvPr/>
        </p:nvPicPr>
        <p:blipFill>
          <a:blip r:embed="rId14"/>
          <a:stretch>
            <a:fillRect/>
          </a:stretch>
        </p:blipFill>
        <p:spPr>
          <a:xfrm>
            <a:off x="2345757" y="5174016"/>
            <a:ext cx="8973802" cy="752580"/>
          </a:xfrm>
          <a:prstGeom prst="rect">
            <a:avLst/>
          </a:prstGeom>
        </p:spPr>
      </p:pic>
    </p:spTree>
    <p:extLst>
      <p:ext uri="{BB962C8B-B14F-4D97-AF65-F5344CB8AC3E}">
        <p14:creationId xmlns:p14="http://schemas.microsoft.com/office/powerpoint/2010/main" val="192266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80">
                                          <p:stCondLst>
                                            <p:cond delay="0"/>
                                          </p:stCondLst>
                                        </p:cTn>
                                        <p:tgtEl>
                                          <p:spTgt spid="14"/>
                                        </p:tgtEl>
                                      </p:cBhvr>
                                    </p:animEffect>
                                    <p:anim calcmode="lin" valueType="num">
                                      <p:cBhvr>
                                        <p:cTn id="2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5" dur="26">
                                          <p:stCondLst>
                                            <p:cond delay="650"/>
                                          </p:stCondLst>
                                        </p:cTn>
                                        <p:tgtEl>
                                          <p:spTgt spid="14"/>
                                        </p:tgtEl>
                                      </p:cBhvr>
                                      <p:to x="100000" y="60000"/>
                                    </p:animScale>
                                    <p:animScale>
                                      <p:cBhvr>
                                        <p:cTn id="26" dur="166" decel="50000">
                                          <p:stCondLst>
                                            <p:cond delay="676"/>
                                          </p:stCondLst>
                                        </p:cTn>
                                        <p:tgtEl>
                                          <p:spTgt spid="14"/>
                                        </p:tgtEl>
                                      </p:cBhvr>
                                      <p:to x="100000" y="100000"/>
                                    </p:animScale>
                                    <p:animScale>
                                      <p:cBhvr>
                                        <p:cTn id="27" dur="26">
                                          <p:stCondLst>
                                            <p:cond delay="1312"/>
                                          </p:stCondLst>
                                        </p:cTn>
                                        <p:tgtEl>
                                          <p:spTgt spid="14"/>
                                        </p:tgtEl>
                                      </p:cBhvr>
                                      <p:to x="100000" y="80000"/>
                                    </p:animScale>
                                    <p:animScale>
                                      <p:cBhvr>
                                        <p:cTn id="28" dur="166" decel="50000">
                                          <p:stCondLst>
                                            <p:cond delay="1338"/>
                                          </p:stCondLst>
                                        </p:cTn>
                                        <p:tgtEl>
                                          <p:spTgt spid="14"/>
                                        </p:tgtEl>
                                      </p:cBhvr>
                                      <p:to x="100000" y="100000"/>
                                    </p:animScale>
                                    <p:animScale>
                                      <p:cBhvr>
                                        <p:cTn id="29" dur="26">
                                          <p:stCondLst>
                                            <p:cond delay="1642"/>
                                          </p:stCondLst>
                                        </p:cTn>
                                        <p:tgtEl>
                                          <p:spTgt spid="14"/>
                                        </p:tgtEl>
                                      </p:cBhvr>
                                      <p:to x="100000" y="90000"/>
                                    </p:animScale>
                                    <p:animScale>
                                      <p:cBhvr>
                                        <p:cTn id="30" dur="166" decel="50000">
                                          <p:stCondLst>
                                            <p:cond delay="1668"/>
                                          </p:stCondLst>
                                        </p:cTn>
                                        <p:tgtEl>
                                          <p:spTgt spid="14"/>
                                        </p:tgtEl>
                                      </p:cBhvr>
                                      <p:to x="100000" y="100000"/>
                                    </p:animScale>
                                    <p:animScale>
                                      <p:cBhvr>
                                        <p:cTn id="31" dur="26">
                                          <p:stCondLst>
                                            <p:cond delay="1808"/>
                                          </p:stCondLst>
                                        </p:cTn>
                                        <p:tgtEl>
                                          <p:spTgt spid="14"/>
                                        </p:tgtEl>
                                      </p:cBhvr>
                                      <p:to x="100000" y="95000"/>
                                    </p:animScale>
                                    <p:animScale>
                                      <p:cBhvr>
                                        <p:cTn id="32" dur="166" decel="50000">
                                          <p:stCondLst>
                                            <p:cond delay="1834"/>
                                          </p:stCondLst>
                                        </p:cTn>
                                        <p:tgtEl>
                                          <p:spTgt spid="14"/>
                                        </p:tgtEl>
                                      </p:cBhvr>
                                      <p:to x="100000" y="100000"/>
                                    </p:animScale>
                                  </p:childTnLst>
                                </p:cTn>
                              </p:par>
                              <p:par>
                                <p:cTn id="33" presetID="26"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80">
                                          <p:stCondLst>
                                            <p:cond delay="0"/>
                                          </p:stCondLst>
                                        </p:cTn>
                                        <p:tgtEl>
                                          <p:spTgt spid="16"/>
                                        </p:tgtEl>
                                      </p:cBhvr>
                                    </p:animEffect>
                                    <p:anim calcmode="lin" valueType="num">
                                      <p:cBhvr>
                                        <p:cTn id="3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1" dur="26">
                                          <p:stCondLst>
                                            <p:cond delay="650"/>
                                          </p:stCondLst>
                                        </p:cTn>
                                        <p:tgtEl>
                                          <p:spTgt spid="16"/>
                                        </p:tgtEl>
                                      </p:cBhvr>
                                      <p:to x="100000" y="60000"/>
                                    </p:animScale>
                                    <p:animScale>
                                      <p:cBhvr>
                                        <p:cTn id="42" dur="166" decel="50000">
                                          <p:stCondLst>
                                            <p:cond delay="676"/>
                                          </p:stCondLst>
                                        </p:cTn>
                                        <p:tgtEl>
                                          <p:spTgt spid="16"/>
                                        </p:tgtEl>
                                      </p:cBhvr>
                                      <p:to x="100000" y="100000"/>
                                    </p:animScale>
                                    <p:animScale>
                                      <p:cBhvr>
                                        <p:cTn id="43" dur="26">
                                          <p:stCondLst>
                                            <p:cond delay="1312"/>
                                          </p:stCondLst>
                                        </p:cTn>
                                        <p:tgtEl>
                                          <p:spTgt spid="16"/>
                                        </p:tgtEl>
                                      </p:cBhvr>
                                      <p:to x="100000" y="80000"/>
                                    </p:animScale>
                                    <p:animScale>
                                      <p:cBhvr>
                                        <p:cTn id="44" dur="166" decel="50000">
                                          <p:stCondLst>
                                            <p:cond delay="1338"/>
                                          </p:stCondLst>
                                        </p:cTn>
                                        <p:tgtEl>
                                          <p:spTgt spid="16"/>
                                        </p:tgtEl>
                                      </p:cBhvr>
                                      <p:to x="100000" y="100000"/>
                                    </p:animScale>
                                    <p:animScale>
                                      <p:cBhvr>
                                        <p:cTn id="45" dur="26">
                                          <p:stCondLst>
                                            <p:cond delay="1642"/>
                                          </p:stCondLst>
                                        </p:cTn>
                                        <p:tgtEl>
                                          <p:spTgt spid="16"/>
                                        </p:tgtEl>
                                      </p:cBhvr>
                                      <p:to x="100000" y="90000"/>
                                    </p:animScale>
                                    <p:animScale>
                                      <p:cBhvr>
                                        <p:cTn id="46" dur="166" decel="50000">
                                          <p:stCondLst>
                                            <p:cond delay="1668"/>
                                          </p:stCondLst>
                                        </p:cTn>
                                        <p:tgtEl>
                                          <p:spTgt spid="16"/>
                                        </p:tgtEl>
                                      </p:cBhvr>
                                      <p:to x="100000" y="100000"/>
                                    </p:animScale>
                                    <p:animScale>
                                      <p:cBhvr>
                                        <p:cTn id="47" dur="26">
                                          <p:stCondLst>
                                            <p:cond delay="1808"/>
                                          </p:stCondLst>
                                        </p:cTn>
                                        <p:tgtEl>
                                          <p:spTgt spid="16"/>
                                        </p:tgtEl>
                                      </p:cBhvr>
                                      <p:to x="100000" y="95000"/>
                                    </p:animScale>
                                    <p:animScale>
                                      <p:cBhvr>
                                        <p:cTn id="48" dur="166" decel="50000">
                                          <p:stCondLst>
                                            <p:cond delay="1834"/>
                                          </p:stCondLst>
                                        </p:cTn>
                                        <p:tgtEl>
                                          <p:spTgt spid="16"/>
                                        </p:tgtEl>
                                      </p:cBhvr>
                                      <p:to x="100000" y="100000"/>
                                    </p:animScale>
                                  </p:childTnLst>
                                </p:cTn>
                              </p:par>
                              <p:par>
                                <p:cTn id="49" presetID="26"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down)">
                                      <p:cBhvr>
                                        <p:cTn id="51" dur="580">
                                          <p:stCondLst>
                                            <p:cond delay="0"/>
                                          </p:stCondLst>
                                        </p:cTn>
                                        <p:tgtEl>
                                          <p:spTgt spid="18"/>
                                        </p:tgtEl>
                                      </p:cBhvr>
                                    </p:animEffect>
                                    <p:anim calcmode="lin" valueType="num">
                                      <p:cBhvr>
                                        <p:cTn id="5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57" dur="26">
                                          <p:stCondLst>
                                            <p:cond delay="650"/>
                                          </p:stCondLst>
                                        </p:cTn>
                                        <p:tgtEl>
                                          <p:spTgt spid="18"/>
                                        </p:tgtEl>
                                      </p:cBhvr>
                                      <p:to x="100000" y="60000"/>
                                    </p:animScale>
                                    <p:animScale>
                                      <p:cBhvr>
                                        <p:cTn id="58" dur="166" decel="50000">
                                          <p:stCondLst>
                                            <p:cond delay="676"/>
                                          </p:stCondLst>
                                        </p:cTn>
                                        <p:tgtEl>
                                          <p:spTgt spid="18"/>
                                        </p:tgtEl>
                                      </p:cBhvr>
                                      <p:to x="100000" y="100000"/>
                                    </p:animScale>
                                    <p:animScale>
                                      <p:cBhvr>
                                        <p:cTn id="59" dur="26">
                                          <p:stCondLst>
                                            <p:cond delay="1312"/>
                                          </p:stCondLst>
                                        </p:cTn>
                                        <p:tgtEl>
                                          <p:spTgt spid="18"/>
                                        </p:tgtEl>
                                      </p:cBhvr>
                                      <p:to x="100000" y="80000"/>
                                    </p:animScale>
                                    <p:animScale>
                                      <p:cBhvr>
                                        <p:cTn id="60" dur="166" decel="50000">
                                          <p:stCondLst>
                                            <p:cond delay="1338"/>
                                          </p:stCondLst>
                                        </p:cTn>
                                        <p:tgtEl>
                                          <p:spTgt spid="18"/>
                                        </p:tgtEl>
                                      </p:cBhvr>
                                      <p:to x="100000" y="100000"/>
                                    </p:animScale>
                                    <p:animScale>
                                      <p:cBhvr>
                                        <p:cTn id="61" dur="26">
                                          <p:stCondLst>
                                            <p:cond delay="1642"/>
                                          </p:stCondLst>
                                        </p:cTn>
                                        <p:tgtEl>
                                          <p:spTgt spid="18"/>
                                        </p:tgtEl>
                                      </p:cBhvr>
                                      <p:to x="100000" y="90000"/>
                                    </p:animScale>
                                    <p:animScale>
                                      <p:cBhvr>
                                        <p:cTn id="62" dur="166" decel="50000">
                                          <p:stCondLst>
                                            <p:cond delay="1668"/>
                                          </p:stCondLst>
                                        </p:cTn>
                                        <p:tgtEl>
                                          <p:spTgt spid="18"/>
                                        </p:tgtEl>
                                      </p:cBhvr>
                                      <p:to x="100000" y="100000"/>
                                    </p:animScale>
                                    <p:animScale>
                                      <p:cBhvr>
                                        <p:cTn id="63" dur="26">
                                          <p:stCondLst>
                                            <p:cond delay="1808"/>
                                          </p:stCondLst>
                                        </p:cTn>
                                        <p:tgtEl>
                                          <p:spTgt spid="18"/>
                                        </p:tgtEl>
                                      </p:cBhvr>
                                      <p:to x="100000" y="95000"/>
                                    </p:animScale>
                                    <p:animScale>
                                      <p:cBhvr>
                                        <p:cTn id="64" dur="166" decel="50000">
                                          <p:stCondLst>
                                            <p:cond delay="1834"/>
                                          </p:stCondLst>
                                        </p:cTn>
                                        <p:tgtEl>
                                          <p:spTgt spid="18"/>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p:cTn id="69" dur="1000" fill="hold"/>
                                        <p:tgtEl>
                                          <p:spTgt spid="20"/>
                                        </p:tgtEl>
                                        <p:attrNameLst>
                                          <p:attrName>ppt_w</p:attrName>
                                        </p:attrNameLst>
                                      </p:cBhvr>
                                      <p:tavLst>
                                        <p:tav tm="0">
                                          <p:val>
                                            <p:fltVal val="0"/>
                                          </p:val>
                                        </p:tav>
                                        <p:tav tm="100000">
                                          <p:val>
                                            <p:strVal val="#ppt_w"/>
                                          </p:val>
                                        </p:tav>
                                      </p:tavLst>
                                    </p:anim>
                                    <p:anim calcmode="lin" valueType="num">
                                      <p:cBhvr>
                                        <p:cTn id="70" dur="1000" fill="hold"/>
                                        <p:tgtEl>
                                          <p:spTgt spid="20"/>
                                        </p:tgtEl>
                                        <p:attrNameLst>
                                          <p:attrName>ppt_h</p:attrName>
                                        </p:attrNameLst>
                                      </p:cBhvr>
                                      <p:tavLst>
                                        <p:tav tm="0">
                                          <p:val>
                                            <p:fltVal val="0"/>
                                          </p:val>
                                        </p:tav>
                                        <p:tav tm="100000">
                                          <p:val>
                                            <p:strVal val="#ppt_h"/>
                                          </p:val>
                                        </p:tav>
                                      </p:tavLst>
                                    </p:anim>
                                    <p:animEffect transition="in" filter="fade">
                                      <p:cBhvr>
                                        <p:cTn id="71" dur="1000"/>
                                        <p:tgtEl>
                                          <p:spTgt spid="20"/>
                                        </p:tgtEl>
                                      </p:cBhvr>
                                    </p:animEffect>
                                  </p:childTnLst>
                                </p:cTn>
                              </p:par>
                              <p:par>
                                <p:cTn id="72" presetID="53" presetClass="entr" presetSubtype="16" fill="hold" nodeType="withEffect">
                                  <p:stCondLst>
                                    <p:cond delay="0"/>
                                  </p:stCondLst>
                                  <p:childTnLst>
                                    <p:set>
                                      <p:cBhvr>
                                        <p:cTn id="73" dur="1" fill="hold">
                                          <p:stCondLst>
                                            <p:cond delay="0"/>
                                          </p:stCondLst>
                                        </p:cTn>
                                        <p:tgtEl>
                                          <p:spTgt spid="22"/>
                                        </p:tgtEl>
                                        <p:attrNameLst>
                                          <p:attrName>style.visibility</p:attrName>
                                        </p:attrNameLst>
                                      </p:cBhvr>
                                      <p:to>
                                        <p:strVal val="visible"/>
                                      </p:to>
                                    </p:set>
                                    <p:anim calcmode="lin" valueType="num">
                                      <p:cBhvr>
                                        <p:cTn id="74" dur="1000" fill="hold"/>
                                        <p:tgtEl>
                                          <p:spTgt spid="22"/>
                                        </p:tgtEl>
                                        <p:attrNameLst>
                                          <p:attrName>ppt_w</p:attrName>
                                        </p:attrNameLst>
                                      </p:cBhvr>
                                      <p:tavLst>
                                        <p:tav tm="0">
                                          <p:val>
                                            <p:fltVal val="0"/>
                                          </p:val>
                                        </p:tav>
                                        <p:tav tm="100000">
                                          <p:val>
                                            <p:strVal val="#ppt_w"/>
                                          </p:val>
                                        </p:tav>
                                      </p:tavLst>
                                    </p:anim>
                                    <p:anim calcmode="lin" valueType="num">
                                      <p:cBhvr>
                                        <p:cTn id="75" dur="1000" fill="hold"/>
                                        <p:tgtEl>
                                          <p:spTgt spid="22"/>
                                        </p:tgtEl>
                                        <p:attrNameLst>
                                          <p:attrName>ppt_h</p:attrName>
                                        </p:attrNameLst>
                                      </p:cBhvr>
                                      <p:tavLst>
                                        <p:tav tm="0">
                                          <p:val>
                                            <p:fltVal val="0"/>
                                          </p:val>
                                        </p:tav>
                                        <p:tav tm="100000">
                                          <p:val>
                                            <p:strVal val="#ppt_h"/>
                                          </p:val>
                                        </p:tav>
                                      </p:tavLst>
                                    </p:anim>
                                    <p:animEffect transition="in" filter="fade">
                                      <p:cBhvr>
                                        <p:cTn id="76" dur="1000"/>
                                        <p:tgtEl>
                                          <p:spTgt spid="22"/>
                                        </p:tgtEl>
                                      </p:cBhvr>
                                    </p:animEffect>
                                  </p:childTnLst>
                                </p:cTn>
                              </p:par>
                              <p:par>
                                <p:cTn id="77" presetID="53" presetClass="entr" presetSubtype="16" fill="hold"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p:cTn id="79" dur="1000" fill="hold"/>
                                        <p:tgtEl>
                                          <p:spTgt spid="24"/>
                                        </p:tgtEl>
                                        <p:attrNameLst>
                                          <p:attrName>ppt_w</p:attrName>
                                        </p:attrNameLst>
                                      </p:cBhvr>
                                      <p:tavLst>
                                        <p:tav tm="0">
                                          <p:val>
                                            <p:fltVal val="0"/>
                                          </p:val>
                                        </p:tav>
                                        <p:tav tm="100000">
                                          <p:val>
                                            <p:strVal val="#ppt_w"/>
                                          </p:val>
                                        </p:tav>
                                      </p:tavLst>
                                    </p:anim>
                                    <p:anim calcmode="lin" valueType="num">
                                      <p:cBhvr>
                                        <p:cTn id="80" dur="1000" fill="hold"/>
                                        <p:tgtEl>
                                          <p:spTgt spid="24"/>
                                        </p:tgtEl>
                                        <p:attrNameLst>
                                          <p:attrName>ppt_h</p:attrName>
                                        </p:attrNameLst>
                                      </p:cBhvr>
                                      <p:tavLst>
                                        <p:tav tm="0">
                                          <p:val>
                                            <p:fltVal val="0"/>
                                          </p:val>
                                        </p:tav>
                                        <p:tav tm="100000">
                                          <p:val>
                                            <p:strVal val="#ppt_h"/>
                                          </p:val>
                                        </p:tav>
                                      </p:tavLst>
                                    </p:anim>
                                    <p:animEffect transition="in" filter="fade">
                                      <p:cBhvr>
                                        <p:cTn id="81" dur="1000"/>
                                        <p:tgtEl>
                                          <p:spTgt spid="24"/>
                                        </p:tgtEl>
                                      </p:cBhvr>
                                    </p:animEffect>
                                  </p:childTnLst>
                                </p:cTn>
                              </p:par>
                            </p:childTnLst>
                          </p:cTn>
                        </p:par>
                      </p:childTnLst>
                    </p:cTn>
                  </p:par>
                  <p:par>
                    <p:cTn id="82" fill="hold">
                      <p:stCondLst>
                        <p:cond delay="indefinite"/>
                      </p:stCondLst>
                      <p:childTnLst>
                        <p:par>
                          <p:cTn id="83" fill="hold">
                            <p:stCondLst>
                              <p:cond delay="0"/>
                            </p:stCondLst>
                            <p:childTnLst>
                              <p:par>
                                <p:cTn id="84" presetID="45" presetClass="entr" presetSubtype="0" fill="hold" nodeType="click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fade">
                                      <p:cBhvr>
                                        <p:cTn id="86" dur="2000"/>
                                        <p:tgtEl>
                                          <p:spTgt spid="26"/>
                                        </p:tgtEl>
                                      </p:cBhvr>
                                    </p:animEffect>
                                    <p:anim calcmode="lin" valueType="num">
                                      <p:cBhvr>
                                        <p:cTn id="87" dur="2000" fill="hold"/>
                                        <p:tgtEl>
                                          <p:spTgt spid="26"/>
                                        </p:tgtEl>
                                        <p:attrNameLst>
                                          <p:attrName>ppt_w</p:attrName>
                                        </p:attrNameLst>
                                      </p:cBhvr>
                                      <p:tavLst>
                                        <p:tav tm="0" fmla="#ppt_w*sin(2.5*pi*$)">
                                          <p:val>
                                            <p:fltVal val="0"/>
                                          </p:val>
                                        </p:tav>
                                        <p:tav tm="100000">
                                          <p:val>
                                            <p:fltVal val="1"/>
                                          </p:val>
                                        </p:tav>
                                      </p:tavLst>
                                    </p:anim>
                                    <p:anim calcmode="lin" valueType="num">
                                      <p:cBhvr>
                                        <p:cTn id="88" dur="2000" fill="hold"/>
                                        <p:tgtEl>
                                          <p:spTgt spid="26"/>
                                        </p:tgtEl>
                                        <p:attrNameLst>
                                          <p:attrName>ppt_h</p:attrName>
                                        </p:attrNameLst>
                                      </p:cBhvr>
                                      <p:tavLst>
                                        <p:tav tm="0">
                                          <p:val>
                                            <p:strVal val="#ppt_h"/>
                                          </p:val>
                                        </p:tav>
                                        <p:tav tm="100000">
                                          <p:val>
                                            <p:strVal val="#ppt_h"/>
                                          </p:val>
                                        </p:tav>
                                      </p:tavLst>
                                    </p:anim>
                                  </p:childTnLst>
                                </p:cTn>
                              </p:par>
                              <p:par>
                                <p:cTn id="89" presetID="45" presetClass="entr" presetSubtype="0" fill="hold" nodeType="with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2000"/>
                                        <p:tgtEl>
                                          <p:spTgt spid="28"/>
                                        </p:tgtEl>
                                      </p:cBhvr>
                                    </p:animEffect>
                                    <p:anim calcmode="lin" valueType="num">
                                      <p:cBhvr>
                                        <p:cTn id="92" dur="2000" fill="hold"/>
                                        <p:tgtEl>
                                          <p:spTgt spid="28"/>
                                        </p:tgtEl>
                                        <p:attrNameLst>
                                          <p:attrName>ppt_w</p:attrName>
                                        </p:attrNameLst>
                                      </p:cBhvr>
                                      <p:tavLst>
                                        <p:tav tm="0" fmla="#ppt_w*sin(2.5*pi*$)">
                                          <p:val>
                                            <p:fltVal val="0"/>
                                          </p:val>
                                        </p:tav>
                                        <p:tav tm="100000">
                                          <p:val>
                                            <p:fltVal val="1"/>
                                          </p:val>
                                        </p:tav>
                                      </p:tavLst>
                                    </p:anim>
                                    <p:anim calcmode="lin" valueType="num">
                                      <p:cBhvr>
                                        <p:cTn id="93" dur="2000" fill="hold"/>
                                        <p:tgtEl>
                                          <p:spTgt spid="28"/>
                                        </p:tgtEl>
                                        <p:attrNameLst>
                                          <p:attrName>ppt_h</p:attrName>
                                        </p:attrNameLst>
                                      </p:cBhvr>
                                      <p:tavLst>
                                        <p:tav tm="0">
                                          <p:val>
                                            <p:strVal val="#ppt_h"/>
                                          </p:val>
                                        </p:tav>
                                        <p:tav tm="100000">
                                          <p:val>
                                            <p:strVal val="#ppt_h"/>
                                          </p:val>
                                        </p:tav>
                                      </p:tavLst>
                                    </p:anim>
                                  </p:childTnLst>
                                </p:cTn>
                              </p:par>
                              <p:par>
                                <p:cTn id="94" presetID="45" presetClass="entr" presetSubtype="0" fill="hold" nodeType="withEffect">
                                  <p:stCondLst>
                                    <p:cond delay="0"/>
                                  </p:stCondLst>
                                  <p:childTnLst>
                                    <p:set>
                                      <p:cBhvr>
                                        <p:cTn id="95" dur="1" fill="hold">
                                          <p:stCondLst>
                                            <p:cond delay="0"/>
                                          </p:stCondLst>
                                        </p:cTn>
                                        <p:tgtEl>
                                          <p:spTgt spid="30"/>
                                        </p:tgtEl>
                                        <p:attrNameLst>
                                          <p:attrName>style.visibility</p:attrName>
                                        </p:attrNameLst>
                                      </p:cBhvr>
                                      <p:to>
                                        <p:strVal val="visible"/>
                                      </p:to>
                                    </p:set>
                                    <p:animEffect transition="in" filter="fade">
                                      <p:cBhvr>
                                        <p:cTn id="96" dur="2000"/>
                                        <p:tgtEl>
                                          <p:spTgt spid="30"/>
                                        </p:tgtEl>
                                      </p:cBhvr>
                                    </p:animEffect>
                                    <p:anim calcmode="lin" valueType="num">
                                      <p:cBhvr>
                                        <p:cTn id="97" dur="2000" fill="hold"/>
                                        <p:tgtEl>
                                          <p:spTgt spid="30"/>
                                        </p:tgtEl>
                                        <p:attrNameLst>
                                          <p:attrName>ppt_w</p:attrName>
                                        </p:attrNameLst>
                                      </p:cBhvr>
                                      <p:tavLst>
                                        <p:tav tm="0" fmla="#ppt_w*sin(2.5*pi*$)">
                                          <p:val>
                                            <p:fltVal val="0"/>
                                          </p:val>
                                        </p:tav>
                                        <p:tav tm="100000">
                                          <p:val>
                                            <p:fltVal val="1"/>
                                          </p:val>
                                        </p:tav>
                                      </p:tavLst>
                                    </p:anim>
                                    <p:anim calcmode="lin" valueType="num">
                                      <p:cBhvr>
                                        <p:cTn id="98" dur="2000" fill="hold"/>
                                        <p:tgtEl>
                                          <p:spTgt spid="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xmlns="" id="{D37D2A5B-127A-4FB6-8D03-5A4B61895D6B}"/>
              </a:ext>
            </a:extLst>
          </p:cNvPr>
          <p:cNvSpPr txBox="1"/>
          <p:nvPr/>
        </p:nvSpPr>
        <p:spPr>
          <a:xfrm>
            <a:off x="5293895" y="836944"/>
            <a:ext cx="6780592" cy="5611921"/>
          </a:xfrm>
          <a:prstGeom prst="rect">
            <a:avLst/>
          </a:prstGeom>
          <a:solidFill>
            <a:schemeClr val="accent2">
              <a:lumMod val="40000"/>
              <a:lumOff val="60000"/>
            </a:schemeClr>
          </a:solidFill>
          <a:ln>
            <a:solidFill>
              <a:srgbClr val="00B050"/>
            </a:solidFill>
          </a:ln>
        </p:spPr>
        <p:txBody>
          <a:bodyPr wrap="square">
            <a:spAutoFit/>
          </a:bodyPr>
          <a:lstStyle/>
          <a:p>
            <a:pPr algn="just">
              <a:lnSpc>
                <a:spcPts val="2700"/>
              </a:lnSpc>
            </a:pPr>
            <a:r>
              <a:rPr lang="en-US" sz="2200" dirty="0" err="1">
                <a:latin typeface="Times New Roman" panose="02020603050405020304" pitchFamily="18" charset="0"/>
                <a:cs typeface="Times New Roman" panose="02020603050405020304" pitchFamily="18" charset="0"/>
              </a:rPr>
              <a:t>Tại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sao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nói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đấu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bảo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vệ</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chủ</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quyền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đảo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Việt</a:t>
            </a:r>
            <a:r>
              <a:rPr lang="en-US" sz="2200" dirty="0">
                <a:latin typeface="Times New Roman" panose="02020603050405020304" pitchFamily="18" charset="0"/>
                <a:cs typeface="Times New Roman" panose="02020603050405020304" pitchFamily="18" charset="0"/>
              </a:rPr>
              <a:t> Nam </a:t>
            </a:r>
            <a:r>
              <a:rPr lang="en-US" sz="2200" dirty="0" err="1">
                <a:latin typeface="Times New Roman" panose="02020603050405020304" pitchFamily="18" charset="0"/>
                <a:cs typeface="Times New Roman" panose="02020603050405020304" pitchFamily="18" charset="0"/>
              </a:rPr>
              <a:t>góp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trọng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đấu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tự</a:t>
            </a:r>
            <a:r>
              <a:rPr lang="en-US" sz="2200" dirty="0">
                <a:latin typeface="Times New Roman" panose="02020603050405020304" pitchFamily="18" charset="0"/>
                <a:cs typeface="Times New Roman" panose="02020603050405020304" pitchFamily="18" charset="0"/>
              </a:rPr>
              <a:t> do </a:t>
            </a:r>
            <a:r>
              <a:rPr lang="en-US" sz="2200" dirty="0" err="1">
                <a:latin typeface="Times New Roman" panose="02020603050405020304" pitchFamily="18" charset="0"/>
                <a:cs typeface="Times New Roman" panose="02020603050405020304" pitchFamily="18" charset="0"/>
              </a:rPr>
              <a:t>hàng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hàng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Đông</a:t>
            </a:r>
            <a:r>
              <a:rPr lang="en-US" sz="2200" dirty="0">
                <a:latin typeface="Times New Roman" panose="02020603050405020304" pitchFamily="18" charset="0"/>
                <a:cs typeface="Times New Roman" panose="02020603050405020304" pitchFamily="18" charset="0"/>
              </a:rPr>
              <a:t>?</a:t>
            </a:r>
          </a:p>
          <a:p>
            <a:pPr algn="just">
              <a:lnSpc>
                <a:spcPts val="2700"/>
              </a:lnSpc>
            </a:pPr>
            <a:r>
              <a:rPr lang="en-US" sz="2200" dirty="0" err="1">
                <a:solidFill>
                  <a:srgbClr val="FF0000"/>
                </a:solidFill>
                <a:latin typeface="Times New Roman" panose="02020603050405020304" pitchFamily="18" charset="0"/>
                <a:cs typeface="Times New Roman" panose="02020603050405020304" pitchFamily="18" charset="0"/>
              </a:rPr>
              <a:t>Trả</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lời</a:t>
            </a:r>
            <a:r>
              <a:rPr lang="en-US" sz="2200" dirty="0">
                <a:solidFill>
                  <a:srgbClr val="FF0000"/>
                </a:solidFill>
                <a:latin typeface="Times New Roman" panose="02020603050405020304" pitchFamily="18" charset="0"/>
                <a:cs typeface="Times New Roman" panose="02020603050405020304" pitchFamily="18" charset="0"/>
              </a:rPr>
              <a:t>: </a:t>
            </a:r>
          </a:p>
          <a:p>
            <a:pPr algn="just">
              <a:lnSpc>
                <a:spcPts val="2700"/>
              </a:lnSpc>
            </a:pPr>
            <a:r>
              <a:rPr lang="vi-VN" sz="2200" spc="-90" dirty="0">
                <a:latin typeface="Times New Roman" panose="02020603050405020304" pitchFamily="18" charset="0"/>
                <a:cs typeface="Times New Roman" panose="02020603050405020304" pitchFamily="18" charset="0"/>
              </a:rPr>
              <a:t>Biên giới quốc gia </a:t>
            </a:r>
            <a:r>
              <a:rPr lang="vi-VN" sz="2200" spc="-90" dirty="0">
                <a:solidFill>
                  <a:srgbClr val="00B050"/>
                </a:solidFill>
                <a:latin typeface="Times New Roman" panose="02020603050405020304" pitchFamily="18" charset="0"/>
                <a:cs typeface="Times New Roman" panose="02020603050405020304" pitchFamily="18" charset="0"/>
              </a:rPr>
              <a:t>trên biển </a:t>
            </a:r>
            <a:r>
              <a:rPr lang="vi-VN" sz="2200" spc="-90" dirty="0">
                <a:latin typeface="Times New Roman" panose="02020603050405020304" pitchFamily="18" charset="0"/>
                <a:cs typeface="Times New Roman" panose="02020603050405020304" pitchFamily="18" charset="0"/>
              </a:rPr>
              <a:t>được hoạch định và đánh dấu bằng các toạ độ trên hải đồ là ranh giới phía ngoài lãnh hải của đất liền, lãnh hải của đảo, lãnh hải của quần đảo của Việt Nam được xác định theo Công ước của Liên hợp quốc về Luật Biển năm 1982 và các điều ước quốc tế giữa Cộng hoà xã hội chủ nghĩa Việt Nam và các quốc gia hữu quan.</a:t>
            </a:r>
          </a:p>
          <a:p>
            <a:pPr algn="just">
              <a:lnSpc>
                <a:spcPts val="2700"/>
              </a:lnSpc>
            </a:pPr>
            <a:r>
              <a:rPr lang="en-US" sz="2200" dirty="0" err="1">
                <a:latin typeface="Times New Roman" panose="02020603050405020304" pitchFamily="18" charset="0"/>
                <a:cs typeface="Times New Roman" panose="02020603050405020304" pitchFamily="18" charset="0"/>
              </a:rPr>
              <a:t>Biên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quốc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gia</a:t>
            </a:r>
            <a:r>
              <a:rPr lang="en-US" sz="2200" dirty="0">
                <a:latin typeface="Times New Roman" panose="02020603050405020304" pitchFamily="18" charset="0"/>
                <a:cs typeface="Times New Roman" panose="02020603050405020304" pitchFamily="18" charset="0"/>
              </a:rPr>
              <a:t> </a:t>
            </a:r>
            <a:r>
              <a:rPr lang="en-US" sz="2200" dirty="0" err="1">
                <a:solidFill>
                  <a:srgbClr val="00B050"/>
                </a:solidFill>
                <a:latin typeface="Times New Roman" panose="02020603050405020304" pitchFamily="18" charset="0"/>
                <a:cs typeface="Times New Roman" panose="02020603050405020304" pitchFamily="18" charset="0"/>
              </a:rPr>
              <a:t>trên</a:t>
            </a:r>
            <a:r>
              <a:rPr lang="en-US" sz="2200" dirty="0">
                <a:solidFill>
                  <a:srgbClr val="00B050"/>
                </a:solidFill>
                <a:latin typeface="Times New Roman" panose="02020603050405020304" pitchFamily="18" charset="0"/>
                <a:cs typeface="Times New Roman" panose="02020603050405020304" pitchFamily="18" charset="0"/>
              </a:rPr>
              <a:t> </a:t>
            </a:r>
            <a:r>
              <a:rPr lang="en-US" sz="2200" dirty="0" err="1">
                <a:solidFill>
                  <a:srgbClr val="00B050"/>
                </a:solidFill>
                <a:latin typeface="Times New Roman" panose="02020603050405020304" pitchFamily="18" charset="0"/>
                <a:cs typeface="Times New Roman" panose="02020603050405020304" pitchFamily="18" charset="0"/>
              </a:rPr>
              <a:t>không</a:t>
            </a:r>
            <a:r>
              <a:rPr lang="en-US" sz="2200" dirty="0">
                <a:solidFill>
                  <a:srgbClr val="00B050"/>
                </a:solidFill>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mặt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thẳng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quốc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quốc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vùng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trời</a:t>
            </a:r>
            <a:r>
              <a:rPr lang="en-US" sz="2200" dirty="0">
                <a:latin typeface="Times New Roman" panose="02020603050405020304" pitchFamily="18" charset="0"/>
                <a:cs typeface="Times New Roman" panose="02020603050405020304" pitchFamily="18" charset="0"/>
              </a:rPr>
              <a:t>.</a:t>
            </a:r>
            <a:endParaRPr lang="vi-VN" sz="2200" dirty="0">
              <a:latin typeface="Times New Roman" panose="02020603050405020304" pitchFamily="18" charset="0"/>
              <a:cs typeface="Times New Roman" panose="02020603050405020304" pitchFamily="18" charset="0"/>
            </a:endParaRPr>
          </a:p>
          <a:p>
            <a:pPr algn="just">
              <a:lnSpc>
                <a:spcPts val="2700"/>
              </a:lnSpc>
            </a:pPr>
            <a:r>
              <a:rPr lang="vi-VN" sz="2200" dirty="0">
                <a:latin typeface="Times New Roman" panose="02020603050405020304" pitchFamily="18" charset="0"/>
                <a:cs typeface="Times New Roman" panose="02020603050405020304" pitchFamily="18" charset="0"/>
              </a:rPr>
              <a:t>Do đó, </a:t>
            </a:r>
            <a:r>
              <a:rPr lang="en-US" sz="2200" dirty="0" err="1">
                <a:latin typeface="Times New Roman" panose="02020603050405020304" pitchFamily="18" charset="0"/>
                <a:cs typeface="Times New Roman" panose="02020603050405020304" pitchFamily="18" charset="0"/>
              </a:rPr>
              <a:t>đấu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bảo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vệ</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chủ</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quyền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đảo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Việt</a:t>
            </a:r>
            <a:r>
              <a:rPr lang="en-US" sz="2200" dirty="0">
                <a:latin typeface="Times New Roman" panose="02020603050405020304" pitchFamily="18" charset="0"/>
                <a:cs typeface="Times New Roman" panose="02020603050405020304" pitchFamily="18" charset="0"/>
              </a:rPr>
              <a:t> Nam </a:t>
            </a:r>
            <a:r>
              <a:rPr lang="en-US" sz="2200" dirty="0" err="1">
                <a:latin typeface="Times New Roman" panose="02020603050405020304" pitchFamily="18" charset="0"/>
                <a:cs typeface="Times New Roman" panose="02020603050405020304" pitchFamily="18" charset="0"/>
              </a:rPr>
              <a:t>góp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trọng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đấu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tự</a:t>
            </a:r>
            <a:r>
              <a:rPr lang="en-US" sz="2200" dirty="0">
                <a:latin typeface="Times New Roman" panose="02020603050405020304" pitchFamily="18" charset="0"/>
                <a:cs typeface="Times New Roman" panose="02020603050405020304" pitchFamily="18" charset="0"/>
              </a:rPr>
              <a:t> do </a:t>
            </a:r>
            <a:r>
              <a:rPr lang="en-US" sz="2200" dirty="0" err="1">
                <a:solidFill>
                  <a:srgbClr val="00B050"/>
                </a:solidFill>
                <a:latin typeface="Times New Roman" panose="02020603050405020304" pitchFamily="18" charset="0"/>
                <a:cs typeface="Times New Roman" panose="02020603050405020304" pitchFamily="18" charset="0"/>
              </a:rPr>
              <a:t>hàng</a:t>
            </a:r>
            <a:r>
              <a:rPr lang="en-US" sz="2200" dirty="0">
                <a:solidFill>
                  <a:srgbClr val="00B050"/>
                </a:solidFill>
                <a:latin typeface="Times New Roman" panose="02020603050405020304" pitchFamily="18" charset="0"/>
                <a:cs typeface="Times New Roman" panose="02020603050405020304" pitchFamily="18" charset="0"/>
              </a:rPr>
              <a:t> </a:t>
            </a:r>
            <a:r>
              <a:rPr lang="en-US" sz="2200" dirty="0" err="1">
                <a:solidFill>
                  <a:srgbClr val="00B050"/>
                </a:solidFill>
                <a:latin typeface="Times New Roman" panose="02020603050405020304" pitchFamily="18" charset="0"/>
                <a:cs typeface="Times New Roman" panose="02020603050405020304" pitchFamily="18" charset="0"/>
              </a:rPr>
              <a:t>hải</a:t>
            </a:r>
            <a:r>
              <a:rPr lang="en-US" sz="2200" dirty="0">
                <a:solidFill>
                  <a:srgbClr val="00B050"/>
                </a:solidFill>
                <a:latin typeface="Times New Roman" panose="02020603050405020304" pitchFamily="18" charset="0"/>
                <a:cs typeface="Times New Roman" panose="02020603050405020304" pitchFamily="18" charset="0"/>
              </a:rPr>
              <a:t>, </a:t>
            </a:r>
            <a:r>
              <a:rPr lang="en-US" sz="2200" dirty="0" err="1">
                <a:solidFill>
                  <a:srgbClr val="00B050"/>
                </a:solidFill>
                <a:latin typeface="Times New Roman" panose="02020603050405020304" pitchFamily="18" charset="0"/>
                <a:cs typeface="Times New Roman" panose="02020603050405020304" pitchFamily="18" charset="0"/>
              </a:rPr>
              <a:t>hàng</a:t>
            </a:r>
            <a:r>
              <a:rPr lang="en-US" sz="2200" dirty="0">
                <a:solidFill>
                  <a:srgbClr val="00B050"/>
                </a:solidFill>
                <a:latin typeface="Times New Roman" panose="02020603050405020304" pitchFamily="18" charset="0"/>
                <a:cs typeface="Times New Roman" panose="02020603050405020304" pitchFamily="18" charset="0"/>
              </a:rPr>
              <a:t> </a:t>
            </a:r>
            <a:r>
              <a:rPr lang="en-US" sz="2200" dirty="0" err="1">
                <a:solidFill>
                  <a:srgbClr val="00B050"/>
                </a:solidFill>
                <a:latin typeface="Times New Roman" panose="02020603050405020304" pitchFamily="18" charset="0"/>
                <a:cs typeface="Times New Roman" panose="02020603050405020304" pitchFamily="18" charset="0"/>
              </a:rPr>
              <a:t>không</a:t>
            </a:r>
            <a:r>
              <a:rPr lang="en-US" sz="2200" dirty="0">
                <a:solidFill>
                  <a:srgbClr val="00B050"/>
                </a:solidFill>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Đông</a:t>
            </a:r>
            <a:r>
              <a:rPr lang="vi-VN"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2868B049-F2AC-4056-BCF1-102F0821DDDD}"/>
              </a:ext>
            </a:extLst>
          </p:cNvPr>
          <p:cNvSpPr txBox="1"/>
          <p:nvPr/>
        </p:nvSpPr>
        <p:spPr>
          <a:xfrm>
            <a:off x="242575" y="5925645"/>
            <a:ext cx="4806731" cy="523220"/>
          </a:xfrm>
          <a:prstGeom prst="rect">
            <a:avLst/>
          </a:prstGeom>
          <a:noFill/>
        </p:spPr>
        <p:txBody>
          <a:bodyPr wrap="square">
            <a:spAutoFit/>
          </a:bodyPr>
          <a:lstStyle/>
          <a:p>
            <a:r>
              <a:rPr lang="vi-VN" sz="1400" dirty="0">
                <a:latin typeface="Times New Roman" panose="02020603050405020304" pitchFamily="18" charset="0"/>
                <a:cs typeface="Times New Roman" panose="02020603050405020304" pitchFamily="18" charset="0"/>
                <a:hlinkClick r:id="rId4"/>
              </a:rPr>
              <a:t>Tác phẩm của nhiếp ảnh gia Giản Thanh Sơn được Đại sứ quán Việt Nam tại Mỹ chọn trưng bày vô thời hạn (phunuvietnam.vn)</a:t>
            </a:r>
            <a:endParaRPr lang="en-US" sz="1400" dirty="0">
              <a:latin typeface="Times New Roman" panose="02020603050405020304" pitchFamily="18" charset="0"/>
              <a:cs typeface="Times New Roman" panose="02020603050405020304" pitchFamily="18" charset="0"/>
            </a:endParaRPr>
          </a:p>
        </p:txBody>
      </p:sp>
      <p:pic>
        <p:nvPicPr>
          <p:cNvPr id="6146" name="Picture 2" descr="Tác phẩm &quot;Đảo Trường Sa Lớn&quot; của nhiếp ảnh gia Giản Thanh Sơn được ĐSQ Việt Nam tại Mỹ chọn trưng bày vô thời hạn">
            <a:extLst>
              <a:ext uri="{FF2B5EF4-FFF2-40B4-BE49-F238E27FC236}">
                <a16:creationId xmlns:a16="http://schemas.microsoft.com/office/drawing/2014/main" xmlns="" id="{55CED7CA-0A82-48AC-A6E5-3B4ED00821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50" y="836944"/>
            <a:ext cx="5176382" cy="3581052"/>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980CDA86-222A-4EE2-9B2F-9056CF3BE077}"/>
              </a:ext>
            </a:extLst>
          </p:cNvPr>
          <p:cNvSpPr txBox="1"/>
          <p:nvPr/>
        </p:nvSpPr>
        <p:spPr>
          <a:xfrm>
            <a:off x="1431266" y="4621425"/>
            <a:ext cx="2271562" cy="400110"/>
          </a:xfrm>
          <a:prstGeom prst="rect">
            <a:avLst/>
          </a:prstGeom>
          <a:noFill/>
        </p:spPr>
        <p:txBody>
          <a:bodyPr wrap="square">
            <a:spAutoFit/>
          </a:bodyPr>
          <a:lstStyle/>
          <a:p>
            <a:r>
              <a:rPr lang="vi-VN" sz="2000" dirty="0">
                <a:latin typeface="Times New Roman" panose="02020603050405020304" pitchFamily="18" charset="0"/>
                <a:cs typeface="Times New Roman" panose="02020603050405020304" pitchFamily="18" charset="0"/>
              </a:rPr>
              <a:t>Đảo Trường Sa Lớn</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553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1500"/>
                                        <p:tgtEl>
                                          <p:spTgt spid="614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1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1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1000"/>
                                        <p:tgtEl>
                                          <p:spTgt spid="6">
                                            <p:txEl>
                                              <p:pRg st="0" end="0"/>
                                            </p:txEl>
                                          </p:spTgt>
                                        </p:tgtEl>
                                      </p:cBhvr>
                                    </p:animEffect>
                                    <p:anim calcmode="lin" valueType="num">
                                      <p:cBhvr>
                                        <p:cTn id="2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Effect transition="in" filter="circle(in)">
                                      <p:cBhvr>
                                        <p:cTn id="33" dur="2000"/>
                                        <p:tgtEl>
                                          <p:spTgt spid="6">
                                            <p:txEl>
                                              <p:pRg st="1" end="1"/>
                                            </p:txEl>
                                          </p:spTgt>
                                        </p:tgtEl>
                                      </p:cBhvr>
                                    </p:animEffect>
                                  </p:childTnLst>
                                </p:cTn>
                              </p:par>
                              <p:par>
                                <p:cTn id="34" presetID="6" presetClass="entr" presetSubtype="16" fill="hold" nodeType="with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animEffect transition="in" filter="circle(in)">
                                      <p:cBhvr>
                                        <p:cTn id="36" dur="2000"/>
                                        <p:tgtEl>
                                          <p:spTgt spid="6">
                                            <p:txEl>
                                              <p:pRg st="2" end="2"/>
                                            </p:txEl>
                                          </p:spTgt>
                                        </p:tgtEl>
                                      </p:cBhvr>
                                    </p:animEffect>
                                  </p:childTnLst>
                                </p:cTn>
                              </p:par>
                              <p:par>
                                <p:cTn id="37" presetID="6" presetClass="entr" presetSubtype="16" fill="hold" nodeType="with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animEffect transition="in" filter="circle(in)">
                                      <p:cBhvr>
                                        <p:cTn id="39" dur="2000"/>
                                        <p:tgtEl>
                                          <p:spTgt spid="6">
                                            <p:txEl>
                                              <p:pRg st="3" end="3"/>
                                            </p:txEl>
                                          </p:spTgt>
                                        </p:tgtEl>
                                      </p:cBhvr>
                                    </p:animEffect>
                                  </p:childTnLst>
                                </p:cTn>
                              </p:par>
                              <p:par>
                                <p:cTn id="40" presetID="6" presetClass="entr" presetSubtype="16" fill="hold" nodeType="with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circle(in)">
                                      <p:cBhvr>
                                        <p:cTn id="42" dur="2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xmlns="" id="{4F417359-34DC-43D0-94AB-92F6CB2A1B01}"/>
              </a:ext>
            </a:extLst>
          </p:cNvPr>
          <p:cNvPicPr>
            <a:picLocks noChangeAspect="1"/>
          </p:cNvPicPr>
          <p:nvPr/>
        </p:nvPicPr>
        <p:blipFill>
          <a:blip r:embed="rId4"/>
          <a:stretch>
            <a:fillRect/>
          </a:stretch>
        </p:blipFill>
        <p:spPr>
          <a:xfrm>
            <a:off x="117512" y="1729755"/>
            <a:ext cx="2057687" cy="3677163"/>
          </a:xfrm>
          <a:prstGeom prst="rect">
            <a:avLst/>
          </a:prstGeom>
        </p:spPr>
      </p:pic>
      <p:pic>
        <p:nvPicPr>
          <p:cNvPr id="5" name="Picture 4">
            <a:extLst>
              <a:ext uri="{FF2B5EF4-FFF2-40B4-BE49-F238E27FC236}">
                <a16:creationId xmlns:a16="http://schemas.microsoft.com/office/drawing/2014/main" xmlns="" id="{109A7CC8-01ED-4F5E-815C-6B601D5BA578}"/>
              </a:ext>
            </a:extLst>
          </p:cNvPr>
          <p:cNvPicPr>
            <a:picLocks noChangeAspect="1"/>
          </p:cNvPicPr>
          <p:nvPr/>
        </p:nvPicPr>
        <p:blipFill>
          <a:blip r:embed="rId5"/>
          <a:stretch>
            <a:fillRect/>
          </a:stretch>
        </p:blipFill>
        <p:spPr>
          <a:xfrm>
            <a:off x="2175199" y="1124832"/>
            <a:ext cx="333422" cy="4887007"/>
          </a:xfrm>
          <a:prstGeom prst="rect">
            <a:avLst/>
          </a:prstGeom>
        </p:spPr>
      </p:pic>
      <p:pic>
        <p:nvPicPr>
          <p:cNvPr id="7" name="Picture 6">
            <a:extLst>
              <a:ext uri="{FF2B5EF4-FFF2-40B4-BE49-F238E27FC236}">
                <a16:creationId xmlns:a16="http://schemas.microsoft.com/office/drawing/2014/main" xmlns="" id="{D5AEE7BA-58E0-4CC9-BE1A-D333CB7EA96B}"/>
              </a:ext>
            </a:extLst>
          </p:cNvPr>
          <p:cNvPicPr>
            <a:picLocks noChangeAspect="1"/>
          </p:cNvPicPr>
          <p:nvPr/>
        </p:nvPicPr>
        <p:blipFill>
          <a:blip r:embed="rId6"/>
          <a:stretch>
            <a:fillRect/>
          </a:stretch>
        </p:blipFill>
        <p:spPr>
          <a:xfrm>
            <a:off x="2508621" y="736039"/>
            <a:ext cx="866896" cy="838317"/>
          </a:xfrm>
          <a:prstGeom prst="rect">
            <a:avLst/>
          </a:prstGeom>
        </p:spPr>
      </p:pic>
      <p:pic>
        <p:nvPicPr>
          <p:cNvPr id="9" name="Picture 8">
            <a:extLst>
              <a:ext uri="{FF2B5EF4-FFF2-40B4-BE49-F238E27FC236}">
                <a16:creationId xmlns:a16="http://schemas.microsoft.com/office/drawing/2014/main" xmlns="" id="{EED0D9AC-08ED-4E3E-94B7-B1B05880279F}"/>
              </a:ext>
            </a:extLst>
          </p:cNvPr>
          <p:cNvPicPr>
            <a:picLocks noChangeAspect="1"/>
          </p:cNvPicPr>
          <p:nvPr/>
        </p:nvPicPr>
        <p:blipFill>
          <a:blip r:embed="rId7"/>
          <a:stretch>
            <a:fillRect/>
          </a:stretch>
        </p:blipFill>
        <p:spPr>
          <a:xfrm>
            <a:off x="3375517" y="516933"/>
            <a:ext cx="8298237" cy="438211"/>
          </a:xfrm>
          <a:prstGeom prst="rect">
            <a:avLst/>
          </a:prstGeom>
        </p:spPr>
      </p:pic>
      <p:pic>
        <p:nvPicPr>
          <p:cNvPr id="11" name="Picture 10">
            <a:extLst>
              <a:ext uri="{FF2B5EF4-FFF2-40B4-BE49-F238E27FC236}">
                <a16:creationId xmlns:a16="http://schemas.microsoft.com/office/drawing/2014/main" xmlns="" id="{29DBDBC9-2ABB-4C55-ABDB-73401D33669F}"/>
              </a:ext>
            </a:extLst>
          </p:cNvPr>
          <p:cNvPicPr>
            <a:picLocks noChangeAspect="1"/>
          </p:cNvPicPr>
          <p:nvPr/>
        </p:nvPicPr>
        <p:blipFill>
          <a:blip r:embed="rId8"/>
          <a:stretch>
            <a:fillRect/>
          </a:stretch>
        </p:blipFill>
        <p:spPr>
          <a:xfrm>
            <a:off x="3365989" y="1013937"/>
            <a:ext cx="8307765" cy="1086002"/>
          </a:xfrm>
          <a:prstGeom prst="rect">
            <a:avLst/>
          </a:prstGeom>
        </p:spPr>
      </p:pic>
      <p:pic>
        <p:nvPicPr>
          <p:cNvPr id="13" name="Picture 12">
            <a:extLst>
              <a:ext uri="{FF2B5EF4-FFF2-40B4-BE49-F238E27FC236}">
                <a16:creationId xmlns:a16="http://schemas.microsoft.com/office/drawing/2014/main" xmlns="" id="{0AAB6CFD-E62F-425D-82C5-3B9A71CEBB76}"/>
              </a:ext>
            </a:extLst>
          </p:cNvPr>
          <p:cNvPicPr>
            <a:picLocks noChangeAspect="1"/>
          </p:cNvPicPr>
          <p:nvPr/>
        </p:nvPicPr>
        <p:blipFill>
          <a:blip r:embed="rId9"/>
          <a:stretch>
            <a:fillRect/>
          </a:stretch>
        </p:blipFill>
        <p:spPr>
          <a:xfrm>
            <a:off x="2518147" y="2601948"/>
            <a:ext cx="857370" cy="2124371"/>
          </a:xfrm>
          <a:prstGeom prst="rect">
            <a:avLst/>
          </a:prstGeom>
        </p:spPr>
      </p:pic>
      <p:pic>
        <p:nvPicPr>
          <p:cNvPr id="15" name="Picture 14">
            <a:extLst>
              <a:ext uri="{FF2B5EF4-FFF2-40B4-BE49-F238E27FC236}">
                <a16:creationId xmlns:a16="http://schemas.microsoft.com/office/drawing/2014/main" xmlns="" id="{CE781594-1043-4177-9024-D64AC27CA2BB}"/>
              </a:ext>
            </a:extLst>
          </p:cNvPr>
          <p:cNvPicPr>
            <a:picLocks noChangeAspect="1"/>
          </p:cNvPicPr>
          <p:nvPr/>
        </p:nvPicPr>
        <p:blipFill>
          <a:blip r:embed="rId10"/>
          <a:stretch>
            <a:fillRect/>
          </a:stretch>
        </p:blipFill>
        <p:spPr>
          <a:xfrm>
            <a:off x="3385043" y="2211368"/>
            <a:ext cx="8307765" cy="781159"/>
          </a:xfrm>
          <a:prstGeom prst="rect">
            <a:avLst/>
          </a:prstGeom>
        </p:spPr>
      </p:pic>
      <p:pic>
        <p:nvPicPr>
          <p:cNvPr id="17" name="Picture 16">
            <a:extLst>
              <a:ext uri="{FF2B5EF4-FFF2-40B4-BE49-F238E27FC236}">
                <a16:creationId xmlns:a16="http://schemas.microsoft.com/office/drawing/2014/main" xmlns="" id="{400132D4-CA6F-4EDF-9C00-7DED7BFF6473}"/>
              </a:ext>
            </a:extLst>
          </p:cNvPr>
          <p:cNvPicPr>
            <a:picLocks noChangeAspect="1"/>
          </p:cNvPicPr>
          <p:nvPr/>
        </p:nvPicPr>
        <p:blipFill>
          <a:blip r:embed="rId11"/>
          <a:stretch>
            <a:fillRect/>
          </a:stretch>
        </p:blipFill>
        <p:spPr>
          <a:xfrm>
            <a:off x="3385043" y="3011044"/>
            <a:ext cx="8307765" cy="1114581"/>
          </a:xfrm>
          <a:prstGeom prst="rect">
            <a:avLst/>
          </a:prstGeom>
        </p:spPr>
      </p:pic>
      <p:pic>
        <p:nvPicPr>
          <p:cNvPr id="19" name="Picture 18">
            <a:extLst>
              <a:ext uri="{FF2B5EF4-FFF2-40B4-BE49-F238E27FC236}">
                <a16:creationId xmlns:a16="http://schemas.microsoft.com/office/drawing/2014/main" xmlns="" id="{A5CF612C-C801-4284-9243-1A744B1247EB}"/>
              </a:ext>
            </a:extLst>
          </p:cNvPr>
          <p:cNvPicPr>
            <a:picLocks noChangeAspect="1"/>
          </p:cNvPicPr>
          <p:nvPr/>
        </p:nvPicPr>
        <p:blipFill>
          <a:blip r:embed="rId12"/>
          <a:stretch>
            <a:fillRect/>
          </a:stretch>
        </p:blipFill>
        <p:spPr>
          <a:xfrm>
            <a:off x="3396555" y="4125625"/>
            <a:ext cx="8307765" cy="1133633"/>
          </a:xfrm>
          <a:prstGeom prst="rect">
            <a:avLst/>
          </a:prstGeom>
        </p:spPr>
      </p:pic>
      <p:pic>
        <p:nvPicPr>
          <p:cNvPr id="21" name="Picture 20">
            <a:extLst>
              <a:ext uri="{FF2B5EF4-FFF2-40B4-BE49-F238E27FC236}">
                <a16:creationId xmlns:a16="http://schemas.microsoft.com/office/drawing/2014/main" xmlns="" id="{FAA1092E-F800-4300-B820-C0F9106568F4}"/>
              </a:ext>
            </a:extLst>
          </p:cNvPr>
          <p:cNvPicPr>
            <a:picLocks noChangeAspect="1"/>
          </p:cNvPicPr>
          <p:nvPr/>
        </p:nvPicPr>
        <p:blipFill>
          <a:blip r:embed="rId13"/>
          <a:stretch>
            <a:fillRect/>
          </a:stretch>
        </p:blipFill>
        <p:spPr>
          <a:xfrm>
            <a:off x="2518147" y="5658688"/>
            <a:ext cx="838317" cy="619211"/>
          </a:xfrm>
          <a:prstGeom prst="rect">
            <a:avLst/>
          </a:prstGeom>
        </p:spPr>
      </p:pic>
      <p:pic>
        <p:nvPicPr>
          <p:cNvPr id="23" name="Picture 22">
            <a:extLst>
              <a:ext uri="{FF2B5EF4-FFF2-40B4-BE49-F238E27FC236}">
                <a16:creationId xmlns:a16="http://schemas.microsoft.com/office/drawing/2014/main" xmlns="" id="{8389031A-5ACC-43CF-B228-5AFD7918B6BD}"/>
              </a:ext>
            </a:extLst>
          </p:cNvPr>
          <p:cNvPicPr>
            <a:picLocks noChangeAspect="1"/>
          </p:cNvPicPr>
          <p:nvPr/>
        </p:nvPicPr>
        <p:blipFill>
          <a:blip r:embed="rId14"/>
          <a:stretch>
            <a:fillRect/>
          </a:stretch>
        </p:blipFill>
        <p:spPr>
          <a:xfrm>
            <a:off x="3370428" y="5406239"/>
            <a:ext cx="8333892" cy="1124107"/>
          </a:xfrm>
          <a:prstGeom prst="rect">
            <a:avLst/>
          </a:prstGeom>
        </p:spPr>
      </p:pic>
    </p:spTree>
    <p:extLst>
      <p:ext uri="{BB962C8B-B14F-4D97-AF65-F5344CB8AC3E}">
        <p14:creationId xmlns:p14="http://schemas.microsoft.com/office/powerpoint/2010/main" val="119234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2000" fill="hold"/>
                                        <p:tgtEl>
                                          <p:spTgt spid="13"/>
                                        </p:tgtEl>
                                        <p:attrNameLst>
                                          <p:attrName>ppt_x</p:attrName>
                                        </p:attrNameLst>
                                      </p:cBhvr>
                                      <p:tavLst>
                                        <p:tav tm="0">
                                          <p:val>
                                            <p:strVal val="#ppt_x"/>
                                          </p:val>
                                        </p:tav>
                                        <p:tav tm="100000">
                                          <p:val>
                                            <p:strVal val="#ppt_x"/>
                                          </p:val>
                                        </p:tav>
                                      </p:tavLst>
                                    </p:anim>
                                    <p:anim calcmode="lin" valueType="num">
                                      <p:cBhvr additive="base">
                                        <p:cTn id="31" dur="2000" fill="hold"/>
                                        <p:tgtEl>
                                          <p:spTgt spid="13"/>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2000" fill="hold"/>
                                        <p:tgtEl>
                                          <p:spTgt spid="15"/>
                                        </p:tgtEl>
                                        <p:attrNameLst>
                                          <p:attrName>ppt_x</p:attrName>
                                        </p:attrNameLst>
                                      </p:cBhvr>
                                      <p:tavLst>
                                        <p:tav tm="0">
                                          <p:val>
                                            <p:strVal val="#ppt_x"/>
                                          </p:val>
                                        </p:tav>
                                        <p:tav tm="100000">
                                          <p:val>
                                            <p:strVal val="#ppt_x"/>
                                          </p:val>
                                        </p:tav>
                                      </p:tavLst>
                                    </p:anim>
                                    <p:anim calcmode="lin" valueType="num">
                                      <p:cBhvr additive="base">
                                        <p:cTn id="35" dur="2000" fill="hold"/>
                                        <p:tgtEl>
                                          <p:spTgt spid="15"/>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2000" fill="hold"/>
                                        <p:tgtEl>
                                          <p:spTgt spid="17"/>
                                        </p:tgtEl>
                                        <p:attrNameLst>
                                          <p:attrName>ppt_x</p:attrName>
                                        </p:attrNameLst>
                                      </p:cBhvr>
                                      <p:tavLst>
                                        <p:tav tm="0">
                                          <p:val>
                                            <p:strVal val="#ppt_x"/>
                                          </p:val>
                                        </p:tav>
                                        <p:tav tm="100000">
                                          <p:val>
                                            <p:strVal val="#ppt_x"/>
                                          </p:val>
                                        </p:tav>
                                      </p:tavLst>
                                    </p:anim>
                                    <p:anim calcmode="lin" valueType="num">
                                      <p:cBhvr additive="base">
                                        <p:cTn id="39" dur="2000" fill="hold"/>
                                        <p:tgtEl>
                                          <p:spTgt spid="17"/>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2000" fill="hold"/>
                                        <p:tgtEl>
                                          <p:spTgt spid="19"/>
                                        </p:tgtEl>
                                        <p:attrNameLst>
                                          <p:attrName>ppt_x</p:attrName>
                                        </p:attrNameLst>
                                      </p:cBhvr>
                                      <p:tavLst>
                                        <p:tav tm="0">
                                          <p:val>
                                            <p:strVal val="#ppt_x"/>
                                          </p:val>
                                        </p:tav>
                                        <p:tav tm="100000">
                                          <p:val>
                                            <p:strVal val="#ppt_x"/>
                                          </p:val>
                                        </p:tav>
                                      </p:tavLst>
                                    </p:anim>
                                    <p:anim calcmode="lin" valueType="num">
                                      <p:cBhvr additive="base">
                                        <p:cTn id="43" dur="20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5"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2000"/>
                                        <p:tgtEl>
                                          <p:spTgt spid="21"/>
                                        </p:tgtEl>
                                      </p:cBhvr>
                                    </p:animEffect>
                                    <p:anim calcmode="lin" valueType="num">
                                      <p:cBhvr>
                                        <p:cTn id="49" dur="2000" fill="hold"/>
                                        <p:tgtEl>
                                          <p:spTgt spid="21"/>
                                        </p:tgtEl>
                                        <p:attrNameLst>
                                          <p:attrName>ppt_w</p:attrName>
                                        </p:attrNameLst>
                                      </p:cBhvr>
                                      <p:tavLst>
                                        <p:tav tm="0" fmla="#ppt_w*sin(2.5*pi*$)">
                                          <p:val>
                                            <p:fltVal val="0"/>
                                          </p:val>
                                        </p:tav>
                                        <p:tav tm="100000">
                                          <p:val>
                                            <p:fltVal val="1"/>
                                          </p:val>
                                        </p:tav>
                                      </p:tavLst>
                                    </p:anim>
                                    <p:anim calcmode="lin" valueType="num">
                                      <p:cBhvr>
                                        <p:cTn id="50" dur="2000" fill="hold"/>
                                        <p:tgtEl>
                                          <p:spTgt spid="21"/>
                                        </p:tgtEl>
                                        <p:attrNameLst>
                                          <p:attrName>ppt_h</p:attrName>
                                        </p:attrNameLst>
                                      </p:cBhvr>
                                      <p:tavLst>
                                        <p:tav tm="0">
                                          <p:val>
                                            <p:strVal val="#ppt_h"/>
                                          </p:val>
                                        </p:tav>
                                        <p:tav tm="100000">
                                          <p:val>
                                            <p:strVal val="#ppt_h"/>
                                          </p:val>
                                        </p:tav>
                                      </p:tavLst>
                                    </p:anim>
                                  </p:childTnLst>
                                </p:cTn>
                              </p:par>
                              <p:par>
                                <p:cTn id="51" presetID="45"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2000"/>
                                        <p:tgtEl>
                                          <p:spTgt spid="23"/>
                                        </p:tgtEl>
                                      </p:cBhvr>
                                    </p:animEffect>
                                    <p:anim calcmode="lin" valueType="num">
                                      <p:cBhvr>
                                        <p:cTn id="54" dur="2000" fill="hold"/>
                                        <p:tgtEl>
                                          <p:spTgt spid="23"/>
                                        </p:tgtEl>
                                        <p:attrNameLst>
                                          <p:attrName>ppt_w</p:attrName>
                                        </p:attrNameLst>
                                      </p:cBhvr>
                                      <p:tavLst>
                                        <p:tav tm="0" fmla="#ppt_w*sin(2.5*pi*$)">
                                          <p:val>
                                            <p:fltVal val="0"/>
                                          </p:val>
                                        </p:tav>
                                        <p:tav tm="100000">
                                          <p:val>
                                            <p:fltVal val="1"/>
                                          </p:val>
                                        </p:tav>
                                      </p:tavLst>
                                    </p:anim>
                                    <p:anim calcmode="lin" valueType="num">
                                      <p:cBhvr>
                                        <p:cTn id="55" dur="20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xmlns="" id="{79A0A182-6A05-50CB-AA92-92010C13EB45}"/>
              </a:ext>
            </a:extLst>
          </p:cNvPr>
          <p:cNvSpPr txBox="1"/>
          <p:nvPr/>
        </p:nvSpPr>
        <p:spPr>
          <a:xfrm>
            <a:off x="1772276" y="167994"/>
            <a:ext cx="9954640" cy="913070"/>
          </a:xfrm>
          <a:prstGeom prst="rect">
            <a:avLst/>
          </a:prstGeom>
          <a:solidFill>
            <a:schemeClr val="bg1"/>
          </a:solidFill>
          <a:ln>
            <a:noFill/>
          </a:ln>
        </p:spPr>
        <p:txBody>
          <a:bodyPr wrap="square">
            <a:spAutoFit/>
          </a:bodyPr>
          <a:lstStyle/>
          <a:p>
            <a:pPr>
              <a:lnSpc>
                <a:spcPts val="2880"/>
              </a:lnSpc>
              <a:spcBef>
                <a:spcPts val="300"/>
              </a:spcBef>
              <a:spcAft>
                <a:spcPts val="300"/>
              </a:spcAft>
            </a:pPr>
            <a:r>
              <a:rPr lang="vi-VN" sz="2400" b="1" dirty="0">
                <a:solidFill>
                  <a:srgbClr val="FF0000"/>
                </a:solidFill>
                <a:latin typeface="TimesNewRomanPSMT"/>
              </a:rPr>
              <a:t>Luyện tập mục I</a:t>
            </a:r>
            <a:r>
              <a:rPr lang="en-US" sz="2400" b="1" dirty="0">
                <a:solidFill>
                  <a:srgbClr val="FF0000"/>
                </a:solidFill>
                <a:latin typeface="TimesNewRomanPSMT"/>
              </a:rPr>
              <a:t>II (PA1)             </a:t>
            </a:r>
          </a:p>
          <a:p>
            <a:pPr algn="ctr">
              <a:lnSpc>
                <a:spcPts val="2880"/>
              </a:lnSpc>
              <a:spcBef>
                <a:spcPts val="300"/>
              </a:spcBef>
              <a:spcAft>
                <a:spcPts val="300"/>
              </a:spcAft>
            </a:pPr>
            <a:r>
              <a:rPr lang="en-US" sz="2800" b="1" dirty="0" err="1">
                <a:ln w="22225">
                  <a:solidFill>
                    <a:srgbClr val="7030A0"/>
                  </a:solidFill>
                  <a:prstDash val="solid"/>
                </a:ln>
                <a:solidFill>
                  <a:schemeClr val="accent2">
                    <a:lumMod val="40000"/>
                    <a:lumOff val="60000"/>
                  </a:schemeClr>
                </a:solidFill>
                <a:latin typeface="TimesNewRomanPSMT"/>
              </a:rPr>
              <a:t>Trò</a:t>
            </a:r>
            <a:r>
              <a:rPr lang="en-US" sz="2800" b="1" dirty="0">
                <a:ln w="22225">
                  <a:solidFill>
                    <a:srgbClr val="7030A0"/>
                  </a:solidFill>
                  <a:prstDash val="solid"/>
                </a:ln>
                <a:solidFill>
                  <a:schemeClr val="accent2">
                    <a:lumMod val="40000"/>
                    <a:lumOff val="60000"/>
                  </a:schemeClr>
                </a:solidFill>
                <a:latin typeface="TimesNewRomanPSMT"/>
              </a:rPr>
              <a:t> </a:t>
            </a:r>
            <a:r>
              <a:rPr lang="en-US" sz="2800" b="1" dirty="0" err="1">
                <a:ln w="22225">
                  <a:solidFill>
                    <a:srgbClr val="7030A0"/>
                  </a:solidFill>
                  <a:prstDash val="solid"/>
                </a:ln>
                <a:solidFill>
                  <a:schemeClr val="accent2">
                    <a:lumMod val="40000"/>
                    <a:lumOff val="60000"/>
                  </a:schemeClr>
                </a:solidFill>
                <a:latin typeface="TimesNewRomanPSMT"/>
              </a:rPr>
              <a:t>chơi</a:t>
            </a:r>
            <a:r>
              <a:rPr lang="en-GB" sz="2800" b="1" dirty="0">
                <a:ln w="22225">
                  <a:solidFill>
                    <a:srgbClr val="7030A0"/>
                  </a:solidFill>
                  <a:prstDash val="solid"/>
                </a:ln>
                <a:solidFill>
                  <a:schemeClr val="accent2">
                    <a:lumMod val="40000"/>
                    <a:lumOff val="60000"/>
                  </a:schemeClr>
                </a:solidFill>
                <a:latin typeface="TimesNewRomanPSMT"/>
              </a:rPr>
              <a:t> “GIẢI Ô CHỮ” </a:t>
            </a:r>
          </a:p>
        </p:txBody>
      </p:sp>
      <p:sp>
        <p:nvSpPr>
          <p:cNvPr id="7" name="TextBox 6">
            <a:extLst>
              <a:ext uri="{FF2B5EF4-FFF2-40B4-BE49-F238E27FC236}">
                <a16:creationId xmlns:a16="http://schemas.microsoft.com/office/drawing/2014/main" xmlns="" id="{24FC99A4-0D89-CE83-B34C-1C0A7F702AEA}"/>
              </a:ext>
            </a:extLst>
          </p:cNvPr>
          <p:cNvSpPr txBox="1"/>
          <p:nvPr/>
        </p:nvSpPr>
        <p:spPr>
          <a:xfrm>
            <a:off x="7015842" y="6270301"/>
            <a:ext cx="1516357" cy="400110"/>
          </a:xfrm>
          <a:prstGeom prst="rect">
            <a:avLst/>
          </a:prstGeom>
          <a:noFill/>
        </p:spPr>
        <p:txBody>
          <a:bodyPr wrap="square">
            <a:spAutoFit/>
          </a:bodyPr>
          <a:lstStyle/>
          <a:p>
            <a:pPr algn="r"/>
            <a:r>
              <a:rPr lang="vi-VN" sz="2000" b="1" dirty="0">
                <a:latin typeface="TimesNewRomanPSMT"/>
              </a:rPr>
              <a:t>Bảng ô chữ</a:t>
            </a:r>
            <a:endParaRPr lang="x-none" sz="2000" b="1" dirty="0"/>
          </a:p>
        </p:txBody>
      </p:sp>
      <p:sp>
        <p:nvSpPr>
          <p:cNvPr id="10" name="TextBox 9">
            <a:extLst>
              <a:ext uri="{FF2B5EF4-FFF2-40B4-BE49-F238E27FC236}">
                <a16:creationId xmlns:a16="http://schemas.microsoft.com/office/drawing/2014/main" xmlns="" id="{E8803EE0-7835-3C26-1482-188A813C455B}"/>
              </a:ext>
            </a:extLst>
          </p:cNvPr>
          <p:cNvSpPr txBox="1"/>
          <p:nvPr/>
        </p:nvSpPr>
        <p:spPr>
          <a:xfrm>
            <a:off x="182036" y="1331611"/>
            <a:ext cx="2686293" cy="4688143"/>
          </a:xfrm>
          <a:prstGeom prst="rect">
            <a:avLst/>
          </a:prstGeom>
          <a:solidFill>
            <a:schemeClr val="accent2">
              <a:lumMod val="40000"/>
              <a:lumOff val="60000"/>
            </a:schemeClr>
          </a:solidFill>
          <a:ln>
            <a:solidFill>
              <a:srgbClr val="00B050"/>
            </a:solidFill>
          </a:ln>
        </p:spPr>
        <p:txBody>
          <a:bodyPr wrap="square">
            <a:spAutoFit/>
          </a:bodyPr>
          <a:lstStyle/>
          <a:p>
            <a:pPr marL="269875" indent="-269875" algn="just">
              <a:lnSpc>
                <a:spcPts val="2880"/>
              </a:lnSpc>
              <a:spcBef>
                <a:spcPts val="300"/>
              </a:spcBef>
              <a:spcAft>
                <a:spcPts val="300"/>
              </a:spcAft>
              <a:buFont typeface="+mj-lt"/>
              <a:buAutoNum type="arabicPeriod"/>
            </a:pPr>
            <a:r>
              <a:rPr lang="vi-VN" sz="2400" dirty="0">
                <a:latin typeface="TimesNewRomanPSMT"/>
              </a:rPr>
              <a:t>Tìm</a:t>
            </a:r>
            <a:r>
              <a:rPr lang="vi-VN" sz="2400" dirty="0">
                <a:effectLst/>
                <a:latin typeface="TimesNewRomanPSMT"/>
              </a:rPr>
              <a:t> </a:t>
            </a:r>
            <a:r>
              <a:rPr lang="en-US" sz="2400" dirty="0">
                <a:solidFill>
                  <a:srgbClr val="00A23A"/>
                </a:solidFill>
                <a:latin typeface="TimesNewRomanPSMT"/>
              </a:rPr>
              <a:t>6</a:t>
            </a:r>
            <a:r>
              <a:rPr lang="vi-VN" sz="2400" dirty="0">
                <a:effectLst/>
                <a:latin typeface="TimesNewRomanPSMT"/>
              </a:rPr>
              <a:t> từ ngữ hàng ngang </a:t>
            </a:r>
            <a:r>
              <a:rPr lang="en-GB" sz="2400" dirty="0" err="1">
                <a:effectLst/>
                <a:latin typeface="TimesNewRomanPSMT"/>
              </a:rPr>
              <a:t>trong</a:t>
            </a:r>
            <a:r>
              <a:rPr lang="en-GB" sz="2400" dirty="0">
                <a:effectLst/>
                <a:latin typeface="TimesNewRomanPSMT"/>
              </a:rPr>
              <a:t> </a:t>
            </a:r>
            <a:r>
              <a:rPr lang="en-GB" sz="2400" b="1" dirty="0" err="1">
                <a:latin typeface="TimesNewRomanPSMT"/>
              </a:rPr>
              <a:t>B</a:t>
            </a:r>
            <a:r>
              <a:rPr lang="en-GB" sz="2400" b="1" dirty="0" err="1">
                <a:effectLst/>
                <a:latin typeface="TimesNewRomanPSMT"/>
              </a:rPr>
              <a:t>ảng</a:t>
            </a:r>
            <a:r>
              <a:rPr lang="en-GB" sz="2400" b="1" dirty="0">
                <a:effectLst/>
                <a:latin typeface="TimesNewRomanPSMT"/>
              </a:rPr>
              <a:t> ô </a:t>
            </a:r>
            <a:r>
              <a:rPr lang="en-GB" sz="2400" b="1" dirty="0" err="1">
                <a:effectLst/>
                <a:latin typeface="TimesNewRomanPSMT"/>
              </a:rPr>
              <a:t>chữ</a:t>
            </a:r>
            <a:r>
              <a:rPr lang="en-GB" sz="2400" dirty="0">
                <a:effectLst/>
                <a:latin typeface="TimesNewRomanPSMT"/>
              </a:rPr>
              <a:t> </a:t>
            </a:r>
            <a:r>
              <a:rPr lang="vi-VN" sz="2400" dirty="0">
                <a:effectLst/>
                <a:latin typeface="TimesNewRomanPSMT"/>
              </a:rPr>
              <a:t>biết các từ ngữ này được sử dụng trong </a:t>
            </a:r>
            <a:r>
              <a:rPr lang="vi-VN" sz="2400" dirty="0">
                <a:solidFill>
                  <a:srgbClr val="00A23A"/>
                </a:solidFill>
                <a:effectLst/>
                <a:latin typeface="TimesNewRomanPSMT"/>
              </a:rPr>
              <a:t>mục I</a:t>
            </a:r>
            <a:r>
              <a:rPr lang="en-US" sz="2400" dirty="0">
                <a:solidFill>
                  <a:srgbClr val="00A23A"/>
                </a:solidFill>
                <a:effectLst/>
                <a:latin typeface="TimesNewRomanPSMT"/>
              </a:rPr>
              <a:t>II</a:t>
            </a:r>
            <a:r>
              <a:rPr lang="vi-VN" sz="2400" dirty="0">
                <a:solidFill>
                  <a:srgbClr val="00A23A"/>
                </a:solidFill>
                <a:effectLst/>
                <a:latin typeface="TimesNewRomanPSMT"/>
              </a:rPr>
              <a:t> Bài </a:t>
            </a:r>
            <a:r>
              <a:rPr lang="en-GB" sz="2400" dirty="0">
                <a:solidFill>
                  <a:srgbClr val="00A23A"/>
                </a:solidFill>
                <a:effectLst/>
                <a:latin typeface="TimesNewRomanPSMT"/>
              </a:rPr>
              <a:t>1</a:t>
            </a:r>
            <a:r>
              <a:rPr lang="vi-VN" sz="2400" dirty="0">
                <a:solidFill>
                  <a:srgbClr val="00A23A"/>
                </a:solidFill>
                <a:effectLst/>
                <a:latin typeface="TimesNewRomanPSMT"/>
              </a:rPr>
              <a:t> SGK</a:t>
            </a:r>
            <a:r>
              <a:rPr lang="en-GB" sz="2400" dirty="0">
                <a:effectLst/>
                <a:latin typeface="TimesNewRomanPSMT"/>
              </a:rPr>
              <a:t>, </a:t>
            </a:r>
            <a:r>
              <a:rPr lang="en-GB" sz="2400" dirty="0" err="1">
                <a:effectLst/>
                <a:latin typeface="TimesNewRomanPSMT"/>
              </a:rPr>
              <a:t>từ</a:t>
            </a:r>
            <a:r>
              <a:rPr lang="en-GB" sz="2400" dirty="0">
                <a:effectLst/>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ô </a:t>
            </a:r>
            <a:r>
              <a:rPr lang="en-GB" sz="2400" dirty="0" err="1">
                <a:latin typeface="TimesNewRomanPSMT"/>
              </a:rPr>
              <a:t>chữ</a:t>
            </a:r>
            <a:r>
              <a:rPr lang="en-GB" sz="2400" dirty="0">
                <a:latin typeface="TimesNewRomanPSMT"/>
              </a:rPr>
              <a:t> </a:t>
            </a:r>
            <a:r>
              <a:rPr lang="en-GB" sz="2400" dirty="0" err="1">
                <a:latin typeface="TimesNewRomanPSMT"/>
              </a:rPr>
              <a:t>hàng</a:t>
            </a:r>
            <a:r>
              <a:rPr lang="en-GB" sz="2400" dirty="0">
                <a:latin typeface="TimesNewRomanPSMT"/>
              </a:rPr>
              <a:t> </a:t>
            </a:r>
            <a:r>
              <a:rPr lang="en-GB" sz="2400" dirty="0" err="1">
                <a:latin typeface="TimesNewRomanPSMT"/>
              </a:rPr>
              <a:t>dọc</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p>
          <a:p>
            <a:pPr marL="269875" indent="-269875" algn="just">
              <a:lnSpc>
                <a:spcPts val="2880"/>
              </a:lnSpc>
              <a:spcBef>
                <a:spcPts val="300"/>
              </a:spcBef>
              <a:spcAft>
                <a:spcPts val="300"/>
              </a:spcAft>
              <a:buFont typeface="+mj-lt"/>
              <a:buAutoNum type="arabicPeriod"/>
            </a:pPr>
            <a:r>
              <a:rPr lang="en-GB" sz="2400" dirty="0" err="1">
                <a:effectLst/>
                <a:latin typeface="TimesNewRomanPSMT"/>
              </a:rPr>
              <a:t>N</a:t>
            </a:r>
            <a:r>
              <a:rPr lang="en-GB" sz="2400" dirty="0" err="1">
                <a:latin typeface="TimesNewRomanPSMT"/>
              </a:rPr>
              <a:t>êu</a:t>
            </a:r>
            <a:r>
              <a:rPr lang="en-GB" sz="2400" dirty="0">
                <a:latin typeface="TimesNewRomanPSMT"/>
              </a:rPr>
              <a:t> </a:t>
            </a:r>
            <a:r>
              <a:rPr lang="en-GB" sz="2400" dirty="0" err="1">
                <a:latin typeface="TimesNewRomanPSMT"/>
              </a:rPr>
              <a:t>thông</a:t>
            </a:r>
            <a:r>
              <a:rPr lang="en-GB" sz="2400" dirty="0">
                <a:latin typeface="TimesNewRomanPSMT"/>
              </a:rPr>
              <a:t> </a:t>
            </a:r>
            <a:r>
              <a:rPr lang="en-GB" sz="2400" dirty="0" err="1">
                <a:latin typeface="TimesNewRomanPSMT"/>
              </a:rPr>
              <a:t>điệp</a:t>
            </a:r>
            <a:r>
              <a:rPr lang="en-GB" sz="2400" dirty="0">
                <a:latin typeface="TimesNewRomanPSMT"/>
              </a:rPr>
              <a:t> </a:t>
            </a:r>
            <a:r>
              <a:rPr lang="en-GB" sz="2400" dirty="0" err="1">
                <a:latin typeface="TimesNewRomanPSMT"/>
              </a:rPr>
              <a:t>của</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p>
          <a:p>
            <a:pPr algn="just">
              <a:lnSpc>
                <a:spcPts val="2880"/>
              </a:lnSpc>
              <a:spcBef>
                <a:spcPts val="300"/>
              </a:spcBef>
              <a:spcAft>
                <a:spcPts val="300"/>
              </a:spcAft>
            </a:pPr>
            <a:endParaRPr lang="vi-VN" sz="2400" dirty="0">
              <a:effectLst/>
              <a:latin typeface="TimesNewRomanPSMT"/>
            </a:endParaRPr>
          </a:p>
        </p:txBody>
      </p:sp>
      <p:pic>
        <p:nvPicPr>
          <p:cNvPr id="11" name="Picture 10">
            <a:extLst>
              <a:ext uri="{FF2B5EF4-FFF2-40B4-BE49-F238E27FC236}">
                <a16:creationId xmlns:a16="http://schemas.microsoft.com/office/drawing/2014/main" xmlns="" id="{BC2055F6-4B55-4511-B5D4-ACDBC4F48002}"/>
              </a:ext>
            </a:extLst>
          </p:cNvPr>
          <p:cNvPicPr>
            <a:picLocks noChangeAspect="1"/>
          </p:cNvPicPr>
          <p:nvPr/>
        </p:nvPicPr>
        <p:blipFill>
          <a:blip r:embed="rId4"/>
          <a:stretch>
            <a:fillRect/>
          </a:stretch>
        </p:blipFill>
        <p:spPr>
          <a:xfrm>
            <a:off x="3243714" y="1331611"/>
            <a:ext cx="8766250" cy="4688143"/>
          </a:xfrm>
          <a:prstGeom prst="rect">
            <a:avLst/>
          </a:prstGeom>
          <a:ln>
            <a:solidFill>
              <a:srgbClr val="00B050"/>
            </a:solidFill>
          </a:ln>
        </p:spPr>
      </p:pic>
    </p:spTree>
    <p:extLst>
      <p:ext uri="{BB962C8B-B14F-4D97-AF65-F5344CB8AC3E}">
        <p14:creationId xmlns:p14="http://schemas.microsoft.com/office/powerpoint/2010/main" val="28722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2000"/>
                                        <p:tgtEl>
                                          <p:spTgt spid="5">
                                            <p:txEl>
                                              <p:pRg st="1" end="1"/>
                                            </p:txEl>
                                          </p:spTgt>
                                        </p:tgtEl>
                                      </p:cBhvr>
                                    </p:animEffect>
                                    <p:anim calcmode="lin" valueType="num">
                                      <p:cBhvr>
                                        <p:cTn id="26"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27"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2000"/>
                                        <p:tgtEl>
                                          <p:spTgt spid="11"/>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randombar(horizontal)">
                                      <p:cBhvr>
                                        <p:cTn id="35" dur="20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randombar(horizontal)">
                                      <p:cBhvr>
                                        <p:cTn id="4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xmlns="" id="{1BB20096-3D50-E4B3-BAC7-A3767F9B20E5}"/>
              </a:ext>
            </a:extLst>
          </p:cNvPr>
          <p:cNvSpPr txBox="1"/>
          <p:nvPr/>
        </p:nvSpPr>
        <p:spPr>
          <a:xfrm>
            <a:off x="1787689" y="709912"/>
            <a:ext cx="9464244" cy="6186437"/>
          </a:xfrm>
          <a:prstGeom prst="rect">
            <a:avLst/>
          </a:prstGeom>
          <a:solidFill>
            <a:schemeClr val="accent6">
              <a:lumMod val="40000"/>
              <a:lumOff val="60000"/>
            </a:schemeClr>
          </a:solidFill>
          <a:ln>
            <a:solidFill>
              <a:srgbClr val="00B050"/>
            </a:solidFill>
          </a:ln>
        </p:spPr>
        <p:txBody>
          <a:bodyPr wrap="square">
            <a:spAutoFit/>
          </a:bodyPr>
          <a:lstStyle/>
          <a:p>
            <a:pPr algn="just">
              <a:lnSpc>
                <a:spcPts val="2880"/>
              </a:lnSpc>
              <a:spcBef>
                <a:spcPts val="300"/>
              </a:spcBef>
              <a:spcAft>
                <a:spcPts val="300"/>
              </a:spcAft>
            </a:pPr>
            <a:r>
              <a:rPr lang="vi-VN" sz="2400" b="1">
                <a:solidFill>
                  <a:srgbClr val="FF0000"/>
                </a:solidFill>
                <a:latin typeface="TimesNewRomanPSMT"/>
              </a:rPr>
              <a:t>Quy tắc:  </a:t>
            </a:r>
          </a:p>
          <a:p>
            <a:pPr marL="342900" indent="-342900" algn="just">
              <a:lnSpc>
                <a:spcPts val="2880"/>
              </a:lnSpc>
              <a:spcBef>
                <a:spcPts val="300"/>
              </a:spcBef>
              <a:spcAft>
                <a:spcPts val="300"/>
              </a:spcAft>
              <a:buFont typeface="Wingdings" panose="05000000000000000000" pitchFamily="2" charset="2"/>
              <a:buChar char="v"/>
            </a:pPr>
            <a:r>
              <a:rPr lang="vi-VN" sz="2400">
                <a:latin typeface="TimesNewRomanPSMT"/>
              </a:rPr>
              <a:t>Thành l</a:t>
            </a:r>
            <a:r>
              <a:rPr lang="en-US" sz="2400">
                <a:latin typeface="TimesNewRomanPSMT"/>
              </a:rPr>
              <a:t>ập</a:t>
            </a:r>
            <a:r>
              <a:rPr lang="vi-VN" sz="2400">
                <a:latin typeface="TimesNewRomanPSMT"/>
              </a:rPr>
              <a:t> </a:t>
            </a:r>
            <a:r>
              <a:rPr lang="vi-VN" sz="2400">
                <a:solidFill>
                  <a:srgbClr val="00B050"/>
                </a:solidFill>
                <a:latin typeface="TimesNewRomanPSMT"/>
              </a:rPr>
              <a:t>4</a:t>
            </a:r>
            <a:r>
              <a:rPr lang="vi-VN" sz="2400">
                <a:latin typeface="TimesNewRomanPSMT"/>
              </a:rPr>
              <a:t> đ</a:t>
            </a:r>
            <a:r>
              <a:rPr lang="en-US" sz="2400">
                <a:latin typeface="TimesNewRomanPSMT"/>
              </a:rPr>
              <a:t>ội</a:t>
            </a:r>
            <a:r>
              <a:rPr lang="vi-VN" sz="2400">
                <a:latin typeface="TimesNewRomanPSMT"/>
              </a:rPr>
              <a:t> ch</a:t>
            </a:r>
            <a:r>
              <a:rPr lang="en-US" sz="2400">
                <a:latin typeface="TimesNewRomanPSMT"/>
              </a:rPr>
              <a:t>ơi</a:t>
            </a:r>
            <a:r>
              <a:rPr lang="vi-VN" sz="2400">
                <a:latin typeface="TimesNewRomanPSMT"/>
              </a:rPr>
              <a:t> và cử 1 HS làm thư kí. </a:t>
            </a:r>
            <a:endParaRPr lang="en-GB" sz="240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a:latin typeface="TimesNewRomanPSMT"/>
              </a:rPr>
              <a:t>Rút thăm: hai đội tìm </a:t>
            </a:r>
            <a:r>
              <a:rPr lang="en-GB" sz="2400">
                <a:solidFill>
                  <a:srgbClr val="00B050"/>
                </a:solidFill>
                <a:latin typeface="TimesNewRomanPSMT"/>
              </a:rPr>
              <a:t>3 </a:t>
            </a:r>
            <a:r>
              <a:rPr lang="en-GB" sz="2400">
                <a:latin typeface="TimesNewRomanPSMT"/>
              </a:rPr>
              <a:t>từ ngữ/đội, hai đội tìm</a:t>
            </a:r>
            <a:r>
              <a:rPr lang="en-GB" sz="2400">
                <a:solidFill>
                  <a:srgbClr val="00B050"/>
                </a:solidFill>
                <a:latin typeface="TimesNewRomanPSMT"/>
              </a:rPr>
              <a:t> 4 </a:t>
            </a:r>
            <a:r>
              <a:rPr lang="en-GB" sz="2400">
                <a:latin typeface="TimesNewRomanPSMT"/>
              </a:rPr>
              <a:t>từ ngữ/đội.</a:t>
            </a:r>
          </a:p>
          <a:p>
            <a:pPr marL="342900" indent="-342900" algn="just">
              <a:lnSpc>
                <a:spcPts val="2880"/>
              </a:lnSpc>
              <a:spcBef>
                <a:spcPts val="300"/>
              </a:spcBef>
              <a:spcAft>
                <a:spcPts val="300"/>
              </a:spcAft>
              <a:buFont typeface="Wingdings" panose="05000000000000000000" pitchFamily="2" charset="2"/>
              <a:buChar char="v"/>
            </a:pPr>
            <a:r>
              <a:rPr lang="en-GB" sz="2400">
                <a:latin typeface="TimesNewRomanPSMT"/>
              </a:rPr>
              <a:t>Thời gian suy nghĩ: </a:t>
            </a:r>
            <a:r>
              <a:rPr lang="en-GB" sz="2400">
                <a:solidFill>
                  <a:srgbClr val="00B050"/>
                </a:solidFill>
                <a:latin typeface="TimesNewRomanPSMT"/>
              </a:rPr>
              <a:t>15</a:t>
            </a:r>
            <a:r>
              <a:rPr lang="vi-VN" sz="2400">
                <a:solidFill>
                  <a:srgbClr val="00B050"/>
                </a:solidFill>
                <a:latin typeface="TimesNewRomanPSMT"/>
              </a:rPr>
              <a:t> </a:t>
            </a:r>
            <a:r>
              <a:rPr lang="vi-VN" sz="2400">
                <a:latin typeface="TimesNewRomanPSMT"/>
              </a:rPr>
              <a:t>gi</a:t>
            </a:r>
            <a:r>
              <a:rPr lang="en-US" sz="2400">
                <a:latin typeface="TimesNewRomanPSMT"/>
              </a:rPr>
              <a:t>â</a:t>
            </a:r>
            <a:r>
              <a:rPr lang="vi-VN" sz="2400">
                <a:latin typeface="TimesNewRomanPSMT"/>
              </a:rPr>
              <a:t>y/1 từ ngữ</a:t>
            </a:r>
            <a:r>
              <a:rPr lang="en-GB" sz="2400">
                <a:solidFill>
                  <a:srgbClr val="00B050"/>
                </a:solidFill>
                <a:latin typeface="TimesNewRomanPSMT"/>
              </a:rPr>
              <a:t>.</a:t>
            </a:r>
            <a:r>
              <a:rPr lang="vi-VN" sz="2400">
                <a:latin typeface="TimesNewRomanPSMT"/>
              </a:rPr>
              <a:t> </a:t>
            </a:r>
            <a:r>
              <a:rPr lang="en-GB" sz="2400">
                <a:latin typeface="TimesNewRomanPSMT"/>
              </a:rPr>
              <a:t>H</a:t>
            </a:r>
            <a:r>
              <a:rPr lang="vi-VN" sz="2400">
                <a:latin typeface="TimesNewRomanPSMT"/>
              </a:rPr>
              <a:t>ết </a:t>
            </a:r>
            <a:r>
              <a:rPr lang="en-GB" sz="2400">
                <a:solidFill>
                  <a:srgbClr val="00B050"/>
                </a:solidFill>
                <a:latin typeface="TimesNewRomanPSMT"/>
              </a:rPr>
              <a:t>15</a:t>
            </a:r>
            <a:r>
              <a:rPr lang="vi-VN" sz="2400">
                <a:latin typeface="TimesNewRomanPSMT"/>
              </a:rPr>
              <a:t> gi</a:t>
            </a:r>
            <a:r>
              <a:rPr lang="en-US" sz="2400">
                <a:latin typeface="TimesNewRomanPSMT"/>
              </a:rPr>
              <a:t>â</a:t>
            </a:r>
            <a:r>
              <a:rPr lang="vi-VN" sz="2400">
                <a:latin typeface="TimesNewRomanPSMT"/>
              </a:rPr>
              <a:t>y nếu đ</a:t>
            </a:r>
            <a:r>
              <a:rPr lang="en-US" sz="2400">
                <a:latin typeface="TimesNewRomanPSMT"/>
              </a:rPr>
              <a:t>ộ</a:t>
            </a:r>
            <a:r>
              <a:rPr lang="vi-VN" sz="2400">
                <a:latin typeface="TimesNewRomanPSMT"/>
              </a:rPr>
              <a:t>i ch</a:t>
            </a:r>
            <a:r>
              <a:rPr lang="en-US" sz="2400">
                <a:latin typeface="TimesNewRomanPSMT"/>
              </a:rPr>
              <a:t>ơi</a:t>
            </a:r>
            <a:r>
              <a:rPr lang="vi-VN" sz="2400">
                <a:latin typeface="TimesNewRomanPSMT"/>
              </a:rPr>
              <a:t> kh</a:t>
            </a:r>
            <a:r>
              <a:rPr lang="en-US" sz="2400">
                <a:latin typeface="TimesNewRomanPSMT"/>
              </a:rPr>
              <a:t>ô</a:t>
            </a:r>
            <a:r>
              <a:rPr lang="vi-VN" sz="2400">
                <a:latin typeface="TimesNewRomanPSMT"/>
              </a:rPr>
              <a:t>ng trả lời được thì các đ</a:t>
            </a:r>
            <a:r>
              <a:rPr lang="en-US" sz="2400">
                <a:latin typeface="TimesNewRomanPSMT"/>
              </a:rPr>
              <a:t>ộ</a:t>
            </a:r>
            <a:r>
              <a:rPr lang="vi-VN" sz="2400">
                <a:latin typeface="TimesNewRomanPSMT"/>
              </a:rPr>
              <a:t>i khác </a:t>
            </a:r>
            <a:r>
              <a:rPr lang="en-GB" sz="2400">
                <a:latin typeface="TimesNewRomanPSMT"/>
              </a:rPr>
              <a:t>có quyền </a:t>
            </a:r>
            <a:r>
              <a:rPr lang="vi-VN" sz="2400">
                <a:latin typeface="TimesNewRomanPSMT"/>
              </a:rPr>
              <a:t>trả lời cho đến khi tìm được từ ngữ.</a:t>
            </a:r>
            <a:endParaRPr lang="en-US" sz="240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a:latin typeface="TimesNewRomanPSMT"/>
              </a:rPr>
              <a:t>Mỗi từ ngữ tìm được cùng với ít nhất </a:t>
            </a:r>
            <a:r>
              <a:rPr lang="en-GB" sz="2400">
                <a:solidFill>
                  <a:srgbClr val="00B050"/>
                </a:solidFill>
                <a:latin typeface="TimesNewRomanPSMT"/>
              </a:rPr>
              <a:t>1</a:t>
            </a:r>
            <a:r>
              <a:rPr lang="en-GB" sz="2400">
                <a:latin typeface="TimesNewRomanPSMT"/>
              </a:rPr>
              <a:t> câu trích trong SGK (đã giới hạn) có sử dụng từ ngữ đó được tính </a:t>
            </a:r>
            <a:r>
              <a:rPr lang="en-GB" sz="2400">
                <a:solidFill>
                  <a:srgbClr val="00B050"/>
                </a:solidFill>
                <a:latin typeface="TimesNewRomanPSMT"/>
              </a:rPr>
              <a:t>5</a:t>
            </a:r>
            <a:r>
              <a:rPr lang="en-GB" sz="2400">
                <a:latin typeface="TimesNewRomanPSMT"/>
              </a:rPr>
              <a:t> điểm.</a:t>
            </a:r>
            <a:r>
              <a:rPr lang="vi-VN" sz="2400">
                <a:latin typeface="TimesNewRomanPSMT"/>
              </a:rPr>
              <a:t> </a:t>
            </a:r>
            <a:r>
              <a:rPr lang="en-US" sz="2400">
                <a:latin typeface="TimesNewRomanPSMT"/>
              </a:rPr>
              <a:t>Thành tích của đội là </a:t>
            </a:r>
            <a:r>
              <a:rPr lang="en-US" sz="2400">
                <a:solidFill>
                  <a:srgbClr val="00B050"/>
                </a:solidFill>
                <a:latin typeface="TimesNewRomanPSMT"/>
              </a:rPr>
              <a:t>trung bình cộng </a:t>
            </a:r>
            <a:r>
              <a:rPr lang="en-US" sz="2400">
                <a:latin typeface="TimesNewRomanPSMT"/>
              </a:rPr>
              <a:t>giữa tổng số điểm/số câu được giao.</a:t>
            </a:r>
            <a:endParaRPr lang="vi-VN" sz="240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US" sz="2400">
                <a:latin typeface="TimesNewRomanPSMT"/>
              </a:rPr>
              <a:t>K</a:t>
            </a:r>
            <a:r>
              <a:rPr lang="vi-VN" sz="2400">
                <a:latin typeface="TimesNewRomanPSMT"/>
              </a:rPr>
              <a:t>hi tìm được </a:t>
            </a:r>
            <a:r>
              <a:rPr lang="en-GB" sz="2400">
                <a:latin typeface="TimesNewRomanPSMT"/>
              </a:rPr>
              <a:t>các </a:t>
            </a:r>
            <a:r>
              <a:rPr lang="vi-VN" sz="2400">
                <a:latin typeface="TimesNewRomanPSMT"/>
              </a:rPr>
              <a:t>từ ngữ hàng ngang</a:t>
            </a:r>
            <a:r>
              <a:rPr lang="en-US" sz="2400">
                <a:latin typeface="TimesNewRomanPSMT"/>
              </a:rPr>
              <a:t> thì</a:t>
            </a:r>
            <a:r>
              <a:rPr lang="vi-VN" sz="2400">
                <a:latin typeface="TimesNewRomanPSMT"/>
              </a:rPr>
              <a:t> từ ngữ hàng dọc (từ khoá)</a:t>
            </a:r>
            <a:r>
              <a:rPr lang="en-US" sz="2400">
                <a:latin typeface="TimesNewRomanPSMT"/>
              </a:rPr>
              <a:t> hiện ra</a:t>
            </a:r>
            <a:r>
              <a:rPr lang="vi-VN" sz="2400">
                <a:latin typeface="TimesNewRomanPSMT"/>
              </a:rPr>
              <a:t>. </a:t>
            </a:r>
            <a:r>
              <a:rPr lang="en-US" sz="2400">
                <a:latin typeface="TimesNewRomanPSMT"/>
              </a:rPr>
              <a:t>Bốn</a:t>
            </a:r>
            <a:r>
              <a:rPr lang="vi-VN" sz="2400">
                <a:latin typeface="TimesNewRomanPSMT"/>
              </a:rPr>
              <a:t> đ</a:t>
            </a:r>
            <a:r>
              <a:rPr lang="en-US" sz="2400">
                <a:latin typeface="TimesNewRomanPSMT"/>
              </a:rPr>
              <a:t>ộ</a:t>
            </a:r>
            <a:r>
              <a:rPr lang="vi-VN" sz="2400">
                <a:latin typeface="TimesNewRomanPSMT"/>
              </a:rPr>
              <a:t>i n</a:t>
            </a:r>
            <a:r>
              <a:rPr lang="en-US" sz="2400">
                <a:latin typeface="TimesNewRomanPSMT"/>
              </a:rPr>
              <a:t>ê</a:t>
            </a:r>
            <a:r>
              <a:rPr lang="vi-VN" sz="2400">
                <a:latin typeface="TimesNewRomanPSMT"/>
              </a:rPr>
              <a:t>u th</a:t>
            </a:r>
            <a:r>
              <a:rPr lang="en-US" sz="2400">
                <a:latin typeface="TimesNewRomanPSMT"/>
              </a:rPr>
              <a:t>ô</a:t>
            </a:r>
            <a:r>
              <a:rPr lang="vi-VN" sz="2400">
                <a:latin typeface="TimesNewRomanPSMT"/>
              </a:rPr>
              <a:t>ng đi</a:t>
            </a:r>
            <a:r>
              <a:rPr lang="en-US" sz="2400">
                <a:latin typeface="TimesNewRomanPSMT"/>
              </a:rPr>
              <a:t>ệ</a:t>
            </a:r>
            <a:r>
              <a:rPr lang="vi-VN" sz="2400">
                <a:latin typeface="TimesNewRomanPSMT"/>
              </a:rPr>
              <a:t>p của từ khoá; th</a:t>
            </a:r>
            <a:r>
              <a:rPr lang="en-US" sz="2400">
                <a:latin typeface="TimesNewRomanPSMT"/>
              </a:rPr>
              <a:t>ô</a:t>
            </a:r>
            <a:r>
              <a:rPr lang="vi-VN" sz="2400">
                <a:latin typeface="TimesNewRomanPSMT"/>
              </a:rPr>
              <a:t>ng đi</a:t>
            </a:r>
            <a:r>
              <a:rPr lang="en-US" sz="2400">
                <a:latin typeface="TimesNewRomanPSMT"/>
              </a:rPr>
              <a:t>ệp</a:t>
            </a:r>
            <a:r>
              <a:rPr lang="vi-VN" sz="2400">
                <a:latin typeface="TimesNewRomanPSMT"/>
              </a:rPr>
              <a:t> đúng với từ khoá được</a:t>
            </a:r>
            <a:r>
              <a:rPr lang="en-GB" sz="2400">
                <a:latin typeface="TimesNewRomanPSMT"/>
              </a:rPr>
              <a:t> tính</a:t>
            </a:r>
            <a:r>
              <a:rPr lang="vi-VN" sz="2400">
                <a:latin typeface="TimesNewRomanPSMT"/>
              </a:rPr>
              <a:t> </a:t>
            </a:r>
            <a:r>
              <a:rPr lang="vi-VN" sz="2400">
                <a:solidFill>
                  <a:srgbClr val="00B050"/>
                </a:solidFill>
                <a:latin typeface="TimesNewRomanPSMT"/>
              </a:rPr>
              <a:t>5 điểm</a:t>
            </a:r>
            <a:r>
              <a:rPr lang="vi-VN" sz="2400">
                <a:latin typeface="TimesNewRomanPSMT"/>
              </a:rPr>
              <a:t>, th</a:t>
            </a:r>
            <a:r>
              <a:rPr lang="en-US" sz="2400">
                <a:latin typeface="TimesNewRomanPSMT"/>
              </a:rPr>
              <a:t>ôn</a:t>
            </a:r>
            <a:r>
              <a:rPr lang="vi-VN" sz="2400">
                <a:latin typeface="TimesNewRomanPSMT"/>
              </a:rPr>
              <a:t>g đi</a:t>
            </a:r>
            <a:r>
              <a:rPr lang="en-US" sz="2400">
                <a:latin typeface="TimesNewRomanPSMT"/>
              </a:rPr>
              <a:t>ệ</a:t>
            </a:r>
            <a:r>
              <a:rPr lang="vi-VN" sz="2400">
                <a:latin typeface="TimesNewRomanPSMT"/>
              </a:rPr>
              <a:t>p </a:t>
            </a:r>
            <a:r>
              <a:rPr lang="vi-VN" sz="2400">
                <a:solidFill>
                  <a:srgbClr val="00B050"/>
                </a:solidFill>
                <a:latin typeface="TimesNewRomanPSMT"/>
              </a:rPr>
              <a:t>đúng và hay</a:t>
            </a:r>
            <a:r>
              <a:rPr lang="vi-VN" sz="2400">
                <a:latin typeface="TimesNewRomanPSMT"/>
              </a:rPr>
              <a:t> được </a:t>
            </a:r>
            <a:r>
              <a:rPr lang="en-GB" sz="2400">
                <a:latin typeface="TimesNewRomanPSMT"/>
              </a:rPr>
              <a:t>tính </a:t>
            </a:r>
            <a:r>
              <a:rPr lang="vi-VN" sz="2400">
                <a:solidFill>
                  <a:srgbClr val="00B050"/>
                </a:solidFill>
                <a:latin typeface="TimesNewRomanPSMT"/>
              </a:rPr>
              <a:t>10 điểm.  </a:t>
            </a:r>
            <a:endParaRPr lang="en-US" sz="2400">
              <a:solidFill>
                <a:srgbClr val="00B050"/>
              </a:solidFill>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spc="-90">
                <a:latin typeface="TimesNewRomanPSMT"/>
              </a:rPr>
              <a:t>Thư kí c</a:t>
            </a:r>
            <a:r>
              <a:rPr lang="en-US" sz="2400" spc="-90">
                <a:latin typeface="TimesNewRomanPSMT"/>
              </a:rPr>
              <a:t>ô</a:t>
            </a:r>
            <a:r>
              <a:rPr lang="vi-VN" sz="2400" spc="-90">
                <a:latin typeface="TimesNewRomanPSMT"/>
              </a:rPr>
              <a:t>ng bố kết quả</a:t>
            </a:r>
            <a:r>
              <a:rPr lang="en-US" sz="2400" spc="-90">
                <a:latin typeface="TimesNewRomanPSMT"/>
              </a:rPr>
              <a:t>.</a:t>
            </a:r>
          </a:p>
          <a:p>
            <a:pPr marL="342900" indent="-342900" algn="just">
              <a:lnSpc>
                <a:spcPts val="2880"/>
              </a:lnSpc>
              <a:spcBef>
                <a:spcPts val="300"/>
              </a:spcBef>
              <a:spcAft>
                <a:spcPts val="300"/>
              </a:spcAft>
              <a:buFont typeface="Wingdings" panose="05000000000000000000" pitchFamily="2" charset="2"/>
              <a:buChar char="v"/>
            </a:pPr>
            <a:r>
              <a:rPr lang="vi-VN" sz="2400">
                <a:latin typeface="TimesNewRomanPSMT"/>
              </a:rPr>
              <a:t>GV nh</a:t>
            </a:r>
            <a:r>
              <a:rPr lang="en-US" sz="2400">
                <a:latin typeface="TimesNewRomanPSMT"/>
              </a:rPr>
              <a:t>ậ</a:t>
            </a:r>
            <a:r>
              <a:rPr lang="vi-VN" sz="2400">
                <a:latin typeface="TimesNewRomanPSMT"/>
              </a:rPr>
              <a:t>n xét, đánh giá. </a:t>
            </a:r>
            <a:endParaRPr lang="vi-VN" sz="2400" dirty="0"/>
          </a:p>
        </p:txBody>
      </p:sp>
    </p:spTree>
    <p:extLst>
      <p:ext uri="{BB962C8B-B14F-4D97-AF65-F5344CB8AC3E}">
        <p14:creationId xmlns:p14="http://schemas.microsoft.com/office/powerpoint/2010/main" val="281836690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âu 1">
            <a:hlinkClick r:id="rId3" action="ppaction://hlinksldjump"/>
            <a:extLst>
              <a:ext uri="{FF2B5EF4-FFF2-40B4-BE49-F238E27FC236}">
                <a16:creationId xmlns:a16="http://schemas.microsoft.com/office/drawing/2014/main" xmlns="" id="{381DCB7B-3E8E-FF9A-61FC-E908C252BEEA}"/>
              </a:ext>
            </a:extLst>
          </p:cNvPr>
          <p:cNvSpPr/>
          <p:nvPr/>
        </p:nvSpPr>
        <p:spPr>
          <a:xfrm>
            <a:off x="2177077" y="2217369"/>
            <a:ext cx="717200" cy="399683"/>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600" b="1" dirty="0">
                <a:latin typeface="UTM Avo" panose="02040603050506020204" pitchFamily="18" charset="0"/>
              </a:rPr>
              <a:t>1</a:t>
            </a:r>
            <a:endParaRPr lang="en-US" sz="1600" b="1" dirty="0">
              <a:latin typeface="UTM Avo" panose="02040603050506020204" pitchFamily="18" charset="0"/>
            </a:endParaRPr>
          </a:p>
        </p:txBody>
      </p:sp>
      <p:sp>
        <p:nvSpPr>
          <p:cNvPr id="39" name="Câu 2">
            <a:hlinkClick r:id="rId4" action="ppaction://hlinksldjump"/>
            <a:extLst>
              <a:ext uri="{FF2B5EF4-FFF2-40B4-BE49-F238E27FC236}">
                <a16:creationId xmlns:a16="http://schemas.microsoft.com/office/drawing/2014/main" xmlns="" id="{4109B69C-793F-0EAB-ADB6-3D1BE4A4FF14}"/>
              </a:ext>
            </a:extLst>
          </p:cNvPr>
          <p:cNvSpPr/>
          <p:nvPr/>
        </p:nvSpPr>
        <p:spPr>
          <a:xfrm>
            <a:off x="2177077" y="2704740"/>
            <a:ext cx="717200" cy="397428"/>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2</a:t>
            </a:r>
          </a:p>
        </p:txBody>
      </p:sp>
      <p:sp>
        <p:nvSpPr>
          <p:cNvPr id="47" name="Câu 3">
            <a:hlinkClick r:id="rId5" action="ppaction://hlinksldjump"/>
            <a:extLst>
              <a:ext uri="{FF2B5EF4-FFF2-40B4-BE49-F238E27FC236}">
                <a16:creationId xmlns:a16="http://schemas.microsoft.com/office/drawing/2014/main" xmlns="" id="{0E9F0CD2-85E8-3686-C492-1F416A7A0273}"/>
              </a:ext>
            </a:extLst>
          </p:cNvPr>
          <p:cNvSpPr/>
          <p:nvPr/>
        </p:nvSpPr>
        <p:spPr>
          <a:xfrm>
            <a:off x="2177077" y="3189856"/>
            <a:ext cx="717200" cy="39743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3</a:t>
            </a:r>
          </a:p>
        </p:txBody>
      </p:sp>
      <p:sp>
        <p:nvSpPr>
          <p:cNvPr id="48" name="Câu 4">
            <a:hlinkClick r:id="rId6" action="ppaction://hlinksldjump"/>
            <a:extLst>
              <a:ext uri="{FF2B5EF4-FFF2-40B4-BE49-F238E27FC236}">
                <a16:creationId xmlns:a16="http://schemas.microsoft.com/office/drawing/2014/main" xmlns="" id="{565542DC-28A0-11D1-EBA0-F196C60211D4}"/>
              </a:ext>
            </a:extLst>
          </p:cNvPr>
          <p:cNvSpPr/>
          <p:nvPr/>
        </p:nvSpPr>
        <p:spPr>
          <a:xfrm>
            <a:off x="2177077" y="3674974"/>
            <a:ext cx="717200" cy="399682"/>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4</a:t>
            </a:r>
          </a:p>
        </p:txBody>
      </p:sp>
      <p:sp>
        <p:nvSpPr>
          <p:cNvPr id="52" name="Câu 5">
            <a:hlinkClick r:id="rId7" action="ppaction://hlinksldjump"/>
            <a:extLst>
              <a:ext uri="{FF2B5EF4-FFF2-40B4-BE49-F238E27FC236}">
                <a16:creationId xmlns:a16="http://schemas.microsoft.com/office/drawing/2014/main" xmlns="" id="{26BE8DC0-C98C-2008-EA1F-7AFEDA5D7667}"/>
              </a:ext>
            </a:extLst>
          </p:cNvPr>
          <p:cNvSpPr/>
          <p:nvPr/>
        </p:nvSpPr>
        <p:spPr>
          <a:xfrm>
            <a:off x="2177077" y="4162344"/>
            <a:ext cx="717200" cy="397428"/>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5</a:t>
            </a:r>
          </a:p>
        </p:txBody>
      </p:sp>
      <p:sp>
        <p:nvSpPr>
          <p:cNvPr id="54" name="Câu 6">
            <a:hlinkClick r:id="rId8" action="ppaction://hlinksldjump"/>
            <a:extLst>
              <a:ext uri="{FF2B5EF4-FFF2-40B4-BE49-F238E27FC236}">
                <a16:creationId xmlns:a16="http://schemas.microsoft.com/office/drawing/2014/main" xmlns="" id="{1F8D9B89-5E09-B60A-7F45-C2140D316CC4}"/>
              </a:ext>
            </a:extLst>
          </p:cNvPr>
          <p:cNvSpPr/>
          <p:nvPr/>
        </p:nvSpPr>
        <p:spPr>
          <a:xfrm>
            <a:off x="2177077" y="4647460"/>
            <a:ext cx="717200" cy="39743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6</a:t>
            </a:r>
          </a:p>
        </p:txBody>
      </p:sp>
      <p:sp>
        <p:nvSpPr>
          <p:cNvPr id="60" name="Rectangle 59">
            <a:extLst>
              <a:ext uri="{FF2B5EF4-FFF2-40B4-BE49-F238E27FC236}">
                <a16:creationId xmlns:a16="http://schemas.microsoft.com/office/drawing/2014/main" xmlns="" id="{D6B0EE9A-CD6F-9BD4-9BA7-D7D4BAE01A59}"/>
              </a:ext>
            </a:extLst>
          </p:cNvPr>
          <p:cNvSpPr/>
          <p:nvPr/>
        </p:nvSpPr>
        <p:spPr>
          <a:xfrm>
            <a:off x="4471385" y="2702273"/>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61" name="Rectangle 60">
            <a:extLst>
              <a:ext uri="{FF2B5EF4-FFF2-40B4-BE49-F238E27FC236}">
                <a16:creationId xmlns:a16="http://schemas.microsoft.com/office/drawing/2014/main" xmlns="" id="{132CD73D-57DF-9ADD-1C0D-B74BE5D68F68}"/>
              </a:ext>
            </a:extLst>
          </p:cNvPr>
          <p:cNvSpPr/>
          <p:nvPr/>
        </p:nvSpPr>
        <p:spPr>
          <a:xfrm>
            <a:off x="4925534" y="2702273"/>
            <a:ext cx="373035" cy="39968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62" name="Rectangle 61">
            <a:extLst>
              <a:ext uri="{FF2B5EF4-FFF2-40B4-BE49-F238E27FC236}">
                <a16:creationId xmlns:a16="http://schemas.microsoft.com/office/drawing/2014/main" xmlns="" id="{019606E1-69CF-9077-1D15-F1791BAE585D}"/>
              </a:ext>
            </a:extLst>
          </p:cNvPr>
          <p:cNvSpPr/>
          <p:nvPr/>
        </p:nvSpPr>
        <p:spPr>
          <a:xfrm>
            <a:off x="5379137" y="2702273"/>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63" name="Rectangle 62">
            <a:extLst>
              <a:ext uri="{FF2B5EF4-FFF2-40B4-BE49-F238E27FC236}">
                <a16:creationId xmlns:a16="http://schemas.microsoft.com/office/drawing/2014/main" xmlns="" id="{ECDBCB67-729D-5C44-ADAE-190E51E54DA2}"/>
              </a:ext>
            </a:extLst>
          </p:cNvPr>
          <p:cNvSpPr/>
          <p:nvPr/>
        </p:nvSpPr>
        <p:spPr>
          <a:xfrm>
            <a:off x="4012200" y="2700462"/>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56" name="Rectangle 1855">
            <a:extLst>
              <a:ext uri="{FF2B5EF4-FFF2-40B4-BE49-F238E27FC236}">
                <a16:creationId xmlns:a16="http://schemas.microsoft.com/office/drawing/2014/main" xmlns="" id="{4D1D333E-2503-5964-DCA8-15B198873DD3}"/>
              </a:ext>
            </a:extLst>
          </p:cNvPr>
          <p:cNvSpPr/>
          <p:nvPr/>
        </p:nvSpPr>
        <p:spPr>
          <a:xfrm>
            <a:off x="8101046" y="318556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57" name="Rectangle 1856">
            <a:extLst>
              <a:ext uri="{FF2B5EF4-FFF2-40B4-BE49-F238E27FC236}">
                <a16:creationId xmlns:a16="http://schemas.microsoft.com/office/drawing/2014/main" xmlns="" id="{6A71BE94-E14E-AB82-B146-AEA9F5AAA8A4}"/>
              </a:ext>
            </a:extLst>
          </p:cNvPr>
          <p:cNvSpPr/>
          <p:nvPr/>
        </p:nvSpPr>
        <p:spPr>
          <a:xfrm>
            <a:off x="4925534" y="3185569"/>
            <a:ext cx="373035" cy="39968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69" name="Rectangle 1868">
            <a:extLst>
              <a:ext uri="{FF2B5EF4-FFF2-40B4-BE49-F238E27FC236}">
                <a16:creationId xmlns:a16="http://schemas.microsoft.com/office/drawing/2014/main" xmlns="" id="{6C8B815C-5E91-FD54-0CF8-E3E5941B0A53}"/>
              </a:ext>
            </a:extLst>
          </p:cNvPr>
          <p:cNvSpPr/>
          <p:nvPr/>
        </p:nvSpPr>
        <p:spPr>
          <a:xfrm>
            <a:off x="5379137" y="318556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72" name="Rectangle 1871">
            <a:extLst>
              <a:ext uri="{FF2B5EF4-FFF2-40B4-BE49-F238E27FC236}">
                <a16:creationId xmlns:a16="http://schemas.microsoft.com/office/drawing/2014/main" xmlns="" id="{A0D23A0B-702D-564A-8832-848CC191350D}"/>
              </a:ext>
            </a:extLst>
          </p:cNvPr>
          <p:cNvSpPr/>
          <p:nvPr/>
        </p:nvSpPr>
        <p:spPr>
          <a:xfrm>
            <a:off x="5832739" y="318556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45" name="Rectangle 1044">
            <a:extLst>
              <a:ext uri="{FF2B5EF4-FFF2-40B4-BE49-F238E27FC236}">
                <a16:creationId xmlns:a16="http://schemas.microsoft.com/office/drawing/2014/main" xmlns="" id="{B6AD6C9B-2B63-9107-0EBD-E687F0721365}"/>
              </a:ext>
            </a:extLst>
          </p:cNvPr>
          <p:cNvSpPr/>
          <p:nvPr/>
        </p:nvSpPr>
        <p:spPr>
          <a:xfrm>
            <a:off x="6286342" y="318556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47" name="Rectangle 1046">
            <a:extLst>
              <a:ext uri="{FF2B5EF4-FFF2-40B4-BE49-F238E27FC236}">
                <a16:creationId xmlns:a16="http://schemas.microsoft.com/office/drawing/2014/main" xmlns="" id="{57779542-7412-E482-3999-1719F16BB14C}"/>
              </a:ext>
            </a:extLst>
          </p:cNvPr>
          <p:cNvSpPr/>
          <p:nvPr/>
        </p:nvSpPr>
        <p:spPr>
          <a:xfrm>
            <a:off x="4925534" y="3668865"/>
            <a:ext cx="373035" cy="39968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48" name="Rectangle 1047">
            <a:extLst>
              <a:ext uri="{FF2B5EF4-FFF2-40B4-BE49-F238E27FC236}">
                <a16:creationId xmlns:a16="http://schemas.microsoft.com/office/drawing/2014/main" xmlns="" id="{9BFDF0D3-62BA-D200-9A86-C91875C794E2}"/>
              </a:ext>
            </a:extLst>
          </p:cNvPr>
          <p:cNvSpPr/>
          <p:nvPr/>
        </p:nvSpPr>
        <p:spPr>
          <a:xfrm>
            <a:off x="5379137" y="366886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49" name="Rectangle 1048">
            <a:extLst>
              <a:ext uri="{FF2B5EF4-FFF2-40B4-BE49-F238E27FC236}">
                <a16:creationId xmlns:a16="http://schemas.microsoft.com/office/drawing/2014/main" xmlns="" id="{A84E9303-61BB-4145-BB93-7820344A8585}"/>
              </a:ext>
            </a:extLst>
          </p:cNvPr>
          <p:cNvSpPr/>
          <p:nvPr/>
        </p:nvSpPr>
        <p:spPr>
          <a:xfrm>
            <a:off x="6740929" y="4151448"/>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50" name="Rectangle 1049">
            <a:extLst>
              <a:ext uri="{FF2B5EF4-FFF2-40B4-BE49-F238E27FC236}">
                <a16:creationId xmlns:a16="http://schemas.microsoft.com/office/drawing/2014/main" xmlns="" id="{8F387852-19AF-748E-E291-3DF992B23228}"/>
              </a:ext>
            </a:extLst>
          </p:cNvPr>
          <p:cNvSpPr/>
          <p:nvPr/>
        </p:nvSpPr>
        <p:spPr>
          <a:xfrm>
            <a:off x="7194531" y="4151448"/>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51" name="Rectangle 1050">
            <a:extLst>
              <a:ext uri="{FF2B5EF4-FFF2-40B4-BE49-F238E27FC236}">
                <a16:creationId xmlns:a16="http://schemas.microsoft.com/office/drawing/2014/main" xmlns="" id="{340BB706-3A05-FF2C-4391-C8C9F3067959}"/>
              </a:ext>
            </a:extLst>
          </p:cNvPr>
          <p:cNvSpPr/>
          <p:nvPr/>
        </p:nvSpPr>
        <p:spPr>
          <a:xfrm>
            <a:off x="4471385" y="4152161"/>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52" name="Rectangle 1051">
            <a:extLst>
              <a:ext uri="{FF2B5EF4-FFF2-40B4-BE49-F238E27FC236}">
                <a16:creationId xmlns:a16="http://schemas.microsoft.com/office/drawing/2014/main" xmlns="" id="{F3CA7E6A-A913-79E5-1175-69FE1360B97C}"/>
              </a:ext>
            </a:extLst>
          </p:cNvPr>
          <p:cNvSpPr/>
          <p:nvPr/>
        </p:nvSpPr>
        <p:spPr>
          <a:xfrm>
            <a:off x="4925534" y="4152161"/>
            <a:ext cx="373035" cy="39968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53" name="Rectangle 1052">
            <a:extLst>
              <a:ext uri="{FF2B5EF4-FFF2-40B4-BE49-F238E27FC236}">
                <a16:creationId xmlns:a16="http://schemas.microsoft.com/office/drawing/2014/main" xmlns="" id="{39C06CA4-03F9-6410-3285-E56A395C9099}"/>
              </a:ext>
            </a:extLst>
          </p:cNvPr>
          <p:cNvSpPr/>
          <p:nvPr/>
        </p:nvSpPr>
        <p:spPr>
          <a:xfrm>
            <a:off x="5379137" y="4152161"/>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54" name="Rectangle 1053">
            <a:extLst>
              <a:ext uri="{FF2B5EF4-FFF2-40B4-BE49-F238E27FC236}">
                <a16:creationId xmlns:a16="http://schemas.microsoft.com/office/drawing/2014/main" xmlns="" id="{F981AF9C-F1D1-329E-3D17-78E43489C432}"/>
              </a:ext>
            </a:extLst>
          </p:cNvPr>
          <p:cNvSpPr/>
          <p:nvPr/>
        </p:nvSpPr>
        <p:spPr>
          <a:xfrm>
            <a:off x="5832739" y="4152161"/>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55" name="Rectangle 1054">
            <a:extLst>
              <a:ext uri="{FF2B5EF4-FFF2-40B4-BE49-F238E27FC236}">
                <a16:creationId xmlns:a16="http://schemas.microsoft.com/office/drawing/2014/main" xmlns="" id="{40434A20-C071-0B65-5E7D-9832AF3F4B67}"/>
              </a:ext>
            </a:extLst>
          </p:cNvPr>
          <p:cNvSpPr/>
          <p:nvPr/>
        </p:nvSpPr>
        <p:spPr>
          <a:xfrm>
            <a:off x="6286342" y="4152161"/>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61" name="Rectangle 1060">
            <a:extLst>
              <a:ext uri="{FF2B5EF4-FFF2-40B4-BE49-F238E27FC236}">
                <a16:creationId xmlns:a16="http://schemas.microsoft.com/office/drawing/2014/main" xmlns="" id="{7EEF7B16-2C8F-53F6-9ECC-A8843D0AC456}"/>
              </a:ext>
            </a:extLst>
          </p:cNvPr>
          <p:cNvSpPr/>
          <p:nvPr/>
        </p:nvSpPr>
        <p:spPr>
          <a:xfrm>
            <a:off x="6737000" y="4632598"/>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62" name="Rectangle 1061">
            <a:extLst>
              <a:ext uri="{FF2B5EF4-FFF2-40B4-BE49-F238E27FC236}">
                <a16:creationId xmlns:a16="http://schemas.microsoft.com/office/drawing/2014/main" xmlns="" id="{B5D81085-9199-962B-3203-2BB8C50259D9}"/>
              </a:ext>
            </a:extLst>
          </p:cNvPr>
          <p:cNvSpPr/>
          <p:nvPr/>
        </p:nvSpPr>
        <p:spPr>
          <a:xfrm>
            <a:off x="7192827" y="463454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63" name="Rectangle 1062">
            <a:extLst>
              <a:ext uri="{FF2B5EF4-FFF2-40B4-BE49-F238E27FC236}">
                <a16:creationId xmlns:a16="http://schemas.microsoft.com/office/drawing/2014/main" xmlns="" id="{C59BEF76-CF5B-B84C-97D5-4B5F97DBE291}"/>
              </a:ext>
            </a:extLst>
          </p:cNvPr>
          <p:cNvSpPr/>
          <p:nvPr/>
        </p:nvSpPr>
        <p:spPr>
          <a:xfrm>
            <a:off x="4925534" y="4635457"/>
            <a:ext cx="373035" cy="39968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64" name="Rectangle 1063">
            <a:extLst>
              <a:ext uri="{FF2B5EF4-FFF2-40B4-BE49-F238E27FC236}">
                <a16:creationId xmlns:a16="http://schemas.microsoft.com/office/drawing/2014/main" xmlns="" id="{6C26D338-F469-8BD6-FF94-8CA3B102A94D}"/>
              </a:ext>
            </a:extLst>
          </p:cNvPr>
          <p:cNvSpPr/>
          <p:nvPr/>
        </p:nvSpPr>
        <p:spPr>
          <a:xfrm>
            <a:off x="5379137" y="4635457"/>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93" name="Rectangle 1092">
            <a:extLst>
              <a:ext uri="{FF2B5EF4-FFF2-40B4-BE49-F238E27FC236}">
                <a16:creationId xmlns:a16="http://schemas.microsoft.com/office/drawing/2014/main" xmlns="" id="{541AC699-160B-1F66-6105-BC92E30628CD}"/>
              </a:ext>
            </a:extLst>
          </p:cNvPr>
          <p:cNvSpPr/>
          <p:nvPr/>
        </p:nvSpPr>
        <p:spPr>
          <a:xfrm>
            <a:off x="7192827" y="2219212"/>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98" name="Rectangle 1097">
            <a:extLst>
              <a:ext uri="{FF2B5EF4-FFF2-40B4-BE49-F238E27FC236}">
                <a16:creationId xmlns:a16="http://schemas.microsoft.com/office/drawing/2014/main" xmlns="" id="{BC8184DF-012A-7A74-787B-39B8218FB855}"/>
              </a:ext>
            </a:extLst>
          </p:cNvPr>
          <p:cNvSpPr/>
          <p:nvPr/>
        </p:nvSpPr>
        <p:spPr>
          <a:xfrm>
            <a:off x="4470358" y="2218411"/>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100" name="Rectangle 1099">
            <a:extLst>
              <a:ext uri="{FF2B5EF4-FFF2-40B4-BE49-F238E27FC236}">
                <a16:creationId xmlns:a16="http://schemas.microsoft.com/office/drawing/2014/main" xmlns="" id="{A7CA6CD4-C9D2-4FFA-7C55-29B72CC73D9F}"/>
              </a:ext>
            </a:extLst>
          </p:cNvPr>
          <p:cNvSpPr/>
          <p:nvPr/>
        </p:nvSpPr>
        <p:spPr>
          <a:xfrm>
            <a:off x="4925534" y="2218977"/>
            <a:ext cx="373035" cy="39968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101" name="Rectangle 1100">
            <a:extLst>
              <a:ext uri="{FF2B5EF4-FFF2-40B4-BE49-F238E27FC236}">
                <a16:creationId xmlns:a16="http://schemas.microsoft.com/office/drawing/2014/main" xmlns="" id="{180B888F-F9A8-18AA-6C4F-AC4B0CBC8F55}"/>
              </a:ext>
            </a:extLst>
          </p:cNvPr>
          <p:cNvSpPr/>
          <p:nvPr/>
        </p:nvSpPr>
        <p:spPr>
          <a:xfrm>
            <a:off x="5379137" y="2218977"/>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102" name="Rectangle 1101">
            <a:extLst>
              <a:ext uri="{FF2B5EF4-FFF2-40B4-BE49-F238E27FC236}">
                <a16:creationId xmlns:a16="http://schemas.microsoft.com/office/drawing/2014/main" xmlns="" id="{AAFEA6EB-6BFD-B1E8-CD18-EDE73FC64CAF}"/>
              </a:ext>
            </a:extLst>
          </p:cNvPr>
          <p:cNvSpPr/>
          <p:nvPr/>
        </p:nvSpPr>
        <p:spPr>
          <a:xfrm>
            <a:off x="6287155" y="2219212"/>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103" name="Rectangle 1102">
            <a:extLst>
              <a:ext uri="{FF2B5EF4-FFF2-40B4-BE49-F238E27FC236}">
                <a16:creationId xmlns:a16="http://schemas.microsoft.com/office/drawing/2014/main" xmlns="" id="{7D50AF3A-0914-B0CA-C955-8E5F8CE1DE55}"/>
              </a:ext>
            </a:extLst>
          </p:cNvPr>
          <p:cNvSpPr/>
          <p:nvPr/>
        </p:nvSpPr>
        <p:spPr>
          <a:xfrm>
            <a:off x="6740758" y="2219212"/>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104" name="Rectangle 1103">
            <a:extLst>
              <a:ext uri="{FF2B5EF4-FFF2-40B4-BE49-F238E27FC236}">
                <a16:creationId xmlns:a16="http://schemas.microsoft.com/office/drawing/2014/main" xmlns="" id="{6B8BB298-603C-638D-B046-110D146C4056}"/>
              </a:ext>
            </a:extLst>
          </p:cNvPr>
          <p:cNvSpPr/>
          <p:nvPr/>
        </p:nvSpPr>
        <p:spPr>
          <a:xfrm>
            <a:off x="5827577" y="2219212"/>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128" name="Rectangle 1127">
            <a:extLst>
              <a:ext uri="{FF2B5EF4-FFF2-40B4-BE49-F238E27FC236}">
                <a16:creationId xmlns:a16="http://schemas.microsoft.com/office/drawing/2014/main" xmlns="" id="{13B172EE-7853-4380-9E30-9850B9E4FCF1}"/>
              </a:ext>
            </a:extLst>
          </p:cNvPr>
          <p:cNvSpPr/>
          <p:nvPr/>
        </p:nvSpPr>
        <p:spPr>
          <a:xfrm>
            <a:off x="3558024" y="270052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129" name="Rectangle 1128">
            <a:extLst>
              <a:ext uri="{FF2B5EF4-FFF2-40B4-BE49-F238E27FC236}">
                <a16:creationId xmlns:a16="http://schemas.microsoft.com/office/drawing/2014/main" xmlns="" id="{BF96B246-BB91-F8BD-AD36-B521126BBC66}"/>
              </a:ext>
            </a:extLst>
          </p:cNvPr>
          <p:cNvSpPr/>
          <p:nvPr/>
        </p:nvSpPr>
        <p:spPr>
          <a:xfrm>
            <a:off x="5834343" y="2704728"/>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130" name="Rectangle 1129">
            <a:extLst>
              <a:ext uri="{FF2B5EF4-FFF2-40B4-BE49-F238E27FC236}">
                <a16:creationId xmlns:a16="http://schemas.microsoft.com/office/drawing/2014/main" xmlns="" id="{4EDD0B62-FD34-C366-E9F7-347044193D4B}"/>
              </a:ext>
            </a:extLst>
          </p:cNvPr>
          <p:cNvSpPr/>
          <p:nvPr/>
        </p:nvSpPr>
        <p:spPr>
          <a:xfrm>
            <a:off x="6287946" y="2704728"/>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grpSp>
        <p:nvGrpSpPr>
          <p:cNvPr id="1289" name="Group 1288">
            <a:extLst>
              <a:ext uri="{FF2B5EF4-FFF2-40B4-BE49-F238E27FC236}">
                <a16:creationId xmlns:a16="http://schemas.microsoft.com/office/drawing/2014/main" xmlns="" id="{74AB418D-D16E-0E7A-DE8A-A3B80E9E82EC}"/>
              </a:ext>
            </a:extLst>
          </p:cNvPr>
          <p:cNvGrpSpPr/>
          <p:nvPr/>
        </p:nvGrpSpPr>
        <p:grpSpPr>
          <a:xfrm>
            <a:off x="3579270" y="2723612"/>
            <a:ext cx="3057256" cy="373598"/>
            <a:chOff x="3579270" y="2723612"/>
            <a:chExt cx="3057256" cy="373598"/>
          </a:xfrm>
        </p:grpSpPr>
        <p:sp>
          <p:nvSpPr>
            <p:cNvPr id="1132" name="TextBox 1131">
              <a:extLst>
                <a:ext uri="{FF2B5EF4-FFF2-40B4-BE49-F238E27FC236}">
                  <a16:creationId xmlns:a16="http://schemas.microsoft.com/office/drawing/2014/main" xmlns="" id="{7A83F6D6-AA3B-22E2-8065-7AAB2613FEA9}"/>
                </a:ext>
              </a:extLst>
            </p:cNvPr>
            <p:cNvSpPr txBox="1"/>
            <p:nvPr/>
          </p:nvSpPr>
          <p:spPr>
            <a:xfrm>
              <a:off x="4495838" y="2725423"/>
              <a:ext cx="324128" cy="369332"/>
            </a:xfrm>
            <a:prstGeom prst="rect">
              <a:avLst/>
            </a:prstGeom>
            <a:noFill/>
          </p:spPr>
          <p:txBody>
            <a:bodyPr wrap="none" rtlCol="0">
              <a:spAutoFit/>
            </a:bodyPr>
            <a:lstStyle/>
            <a:p>
              <a:pPr algn="ctr"/>
              <a:r>
                <a:rPr lang="en-US" b="1"/>
                <a:t>À</a:t>
              </a:r>
              <a:endParaRPr lang="en-US" b="1" dirty="0"/>
            </a:p>
          </p:txBody>
        </p:sp>
        <p:sp>
          <p:nvSpPr>
            <p:cNvPr id="1133" name="TextBox 1132">
              <a:extLst>
                <a:ext uri="{FF2B5EF4-FFF2-40B4-BE49-F238E27FC236}">
                  <a16:creationId xmlns:a16="http://schemas.microsoft.com/office/drawing/2014/main" xmlns="" id="{2754AC8C-4195-77AE-C7B4-E34498046B04}"/>
                </a:ext>
              </a:extLst>
            </p:cNvPr>
            <p:cNvSpPr txBox="1"/>
            <p:nvPr/>
          </p:nvSpPr>
          <p:spPr>
            <a:xfrm>
              <a:off x="4951522" y="2725423"/>
              <a:ext cx="335348" cy="369332"/>
            </a:xfrm>
            <a:prstGeom prst="rect">
              <a:avLst/>
            </a:prstGeom>
            <a:noFill/>
            <a:ln>
              <a:noFill/>
            </a:ln>
          </p:spPr>
          <p:txBody>
            <a:bodyPr wrap="none" rtlCol="0">
              <a:spAutoFit/>
            </a:bodyPr>
            <a:lstStyle/>
            <a:p>
              <a:pPr algn="ctr"/>
              <a:r>
                <a:rPr lang="en-US" b="1">
                  <a:solidFill>
                    <a:srgbClr val="FF0000"/>
                  </a:solidFill>
                </a:rPr>
                <a:t>N</a:t>
              </a:r>
              <a:endParaRPr lang="en-US" b="1" dirty="0">
                <a:solidFill>
                  <a:srgbClr val="FF0000"/>
                </a:solidFill>
              </a:endParaRPr>
            </a:p>
          </p:txBody>
        </p:sp>
        <p:sp>
          <p:nvSpPr>
            <p:cNvPr id="1134" name="TextBox 1133">
              <a:extLst>
                <a:ext uri="{FF2B5EF4-FFF2-40B4-BE49-F238E27FC236}">
                  <a16:creationId xmlns:a16="http://schemas.microsoft.com/office/drawing/2014/main" xmlns="" id="{1EADBF78-6319-EC71-AAAB-1A0484DCB276}"/>
                </a:ext>
              </a:extLst>
            </p:cNvPr>
            <p:cNvSpPr txBox="1"/>
            <p:nvPr/>
          </p:nvSpPr>
          <p:spPr>
            <a:xfrm>
              <a:off x="5399583" y="2725423"/>
              <a:ext cx="332142" cy="369332"/>
            </a:xfrm>
            <a:prstGeom prst="rect">
              <a:avLst/>
            </a:prstGeom>
            <a:noFill/>
          </p:spPr>
          <p:txBody>
            <a:bodyPr wrap="none" rtlCol="0">
              <a:spAutoFit/>
            </a:bodyPr>
            <a:lstStyle/>
            <a:p>
              <a:pPr algn="ctr"/>
              <a:r>
                <a:rPr lang="en-US" b="1"/>
                <a:t>G</a:t>
              </a:r>
              <a:endParaRPr lang="en-US" b="1" dirty="0"/>
            </a:p>
          </p:txBody>
        </p:sp>
        <p:sp>
          <p:nvSpPr>
            <p:cNvPr id="1135" name="TextBox 1134">
              <a:extLst>
                <a:ext uri="{FF2B5EF4-FFF2-40B4-BE49-F238E27FC236}">
                  <a16:creationId xmlns:a16="http://schemas.microsoft.com/office/drawing/2014/main" xmlns="" id="{242424E6-E8AD-EF51-2098-4C6C2F362290}"/>
                </a:ext>
              </a:extLst>
            </p:cNvPr>
            <p:cNvSpPr txBox="1"/>
            <p:nvPr/>
          </p:nvSpPr>
          <p:spPr>
            <a:xfrm>
              <a:off x="4028638" y="2723612"/>
              <a:ext cx="340158" cy="369332"/>
            </a:xfrm>
            <a:prstGeom prst="rect">
              <a:avLst/>
            </a:prstGeom>
            <a:noFill/>
          </p:spPr>
          <p:txBody>
            <a:bodyPr wrap="none" rtlCol="0">
              <a:spAutoFit/>
            </a:bodyPr>
            <a:lstStyle/>
            <a:p>
              <a:pPr algn="ctr"/>
              <a:r>
                <a:rPr lang="en-US" b="1"/>
                <a:t>O</a:t>
              </a:r>
              <a:endParaRPr lang="en-US" b="1" dirty="0"/>
            </a:p>
          </p:txBody>
        </p:sp>
        <p:sp>
          <p:nvSpPr>
            <p:cNvPr id="1136" name="TextBox 1135">
              <a:extLst>
                <a:ext uri="{FF2B5EF4-FFF2-40B4-BE49-F238E27FC236}">
                  <a16:creationId xmlns:a16="http://schemas.microsoft.com/office/drawing/2014/main" xmlns="" id="{C2AC5E95-7978-BD6C-DD31-2E8D4EAA91B2}"/>
                </a:ext>
              </a:extLst>
            </p:cNvPr>
            <p:cNvSpPr txBox="1"/>
            <p:nvPr/>
          </p:nvSpPr>
          <p:spPr>
            <a:xfrm>
              <a:off x="3579270" y="2723675"/>
              <a:ext cx="330540" cy="369332"/>
            </a:xfrm>
            <a:prstGeom prst="rect">
              <a:avLst/>
            </a:prstGeom>
            <a:noFill/>
          </p:spPr>
          <p:txBody>
            <a:bodyPr wrap="none" rtlCol="0">
              <a:spAutoFit/>
            </a:bodyPr>
            <a:lstStyle/>
            <a:p>
              <a:pPr algn="ctr"/>
              <a:r>
                <a:rPr lang="en-US" b="1" dirty="0"/>
                <a:t>H</a:t>
              </a:r>
            </a:p>
          </p:txBody>
        </p:sp>
        <p:sp>
          <p:nvSpPr>
            <p:cNvPr id="1137" name="TextBox 1136">
              <a:extLst>
                <a:ext uri="{FF2B5EF4-FFF2-40B4-BE49-F238E27FC236}">
                  <a16:creationId xmlns:a16="http://schemas.microsoft.com/office/drawing/2014/main" xmlns="" id="{A477CCD5-BC24-FBA7-F15B-F137D8207156}"/>
                </a:ext>
              </a:extLst>
            </p:cNvPr>
            <p:cNvSpPr txBox="1"/>
            <p:nvPr/>
          </p:nvSpPr>
          <p:spPr>
            <a:xfrm>
              <a:off x="5874024" y="2727878"/>
              <a:ext cx="293670" cy="369332"/>
            </a:xfrm>
            <a:prstGeom prst="rect">
              <a:avLst/>
            </a:prstGeom>
            <a:noFill/>
          </p:spPr>
          <p:txBody>
            <a:bodyPr wrap="none" rtlCol="0">
              <a:spAutoFit/>
            </a:bodyPr>
            <a:lstStyle/>
            <a:p>
              <a:pPr algn="ctr"/>
              <a:r>
                <a:rPr lang="en-US" b="1"/>
                <a:t>S</a:t>
              </a:r>
              <a:endParaRPr lang="en-US" b="1" dirty="0"/>
            </a:p>
          </p:txBody>
        </p:sp>
        <p:sp>
          <p:nvSpPr>
            <p:cNvPr id="1138" name="TextBox 1137">
              <a:extLst>
                <a:ext uri="{FF2B5EF4-FFF2-40B4-BE49-F238E27FC236}">
                  <a16:creationId xmlns:a16="http://schemas.microsoft.com/office/drawing/2014/main" xmlns="" id="{0EA672BE-7DFF-A462-750C-46D7212D95D2}"/>
                </a:ext>
              </a:extLst>
            </p:cNvPr>
            <p:cNvSpPr txBox="1"/>
            <p:nvPr/>
          </p:nvSpPr>
          <p:spPr>
            <a:xfrm>
              <a:off x="6312398" y="2727878"/>
              <a:ext cx="324128" cy="369332"/>
            </a:xfrm>
            <a:prstGeom prst="rect">
              <a:avLst/>
            </a:prstGeom>
            <a:noFill/>
          </p:spPr>
          <p:txBody>
            <a:bodyPr wrap="none" rtlCol="0">
              <a:spAutoFit/>
            </a:bodyPr>
            <a:lstStyle/>
            <a:p>
              <a:pPr algn="ctr"/>
              <a:r>
                <a:rPr lang="en-US" b="1"/>
                <a:t>A</a:t>
              </a:r>
              <a:endParaRPr lang="en-US" b="1" dirty="0"/>
            </a:p>
          </p:txBody>
        </p:sp>
      </p:grpSp>
      <p:grpSp>
        <p:nvGrpSpPr>
          <p:cNvPr id="1288" name="Group 1287">
            <a:extLst>
              <a:ext uri="{FF2B5EF4-FFF2-40B4-BE49-F238E27FC236}">
                <a16:creationId xmlns:a16="http://schemas.microsoft.com/office/drawing/2014/main" xmlns="" id="{E2F4DF08-EF6A-6016-1178-6C51C81DE9A3}"/>
              </a:ext>
            </a:extLst>
          </p:cNvPr>
          <p:cNvGrpSpPr/>
          <p:nvPr/>
        </p:nvGrpSpPr>
        <p:grpSpPr>
          <a:xfrm>
            <a:off x="4485194" y="2241561"/>
            <a:ext cx="3062626" cy="370133"/>
            <a:chOff x="4485194" y="2241561"/>
            <a:chExt cx="3062626" cy="370133"/>
          </a:xfrm>
        </p:grpSpPr>
        <p:sp>
          <p:nvSpPr>
            <p:cNvPr id="1149" name="TextBox 1148">
              <a:extLst>
                <a:ext uri="{FF2B5EF4-FFF2-40B4-BE49-F238E27FC236}">
                  <a16:creationId xmlns:a16="http://schemas.microsoft.com/office/drawing/2014/main" xmlns="" id="{A10AA4F7-05BC-3B75-9E88-D3EC433E5716}"/>
                </a:ext>
              </a:extLst>
            </p:cNvPr>
            <p:cNvSpPr txBox="1"/>
            <p:nvPr/>
          </p:nvSpPr>
          <p:spPr>
            <a:xfrm>
              <a:off x="7210868" y="2242362"/>
              <a:ext cx="336952" cy="369332"/>
            </a:xfrm>
            <a:prstGeom prst="rect">
              <a:avLst/>
            </a:prstGeom>
            <a:noFill/>
          </p:spPr>
          <p:txBody>
            <a:bodyPr wrap="none" rtlCol="0">
              <a:spAutoFit/>
            </a:bodyPr>
            <a:lstStyle/>
            <a:p>
              <a:pPr algn="ctr"/>
              <a:r>
                <a:rPr lang="en-US" b="1"/>
                <a:t>O</a:t>
              </a:r>
              <a:endParaRPr lang="en-US" b="1" dirty="0"/>
            </a:p>
          </p:txBody>
        </p:sp>
        <p:sp>
          <p:nvSpPr>
            <p:cNvPr id="1150" name="TextBox 1149">
              <a:extLst>
                <a:ext uri="{FF2B5EF4-FFF2-40B4-BE49-F238E27FC236}">
                  <a16:creationId xmlns:a16="http://schemas.microsoft.com/office/drawing/2014/main" xmlns="" id="{E20D6109-E0B0-069D-97FC-19BBE4452D98}"/>
                </a:ext>
              </a:extLst>
            </p:cNvPr>
            <p:cNvSpPr txBox="1"/>
            <p:nvPr/>
          </p:nvSpPr>
          <p:spPr>
            <a:xfrm>
              <a:off x="4485194" y="2241561"/>
              <a:ext cx="343364" cy="369332"/>
            </a:xfrm>
            <a:prstGeom prst="rect">
              <a:avLst/>
            </a:prstGeom>
            <a:noFill/>
          </p:spPr>
          <p:txBody>
            <a:bodyPr wrap="none" rtlCol="0">
              <a:spAutoFit/>
            </a:bodyPr>
            <a:lstStyle/>
            <a:p>
              <a:pPr algn="ctr"/>
              <a:r>
                <a:rPr lang="en-US" b="1"/>
                <a:t>Q</a:t>
              </a:r>
              <a:endParaRPr lang="en-US" b="1" dirty="0"/>
            </a:p>
          </p:txBody>
        </p:sp>
        <p:sp>
          <p:nvSpPr>
            <p:cNvPr id="1216" name="TextBox 1215">
              <a:extLst>
                <a:ext uri="{FF2B5EF4-FFF2-40B4-BE49-F238E27FC236}">
                  <a16:creationId xmlns:a16="http://schemas.microsoft.com/office/drawing/2014/main" xmlns="" id="{14F82840-DD56-9ADD-F0D6-71A238F78590}"/>
                </a:ext>
              </a:extLst>
            </p:cNvPr>
            <p:cNvSpPr txBox="1"/>
            <p:nvPr/>
          </p:nvSpPr>
          <p:spPr>
            <a:xfrm>
              <a:off x="4947513" y="2242127"/>
              <a:ext cx="343364" cy="369332"/>
            </a:xfrm>
            <a:prstGeom prst="rect">
              <a:avLst/>
            </a:prstGeom>
            <a:noFill/>
            <a:ln>
              <a:noFill/>
            </a:ln>
          </p:spPr>
          <p:txBody>
            <a:bodyPr wrap="none" rtlCol="0">
              <a:spAutoFit/>
            </a:bodyPr>
            <a:lstStyle/>
            <a:p>
              <a:pPr algn="ctr"/>
              <a:r>
                <a:rPr lang="en-US" b="1">
                  <a:solidFill>
                    <a:srgbClr val="FF0000"/>
                  </a:solidFill>
                </a:rPr>
                <a:t>U</a:t>
              </a:r>
              <a:endParaRPr lang="en-US" b="1" dirty="0">
                <a:solidFill>
                  <a:srgbClr val="FF0000"/>
                </a:solidFill>
              </a:endParaRPr>
            </a:p>
          </p:txBody>
        </p:sp>
        <p:sp>
          <p:nvSpPr>
            <p:cNvPr id="1217" name="TextBox 1216">
              <a:extLst>
                <a:ext uri="{FF2B5EF4-FFF2-40B4-BE49-F238E27FC236}">
                  <a16:creationId xmlns:a16="http://schemas.microsoft.com/office/drawing/2014/main" xmlns="" id="{80312F0D-63D1-D7EA-8E00-D0A68461B638}"/>
                </a:ext>
              </a:extLst>
            </p:cNvPr>
            <p:cNvSpPr txBox="1"/>
            <p:nvPr/>
          </p:nvSpPr>
          <p:spPr>
            <a:xfrm>
              <a:off x="5403590" y="2242127"/>
              <a:ext cx="324128" cy="369332"/>
            </a:xfrm>
            <a:prstGeom prst="rect">
              <a:avLst/>
            </a:prstGeom>
            <a:noFill/>
          </p:spPr>
          <p:txBody>
            <a:bodyPr wrap="none" rtlCol="0">
              <a:spAutoFit/>
            </a:bodyPr>
            <a:lstStyle/>
            <a:p>
              <a:pPr algn="ctr"/>
              <a:r>
                <a:rPr lang="en-US" b="1"/>
                <a:t>Ầ</a:t>
              </a:r>
              <a:endParaRPr lang="en-US" b="1" dirty="0"/>
            </a:p>
          </p:txBody>
        </p:sp>
        <p:sp>
          <p:nvSpPr>
            <p:cNvPr id="1218" name="TextBox 1217">
              <a:extLst>
                <a:ext uri="{FF2B5EF4-FFF2-40B4-BE49-F238E27FC236}">
                  <a16:creationId xmlns:a16="http://schemas.microsoft.com/office/drawing/2014/main" xmlns="" id="{8C5A2163-B464-2052-74B5-2CD01928EA86}"/>
                </a:ext>
              </a:extLst>
            </p:cNvPr>
            <p:cNvSpPr txBox="1"/>
            <p:nvPr/>
          </p:nvSpPr>
          <p:spPr>
            <a:xfrm>
              <a:off x="6307600" y="2242362"/>
              <a:ext cx="332143" cy="369332"/>
            </a:xfrm>
            <a:prstGeom prst="rect">
              <a:avLst/>
            </a:prstGeom>
            <a:noFill/>
          </p:spPr>
          <p:txBody>
            <a:bodyPr wrap="none" rtlCol="0">
              <a:spAutoFit/>
            </a:bodyPr>
            <a:lstStyle/>
            <a:p>
              <a:pPr algn="ctr"/>
              <a:r>
                <a:rPr lang="en-US" b="1"/>
                <a:t>Đ</a:t>
              </a:r>
              <a:endParaRPr lang="en-US" b="1" dirty="0"/>
            </a:p>
          </p:txBody>
        </p:sp>
        <p:sp>
          <p:nvSpPr>
            <p:cNvPr id="1219" name="TextBox 1218">
              <a:extLst>
                <a:ext uri="{FF2B5EF4-FFF2-40B4-BE49-F238E27FC236}">
                  <a16:creationId xmlns:a16="http://schemas.microsoft.com/office/drawing/2014/main" xmlns="" id="{D2EB6BFE-783B-FF29-F3A4-B705A0EF410A}"/>
                </a:ext>
              </a:extLst>
            </p:cNvPr>
            <p:cNvSpPr txBox="1"/>
            <p:nvPr/>
          </p:nvSpPr>
          <p:spPr>
            <a:xfrm>
              <a:off x="6765211" y="2242362"/>
              <a:ext cx="324128" cy="369332"/>
            </a:xfrm>
            <a:prstGeom prst="rect">
              <a:avLst/>
            </a:prstGeom>
            <a:noFill/>
          </p:spPr>
          <p:txBody>
            <a:bodyPr wrap="none" rtlCol="0">
              <a:spAutoFit/>
            </a:bodyPr>
            <a:lstStyle/>
            <a:p>
              <a:pPr algn="ctr"/>
              <a:r>
                <a:rPr lang="en-US" b="1"/>
                <a:t>Ả</a:t>
              </a:r>
              <a:endParaRPr lang="en-US" b="1" dirty="0"/>
            </a:p>
          </p:txBody>
        </p:sp>
        <p:sp>
          <p:nvSpPr>
            <p:cNvPr id="1220" name="TextBox 1219">
              <a:extLst>
                <a:ext uri="{FF2B5EF4-FFF2-40B4-BE49-F238E27FC236}">
                  <a16:creationId xmlns:a16="http://schemas.microsoft.com/office/drawing/2014/main" xmlns="" id="{3DC941B6-36D3-13F4-5A83-F91F15067DFD}"/>
                </a:ext>
              </a:extLst>
            </p:cNvPr>
            <p:cNvSpPr txBox="1"/>
            <p:nvPr/>
          </p:nvSpPr>
          <p:spPr>
            <a:xfrm>
              <a:off x="5845618" y="2242362"/>
              <a:ext cx="336952" cy="369332"/>
            </a:xfrm>
            <a:prstGeom prst="rect">
              <a:avLst/>
            </a:prstGeom>
            <a:noFill/>
          </p:spPr>
          <p:txBody>
            <a:bodyPr wrap="none" rtlCol="0">
              <a:spAutoFit/>
            </a:bodyPr>
            <a:lstStyle/>
            <a:p>
              <a:pPr algn="ctr"/>
              <a:r>
                <a:rPr lang="en-US" b="1"/>
                <a:t>N</a:t>
              </a:r>
              <a:endParaRPr lang="en-US" b="1" dirty="0"/>
            </a:p>
          </p:txBody>
        </p:sp>
      </p:grpSp>
      <p:sp>
        <p:nvSpPr>
          <p:cNvPr id="1222" name="Rectangle 1221">
            <a:extLst>
              <a:ext uri="{FF2B5EF4-FFF2-40B4-BE49-F238E27FC236}">
                <a16:creationId xmlns:a16="http://schemas.microsoft.com/office/drawing/2014/main" xmlns="" id="{06B023A5-BCC5-2850-B3C9-5E5C8C1C2367}"/>
              </a:ext>
            </a:extLst>
          </p:cNvPr>
          <p:cNvSpPr/>
          <p:nvPr/>
        </p:nvSpPr>
        <p:spPr>
          <a:xfrm>
            <a:off x="6739225" y="318958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223" name="Rectangle 1222">
            <a:extLst>
              <a:ext uri="{FF2B5EF4-FFF2-40B4-BE49-F238E27FC236}">
                <a16:creationId xmlns:a16="http://schemas.microsoft.com/office/drawing/2014/main" xmlns="" id="{1B22830D-2AD7-C68C-30D1-51BC7BA57A79}"/>
              </a:ext>
            </a:extLst>
          </p:cNvPr>
          <p:cNvSpPr/>
          <p:nvPr/>
        </p:nvSpPr>
        <p:spPr>
          <a:xfrm>
            <a:off x="7192827" y="318958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224" name="Rectangle 1223">
            <a:extLst>
              <a:ext uri="{FF2B5EF4-FFF2-40B4-BE49-F238E27FC236}">
                <a16:creationId xmlns:a16="http://schemas.microsoft.com/office/drawing/2014/main" xmlns="" id="{02138045-C328-2AEE-1B60-695545C7E15B}"/>
              </a:ext>
            </a:extLst>
          </p:cNvPr>
          <p:cNvSpPr/>
          <p:nvPr/>
        </p:nvSpPr>
        <p:spPr>
          <a:xfrm>
            <a:off x="7644239" y="318556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234" name="Rectangle 1233">
            <a:extLst>
              <a:ext uri="{FF2B5EF4-FFF2-40B4-BE49-F238E27FC236}">
                <a16:creationId xmlns:a16="http://schemas.microsoft.com/office/drawing/2014/main" xmlns="" id="{582F6333-5B96-7C73-2EE9-4E2FC2A53C81}"/>
              </a:ext>
            </a:extLst>
          </p:cNvPr>
          <p:cNvSpPr/>
          <p:nvPr/>
        </p:nvSpPr>
        <p:spPr>
          <a:xfrm>
            <a:off x="6742919" y="3672021"/>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235" name="Rectangle 1234">
            <a:extLst>
              <a:ext uri="{FF2B5EF4-FFF2-40B4-BE49-F238E27FC236}">
                <a16:creationId xmlns:a16="http://schemas.microsoft.com/office/drawing/2014/main" xmlns="" id="{4434CB7D-ECBD-70B1-9758-32DCA0EF35CF}"/>
              </a:ext>
            </a:extLst>
          </p:cNvPr>
          <p:cNvSpPr/>
          <p:nvPr/>
        </p:nvSpPr>
        <p:spPr>
          <a:xfrm>
            <a:off x="7196522" y="3672021"/>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236" name="Rectangle 1235">
            <a:extLst>
              <a:ext uri="{FF2B5EF4-FFF2-40B4-BE49-F238E27FC236}">
                <a16:creationId xmlns:a16="http://schemas.microsoft.com/office/drawing/2014/main" xmlns="" id="{FEDD0B1E-08F5-A8C6-0173-929E26A4C50C}"/>
              </a:ext>
            </a:extLst>
          </p:cNvPr>
          <p:cNvSpPr/>
          <p:nvPr/>
        </p:nvSpPr>
        <p:spPr>
          <a:xfrm>
            <a:off x="7650124" y="3672021"/>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238" name="Rectangle 1237">
            <a:extLst>
              <a:ext uri="{FF2B5EF4-FFF2-40B4-BE49-F238E27FC236}">
                <a16:creationId xmlns:a16="http://schemas.microsoft.com/office/drawing/2014/main" xmlns="" id="{F669D5F9-7BD3-6AF4-EBD6-CABD393F39F5}"/>
              </a:ext>
            </a:extLst>
          </p:cNvPr>
          <p:cNvSpPr/>
          <p:nvPr/>
        </p:nvSpPr>
        <p:spPr>
          <a:xfrm>
            <a:off x="5831962" y="3670227"/>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239" name="Rectangle 1238">
            <a:extLst>
              <a:ext uri="{FF2B5EF4-FFF2-40B4-BE49-F238E27FC236}">
                <a16:creationId xmlns:a16="http://schemas.microsoft.com/office/drawing/2014/main" xmlns="" id="{C52179BE-8502-625A-3F47-4B249CEFB348}"/>
              </a:ext>
            </a:extLst>
          </p:cNvPr>
          <p:cNvSpPr/>
          <p:nvPr/>
        </p:nvSpPr>
        <p:spPr>
          <a:xfrm>
            <a:off x="6285565" y="3670227"/>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grpSp>
        <p:nvGrpSpPr>
          <p:cNvPr id="1292" name="Group 1291">
            <a:extLst>
              <a:ext uri="{FF2B5EF4-FFF2-40B4-BE49-F238E27FC236}">
                <a16:creationId xmlns:a16="http://schemas.microsoft.com/office/drawing/2014/main" xmlns="" id="{1F588BB1-6D67-16D4-1DE9-0F2420E7A905}"/>
              </a:ext>
            </a:extLst>
          </p:cNvPr>
          <p:cNvGrpSpPr/>
          <p:nvPr/>
        </p:nvGrpSpPr>
        <p:grpSpPr>
          <a:xfrm>
            <a:off x="4492632" y="4174598"/>
            <a:ext cx="3053686" cy="370045"/>
            <a:chOff x="4492632" y="4174598"/>
            <a:chExt cx="3053686" cy="370045"/>
          </a:xfrm>
        </p:grpSpPr>
        <p:sp>
          <p:nvSpPr>
            <p:cNvPr id="1251" name="TextBox 1250">
              <a:extLst>
                <a:ext uri="{FF2B5EF4-FFF2-40B4-BE49-F238E27FC236}">
                  <a16:creationId xmlns:a16="http://schemas.microsoft.com/office/drawing/2014/main" xmlns="" id="{C5D96459-55C5-86BB-8448-C708C2D06870}"/>
                </a:ext>
              </a:extLst>
            </p:cNvPr>
            <p:cNvSpPr txBox="1"/>
            <p:nvPr/>
          </p:nvSpPr>
          <p:spPr>
            <a:xfrm>
              <a:off x="6758970" y="4174598"/>
              <a:ext cx="336952" cy="369332"/>
            </a:xfrm>
            <a:prstGeom prst="rect">
              <a:avLst/>
            </a:prstGeom>
            <a:noFill/>
          </p:spPr>
          <p:txBody>
            <a:bodyPr wrap="none" rtlCol="0">
              <a:spAutoFit/>
            </a:bodyPr>
            <a:lstStyle/>
            <a:p>
              <a:pPr algn="ctr"/>
              <a:r>
                <a:rPr lang="en-US" b="1"/>
                <a:t>N</a:t>
              </a:r>
              <a:endParaRPr lang="en-US" b="1" dirty="0"/>
            </a:p>
          </p:txBody>
        </p:sp>
        <p:sp>
          <p:nvSpPr>
            <p:cNvPr id="1252" name="TextBox 1251">
              <a:extLst>
                <a:ext uri="{FF2B5EF4-FFF2-40B4-BE49-F238E27FC236}">
                  <a16:creationId xmlns:a16="http://schemas.microsoft.com/office/drawing/2014/main" xmlns="" id="{7736DC6E-B51C-EA7F-D707-1EF6D5050135}"/>
                </a:ext>
              </a:extLst>
            </p:cNvPr>
            <p:cNvSpPr txBox="1"/>
            <p:nvPr/>
          </p:nvSpPr>
          <p:spPr>
            <a:xfrm>
              <a:off x="7215778" y="4174598"/>
              <a:ext cx="330540" cy="369332"/>
            </a:xfrm>
            <a:prstGeom prst="rect">
              <a:avLst/>
            </a:prstGeom>
            <a:noFill/>
          </p:spPr>
          <p:txBody>
            <a:bodyPr wrap="none" rtlCol="0">
              <a:spAutoFit/>
            </a:bodyPr>
            <a:lstStyle/>
            <a:p>
              <a:pPr algn="ctr"/>
              <a:r>
                <a:rPr lang="en-US" b="1"/>
                <a:t>H</a:t>
              </a:r>
              <a:endParaRPr lang="en-US" b="1" dirty="0"/>
            </a:p>
          </p:txBody>
        </p:sp>
        <p:sp>
          <p:nvSpPr>
            <p:cNvPr id="1253" name="TextBox 1252">
              <a:extLst>
                <a:ext uri="{FF2B5EF4-FFF2-40B4-BE49-F238E27FC236}">
                  <a16:creationId xmlns:a16="http://schemas.microsoft.com/office/drawing/2014/main" xmlns="" id="{3D341642-F1B7-3F8E-680C-41EC5036BFFD}"/>
                </a:ext>
              </a:extLst>
            </p:cNvPr>
            <p:cNvSpPr txBox="1"/>
            <p:nvPr/>
          </p:nvSpPr>
          <p:spPr>
            <a:xfrm>
              <a:off x="4492632" y="4175311"/>
              <a:ext cx="330540" cy="369332"/>
            </a:xfrm>
            <a:prstGeom prst="rect">
              <a:avLst/>
            </a:prstGeom>
            <a:noFill/>
          </p:spPr>
          <p:txBody>
            <a:bodyPr wrap="none" rtlCol="0">
              <a:spAutoFit/>
            </a:bodyPr>
            <a:lstStyle/>
            <a:p>
              <a:pPr algn="ctr"/>
              <a:r>
                <a:rPr lang="en-US" b="1"/>
                <a:t>H</a:t>
              </a:r>
              <a:endParaRPr lang="en-US" b="1" dirty="0"/>
            </a:p>
          </p:txBody>
        </p:sp>
        <p:sp>
          <p:nvSpPr>
            <p:cNvPr id="1254" name="TextBox 1253">
              <a:extLst>
                <a:ext uri="{FF2B5EF4-FFF2-40B4-BE49-F238E27FC236}">
                  <a16:creationId xmlns:a16="http://schemas.microsoft.com/office/drawing/2014/main" xmlns="" id="{B7407A86-5997-8224-6581-9201227989D0}"/>
                </a:ext>
              </a:extLst>
            </p:cNvPr>
            <p:cNvSpPr txBox="1"/>
            <p:nvPr/>
          </p:nvSpPr>
          <p:spPr>
            <a:xfrm>
              <a:off x="4949117" y="4175311"/>
              <a:ext cx="340158" cy="369332"/>
            </a:xfrm>
            <a:prstGeom prst="rect">
              <a:avLst/>
            </a:prstGeom>
            <a:noFill/>
            <a:ln>
              <a:noFill/>
            </a:ln>
          </p:spPr>
          <p:txBody>
            <a:bodyPr wrap="none" rtlCol="0">
              <a:spAutoFit/>
            </a:bodyPr>
            <a:lstStyle/>
            <a:p>
              <a:pPr algn="ctr"/>
              <a:r>
                <a:rPr lang="en-US" b="1">
                  <a:solidFill>
                    <a:srgbClr val="FF0000"/>
                  </a:solidFill>
                </a:rPr>
                <a:t>O</a:t>
              </a:r>
              <a:endParaRPr lang="en-US" b="1" dirty="0">
                <a:solidFill>
                  <a:srgbClr val="FF0000"/>
                </a:solidFill>
              </a:endParaRPr>
            </a:p>
          </p:txBody>
        </p:sp>
        <p:sp>
          <p:nvSpPr>
            <p:cNvPr id="1255" name="TextBox 1254">
              <a:extLst>
                <a:ext uri="{FF2B5EF4-FFF2-40B4-BE49-F238E27FC236}">
                  <a16:creationId xmlns:a16="http://schemas.microsoft.com/office/drawing/2014/main" xmlns="" id="{0FCA8C75-0FEC-6BC4-11FC-CFD7EB40C3D6}"/>
                </a:ext>
              </a:extLst>
            </p:cNvPr>
            <p:cNvSpPr txBox="1"/>
            <p:nvPr/>
          </p:nvSpPr>
          <p:spPr>
            <a:xfrm>
              <a:off x="5403590" y="4175311"/>
              <a:ext cx="324128" cy="369332"/>
            </a:xfrm>
            <a:prstGeom prst="rect">
              <a:avLst/>
            </a:prstGeom>
            <a:noFill/>
          </p:spPr>
          <p:txBody>
            <a:bodyPr wrap="none" rtlCol="0">
              <a:spAutoFit/>
            </a:bodyPr>
            <a:lstStyle/>
            <a:p>
              <a:pPr algn="ctr"/>
              <a:r>
                <a:rPr lang="en-US" b="1"/>
                <a:t>À</a:t>
              </a:r>
              <a:endParaRPr lang="en-US" b="1" dirty="0"/>
            </a:p>
          </p:txBody>
        </p:sp>
        <p:sp>
          <p:nvSpPr>
            <p:cNvPr id="1256" name="TextBox 1255">
              <a:extLst>
                <a:ext uri="{FF2B5EF4-FFF2-40B4-BE49-F238E27FC236}">
                  <a16:creationId xmlns:a16="http://schemas.microsoft.com/office/drawing/2014/main" xmlns="" id="{FE46E0C2-EA8B-45C5-9FE5-CC6D8020D003}"/>
                </a:ext>
              </a:extLst>
            </p:cNvPr>
            <p:cNvSpPr txBox="1"/>
            <p:nvPr/>
          </p:nvSpPr>
          <p:spPr>
            <a:xfrm>
              <a:off x="5862001" y="4175311"/>
              <a:ext cx="314510" cy="369332"/>
            </a:xfrm>
            <a:prstGeom prst="rect">
              <a:avLst/>
            </a:prstGeom>
            <a:noFill/>
          </p:spPr>
          <p:txBody>
            <a:bodyPr wrap="none" rtlCol="0">
              <a:spAutoFit/>
            </a:bodyPr>
            <a:lstStyle/>
            <a:p>
              <a:pPr algn="ctr"/>
              <a:r>
                <a:rPr lang="en-US" b="1"/>
                <a:t>B</a:t>
              </a:r>
              <a:endParaRPr lang="en-US" b="1" dirty="0"/>
            </a:p>
          </p:txBody>
        </p:sp>
        <p:sp>
          <p:nvSpPr>
            <p:cNvPr id="1257" name="TextBox 1256">
              <a:extLst>
                <a:ext uri="{FF2B5EF4-FFF2-40B4-BE49-F238E27FC236}">
                  <a16:creationId xmlns:a16="http://schemas.microsoft.com/office/drawing/2014/main" xmlns="" id="{A87C3FF4-06A1-2ADE-3DB9-CBED55778605}"/>
                </a:ext>
              </a:extLst>
            </p:cNvPr>
            <p:cNvSpPr txBox="1"/>
            <p:nvPr/>
          </p:nvSpPr>
          <p:spPr>
            <a:xfrm>
              <a:off x="6350069" y="4175311"/>
              <a:ext cx="245580" cy="369332"/>
            </a:xfrm>
            <a:prstGeom prst="rect">
              <a:avLst/>
            </a:prstGeom>
            <a:noFill/>
          </p:spPr>
          <p:txBody>
            <a:bodyPr wrap="none" rtlCol="0">
              <a:spAutoFit/>
            </a:bodyPr>
            <a:lstStyle/>
            <a:p>
              <a:pPr algn="ctr"/>
              <a:r>
                <a:rPr lang="en-US" b="1"/>
                <a:t>Ì</a:t>
              </a:r>
              <a:endParaRPr lang="en-US" b="1" dirty="0"/>
            </a:p>
          </p:txBody>
        </p:sp>
      </p:grpSp>
      <p:sp>
        <p:nvSpPr>
          <p:cNvPr id="1258" name="Rectangle 1257">
            <a:extLst>
              <a:ext uri="{FF2B5EF4-FFF2-40B4-BE49-F238E27FC236}">
                <a16:creationId xmlns:a16="http://schemas.microsoft.com/office/drawing/2014/main" xmlns="" id="{30580144-FE6B-9707-D88C-9ED96ACE25D5}"/>
              </a:ext>
            </a:extLst>
          </p:cNvPr>
          <p:cNvSpPr/>
          <p:nvPr/>
        </p:nvSpPr>
        <p:spPr>
          <a:xfrm>
            <a:off x="5830046" y="4637786"/>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259" name="Rectangle 1258">
            <a:extLst>
              <a:ext uri="{FF2B5EF4-FFF2-40B4-BE49-F238E27FC236}">
                <a16:creationId xmlns:a16="http://schemas.microsoft.com/office/drawing/2014/main" xmlns="" id="{ADDEF51A-DD32-4C5D-4E20-9FAD79727415}"/>
              </a:ext>
            </a:extLst>
          </p:cNvPr>
          <p:cNvSpPr/>
          <p:nvPr/>
        </p:nvSpPr>
        <p:spPr>
          <a:xfrm>
            <a:off x="6287225" y="463454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pic>
        <p:nvPicPr>
          <p:cNvPr id="1275" name="NGÔI SAO">
            <a:extLst>
              <a:ext uri="{FF2B5EF4-FFF2-40B4-BE49-F238E27FC236}">
                <a16:creationId xmlns:a16="http://schemas.microsoft.com/office/drawing/2014/main" xmlns="" id="{CA0C4509-C643-FB93-A391-4A6C9DE9BBD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41247" y="1787809"/>
            <a:ext cx="336887" cy="336887"/>
          </a:xfrm>
          <a:prstGeom prst="rect">
            <a:avLst/>
          </a:prstGeom>
        </p:spPr>
      </p:pic>
      <p:sp>
        <p:nvSpPr>
          <p:cNvPr id="1276" name="Rectangle 1275">
            <a:extLst>
              <a:ext uri="{FF2B5EF4-FFF2-40B4-BE49-F238E27FC236}">
                <a16:creationId xmlns:a16="http://schemas.microsoft.com/office/drawing/2014/main" xmlns="" id="{EF70C2B0-4DC9-3B22-6388-5D42643B7A63}"/>
              </a:ext>
            </a:extLst>
          </p:cNvPr>
          <p:cNvSpPr/>
          <p:nvPr/>
        </p:nvSpPr>
        <p:spPr>
          <a:xfrm>
            <a:off x="9002136" y="318556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277" name="Rectangle 1276">
            <a:extLst>
              <a:ext uri="{FF2B5EF4-FFF2-40B4-BE49-F238E27FC236}">
                <a16:creationId xmlns:a16="http://schemas.microsoft.com/office/drawing/2014/main" xmlns="" id="{686E37D8-3729-3C09-85F0-1EEF58FF1BA3}"/>
              </a:ext>
            </a:extLst>
          </p:cNvPr>
          <p:cNvSpPr/>
          <p:nvPr/>
        </p:nvSpPr>
        <p:spPr>
          <a:xfrm>
            <a:off x="8545329" y="318556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grpSp>
        <p:nvGrpSpPr>
          <p:cNvPr id="1290" name="Group 1289">
            <a:extLst>
              <a:ext uri="{FF2B5EF4-FFF2-40B4-BE49-F238E27FC236}">
                <a16:creationId xmlns:a16="http://schemas.microsoft.com/office/drawing/2014/main" xmlns="" id="{2C0928E1-C358-BC60-4A9F-EB19E0962F17}"/>
              </a:ext>
            </a:extLst>
          </p:cNvPr>
          <p:cNvGrpSpPr/>
          <p:nvPr/>
        </p:nvGrpSpPr>
        <p:grpSpPr>
          <a:xfrm>
            <a:off x="4965949" y="3208719"/>
            <a:ext cx="4384768" cy="373348"/>
            <a:chOff x="4965949" y="3208719"/>
            <a:chExt cx="4384768" cy="373348"/>
          </a:xfrm>
        </p:grpSpPr>
        <p:sp>
          <p:nvSpPr>
            <p:cNvPr id="1226" name="TextBox 1225">
              <a:extLst>
                <a:ext uri="{FF2B5EF4-FFF2-40B4-BE49-F238E27FC236}">
                  <a16:creationId xmlns:a16="http://schemas.microsoft.com/office/drawing/2014/main" xmlns="" id="{F0B4E31C-20AC-A205-443A-FA1B88DAF5D2}"/>
                </a:ext>
              </a:extLst>
            </p:cNvPr>
            <p:cNvSpPr txBox="1"/>
            <p:nvPr/>
          </p:nvSpPr>
          <p:spPr>
            <a:xfrm>
              <a:off x="8117484" y="3208719"/>
              <a:ext cx="340158" cy="369332"/>
            </a:xfrm>
            <a:prstGeom prst="rect">
              <a:avLst/>
            </a:prstGeom>
            <a:noFill/>
          </p:spPr>
          <p:txBody>
            <a:bodyPr wrap="none" rtlCol="0">
              <a:spAutoFit/>
            </a:bodyPr>
            <a:lstStyle/>
            <a:p>
              <a:pPr algn="ctr"/>
              <a:r>
                <a:rPr lang="en-US" b="1"/>
                <a:t>H</a:t>
              </a:r>
              <a:endParaRPr lang="en-US" b="1" dirty="0"/>
            </a:p>
          </p:txBody>
        </p:sp>
        <p:sp>
          <p:nvSpPr>
            <p:cNvPr id="1227" name="TextBox 1226">
              <a:extLst>
                <a:ext uri="{FF2B5EF4-FFF2-40B4-BE49-F238E27FC236}">
                  <a16:creationId xmlns:a16="http://schemas.microsoft.com/office/drawing/2014/main" xmlns="" id="{CA70E328-35D1-31F1-CAD9-BB7806F7BC17}"/>
                </a:ext>
              </a:extLst>
            </p:cNvPr>
            <p:cNvSpPr txBox="1"/>
            <p:nvPr/>
          </p:nvSpPr>
          <p:spPr>
            <a:xfrm>
              <a:off x="4965949" y="3208719"/>
              <a:ext cx="306494" cy="369332"/>
            </a:xfrm>
            <a:prstGeom prst="rect">
              <a:avLst/>
            </a:prstGeom>
            <a:noFill/>
            <a:ln>
              <a:noFill/>
            </a:ln>
          </p:spPr>
          <p:txBody>
            <a:bodyPr wrap="none" rtlCol="0">
              <a:spAutoFit/>
            </a:bodyPr>
            <a:lstStyle/>
            <a:p>
              <a:pPr algn="ctr"/>
              <a:r>
                <a:rPr lang="en-US" b="1">
                  <a:solidFill>
                    <a:srgbClr val="FF0000"/>
                  </a:solidFill>
                </a:rPr>
                <a:t>C</a:t>
              </a:r>
              <a:endParaRPr lang="en-US" b="1" dirty="0">
                <a:solidFill>
                  <a:srgbClr val="FF0000"/>
                </a:solidFill>
              </a:endParaRPr>
            </a:p>
          </p:txBody>
        </p:sp>
        <p:sp>
          <p:nvSpPr>
            <p:cNvPr id="1228" name="TextBox 1227">
              <a:extLst>
                <a:ext uri="{FF2B5EF4-FFF2-40B4-BE49-F238E27FC236}">
                  <a16:creationId xmlns:a16="http://schemas.microsoft.com/office/drawing/2014/main" xmlns="" id="{2EBCDB7D-133B-1DAE-9763-2525DF4A1F30}"/>
                </a:ext>
              </a:extLst>
            </p:cNvPr>
            <p:cNvSpPr txBox="1"/>
            <p:nvPr/>
          </p:nvSpPr>
          <p:spPr>
            <a:xfrm>
              <a:off x="5397980" y="3208719"/>
              <a:ext cx="335348" cy="369332"/>
            </a:xfrm>
            <a:prstGeom prst="rect">
              <a:avLst/>
            </a:prstGeom>
            <a:noFill/>
          </p:spPr>
          <p:txBody>
            <a:bodyPr wrap="none" rtlCol="0">
              <a:spAutoFit/>
            </a:bodyPr>
            <a:lstStyle/>
            <a:p>
              <a:pPr algn="ctr"/>
              <a:r>
                <a:rPr lang="en-US" b="1"/>
                <a:t>H</a:t>
              </a:r>
              <a:endParaRPr lang="en-US" b="1" dirty="0"/>
            </a:p>
          </p:txBody>
        </p:sp>
        <p:sp>
          <p:nvSpPr>
            <p:cNvPr id="1229" name="TextBox 1228">
              <a:extLst>
                <a:ext uri="{FF2B5EF4-FFF2-40B4-BE49-F238E27FC236}">
                  <a16:creationId xmlns:a16="http://schemas.microsoft.com/office/drawing/2014/main" xmlns="" id="{6B96F2DF-EC6F-3065-2E73-436B6E997520}"/>
                </a:ext>
              </a:extLst>
            </p:cNvPr>
            <p:cNvSpPr txBox="1"/>
            <p:nvPr/>
          </p:nvSpPr>
          <p:spPr>
            <a:xfrm>
              <a:off x="5896464" y="3208719"/>
              <a:ext cx="245580" cy="369332"/>
            </a:xfrm>
            <a:prstGeom prst="rect">
              <a:avLst/>
            </a:prstGeom>
            <a:noFill/>
          </p:spPr>
          <p:txBody>
            <a:bodyPr wrap="none" rtlCol="0">
              <a:spAutoFit/>
            </a:bodyPr>
            <a:lstStyle/>
            <a:p>
              <a:pPr algn="ctr"/>
              <a:r>
                <a:rPr lang="en-US" b="1"/>
                <a:t>Í</a:t>
              </a:r>
              <a:endParaRPr lang="en-US" b="1" dirty="0"/>
            </a:p>
          </p:txBody>
        </p:sp>
        <p:sp>
          <p:nvSpPr>
            <p:cNvPr id="1230" name="TextBox 1229">
              <a:extLst>
                <a:ext uri="{FF2B5EF4-FFF2-40B4-BE49-F238E27FC236}">
                  <a16:creationId xmlns:a16="http://schemas.microsoft.com/office/drawing/2014/main" xmlns="" id="{E92E326D-9B14-F2B2-8D9E-65F082BE9BAF}"/>
                </a:ext>
              </a:extLst>
            </p:cNvPr>
            <p:cNvSpPr txBox="1"/>
            <p:nvPr/>
          </p:nvSpPr>
          <p:spPr>
            <a:xfrm>
              <a:off x="6302780" y="3208719"/>
              <a:ext cx="340158" cy="369332"/>
            </a:xfrm>
            <a:prstGeom prst="rect">
              <a:avLst/>
            </a:prstGeom>
            <a:noFill/>
          </p:spPr>
          <p:txBody>
            <a:bodyPr wrap="none" rtlCol="0">
              <a:spAutoFit/>
            </a:bodyPr>
            <a:lstStyle/>
            <a:p>
              <a:pPr algn="ctr"/>
              <a:r>
                <a:rPr lang="en-US" b="1"/>
                <a:t>N</a:t>
              </a:r>
              <a:endParaRPr lang="en-US" b="1" dirty="0"/>
            </a:p>
          </p:txBody>
        </p:sp>
        <p:sp>
          <p:nvSpPr>
            <p:cNvPr id="1231" name="TextBox 1230">
              <a:extLst>
                <a:ext uri="{FF2B5EF4-FFF2-40B4-BE49-F238E27FC236}">
                  <a16:creationId xmlns:a16="http://schemas.microsoft.com/office/drawing/2014/main" xmlns="" id="{7B2A5DB4-2B8B-A074-BC18-D14D03A558B1}"/>
                </a:ext>
              </a:extLst>
            </p:cNvPr>
            <p:cNvSpPr txBox="1"/>
            <p:nvPr/>
          </p:nvSpPr>
          <p:spPr>
            <a:xfrm>
              <a:off x="6760472" y="3212735"/>
              <a:ext cx="330540" cy="369332"/>
            </a:xfrm>
            <a:prstGeom prst="rect">
              <a:avLst/>
            </a:prstGeom>
            <a:noFill/>
          </p:spPr>
          <p:txBody>
            <a:bodyPr wrap="none" rtlCol="0">
              <a:spAutoFit/>
            </a:bodyPr>
            <a:lstStyle/>
            <a:p>
              <a:pPr algn="ctr"/>
              <a:r>
                <a:rPr lang="en-US" b="1"/>
                <a:t>H</a:t>
              </a:r>
              <a:endParaRPr lang="en-US" b="1" dirty="0"/>
            </a:p>
          </p:txBody>
        </p:sp>
        <p:sp>
          <p:nvSpPr>
            <p:cNvPr id="1232" name="TextBox 1231">
              <a:extLst>
                <a:ext uri="{FF2B5EF4-FFF2-40B4-BE49-F238E27FC236}">
                  <a16:creationId xmlns:a16="http://schemas.microsoft.com/office/drawing/2014/main" xmlns="" id="{550BA05D-D416-8205-8F4C-2A519AF5C4C0}"/>
                </a:ext>
              </a:extLst>
            </p:cNvPr>
            <p:cNvSpPr txBox="1"/>
            <p:nvPr/>
          </p:nvSpPr>
          <p:spPr>
            <a:xfrm>
              <a:off x="7210867" y="3212735"/>
              <a:ext cx="336952" cy="369332"/>
            </a:xfrm>
            <a:prstGeom prst="rect">
              <a:avLst/>
            </a:prstGeom>
            <a:noFill/>
          </p:spPr>
          <p:txBody>
            <a:bodyPr wrap="none" rtlCol="0">
              <a:spAutoFit/>
            </a:bodyPr>
            <a:lstStyle/>
            <a:p>
              <a:pPr algn="ctr"/>
              <a:r>
                <a:rPr lang="en-US" b="1" dirty="0"/>
                <a:t>N</a:t>
              </a:r>
            </a:p>
          </p:txBody>
        </p:sp>
        <p:sp>
          <p:nvSpPr>
            <p:cNvPr id="1233" name="TextBox 1232">
              <a:extLst>
                <a:ext uri="{FF2B5EF4-FFF2-40B4-BE49-F238E27FC236}">
                  <a16:creationId xmlns:a16="http://schemas.microsoft.com/office/drawing/2014/main" xmlns="" id="{BF179C0D-8C36-A241-61F0-BD0013955F99}"/>
                </a:ext>
              </a:extLst>
            </p:cNvPr>
            <p:cNvSpPr txBox="1"/>
            <p:nvPr/>
          </p:nvSpPr>
          <p:spPr>
            <a:xfrm>
              <a:off x="7659074" y="3208719"/>
              <a:ext cx="343364" cy="369332"/>
            </a:xfrm>
            <a:prstGeom prst="rect">
              <a:avLst/>
            </a:prstGeom>
            <a:noFill/>
          </p:spPr>
          <p:txBody>
            <a:bodyPr wrap="none" rtlCol="0">
              <a:spAutoFit/>
            </a:bodyPr>
            <a:lstStyle/>
            <a:p>
              <a:pPr algn="ctr"/>
              <a:r>
                <a:rPr lang="en-US" b="1"/>
                <a:t>G</a:t>
              </a:r>
              <a:endParaRPr lang="en-US" b="1" dirty="0"/>
            </a:p>
          </p:txBody>
        </p:sp>
        <p:sp>
          <p:nvSpPr>
            <p:cNvPr id="1284" name="TextBox 1283">
              <a:extLst>
                <a:ext uri="{FF2B5EF4-FFF2-40B4-BE49-F238E27FC236}">
                  <a16:creationId xmlns:a16="http://schemas.microsoft.com/office/drawing/2014/main" xmlns="" id="{4B3E6512-2917-7F18-F22D-CB3CA8CFC6C9}"/>
                </a:ext>
              </a:extLst>
            </p:cNvPr>
            <p:cNvSpPr txBox="1"/>
            <p:nvPr/>
          </p:nvSpPr>
          <p:spPr>
            <a:xfrm>
              <a:off x="9026589" y="3208719"/>
              <a:ext cx="324128" cy="369332"/>
            </a:xfrm>
            <a:prstGeom prst="rect">
              <a:avLst/>
            </a:prstGeom>
            <a:noFill/>
          </p:spPr>
          <p:txBody>
            <a:bodyPr wrap="none" rtlCol="0">
              <a:spAutoFit/>
            </a:bodyPr>
            <a:lstStyle/>
            <a:p>
              <a:pPr algn="ctr"/>
              <a:r>
                <a:rPr lang="en-US" b="1"/>
                <a:t>A</a:t>
              </a:r>
              <a:endParaRPr lang="en-US" b="1" dirty="0"/>
            </a:p>
          </p:txBody>
        </p:sp>
        <p:sp>
          <p:nvSpPr>
            <p:cNvPr id="1285" name="TextBox 1284">
              <a:extLst>
                <a:ext uri="{FF2B5EF4-FFF2-40B4-BE49-F238E27FC236}">
                  <a16:creationId xmlns:a16="http://schemas.microsoft.com/office/drawing/2014/main" xmlns="" id="{BDA9A46C-4EE3-687A-5D9B-218A5E782C5B}"/>
                </a:ext>
              </a:extLst>
            </p:cNvPr>
            <p:cNvSpPr txBox="1"/>
            <p:nvPr/>
          </p:nvSpPr>
          <p:spPr>
            <a:xfrm>
              <a:off x="8609056" y="3208719"/>
              <a:ext cx="245580" cy="369332"/>
            </a:xfrm>
            <a:prstGeom prst="rect">
              <a:avLst/>
            </a:prstGeom>
            <a:noFill/>
          </p:spPr>
          <p:txBody>
            <a:bodyPr wrap="none" rtlCol="0">
              <a:spAutoFit/>
            </a:bodyPr>
            <a:lstStyle/>
            <a:p>
              <a:pPr algn="ctr"/>
              <a:r>
                <a:rPr lang="en-US" b="1"/>
                <a:t>Ĩ</a:t>
              </a:r>
              <a:endParaRPr lang="en-US" b="1" dirty="0"/>
            </a:p>
          </p:txBody>
        </p:sp>
      </p:grpSp>
      <p:sp>
        <p:nvSpPr>
          <p:cNvPr id="1286" name="Rectangle 1285">
            <a:extLst>
              <a:ext uri="{FF2B5EF4-FFF2-40B4-BE49-F238E27FC236}">
                <a16:creationId xmlns:a16="http://schemas.microsoft.com/office/drawing/2014/main" xmlns="" id="{47442933-649A-45EF-B7FF-32706B4BB344}"/>
              </a:ext>
            </a:extLst>
          </p:cNvPr>
          <p:cNvSpPr/>
          <p:nvPr/>
        </p:nvSpPr>
        <p:spPr>
          <a:xfrm>
            <a:off x="7654600" y="463497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grpSp>
        <p:nvGrpSpPr>
          <p:cNvPr id="1297" name="Group 1296">
            <a:extLst>
              <a:ext uri="{FF2B5EF4-FFF2-40B4-BE49-F238E27FC236}">
                <a16:creationId xmlns:a16="http://schemas.microsoft.com/office/drawing/2014/main" xmlns="" id="{9D9BF6B9-DEE2-0F5E-AD61-344EAC93B2F0}"/>
              </a:ext>
            </a:extLst>
          </p:cNvPr>
          <p:cNvGrpSpPr/>
          <p:nvPr/>
        </p:nvGrpSpPr>
        <p:grpSpPr>
          <a:xfrm>
            <a:off x="4972361" y="4655748"/>
            <a:ext cx="3038835" cy="374519"/>
            <a:chOff x="4972361" y="4655748"/>
            <a:chExt cx="3038835" cy="374519"/>
          </a:xfrm>
        </p:grpSpPr>
        <p:sp>
          <p:nvSpPr>
            <p:cNvPr id="1262" name="TextBox 1261">
              <a:extLst>
                <a:ext uri="{FF2B5EF4-FFF2-40B4-BE49-F238E27FC236}">
                  <a16:creationId xmlns:a16="http://schemas.microsoft.com/office/drawing/2014/main" xmlns="" id="{85EC7F1C-F926-0419-B221-4FB7AC936D03}"/>
                </a:ext>
              </a:extLst>
            </p:cNvPr>
            <p:cNvSpPr txBox="1"/>
            <p:nvPr/>
          </p:nvSpPr>
          <p:spPr>
            <a:xfrm>
              <a:off x="6774276" y="4655748"/>
              <a:ext cx="298480" cy="369332"/>
            </a:xfrm>
            <a:prstGeom prst="rect">
              <a:avLst/>
            </a:prstGeom>
            <a:noFill/>
          </p:spPr>
          <p:txBody>
            <a:bodyPr wrap="none" rtlCol="0">
              <a:spAutoFit/>
            </a:bodyPr>
            <a:lstStyle/>
            <a:p>
              <a:pPr algn="ctr"/>
              <a:r>
                <a:rPr lang="en-US" b="1"/>
                <a:t>T</a:t>
              </a:r>
              <a:endParaRPr lang="en-US" b="1" dirty="0"/>
            </a:p>
          </p:txBody>
        </p:sp>
        <p:sp>
          <p:nvSpPr>
            <p:cNvPr id="1263" name="TextBox 1262">
              <a:extLst>
                <a:ext uri="{FF2B5EF4-FFF2-40B4-BE49-F238E27FC236}">
                  <a16:creationId xmlns:a16="http://schemas.microsoft.com/office/drawing/2014/main" xmlns="" id="{2F814599-D4F5-72A7-0715-120A522AB26B}"/>
                </a:ext>
              </a:extLst>
            </p:cNvPr>
            <p:cNvSpPr txBox="1"/>
            <p:nvPr/>
          </p:nvSpPr>
          <p:spPr>
            <a:xfrm>
              <a:off x="7217280" y="4657695"/>
              <a:ext cx="324128" cy="369332"/>
            </a:xfrm>
            <a:prstGeom prst="rect">
              <a:avLst/>
            </a:prstGeom>
            <a:noFill/>
          </p:spPr>
          <p:txBody>
            <a:bodyPr wrap="none" rtlCol="0">
              <a:spAutoFit/>
            </a:bodyPr>
            <a:lstStyle/>
            <a:p>
              <a:pPr algn="ctr"/>
              <a:r>
                <a:rPr lang="en-US" b="1"/>
                <a:t>Ạ</a:t>
              </a:r>
              <a:endParaRPr lang="en-US" b="1" dirty="0"/>
            </a:p>
          </p:txBody>
        </p:sp>
        <p:sp>
          <p:nvSpPr>
            <p:cNvPr id="1264" name="TextBox 1263">
              <a:extLst>
                <a:ext uri="{FF2B5EF4-FFF2-40B4-BE49-F238E27FC236}">
                  <a16:creationId xmlns:a16="http://schemas.microsoft.com/office/drawing/2014/main" xmlns="" id="{83EC18D5-3CB1-BB7E-FFF8-8435C7CD7A5A}"/>
                </a:ext>
              </a:extLst>
            </p:cNvPr>
            <p:cNvSpPr txBox="1"/>
            <p:nvPr/>
          </p:nvSpPr>
          <p:spPr>
            <a:xfrm>
              <a:off x="4972361" y="4658607"/>
              <a:ext cx="293670" cy="369332"/>
            </a:xfrm>
            <a:prstGeom prst="rect">
              <a:avLst/>
            </a:prstGeom>
            <a:noFill/>
            <a:ln>
              <a:noFill/>
            </a:ln>
          </p:spPr>
          <p:txBody>
            <a:bodyPr wrap="none" rtlCol="0">
              <a:spAutoFit/>
            </a:bodyPr>
            <a:lstStyle/>
            <a:p>
              <a:pPr algn="ctr"/>
              <a:r>
                <a:rPr lang="en-US" b="1">
                  <a:solidFill>
                    <a:srgbClr val="FF0000"/>
                  </a:solidFill>
                </a:rPr>
                <a:t>S</a:t>
              </a:r>
              <a:endParaRPr lang="en-US" b="1" dirty="0">
                <a:solidFill>
                  <a:srgbClr val="FF0000"/>
                </a:solidFill>
              </a:endParaRPr>
            </a:p>
          </p:txBody>
        </p:sp>
        <p:sp>
          <p:nvSpPr>
            <p:cNvPr id="1265" name="TextBox 1264">
              <a:extLst>
                <a:ext uri="{FF2B5EF4-FFF2-40B4-BE49-F238E27FC236}">
                  <a16:creationId xmlns:a16="http://schemas.microsoft.com/office/drawing/2014/main" xmlns="" id="{78B326DB-47BB-421A-5B53-3427EC5E7D86}"/>
                </a:ext>
              </a:extLst>
            </p:cNvPr>
            <p:cNvSpPr txBox="1"/>
            <p:nvPr/>
          </p:nvSpPr>
          <p:spPr>
            <a:xfrm>
              <a:off x="5403590" y="4658607"/>
              <a:ext cx="324128" cy="369332"/>
            </a:xfrm>
            <a:prstGeom prst="rect">
              <a:avLst/>
            </a:prstGeom>
            <a:noFill/>
          </p:spPr>
          <p:txBody>
            <a:bodyPr wrap="none" rtlCol="0">
              <a:spAutoFit/>
            </a:bodyPr>
            <a:lstStyle/>
            <a:p>
              <a:pPr algn="ctr"/>
              <a:r>
                <a:rPr lang="en-US" b="1"/>
                <a:t>Á</a:t>
              </a:r>
              <a:endParaRPr lang="en-US" b="1" dirty="0"/>
            </a:p>
          </p:txBody>
        </p:sp>
        <p:sp>
          <p:nvSpPr>
            <p:cNvPr id="1266" name="TextBox 1265">
              <a:extLst>
                <a:ext uri="{FF2B5EF4-FFF2-40B4-BE49-F238E27FC236}">
                  <a16:creationId xmlns:a16="http://schemas.microsoft.com/office/drawing/2014/main" xmlns="" id="{906DBB2C-A4D8-DE9B-346C-9201CFA3BBE9}"/>
                </a:ext>
              </a:extLst>
            </p:cNvPr>
            <p:cNvSpPr txBox="1"/>
            <p:nvPr/>
          </p:nvSpPr>
          <p:spPr>
            <a:xfrm>
              <a:off x="5848087" y="4660935"/>
              <a:ext cx="336952" cy="369332"/>
            </a:xfrm>
            <a:prstGeom prst="rect">
              <a:avLst/>
            </a:prstGeom>
            <a:noFill/>
          </p:spPr>
          <p:txBody>
            <a:bodyPr wrap="none" rtlCol="0">
              <a:spAutoFit/>
            </a:bodyPr>
            <a:lstStyle/>
            <a:p>
              <a:pPr algn="ctr"/>
              <a:r>
                <a:rPr lang="en-US" b="1"/>
                <a:t>N</a:t>
              </a:r>
              <a:endParaRPr lang="en-US" b="1" dirty="0"/>
            </a:p>
          </p:txBody>
        </p:sp>
        <p:sp>
          <p:nvSpPr>
            <p:cNvPr id="1274" name="TextBox 1273">
              <a:extLst>
                <a:ext uri="{FF2B5EF4-FFF2-40B4-BE49-F238E27FC236}">
                  <a16:creationId xmlns:a16="http://schemas.microsoft.com/office/drawing/2014/main" xmlns="" id="{C14F9065-7675-237D-908B-DBD3D06C5DA8}"/>
                </a:ext>
              </a:extLst>
            </p:cNvPr>
            <p:cNvSpPr txBox="1"/>
            <p:nvPr/>
          </p:nvSpPr>
          <p:spPr>
            <a:xfrm>
              <a:off x="6307671" y="4657694"/>
              <a:ext cx="332143" cy="369332"/>
            </a:xfrm>
            <a:prstGeom prst="rect">
              <a:avLst/>
            </a:prstGeom>
            <a:noFill/>
          </p:spPr>
          <p:txBody>
            <a:bodyPr wrap="none" rtlCol="0">
              <a:spAutoFit/>
            </a:bodyPr>
            <a:lstStyle/>
            <a:p>
              <a:pPr algn="ctr"/>
              <a:r>
                <a:rPr lang="en-US" b="1"/>
                <a:t>G</a:t>
              </a:r>
              <a:endParaRPr lang="en-US" b="1" dirty="0"/>
            </a:p>
          </p:txBody>
        </p:sp>
        <p:sp>
          <p:nvSpPr>
            <p:cNvPr id="1287" name="TextBox 1286">
              <a:extLst>
                <a:ext uri="{FF2B5EF4-FFF2-40B4-BE49-F238E27FC236}">
                  <a16:creationId xmlns:a16="http://schemas.microsoft.com/office/drawing/2014/main" xmlns="" id="{0F333FDC-E4F1-35EC-0135-04B5F358537A}"/>
                </a:ext>
              </a:extLst>
            </p:cNvPr>
            <p:cNvSpPr txBox="1"/>
            <p:nvPr/>
          </p:nvSpPr>
          <p:spPr>
            <a:xfrm>
              <a:off x="7671038" y="4658129"/>
              <a:ext cx="340158" cy="369332"/>
            </a:xfrm>
            <a:prstGeom prst="rect">
              <a:avLst/>
            </a:prstGeom>
            <a:noFill/>
          </p:spPr>
          <p:txBody>
            <a:bodyPr wrap="none" rtlCol="0">
              <a:spAutoFit/>
            </a:bodyPr>
            <a:lstStyle/>
            <a:p>
              <a:pPr algn="ctr"/>
              <a:r>
                <a:rPr lang="en-US" b="1"/>
                <a:t>O</a:t>
              </a:r>
              <a:endParaRPr lang="en-US" b="1" dirty="0"/>
            </a:p>
          </p:txBody>
        </p:sp>
      </p:grpSp>
      <p:sp>
        <p:nvSpPr>
          <p:cNvPr id="6" name="Rectangle 5">
            <a:extLst>
              <a:ext uri="{FF2B5EF4-FFF2-40B4-BE49-F238E27FC236}">
                <a16:creationId xmlns:a16="http://schemas.microsoft.com/office/drawing/2014/main" xmlns="" id="{1742B5EC-2F1F-53D7-C043-979FE966CB77}"/>
              </a:ext>
            </a:extLst>
          </p:cNvPr>
          <p:cNvSpPr/>
          <p:nvPr/>
        </p:nvSpPr>
        <p:spPr>
          <a:xfrm>
            <a:off x="8558400" y="367065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8" name="Rectangle 7">
            <a:extLst>
              <a:ext uri="{FF2B5EF4-FFF2-40B4-BE49-F238E27FC236}">
                <a16:creationId xmlns:a16="http://schemas.microsoft.com/office/drawing/2014/main" xmlns="" id="{977EF8F7-848B-524F-EFDE-529E792F1CEC}"/>
              </a:ext>
            </a:extLst>
          </p:cNvPr>
          <p:cNvSpPr/>
          <p:nvPr/>
        </p:nvSpPr>
        <p:spPr>
          <a:xfrm>
            <a:off x="9012003" y="367065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9" name="Rectangle 8">
            <a:extLst>
              <a:ext uri="{FF2B5EF4-FFF2-40B4-BE49-F238E27FC236}">
                <a16:creationId xmlns:a16="http://schemas.microsoft.com/office/drawing/2014/main" xmlns="" id="{DE8D3DA2-14B6-70DF-99DC-1BCBC4A66D39}"/>
              </a:ext>
            </a:extLst>
          </p:cNvPr>
          <p:cNvSpPr/>
          <p:nvPr/>
        </p:nvSpPr>
        <p:spPr>
          <a:xfrm>
            <a:off x="9465605" y="367065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 name="Rectangle 9">
            <a:extLst>
              <a:ext uri="{FF2B5EF4-FFF2-40B4-BE49-F238E27FC236}">
                <a16:creationId xmlns:a16="http://schemas.microsoft.com/office/drawing/2014/main" xmlns="" id="{91F4961A-4A89-2892-CEBD-FB35FE7B2E8C}"/>
              </a:ext>
            </a:extLst>
          </p:cNvPr>
          <p:cNvSpPr/>
          <p:nvPr/>
        </p:nvSpPr>
        <p:spPr>
          <a:xfrm>
            <a:off x="8101046" y="366886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grpSp>
        <p:nvGrpSpPr>
          <p:cNvPr id="15" name="Group 14">
            <a:extLst>
              <a:ext uri="{FF2B5EF4-FFF2-40B4-BE49-F238E27FC236}">
                <a16:creationId xmlns:a16="http://schemas.microsoft.com/office/drawing/2014/main" xmlns="" id="{AB29C1F7-21C8-FE6F-C12D-FBA2BACACE96}"/>
              </a:ext>
            </a:extLst>
          </p:cNvPr>
          <p:cNvGrpSpPr/>
          <p:nvPr/>
        </p:nvGrpSpPr>
        <p:grpSpPr>
          <a:xfrm>
            <a:off x="4977972" y="3692014"/>
            <a:ext cx="4827397" cy="372488"/>
            <a:chOff x="4977972" y="3692014"/>
            <a:chExt cx="4827397" cy="372488"/>
          </a:xfrm>
        </p:grpSpPr>
        <p:sp>
          <p:nvSpPr>
            <p:cNvPr id="1242" name="TextBox 1241">
              <a:extLst>
                <a:ext uri="{FF2B5EF4-FFF2-40B4-BE49-F238E27FC236}">
                  <a16:creationId xmlns:a16="http://schemas.microsoft.com/office/drawing/2014/main" xmlns="" id="{4391AC28-341D-CE3E-3CEC-5410523CB376}"/>
                </a:ext>
              </a:extLst>
            </p:cNvPr>
            <p:cNvSpPr txBox="1"/>
            <p:nvPr/>
          </p:nvSpPr>
          <p:spPr>
            <a:xfrm>
              <a:off x="4977972" y="3692015"/>
              <a:ext cx="282449" cy="369332"/>
            </a:xfrm>
            <a:prstGeom prst="rect">
              <a:avLst/>
            </a:prstGeom>
            <a:noFill/>
            <a:ln>
              <a:noFill/>
            </a:ln>
          </p:spPr>
          <p:txBody>
            <a:bodyPr wrap="none" rtlCol="0">
              <a:spAutoFit/>
            </a:bodyPr>
            <a:lstStyle/>
            <a:p>
              <a:pPr algn="ctr"/>
              <a:r>
                <a:rPr lang="en-US" b="1">
                  <a:solidFill>
                    <a:srgbClr val="FF0000"/>
                  </a:solidFill>
                </a:rPr>
                <a:t>L</a:t>
              </a:r>
              <a:endParaRPr lang="en-US" b="1" dirty="0">
                <a:solidFill>
                  <a:srgbClr val="FF0000"/>
                </a:solidFill>
              </a:endParaRPr>
            </a:p>
          </p:txBody>
        </p:sp>
        <p:sp>
          <p:nvSpPr>
            <p:cNvPr id="1243" name="TextBox 1242">
              <a:extLst>
                <a:ext uri="{FF2B5EF4-FFF2-40B4-BE49-F238E27FC236}">
                  <a16:creationId xmlns:a16="http://schemas.microsoft.com/office/drawing/2014/main" xmlns="" id="{893D28D9-5780-C627-BBCB-883B73FEF3C2}"/>
                </a:ext>
              </a:extLst>
            </p:cNvPr>
            <p:cNvSpPr txBox="1"/>
            <p:nvPr/>
          </p:nvSpPr>
          <p:spPr>
            <a:xfrm>
              <a:off x="5442864" y="3692015"/>
              <a:ext cx="245580" cy="369332"/>
            </a:xfrm>
            <a:prstGeom prst="rect">
              <a:avLst/>
            </a:prstGeom>
            <a:noFill/>
          </p:spPr>
          <p:txBody>
            <a:bodyPr wrap="none" rtlCol="0">
              <a:spAutoFit/>
            </a:bodyPr>
            <a:lstStyle/>
            <a:p>
              <a:pPr algn="ctr"/>
              <a:r>
                <a:rPr lang="en-US" b="1"/>
                <a:t>I</a:t>
              </a:r>
              <a:endParaRPr lang="en-US" b="1" dirty="0"/>
            </a:p>
          </p:txBody>
        </p:sp>
        <p:sp>
          <p:nvSpPr>
            <p:cNvPr id="1244" name="TextBox 1243">
              <a:extLst>
                <a:ext uri="{FF2B5EF4-FFF2-40B4-BE49-F238E27FC236}">
                  <a16:creationId xmlns:a16="http://schemas.microsoft.com/office/drawing/2014/main" xmlns="" id="{DAE8739A-D81B-202E-094C-6E31279BCF36}"/>
                </a:ext>
              </a:extLst>
            </p:cNvPr>
            <p:cNvSpPr txBox="1"/>
            <p:nvPr/>
          </p:nvSpPr>
          <p:spPr>
            <a:xfrm>
              <a:off x="6764167" y="3695170"/>
              <a:ext cx="330540" cy="369332"/>
            </a:xfrm>
            <a:prstGeom prst="rect">
              <a:avLst/>
            </a:prstGeom>
            <a:noFill/>
          </p:spPr>
          <p:txBody>
            <a:bodyPr wrap="none" rtlCol="0">
              <a:spAutoFit/>
            </a:bodyPr>
            <a:lstStyle/>
            <a:p>
              <a:pPr algn="ctr"/>
              <a:r>
                <a:rPr lang="en-US" b="1"/>
                <a:t>H</a:t>
              </a:r>
              <a:endParaRPr lang="en-US" b="1" dirty="0"/>
            </a:p>
          </p:txBody>
        </p:sp>
        <p:sp>
          <p:nvSpPr>
            <p:cNvPr id="1245" name="TextBox 1244">
              <a:extLst>
                <a:ext uri="{FF2B5EF4-FFF2-40B4-BE49-F238E27FC236}">
                  <a16:creationId xmlns:a16="http://schemas.microsoft.com/office/drawing/2014/main" xmlns="" id="{9D5EB18C-B2DF-12D6-0B06-BCCFDA2BCE4D}"/>
                </a:ext>
              </a:extLst>
            </p:cNvPr>
            <p:cNvSpPr txBox="1"/>
            <p:nvPr/>
          </p:nvSpPr>
          <p:spPr>
            <a:xfrm>
              <a:off x="7210554" y="3695170"/>
              <a:ext cx="344967" cy="369332"/>
            </a:xfrm>
            <a:prstGeom prst="rect">
              <a:avLst/>
            </a:prstGeom>
            <a:noFill/>
          </p:spPr>
          <p:txBody>
            <a:bodyPr wrap="none" rtlCol="0">
              <a:spAutoFit/>
            </a:bodyPr>
            <a:lstStyle/>
            <a:p>
              <a:pPr algn="ctr"/>
              <a:r>
                <a:rPr lang="en-US" b="1"/>
                <a:t>Ợ</a:t>
              </a:r>
              <a:endParaRPr lang="en-US" b="1" dirty="0"/>
            </a:p>
          </p:txBody>
        </p:sp>
        <p:sp>
          <p:nvSpPr>
            <p:cNvPr id="1246" name="TextBox 1245">
              <a:extLst>
                <a:ext uri="{FF2B5EF4-FFF2-40B4-BE49-F238E27FC236}">
                  <a16:creationId xmlns:a16="http://schemas.microsoft.com/office/drawing/2014/main" xmlns="" id="{0CC227F7-C6CF-F5DD-876F-763B912DC75B}"/>
                </a:ext>
              </a:extLst>
            </p:cNvPr>
            <p:cNvSpPr txBox="1"/>
            <p:nvPr/>
          </p:nvSpPr>
          <p:spPr>
            <a:xfrm>
              <a:off x="7683394" y="3695170"/>
              <a:ext cx="306494" cy="369332"/>
            </a:xfrm>
            <a:prstGeom prst="rect">
              <a:avLst/>
            </a:prstGeom>
            <a:noFill/>
          </p:spPr>
          <p:txBody>
            <a:bodyPr wrap="none" rtlCol="0">
              <a:spAutoFit/>
            </a:bodyPr>
            <a:lstStyle/>
            <a:p>
              <a:pPr algn="ctr"/>
              <a:r>
                <a:rPr lang="en-US" b="1"/>
                <a:t>P</a:t>
              </a:r>
              <a:endParaRPr lang="en-US" b="1" dirty="0"/>
            </a:p>
          </p:txBody>
        </p:sp>
        <p:sp>
          <p:nvSpPr>
            <p:cNvPr id="1248" name="TextBox 1247">
              <a:extLst>
                <a:ext uri="{FF2B5EF4-FFF2-40B4-BE49-F238E27FC236}">
                  <a16:creationId xmlns:a16="http://schemas.microsoft.com/office/drawing/2014/main" xmlns="" id="{909E8E31-4E4A-E820-5B8E-1A6D96149967}"/>
                </a:ext>
              </a:extLst>
            </p:cNvPr>
            <p:cNvSpPr txBox="1"/>
            <p:nvPr/>
          </p:nvSpPr>
          <p:spPr>
            <a:xfrm>
              <a:off x="5870040" y="3693376"/>
              <a:ext cx="296876" cy="369332"/>
            </a:xfrm>
            <a:prstGeom prst="rect">
              <a:avLst/>
            </a:prstGeom>
            <a:noFill/>
          </p:spPr>
          <p:txBody>
            <a:bodyPr wrap="none" rtlCol="0">
              <a:spAutoFit/>
            </a:bodyPr>
            <a:lstStyle/>
            <a:p>
              <a:pPr algn="ctr"/>
              <a:r>
                <a:rPr lang="en-US" b="1"/>
                <a:t>Ê</a:t>
              </a:r>
              <a:endParaRPr lang="en-US" b="1" dirty="0"/>
            </a:p>
          </p:txBody>
        </p:sp>
        <p:sp>
          <p:nvSpPr>
            <p:cNvPr id="1249" name="TextBox 1248">
              <a:extLst>
                <a:ext uri="{FF2B5EF4-FFF2-40B4-BE49-F238E27FC236}">
                  <a16:creationId xmlns:a16="http://schemas.microsoft.com/office/drawing/2014/main" xmlns="" id="{A6231591-997F-300C-4BEF-0EB31C9F0CD6}"/>
                </a:ext>
              </a:extLst>
            </p:cNvPr>
            <p:cNvSpPr txBox="1"/>
            <p:nvPr/>
          </p:nvSpPr>
          <p:spPr>
            <a:xfrm>
              <a:off x="6303606" y="3693376"/>
              <a:ext cx="336952" cy="369332"/>
            </a:xfrm>
            <a:prstGeom prst="rect">
              <a:avLst/>
            </a:prstGeom>
            <a:noFill/>
          </p:spPr>
          <p:txBody>
            <a:bodyPr wrap="none" rtlCol="0">
              <a:spAutoFit/>
            </a:bodyPr>
            <a:lstStyle/>
            <a:p>
              <a:pPr algn="ctr"/>
              <a:r>
                <a:rPr lang="en-US" b="1"/>
                <a:t>N</a:t>
              </a:r>
              <a:endParaRPr lang="en-US" b="1" dirty="0"/>
            </a:p>
          </p:txBody>
        </p:sp>
        <p:sp>
          <p:nvSpPr>
            <p:cNvPr id="11" name="TextBox 10">
              <a:extLst>
                <a:ext uri="{FF2B5EF4-FFF2-40B4-BE49-F238E27FC236}">
                  <a16:creationId xmlns:a16="http://schemas.microsoft.com/office/drawing/2014/main" xmlns="" id="{9DCA7595-F0A2-ACFC-388F-785CCC818388}"/>
                </a:ext>
              </a:extLst>
            </p:cNvPr>
            <p:cNvSpPr txBox="1"/>
            <p:nvPr/>
          </p:nvSpPr>
          <p:spPr>
            <a:xfrm>
              <a:off x="8577244" y="3693808"/>
              <a:ext cx="335348" cy="369332"/>
            </a:xfrm>
            <a:prstGeom prst="rect">
              <a:avLst/>
            </a:prstGeom>
            <a:noFill/>
          </p:spPr>
          <p:txBody>
            <a:bodyPr wrap="none" rtlCol="0">
              <a:spAutoFit/>
            </a:bodyPr>
            <a:lstStyle/>
            <a:p>
              <a:pPr algn="ctr"/>
              <a:r>
                <a:rPr lang="en-US" b="1"/>
                <a:t>U</a:t>
              </a:r>
              <a:endParaRPr lang="en-US" b="1" dirty="0"/>
            </a:p>
          </p:txBody>
        </p:sp>
        <p:sp>
          <p:nvSpPr>
            <p:cNvPr id="12" name="TextBox 11">
              <a:extLst>
                <a:ext uri="{FF2B5EF4-FFF2-40B4-BE49-F238E27FC236}">
                  <a16:creationId xmlns:a16="http://schemas.microsoft.com/office/drawing/2014/main" xmlns="" id="{60933E2D-C548-6B91-CA23-1C7997064291}"/>
                </a:ext>
              </a:extLst>
            </p:cNvPr>
            <p:cNvSpPr txBox="1"/>
            <p:nvPr/>
          </p:nvSpPr>
          <p:spPr>
            <a:xfrm>
              <a:off x="9028439" y="3693808"/>
              <a:ext cx="340158" cy="369332"/>
            </a:xfrm>
            <a:prstGeom prst="rect">
              <a:avLst/>
            </a:prstGeom>
            <a:noFill/>
          </p:spPr>
          <p:txBody>
            <a:bodyPr wrap="none" rtlCol="0">
              <a:spAutoFit/>
            </a:bodyPr>
            <a:lstStyle/>
            <a:p>
              <a:pPr algn="ctr"/>
              <a:r>
                <a:rPr lang="en-US" b="1"/>
                <a:t>Ố</a:t>
              </a:r>
              <a:endParaRPr lang="en-US" b="1" dirty="0"/>
            </a:p>
          </p:txBody>
        </p:sp>
        <p:sp>
          <p:nvSpPr>
            <p:cNvPr id="13" name="TextBox 12">
              <a:extLst>
                <a:ext uri="{FF2B5EF4-FFF2-40B4-BE49-F238E27FC236}">
                  <a16:creationId xmlns:a16="http://schemas.microsoft.com/office/drawing/2014/main" xmlns="" id="{64218139-8EC6-1291-CA61-30B73B3C6EFE}"/>
                </a:ext>
              </a:extLst>
            </p:cNvPr>
            <p:cNvSpPr txBox="1"/>
            <p:nvPr/>
          </p:nvSpPr>
          <p:spPr>
            <a:xfrm>
              <a:off x="9498875" y="3693808"/>
              <a:ext cx="306494" cy="369332"/>
            </a:xfrm>
            <a:prstGeom prst="rect">
              <a:avLst/>
            </a:prstGeom>
            <a:noFill/>
          </p:spPr>
          <p:txBody>
            <a:bodyPr wrap="none" rtlCol="0">
              <a:spAutoFit/>
            </a:bodyPr>
            <a:lstStyle/>
            <a:p>
              <a:pPr algn="ctr"/>
              <a:r>
                <a:rPr lang="en-US" b="1"/>
                <a:t>C</a:t>
              </a:r>
              <a:endParaRPr lang="en-US" b="1" dirty="0"/>
            </a:p>
          </p:txBody>
        </p:sp>
        <p:sp>
          <p:nvSpPr>
            <p:cNvPr id="14" name="TextBox 13">
              <a:extLst>
                <a:ext uri="{FF2B5EF4-FFF2-40B4-BE49-F238E27FC236}">
                  <a16:creationId xmlns:a16="http://schemas.microsoft.com/office/drawing/2014/main" xmlns="" id="{17B3C1F9-6CE7-A9ED-CA5F-E7EA80BCF142}"/>
                </a:ext>
              </a:extLst>
            </p:cNvPr>
            <p:cNvSpPr txBox="1"/>
            <p:nvPr/>
          </p:nvSpPr>
          <p:spPr>
            <a:xfrm>
              <a:off x="8115881" y="3692014"/>
              <a:ext cx="343364" cy="369332"/>
            </a:xfrm>
            <a:prstGeom prst="rect">
              <a:avLst/>
            </a:prstGeom>
            <a:noFill/>
          </p:spPr>
          <p:txBody>
            <a:bodyPr wrap="none" rtlCol="0">
              <a:spAutoFit/>
            </a:bodyPr>
            <a:lstStyle/>
            <a:p>
              <a:pPr algn="ctr"/>
              <a:r>
                <a:rPr lang="en-US" b="1"/>
                <a:t>Q</a:t>
              </a:r>
              <a:endParaRPr lang="en-US" b="1" dirty="0"/>
            </a:p>
          </p:txBody>
        </p:sp>
      </p:grpSp>
      <p:sp>
        <p:nvSpPr>
          <p:cNvPr id="114" name="TextBox 113">
            <a:extLst>
              <a:ext uri="{FF2B5EF4-FFF2-40B4-BE49-F238E27FC236}">
                <a16:creationId xmlns:a16="http://schemas.microsoft.com/office/drawing/2014/main" xmlns="" id="{92707564-407F-4A05-B827-9CA18A7A1B90}"/>
              </a:ext>
            </a:extLst>
          </p:cNvPr>
          <p:cNvSpPr txBox="1"/>
          <p:nvPr/>
        </p:nvSpPr>
        <p:spPr>
          <a:xfrm>
            <a:off x="4854244" y="1010519"/>
            <a:ext cx="2686293" cy="443391"/>
          </a:xfrm>
          <a:prstGeom prst="rect">
            <a:avLst/>
          </a:prstGeom>
          <a:noFill/>
          <a:ln>
            <a:noFill/>
          </a:ln>
        </p:spPr>
        <p:txBody>
          <a:bodyPr wrap="square">
            <a:spAutoFit/>
            <a:scene3d>
              <a:camera prst="orthographicFront"/>
              <a:lightRig rig="soft" dir="t">
                <a:rot lat="0" lon="0" rev="15600000"/>
              </a:lightRig>
            </a:scene3d>
            <a:sp3d extrusionH="57150" prstMaterial="softEdge">
              <a:bevelT w="25400" h="38100"/>
            </a:sp3d>
          </a:bodyPr>
          <a:lstStyle/>
          <a:p>
            <a:pPr algn="ctr">
              <a:lnSpc>
                <a:spcPts val="2880"/>
              </a:lnSpc>
              <a:spcBef>
                <a:spcPts val="300"/>
              </a:spcBef>
              <a:spcAft>
                <a:spcPts val="300"/>
              </a:spcAft>
            </a:pPr>
            <a:r>
              <a:rPr lang="vi-VN" sz="2400" b="1" dirty="0">
                <a:ln w="6600">
                  <a:solidFill>
                    <a:schemeClr val="accent2"/>
                  </a:solidFill>
                  <a:prstDash val="solid"/>
                </a:ln>
                <a:solidFill>
                  <a:srgbClr val="FFFFFF"/>
                </a:solidFill>
                <a:effectLst>
                  <a:outerShdw dist="38100" dir="2700000" algn="tl" rotWithShape="0">
                    <a:schemeClr val="accent2"/>
                  </a:outerShdw>
                </a:effectLst>
                <a:latin typeface="TimesNewRomanPSMT"/>
              </a:rPr>
              <a:t>BẢNG Ô CHỮ</a:t>
            </a:r>
          </a:p>
        </p:txBody>
      </p:sp>
      <p:pic>
        <p:nvPicPr>
          <p:cNvPr id="115" name="image4.png">
            <a:extLst>
              <a:ext uri="{FF2B5EF4-FFF2-40B4-BE49-F238E27FC236}">
                <a16:creationId xmlns:a16="http://schemas.microsoft.com/office/drawing/2014/main" xmlns="" id="{378880FA-8040-4CDB-8B07-E48AFF799244}"/>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116" name="Group 11">
            <a:extLst>
              <a:ext uri="{FF2B5EF4-FFF2-40B4-BE49-F238E27FC236}">
                <a16:creationId xmlns:a16="http://schemas.microsoft.com/office/drawing/2014/main" xmlns="" id="{BD6264CF-A2B2-40EE-8608-184119FECCEC}"/>
              </a:ext>
            </a:extLst>
          </p:cNvPr>
          <p:cNvGrpSpPr>
            <a:grpSpLocks/>
          </p:cNvGrpSpPr>
          <p:nvPr/>
        </p:nvGrpSpPr>
        <p:grpSpPr bwMode="auto">
          <a:xfrm>
            <a:off x="806095" y="167994"/>
            <a:ext cx="625171" cy="541918"/>
            <a:chOff x="0" y="0"/>
            <a:chExt cx="666" cy="559"/>
          </a:xfrm>
        </p:grpSpPr>
        <p:sp>
          <p:nvSpPr>
            <p:cNvPr id="117" name="Freeform 12">
              <a:extLst>
                <a:ext uri="{FF2B5EF4-FFF2-40B4-BE49-F238E27FC236}">
                  <a16:creationId xmlns:a16="http://schemas.microsoft.com/office/drawing/2014/main" xmlns="" id="{A440A187-5FED-48BB-AB7F-17155601C6DD}"/>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9" name="TextBox 118">
            <a:extLst>
              <a:ext uri="{FF2B5EF4-FFF2-40B4-BE49-F238E27FC236}">
                <a16:creationId xmlns:a16="http://schemas.microsoft.com/office/drawing/2014/main" xmlns="" id="{E78B59D5-8C73-44FA-BF7E-BA0E310294FA}"/>
              </a:ext>
            </a:extLst>
          </p:cNvPr>
          <p:cNvSpPr txBox="1"/>
          <p:nvPr/>
        </p:nvSpPr>
        <p:spPr>
          <a:xfrm>
            <a:off x="9095873" y="6306427"/>
            <a:ext cx="3049167" cy="523220"/>
          </a:xfrm>
          <a:prstGeom prst="rect">
            <a:avLst/>
          </a:prstGeom>
          <a:noFill/>
          <a:ln>
            <a:solidFill>
              <a:srgbClr val="00B050"/>
            </a:solidFill>
          </a:ln>
        </p:spPr>
        <p:txBody>
          <a:bodyPr wrap="square">
            <a:spAutoFit/>
          </a:bodyPr>
          <a:lstStyle/>
          <a:p>
            <a:r>
              <a:rPr lang="en-US" sz="1400" dirty="0">
                <a:solidFill>
                  <a:srgbClr val="FF0000"/>
                </a:solidFill>
                <a:latin typeface="Times New Roman" panose="02020603050405020304" pitchFamily="18" charset="0"/>
                <a:cs typeface="Times New Roman" panose="02020603050405020304" pitchFamily="18" charset="0"/>
              </a:rPr>
              <a:t>Khi </a:t>
            </a:r>
            <a:r>
              <a:rPr lang="en-US" sz="1400" dirty="0" err="1">
                <a:solidFill>
                  <a:srgbClr val="FF0000"/>
                </a:solidFill>
                <a:latin typeface="Times New Roman" panose="02020603050405020304" pitchFamily="18" charset="0"/>
                <a:cs typeface="Times New Roman" panose="02020603050405020304" pitchFamily="18" charset="0"/>
              </a:rPr>
              <a:t>tìm</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đủ</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các</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từ</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ngữ</a:t>
            </a:r>
            <a:r>
              <a:rPr lang="en-US" sz="1400" dirty="0">
                <a:solidFill>
                  <a:srgbClr val="FF0000"/>
                </a:solidFill>
                <a:latin typeface="Times New Roman" panose="02020603050405020304" pitchFamily="18" charset="0"/>
                <a:cs typeface="Times New Roman" panose="02020603050405020304" pitchFamily="18" charset="0"/>
              </a:rPr>
              <a:t>, </a:t>
            </a:r>
            <a:r>
              <a:rPr lang="vi-VN" sz="1400" dirty="0">
                <a:solidFill>
                  <a:srgbClr val="FF0000"/>
                </a:solidFill>
                <a:latin typeface="Times New Roman" panose="02020603050405020304" pitchFamily="18" charset="0"/>
                <a:cs typeface="Times New Roman" panose="02020603050405020304" pitchFamily="18" charset="0"/>
              </a:rPr>
              <a:t>c</a:t>
            </a:r>
            <a:r>
              <a:rPr lang="en-US" sz="1400" dirty="0">
                <a:solidFill>
                  <a:srgbClr val="FF0000"/>
                </a:solidFill>
                <a:latin typeface="Times New Roman" panose="02020603050405020304" pitchFamily="18" charset="0"/>
                <a:cs typeface="Times New Roman" panose="02020603050405020304" pitchFamily="18" charset="0"/>
              </a:rPr>
              <a:t>li</a:t>
            </a:r>
            <a:r>
              <a:rPr lang="vi-VN" sz="1400" dirty="0">
                <a:solidFill>
                  <a:srgbClr val="FF0000"/>
                </a:solidFill>
                <a:latin typeface="Times New Roman" panose="02020603050405020304" pitchFamily="18" charset="0"/>
                <a:cs typeface="Times New Roman" panose="02020603050405020304" pitchFamily="18" charset="0"/>
              </a:rPr>
              <a:t>c</a:t>
            </a:r>
            <a:r>
              <a:rPr lang="en-US" sz="1400" dirty="0">
                <a:solidFill>
                  <a:srgbClr val="FF0000"/>
                </a:solidFill>
                <a:latin typeface="Times New Roman" panose="02020603050405020304" pitchFamily="18" charset="0"/>
                <a:cs typeface="Times New Roman" panose="02020603050405020304" pitchFamily="18" charset="0"/>
              </a:rPr>
              <a:t>k </a:t>
            </a:r>
            <a:r>
              <a:rPr lang="en-US" sz="1400" dirty="0" err="1">
                <a:solidFill>
                  <a:srgbClr val="FF0000"/>
                </a:solidFill>
                <a:latin typeface="Times New Roman" panose="02020603050405020304" pitchFamily="18" charset="0"/>
                <a:cs typeface="Times New Roman" panose="02020603050405020304" pitchFamily="18" charset="0"/>
              </a:rPr>
              <a:t>vào</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đây</a:t>
            </a:r>
            <a:r>
              <a:rPr lang="en-US" sz="1400" dirty="0">
                <a:solidFill>
                  <a:srgbClr val="FF0000"/>
                </a:solidFill>
                <a:latin typeface="Times New Roman" panose="02020603050405020304" pitchFamily="18" charset="0"/>
                <a:cs typeface="Times New Roman" panose="02020603050405020304" pitchFamily="18" charset="0"/>
              </a:rPr>
              <a:t> </a:t>
            </a:r>
            <a:r>
              <a:rPr lang="vi-VN"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để</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về</a:t>
            </a:r>
            <a:r>
              <a:rPr lang="en-US" sz="1400" dirty="0">
                <a:solidFill>
                  <a:srgbClr val="FF0000"/>
                </a:solidFill>
                <a:latin typeface="Times New Roman" panose="02020603050405020304" pitchFamily="18" charset="0"/>
                <a:cs typeface="Times New Roman" panose="02020603050405020304" pitchFamily="18" charset="0"/>
              </a:rPr>
              <a:t> slide </a:t>
            </a:r>
            <a:r>
              <a:rPr lang="en-US" sz="1400" dirty="0" err="1">
                <a:solidFill>
                  <a:srgbClr val="FF0000"/>
                </a:solidFill>
                <a:latin typeface="Times New Roman" panose="02020603050405020304" pitchFamily="18" charset="0"/>
                <a:cs typeface="Times New Roman" panose="02020603050405020304" pitchFamily="18" charset="0"/>
              </a:rPr>
              <a:t>thông</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điệp</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của</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từ</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khoá</a:t>
            </a:r>
            <a:r>
              <a:rPr lang="en-US" sz="1400" dirty="0">
                <a:solidFill>
                  <a:srgbClr val="FF0000"/>
                </a:solidFill>
                <a:latin typeface="Times New Roman" panose="02020603050405020304" pitchFamily="18" charset="0"/>
                <a:cs typeface="Times New Roman" panose="02020603050405020304" pitchFamily="18" charset="0"/>
              </a:rPr>
              <a:t> </a:t>
            </a:r>
          </a:p>
        </p:txBody>
      </p:sp>
      <p:pic>
        <p:nvPicPr>
          <p:cNvPr id="4" name="Graphic 3" descr="Right pointing backhand index with solid fill">
            <a:hlinkClick r:id="rId11" action="ppaction://hlinksldjump"/>
            <a:extLst>
              <a:ext uri="{FF2B5EF4-FFF2-40B4-BE49-F238E27FC236}">
                <a16:creationId xmlns:a16="http://schemas.microsoft.com/office/drawing/2014/main" xmlns="" id="{8E8CB4AF-F7D6-4A97-B34A-B6BBFAFFE80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1814395" y="6319288"/>
            <a:ext cx="291356" cy="291356"/>
          </a:xfrm>
          <a:prstGeom prst="rect">
            <a:avLst/>
          </a:prstGeom>
        </p:spPr>
      </p:pic>
    </p:spTree>
    <p:extLst>
      <p:ext uri="{BB962C8B-B14F-4D97-AF65-F5344CB8AC3E}">
        <p14:creationId xmlns:p14="http://schemas.microsoft.com/office/powerpoint/2010/main" val="19585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127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nodeType="withEffect">
                                  <p:stCondLst>
                                    <p:cond delay="0"/>
                                  </p:stCondLst>
                                  <p:childTnLst>
                                    <p:set>
                                      <p:cBhvr>
                                        <p:cTn id="11" dur="1" fill="hold">
                                          <p:stCondLst>
                                            <p:cond delay="0"/>
                                          </p:stCondLst>
                                        </p:cTn>
                                        <p:tgtEl>
                                          <p:spTgt spid="1288"/>
                                        </p:tgtEl>
                                        <p:attrNameLst>
                                          <p:attrName>style.visibility</p:attrName>
                                        </p:attrNameLst>
                                      </p:cBhvr>
                                      <p:to>
                                        <p:strVal val="visible"/>
                                      </p:to>
                                    </p:set>
                                    <p:animEffect transition="in" filter="fade">
                                      <p:cBhvr>
                                        <p:cTn id="12" dur="500"/>
                                        <p:tgtEl>
                                          <p:spTgt spid="1288"/>
                                        </p:tgtEl>
                                      </p:cBhvr>
                                    </p:animEffect>
                                  </p:childTnLst>
                                </p:cTn>
                              </p:par>
                            </p:childTnLst>
                          </p:cTn>
                        </p:par>
                      </p:childTnLst>
                    </p:cTn>
                  </p:par>
                </p:childTnLst>
              </p:cTn>
              <p:nextCondLst>
                <p:cond evt="onClick" delay="0">
                  <p:tgtEl>
                    <p:spTgt spid="7"/>
                  </p:tgtEl>
                </p:cond>
              </p:nextCondLst>
            </p:seq>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89"/>
                                        </p:tgtEl>
                                        <p:attrNameLst>
                                          <p:attrName>style.visibility</p:attrName>
                                        </p:attrNameLst>
                                      </p:cBhvr>
                                      <p:to>
                                        <p:strVal val="visible"/>
                                      </p:to>
                                    </p:set>
                                    <p:animEffect transition="in" filter="fade">
                                      <p:cBhvr>
                                        <p:cTn id="18" dur="500"/>
                                        <p:tgtEl>
                                          <p:spTgt spid="1289"/>
                                        </p:tgtEl>
                                      </p:cBhvr>
                                    </p:animEffect>
                                  </p:childTnLst>
                                </p:cTn>
                              </p:par>
                            </p:childTnLst>
                          </p:cTn>
                        </p:par>
                      </p:childTnLst>
                    </p:cTn>
                  </p:par>
                </p:childTnLst>
              </p:cTn>
              <p:nextCondLst>
                <p:cond evt="onClick" delay="0">
                  <p:tgtEl>
                    <p:spTgt spid="39"/>
                  </p:tgtEl>
                </p:cond>
              </p:nextCondLst>
            </p:seq>
            <p:seq concurrent="1" nextAc="seek">
              <p:cTn id="19" restart="whenNotActive" fill="hold" evtFilter="cancelBubble" nodeType="interactiveSeq">
                <p:stCondLst>
                  <p:cond evt="onClick" delay="0">
                    <p:tgtEl>
                      <p:spTgt spid="47"/>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90"/>
                                        </p:tgtEl>
                                        <p:attrNameLst>
                                          <p:attrName>style.visibility</p:attrName>
                                        </p:attrNameLst>
                                      </p:cBhvr>
                                      <p:to>
                                        <p:strVal val="visible"/>
                                      </p:to>
                                    </p:set>
                                    <p:animEffect transition="in" filter="fade">
                                      <p:cBhvr>
                                        <p:cTn id="24" dur="500"/>
                                        <p:tgtEl>
                                          <p:spTgt spid="1290"/>
                                        </p:tgtEl>
                                      </p:cBhvr>
                                    </p:animEffect>
                                  </p:childTnLst>
                                </p:cTn>
                              </p:par>
                            </p:childTnLst>
                          </p:cTn>
                        </p:par>
                      </p:childTnLst>
                    </p:cTn>
                  </p:par>
                </p:childTnLst>
              </p:cTn>
              <p:nextCondLst>
                <p:cond evt="onClick" delay="0">
                  <p:tgtEl>
                    <p:spTgt spid="47"/>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withEffect">
                                  <p:stCondLst>
                                    <p:cond delay="0"/>
                                  </p:stCondLst>
                                  <p:childTnLst>
                                    <p:set>
                                      <p:cBhvr>
                                        <p:cTn id="29" dur="1" fill="hold">
                                          <p:stCondLst>
                                            <p:cond delay="0"/>
                                          </p:stCondLst>
                                        </p:cTn>
                                        <p:tgtEl>
                                          <p:spTgt spid="1292"/>
                                        </p:tgtEl>
                                        <p:attrNameLst>
                                          <p:attrName>style.visibility</p:attrName>
                                        </p:attrNameLst>
                                      </p:cBhvr>
                                      <p:to>
                                        <p:strVal val="visible"/>
                                      </p:to>
                                    </p:set>
                                    <p:animEffect transition="in" filter="fade">
                                      <p:cBhvr>
                                        <p:cTn id="30" dur="500"/>
                                        <p:tgtEl>
                                          <p:spTgt spid="1292"/>
                                        </p:tgtEl>
                                      </p:cBhvr>
                                    </p:animEffect>
                                  </p:childTnLst>
                                </p:cTn>
                              </p:par>
                            </p:childTnLst>
                          </p:cTn>
                        </p:par>
                      </p:childTnLst>
                    </p:cTn>
                  </p:par>
                </p:childTnLst>
              </p:cTn>
              <p:nextCondLst>
                <p:cond evt="onClick" delay="0">
                  <p:tgtEl>
                    <p:spTgt spid="52"/>
                  </p:tgtEl>
                </p:cond>
              </p:nextCondLst>
            </p:seq>
            <p:seq concurrent="1" nextAc="seek">
              <p:cTn id="31" restart="whenNotActive" fill="hold" evtFilter="cancelBubble" nodeType="interactiveSeq">
                <p:stCondLst>
                  <p:cond evt="onClick" delay="0">
                    <p:tgtEl>
                      <p:spTgt spid="54"/>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97"/>
                                        </p:tgtEl>
                                        <p:attrNameLst>
                                          <p:attrName>style.visibility</p:attrName>
                                        </p:attrNameLst>
                                      </p:cBhvr>
                                      <p:to>
                                        <p:strVal val="visible"/>
                                      </p:to>
                                    </p:set>
                                    <p:animEffect transition="in" filter="fade">
                                      <p:cBhvr>
                                        <p:cTn id="36" dur="500"/>
                                        <p:tgtEl>
                                          <p:spTgt spid="1297"/>
                                        </p:tgtEl>
                                      </p:cBhvr>
                                    </p:animEffect>
                                  </p:childTnLst>
                                </p:cTn>
                              </p:par>
                            </p:childTnLst>
                          </p:cTn>
                        </p:par>
                      </p:childTnLst>
                    </p:cTn>
                  </p:par>
                </p:childTnLst>
              </p:cTn>
              <p:nextCondLst>
                <p:cond evt="onClick" delay="0">
                  <p:tgtEl>
                    <p:spTgt spid="54"/>
                  </p:tgtEl>
                </p:cond>
              </p:nextCondLst>
            </p:seq>
            <p:seq concurrent="1" nextAc="seek">
              <p:cTn id="37" restart="whenNotActive" fill="hold" evtFilter="cancelBubble" nodeType="interactiveSeq">
                <p:stCondLst>
                  <p:cond evt="onClick" delay="0">
                    <p:tgtEl>
                      <p:spTgt spid="48"/>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nextCondLst>
                <p:cond evt="onClick" delay="0">
                  <p:tgtEl>
                    <p:spTgt spid="4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780344" y="92598"/>
            <a:ext cx="7377967" cy="3553428"/>
          </a:xfrm>
        </p:spPr>
      </p:pic>
      <p:pic>
        <p:nvPicPr>
          <p:cNvPr id="22" name="Content Placeholder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780344" y="3785991"/>
            <a:ext cx="7377967" cy="3077254"/>
          </a:xfrm>
          <a:prstGeom prst="rect">
            <a:avLst/>
          </a:prstGeom>
        </p:spPr>
      </p:pic>
      <p:pic>
        <p:nvPicPr>
          <p:cNvPr id="24" name="Content Placeholder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76200" y="4039564"/>
            <a:ext cx="4495799" cy="2818435"/>
          </a:xfrm>
          <a:prstGeom prst="rect">
            <a:avLst/>
          </a:prstGeom>
        </p:spPr>
      </p:pic>
      <p:pic>
        <p:nvPicPr>
          <p:cNvPr id="26" name="Content Placeholder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28293" y="821795"/>
            <a:ext cx="4543707" cy="3130952"/>
          </a:xfrm>
          <a:prstGeom prst="rect">
            <a:avLst/>
          </a:prstGeom>
        </p:spPr>
      </p:pic>
      <p:sp>
        <p:nvSpPr>
          <p:cNvPr id="28" name="Title 1"/>
          <p:cNvSpPr>
            <a:spLocks noGrp="1"/>
          </p:cNvSpPr>
          <p:nvPr>
            <p:ph type="title"/>
          </p:nvPr>
        </p:nvSpPr>
        <p:spPr>
          <a:xfrm>
            <a:off x="0" y="142500"/>
            <a:ext cx="4780344" cy="1143000"/>
          </a:xfrm>
        </p:spPr>
        <p:txBody>
          <a:bodyPr>
            <a:normAutofit fontScale="90000"/>
          </a:bodyPr>
          <a:lstStyle/>
          <a:p>
            <a:pPr algn="ctr" eaLnBrk="1" fontAlgn="auto" hangingPunct="1">
              <a:spcAft>
                <a:spcPts val="0"/>
              </a:spcAft>
              <a:defRPr/>
            </a:pPr>
            <a:r>
              <a:rPr lang="vi-VN" sz="5400" b="1" i="1" dirty="0" smtClean="0">
                <a:solidFill>
                  <a:srgbClr val="FF0000"/>
                </a:solidFill>
              </a:rPr>
              <a:t>Những nạn nhân của Khmer đỏ</a:t>
            </a:r>
            <a:endParaRPr lang="en-US" b="1" dirty="0">
              <a:solidFill>
                <a:srgbClr val="FF0000"/>
              </a:solidFill>
            </a:endParaRPr>
          </a:p>
        </p:txBody>
      </p:sp>
    </p:spTree>
    <p:extLst>
      <p:ext uri="{BB962C8B-B14F-4D97-AF65-F5344CB8AC3E}">
        <p14:creationId xmlns:p14="http://schemas.microsoft.com/office/powerpoint/2010/main" val="104467446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705879" y="854590"/>
            <a:ext cx="8542302" cy="72407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1450381" y="962950"/>
            <a:ext cx="9035740" cy="461665"/>
          </a:xfrm>
          <a:prstGeom prst="rect">
            <a:avLst/>
          </a:prstGeom>
          <a:noFill/>
        </p:spPr>
        <p:txBody>
          <a:bodyPr wrap="square" rtlCol="0">
            <a:spAutoFit/>
          </a:bodyPr>
          <a:lstStyle/>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đảo</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gần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khu</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vực</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72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231624" y="1685586"/>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xmlns="" id="{3BD932CE-B13C-A117-FA45-A4039F50FA19}"/>
              </a:ext>
            </a:extLst>
          </p:cNvPr>
          <p:cNvSpPr/>
          <p:nvPr/>
        </p:nvSpPr>
        <p:spPr>
          <a:xfrm>
            <a:off x="8178138" y="231455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2" name="Rectangle 51">
            <a:extLst>
              <a:ext uri="{FF2B5EF4-FFF2-40B4-BE49-F238E27FC236}">
                <a16:creationId xmlns:a16="http://schemas.microsoft.com/office/drawing/2014/main" xmlns="" id="{EAADF832-9AF2-BD7D-1A63-803A9082FFBF}"/>
              </a:ext>
            </a:extLst>
          </p:cNvPr>
          <p:cNvSpPr/>
          <p:nvPr/>
        </p:nvSpPr>
        <p:spPr>
          <a:xfrm>
            <a:off x="4163832" y="2319548"/>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xmlns="" id="{68176C22-46A3-7B59-5460-E338C1A26C4C}"/>
              </a:ext>
            </a:extLst>
          </p:cNvPr>
          <p:cNvSpPr/>
          <p:nvPr/>
        </p:nvSpPr>
        <p:spPr>
          <a:xfrm>
            <a:off x="7375577" y="231455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xmlns="" id="{374B2023-FF37-9AE1-2CB0-DB27B6FB4EA4}"/>
              </a:ext>
            </a:extLst>
          </p:cNvPr>
          <p:cNvSpPr/>
          <p:nvPr/>
        </p:nvSpPr>
        <p:spPr>
          <a:xfrm>
            <a:off x="8239739" y="237615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O</a:t>
            </a:r>
          </a:p>
        </p:txBody>
      </p:sp>
      <p:sp>
        <p:nvSpPr>
          <p:cNvPr id="58" name="Rectangle 57">
            <a:extLst>
              <a:ext uri="{FF2B5EF4-FFF2-40B4-BE49-F238E27FC236}">
                <a16:creationId xmlns:a16="http://schemas.microsoft.com/office/drawing/2014/main" xmlns="" id="{C1C08036-D90F-A019-49A3-FCA9E0CD5BC8}"/>
              </a:ext>
            </a:extLst>
          </p:cNvPr>
          <p:cNvSpPr/>
          <p:nvPr/>
        </p:nvSpPr>
        <p:spPr>
          <a:xfrm>
            <a:off x="4234485" y="2381146"/>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U</a:t>
            </a:r>
            <a:endParaRPr lang="en-US" sz="4000" b="1" dirty="0">
              <a:solidFill>
                <a:srgbClr val="FF0000"/>
              </a:solidFill>
              <a:latin typeface="UTM Avo" panose="02040603050506020204" pitchFamily="18" charset="0"/>
            </a:endParaRPr>
          </a:p>
        </p:txBody>
      </p:sp>
      <p:sp>
        <p:nvSpPr>
          <p:cNvPr id="60" name="Rectangle 59">
            <a:extLst>
              <a:ext uri="{FF2B5EF4-FFF2-40B4-BE49-F238E27FC236}">
                <a16:creationId xmlns:a16="http://schemas.microsoft.com/office/drawing/2014/main" xmlns="" id="{1F017F13-725B-C7E0-72AC-D281CFC76CA8}"/>
              </a:ext>
            </a:extLst>
          </p:cNvPr>
          <p:cNvSpPr/>
          <p:nvPr/>
        </p:nvSpPr>
        <p:spPr>
          <a:xfrm>
            <a:off x="7439273" y="237615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Ả</a:t>
            </a:r>
          </a:p>
        </p:txBody>
      </p:sp>
      <p:sp>
        <p:nvSpPr>
          <p:cNvPr id="1028" name="Rectangle 1027">
            <a:extLst>
              <a:ext uri="{FF2B5EF4-FFF2-40B4-BE49-F238E27FC236}">
                <a16:creationId xmlns:a16="http://schemas.microsoft.com/office/drawing/2014/main" xmlns="" id="{0FD93FDE-B660-4608-0E37-674140509675}"/>
              </a:ext>
            </a:extLst>
          </p:cNvPr>
          <p:cNvSpPr/>
          <p:nvPr/>
        </p:nvSpPr>
        <p:spPr>
          <a:xfrm>
            <a:off x="5754751" y="231490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29" name="Rectangle 1028">
            <a:extLst>
              <a:ext uri="{FF2B5EF4-FFF2-40B4-BE49-F238E27FC236}">
                <a16:creationId xmlns:a16="http://schemas.microsoft.com/office/drawing/2014/main" xmlns="" id="{4B93B329-6403-B501-7457-75AB7C8A2C76}"/>
              </a:ext>
            </a:extLst>
          </p:cNvPr>
          <p:cNvSpPr/>
          <p:nvPr/>
        </p:nvSpPr>
        <p:spPr>
          <a:xfrm>
            <a:off x="6568414" y="231855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0" name="Rectangle 1029">
            <a:extLst>
              <a:ext uri="{FF2B5EF4-FFF2-40B4-BE49-F238E27FC236}">
                <a16:creationId xmlns:a16="http://schemas.microsoft.com/office/drawing/2014/main" xmlns="" id="{94CEE9FD-173D-6B17-1281-AB210894B33E}"/>
              </a:ext>
            </a:extLst>
          </p:cNvPr>
          <p:cNvSpPr/>
          <p:nvPr/>
        </p:nvSpPr>
        <p:spPr>
          <a:xfrm>
            <a:off x="4961545" y="231455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31" name="Rectangle 1030">
            <a:extLst>
              <a:ext uri="{FF2B5EF4-FFF2-40B4-BE49-F238E27FC236}">
                <a16:creationId xmlns:a16="http://schemas.microsoft.com/office/drawing/2014/main" xmlns="" id="{67E6A6EC-7A6F-B1C6-7DBF-FBAFBA6EBCF0}"/>
              </a:ext>
            </a:extLst>
          </p:cNvPr>
          <p:cNvSpPr/>
          <p:nvPr/>
        </p:nvSpPr>
        <p:spPr>
          <a:xfrm>
            <a:off x="5816352" y="237650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1032" name="Rectangle 1031">
            <a:extLst>
              <a:ext uri="{FF2B5EF4-FFF2-40B4-BE49-F238E27FC236}">
                <a16:creationId xmlns:a16="http://schemas.microsoft.com/office/drawing/2014/main" xmlns="" id="{702274D1-158E-89BE-5DA6-4F72AA7ACAF5}"/>
              </a:ext>
            </a:extLst>
          </p:cNvPr>
          <p:cNvSpPr/>
          <p:nvPr/>
        </p:nvSpPr>
        <p:spPr>
          <a:xfrm>
            <a:off x="6626361" y="237615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Đ</a:t>
            </a:r>
          </a:p>
        </p:txBody>
      </p:sp>
      <p:sp>
        <p:nvSpPr>
          <p:cNvPr id="1033" name="Rectangle 1032">
            <a:extLst>
              <a:ext uri="{FF2B5EF4-FFF2-40B4-BE49-F238E27FC236}">
                <a16:creationId xmlns:a16="http://schemas.microsoft.com/office/drawing/2014/main" xmlns="" id="{2FC7B557-C215-460B-8BE0-A9F03367D2DF}"/>
              </a:ext>
            </a:extLst>
          </p:cNvPr>
          <p:cNvSpPr/>
          <p:nvPr/>
        </p:nvSpPr>
        <p:spPr>
          <a:xfrm>
            <a:off x="5025241" y="237615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Ầ</a:t>
            </a:r>
          </a:p>
        </p:txBody>
      </p:sp>
      <p:sp>
        <p:nvSpPr>
          <p:cNvPr id="1036" name="Oval 1035">
            <a:extLst>
              <a:ext uri="{FF2B5EF4-FFF2-40B4-BE49-F238E27FC236}">
                <a16:creationId xmlns:a16="http://schemas.microsoft.com/office/drawing/2014/main" xmlns="" id="{2787A4A9-43D1-C6DD-7B6F-93118C6F43A7}"/>
              </a:ext>
            </a:extLst>
          </p:cNvPr>
          <p:cNvSpPr/>
          <p:nvPr/>
        </p:nvSpPr>
        <p:spPr>
          <a:xfrm>
            <a:off x="5508678" y="0"/>
            <a:ext cx="1012892"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1</a:t>
            </a: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xmlns=""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2" name="Rectangle 11">
            <a:extLst>
              <a:ext uri="{FF2B5EF4-FFF2-40B4-BE49-F238E27FC236}">
                <a16:creationId xmlns:a16="http://schemas.microsoft.com/office/drawing/2014/main" xmlns="" id="{FCD33A01-EFEB-5FF5-654C-4BE6959CAF06}"/>
              </a:ext>
            </a:extLst>
          </p:cNvPr>
          <p:cNvSpPr/>
          <p:nvPr/>
        </p:nvSpPr>
        <p:spPr>
          <a:xfrm>
            <a:off x="3360398" y="232090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xmlns="" id="{F0D82CCF-3312-8630-9E3D-C7FD061E97A1}"/>
              </a:ext>
            </a:extLst>
          </p:cNvPr>
          <p:cNvSpPr/>
          <p:nvPr/>
        </p:nvSpPr>
        <p:spPr>
          <a:xfrm>
            <a:off x="3418345" y="237849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Q</a:t>
            </a:r>
            <a:endParaRPr lang="en-US" sz="4000" b="1" dirty="0">
              <a:solidFill>
                <a:schemeClr val="tx1"/>
              </a:solidFill>
              <a:latin typeface="UTM Avo" panose="02040603050506020204" pitchFamily="18" charset="0"/>
            </a:endParaRPr>
          </a:p>
        </p:txBody>
      </p:sp>
      <p:sp>
        <p:nvSpPr>
          <p:cNvPr id="47" name="TextBox 46">
            <a:extLst>
              <a:ext uri="{FF2B5EF4-FFF2-40B4-BE49-F238E27FC236}">
                <a16:creationId xmlns:a16="http://schemas.microsoft.com/office/drawing/2014/main" xmlns="" id="{3379D407-0A4E-F2E1-9607-4F4570196B03}"/>
              </a:ext>
            </a:extLst>
          </p:cNvPr>
          <p:cNvSpPr txBox="1"/>
          <p:nvPr/>
        </p:nvSpPr>
        <p:spPr>
          <a:xfrm>
            <a:off x="650632" y="3277794"/>
            <a:ext cx="10937630" cy="2308324"/>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a:t>
            </a:r>
            <a:r>
              <a:rPr lang="en-GB" sz="2400" dirty="0">
                <a:solidFill>
                  <a:srgbClr val="00B050"/>
                </a:solidFill>
                <a:latin typeface="Arial" panose="020B0604020202020204" pitchFamily="34" charset="0"/>
                <a:cs typeface="Arial" panose="020B0604020202020204" pitchFamily="34" charset="0"/>
              </a:rPr>
              <a:t>III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a:t>
            </a:r>
            <a:endParaRPr lang="en-GB" sz="2400" b="0" i="0" dirty="0">
              <a:solidFill>
                <a:srgbClr val="00B050"/>
              </a:solidFill>
              <a:effectLst/>
              <a:latin typeface="Arial" panose="020B0604020202020204" pitchFamily="34" charset="0"/>
              <a:cs typeface="Arial" panose="020B0604020202020204" pitchFamily="34" charset="0"/>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Việt Nam có bờ biển dài hơn 3 260 km, vùng biển rộng lớn với hơn 3 000 đảo, trong đó có </a:t>
            </a:r>
            <a:r>
              <a:rPr lang="vi-VN" sz="2400" b="0" i="0" dirty="0">
                <a:solidFill>
                  <a:srgbClr val="FF0000"/>
                </a:solidFill>
                <a:effectLst/>
                <a:latin typeface="Arial" panose="020B0604020202020204" pitchFamily="34" charset="0"/>
                <a:cs typeface="Arial" panose="020B0604020202020204" pitchFamily="34" charset="0"/>
              </a:rPr>
              <a:t>quần đảo </a:t>
            </a:r>
            <a:r>
              <a:rPr lang="vi-VN" sz="2400" b="0" i="0" dirty="0">
                <a:solidFill>
                  <a:srgbClr val="242021"/>
                </a:solidFill>
                <a:effectLst/>
                <a:latin typeface="Arial" panose="020B0604020202020204" pitchFamily="34" charset="0"/>
                <a:cs typeface="Arial" panose="020B0604020202020204" pitchFamily="34" charset="0"/>
              </a:rPr>
              <a:t>Hoàng Sa và </a:t>
            </a:r>
            <a:r>
              <a:rPr lang="vi-VN" sz="2400" b="0" i="0" dirty="0">
                <a:solidFill>
                  <a:srgbClr val="FF0000"/>
                </a:solidFill>
                <a:effectLst/>
                <a:latin typeface="Arial" panose="020B0604020202020204" pitchFamily="34" charset="0"/>
                <a:cs typeface="Arial" panose="020B0604020202020204" pitchFamily="34" charset="0"/>
              </a:rPr>
              <a:t>quần đảo </a:t>
            </a:r>
            <a:r>
              <a:rPr lang="vi-VN" sz="2400" b="0" i="0" dirty="0">
                <a:solidFill>
                  <a:srgbClr val="242021"/>
                </a:solidFill>
                <a:effectLst/>
                <a:latin typeface="Arial" panose="020B0604020202020204" pitchFamily="34" charset="0"/>
                <a:cs typeface="Arial" panose="020B0604020202020204" pitchFamily="34" charset="0"/>
              </a:rPr>
              <a:t>Trường Sa. Nước ta có đầy đủ chứng cứ lịch sử, cơ sở pháp lí để chứng minh và khẳng định Việt Nam là nước đầu tiên xác lập, thực thi chủ quyền lâu đời, liên tục đối với </a:t>
            </a:r>
            <a:r>
              <a:rPr lang="vi-VN" sz="2400" b="0" i="0" dirty="0">
                <a:solidFill>
                  <a:srgbClr val="FF0000"/>
                </a:solidFill>
                <a:effectLst/>
                <a:latin typeface="Arial" panose="020B0604020202020204" pitchFamily="34" charset="0"/>
                <a:cs typeface="Arial" panose="020B0604020202020204" pitchFamily="34" charset="0"/>
              </a:rPr>
              <a:t>quần đảo </a:t>
            </a:r>
            <a:r>
              <a:rPr lang="vi-VN" sz="2400" b="0" i="0" dirty="0">
                <a:solidFill>
                  <a:srgbClr val="242021"/>
                </a:solidFill>
                <a:effectLst/>
                <a:latin typeface="Arial" panose="020B0604020202020204" pitchFamily="34" charset="0"/>
                <a:cs typeface="Arial" panose="020B0604020202020204" pitchFamily="34" charset="0"/>
              </a:rPr>
              <a:t>Hoàng Sa và </a:t>
            </a:r>
            <a:r>
              <a:rPr lang="vi-VN" sz="2400" b="0" i="0" dirty="0">
                <a:solidFill>
                  <a:srgbClr val="FF0000"/>
                </a:solidFill>
                <a:effectLst/>
                <a:latin typeface="Arial" panose="020B0604020202020204" pitchFamily="34" charset="0"/>
                <a:cs typeface="Arial" panose="020B0604020202020204" pitchFamily="34" charset="0"/>
              </a:rPr>
              <a:t>quần đảo </a:t>
            </a:r>
            <a:r>
              <a:rPr lang="vi-VN" sz="2400" b="0" i="0" dirty="0">
                <a:solidFill>
                  <a:srgbClr val="242021"/>
                </a:solidFill>
                <a:effectLst/>
                <a:latin typeface="Arial" panose="020B0604020202020204" pitchFamily="34" charset="0"/>
                <a:cs typeface="Arial" panose="020B0604020202020204" pitchFamily="34" charset="0"/>
              </a:rPr>
              <a:t>Trường Sa.</a:t>
            </a:r>
            <a:r>
              <a:rPr lang="en-GB" sz="2400" b="0" i="0" dirty="0">
                <a:solidFill>
                  <a:srgbClr val="242021"/>
                </a:solidFill>
                <a:effectLst/>
                <a:latin typeface="Arial" panose="020B0604020202020204" pitchFamily="34" charset="0"/>
                <a:cs typeface="Arial" panose="020B0604020202020204" pitchFamily="34" charset="0"/>
              </a:rPr>
              <a:t>”</a:t>
            </a:r>
          </a:p>
        </p:txBody>
      </p:sp>
      <p:sp>
        <p:nvSpPr>
          <p:cNvPr id="51" name="Arrow: Left 67">
            <a:hlinkClick r:id="rId7" action="ppaction://hlinksldjump"/>
            <a:extLst>
              <a:ext uri="{FF2B5EF4-FFF2-40B4-BE49-F238E27FC236}">
                <a16:creationId xmlns:a16="http://schemas.microsoft.com/office/drawing/2014/main" xmlns="" id="{2A16AD3F-0CC0-F542-87DA-E095ECC7DF30}"/>
              </a:ext>
            </a:extLst>
          </p:cNvPr>
          <p:cNvSpPr/>
          <p:nvPr/>
        </p:nvSpPr>
        <p:spPr>
          <a:xfrm>
            <a:off x="172469" y="5872388"/>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pic>
        <p:nvPicPr>
          <p:cNvPr id="53" name="image4.png">
            <a:extLst>
              <a:ext uri="{FF2B5EF4-FFF2-40B4-BE49-F238E27FC236}">
                <a16:creationId xmlns:a16="http://schemas.microsoft.com/office/drawing/2014/main" xmlns="" id="{C6BC2258-C2FC-EA07-1950-C92833BB9851}"/>
              </a:ext>
            </a:extLst>
          </p:cNvPr>
          <p:cNvPicPr>
            <a:picLocks noChangeAspect="1"/>
          </p:cNvPicPr>
          <p:nvPr/>
        </p:nvPicPr>
        <p:blipFill>
          <a:blip r:embed="rId8" cstate="print"/>
          <a:stretch>
            <a:fillRect/>
          </a:stretch>
        </p:blipFill>
        <p:spPr>
          <a:xfrm>
            <a:off x="172469" y="91793"/>
            <a:ext cx="625171" cy="612210"/>
          </a:xfrm>
          <a:prstGeom prst="rect">
            <a:avLst/>
          </a:prstGeom>
        </p:spPr>
      </p:pic>
      <p:grpSp>
        <p:nvGrpSpPr>
          <p:cNvPr id="57" name="Group 11">
            <a:extLst>
              <a:ext uri="{FF2B5EF4-FFF2-40B4-BE49-F238E27FC236}">
                <a16:creationId xmlns:a16="http://schemas.microsoft.com/office/drawing/2014/main" xmlns="" id="{78D862DA-0B8D-CF47-FB43-0D907A42EE94}"/>
              </a:ext>
            </a:extLst>
          </p:cNvPr>
          <p:cNvGrpSpPr>
            <a:grpSpLocks/>
          </p:cNvGrpSpPr>
          <p:nvPr/>
        </p:nvGrpSpPr>
        <p:grpSpPr bwMode="auto">
          <a:xfrm>
            <a:off x="881673" y="169211"/>
            <a:ext cx="625171" cy="541918"/>
            <a:chOff x="0" y="0"/>
            <a:chExt cx="666" cy="559"/>
          </a:xfrm>
        </p:grpSpPr>
        <p:sp>
          <p:nvSpPr>
            <p:cNvPr id="59" name="Freeform 12">
              <a:extLst>
                <a:ext uri="{FF2B5EF4-FFF2-40B4-BE49-F238E27FC236}">
                  <a16:creationId xmlns:a16="http://schemas.microsoft.com/office/drawing/2014/main" xmlns="" id="{5B4DE2AC-497A-6E77-5EE0-E1C9770D64FF}"/>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xmlns="" id="{620816D1-0C90-BE15-390D-5F63F17711D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F835D427-C4C8-C547-7BE5-E69DF91AEA1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xmlns="" id="{724727A3-9BA6-7290-1EED-E535D287ECA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xmlns="" id="{53C0EB04-BF48-BF5F-41E3-908599E81C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xmlns="" id="{816F24D3-6E23-1A5F-1C50-189F09B55E6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xmlns="" id="{C9FDA877-A1C4-291D-CB9B-CE158874125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xmlns="" id="{192ADB74-4EDA-F9A1-76F6-D366D31258A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46" name="Oval 45">
            <a:extLst>
              <a:ext uri="{FF2B5EF4-FFF2-40B4-BE49-F238E27FC236}">
                <a16:creationId xmlns:a16="http://schemas.microsoft.com/office/drawing/2014/main" xmlns="" id="{420B2839-BF2A-3ED2-DDDE-2176C8E39C9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50" name="Oval 49">
            <a:extLst>
              <a:ext uri="{FF2B5EF4-FFF2-40B4-BE49-F238E27FC236}">
                <a16:creationId xmlns:a16="http://schemas.microsoft.com/office/drawing/2014/main" xmlns="" id="{875FFF18-FB4D-A57A-507C-1D525469404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56" name="Oval 55">
            <a:extLst>
              <a:ext uri="{FF2B5EF4-FFF2-40B4-BE49-F238E27FC236}">
                <a16:creationId xmlns:a16="http://schemas.microsoft.com/office/drawing/2014/main" xmlns="" id="{1C72A964-7C8B-8D7F-D084-F646C409400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62" name="Oval 61">
            <a:extLst>
              <a:ext uri="{FF2B5EF4-FFF2-40B4-BE49-F238E27FC236}">
                <a16:creationId xmlns:a16="http://schemas.microsoft.com/office/drawing/2014/main" xmlns="" id="{8F50B0B5-83D8-892E-3374-8A89BDFACAC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63" name="Oval 62">
            <a:extLst>
              <a:ext uri="{FF2B5EF4-FFF2-40B4-BE49-F238E27FC236}">
                <a16:creationId xmlns:a16="http://schemas.microsoft.com/office/drawing/2014/main" xmlns="" id="{A8607D98-7C9A-2402-E3C5-943BF560F98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24" name="Oval 1023">
            <a:extLst>
              <a:ext uri="{FF2B5EF4-FFF2-40B4-BE49-F238E27FC236}">
                <a16:creationId xmlns:a16="http://schemas.microsoft.com/office/drawing/2014/main" xmlns="" id="{46E70415-CCF1-18B6-3568-C73BDA9460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25" name="Oval 1024">
            <a:extLst>
              <a:ext uri="{FF2B5EF4-FFF2-40B4-BE49-F238E27FC236}">
                <a16:creationId xmlns:a16="http://schemas.microsoft.com/office/drawing/2014/main" xmlns="" id="{05DAB729-D672-CA6A-9DF4-C8EEC878A24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26" name="Oval 1025">
            <a:extLst>
              <a:ext uri="{FF2B5EF4-FFF2-40B4-BE49-F238E27FC236}">
                <a16:creationId xmlns:a16="http://schemas.microsoft.com/office/drawing/2014/main" xmlns="" id="{0938F3AF-330A-7068-1E2D-CAC7CF7C657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27" name="Oval 1026">
            <a:extLst>
              <a:ext uri="{FF2B5EF4-FFF2-40B4-BE49-F238E27FC236}">
                <a16:creationId xmlns:a16="http://schemas.microsoft.com/office/drawing/2014/main" xmlns="" id="{E875E2CE-5A1F-3246-0576-1F75F45769B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4" name="Oval 1033">
            <a:extLst>
              <a:ext uri="{FF2B5EF4-FFF2-40B4-BE49-F238E27FC236}">
                <a16:creationId xmlns:a16="http://schemas.microsoft.com/office/drawing/2014/main" xmlns="" id="{59991790-10E9-6AC3-3F3D-FC2BA9F5701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5654031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33"/>
                                        </p:tgtEl>
                                        <p:attrNameLst>
                                          <p:attrName>style.visibility</p:attrName>
                                        </p:attrNameLst>
                                      </p:cBhvr>
                                      <p:to>
                                        <p:strVal val="visible"/>
                                      </p:to>
                                    </p:set>
                                    <p:animEffect transition="in" filter="fade">
                                      <p:cBhvr>
                                        <p:cTn id="10" dur="500"/>
                                        <p:tgtEl>
                                          <p:spTgt spid="10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32"/>
                                        </p:tgtEl>
                                        <p:attrNameLst>
                                          <p:attrName>style.visibility</p:attrName>
                                        </p:attrNameLst>
                                      </p:cBhvr>
                                      <p:to>
                                        <p:strVal val="visible"/>
                                      </p:to>
                                    </p:set>
                                    <p:animEffect transition="in" filter="fade">
                                      <p:cBhvr>
                                        <p:cTn id="13" dur="500"/>
                                        <p:tgtEl>
                                          <p:spTgt spid="10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500"/>
                                        <p:tgtEl>
                                          <p:spTgt spid="6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31"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5000"/>
                            </p:stCondLst>
                            <p:childTnLst>
                              <p:par>
                                <p:cTn id="50" presetID="1" presetClass="entr" presetSubtype="0" fill="hold" grpId="0" nodeType="afterEffect">
                                  <p:stCondLst>
                                    <p:cond delay="0"/>
                                  </p:stCondLst>
                                  <p:childTnLst>
                                    <p:set>
                                      <p:cBhvr>
                                        <p:cTn id="51" dur="1" fill="hold">
                                          <p:stCondLst>
                                            <p:cond delay="999"/>
                                          </p:stCondLst>
                                        </p:cTn>
                                        <p:tgtEl>
                                          <p:spTgt spid="46"/>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999"/>
                                          </p:stCondLst>
                                        </p:cTn>
                                        <p:tgtEl>
                                          <p:spTgt spid="5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7000"/>
                            </p:stCondLst>
                            <p:childTnLst>
                              <p:par>
                                <p:cTn id="56" presetID="1" presetClass="entr" presetSubtype="0" fill="hold" grpId="0" nodeType="afterEffect">
                                  <p:stCondLst>
                                    <p:cond delay="0"/>
                                  </p:stCondLst>
                                  <p:childTnLst>
                                    <p:set>
                                      <p:cBhvr>
                                        <p:cTn id="57" dur="1" fill="hold">
                                          <p:stCondLst>
                                            <p:cond delay="999"/>
                                          </p:stCondLst>
                                        </p:cTn>
                                        <p:tgtEl>
                                          <p:spTgt spid="56"/>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8000"/>
                            </p:stCondLst>
                            <p:childTnLst>
                              <p:par>
                                <p:cTn id="59" presetID="1" presetClass="entr" presetSubtype="0" fill="hold" grpId="0" nodeType="afterEffect">
                                  <p:stCondLst>
                                    <p:cond delay="0"/>
                                  </p:stCondLst>
                                  <p:childTnLst>
                                    <p:set>
                                      <p:cBhvr>
                                        <p:cTn id="60" dur="1" fill="hold">
                                          <p:stCondLst>
                                            <p:cond delay="999"/>
                                          </p:stCondLst>
                                        </p:cTn>
                                        <p:tgtEl>
                                          <p:spTgt spid="6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9000"/>
                            </p:stCondLst>
                            <p:childTnLst>
                              <p:par>
                                <p:cTn id="62" presetID="1" presetClass="entr" presetSubtype="0" fill="hold" grpId="0" nodeType="afterEffect">
                                  <p:stCondLst>
                                    <p:cond delay="0"/>
                                  </p:stCondLst>
                                  <p:childTnLst>
                                    <p:set>
                                      <p:cBhvr>
                                        <p:cTn id="63"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999"/>
                                          </p:stCondLst>
                                        </p:cTn>
                                        <p:tgtEl>
                                          <p:spTgt spid="102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1000"/>
                            </p:stCondLst>
                            <p:childTnLst>
                              <p:par>
                                <p:cTn id="68" presetID="1" presetClass="entr" presetSubtype="0" fill="hold" grpId="0" nodeType="afterEffect">
                                  <p:stCondLst>
                                    <p:cond delay="0"/>
                                  </p:stCondLst>
                                  <p:childTnLst>
                                    <p:set>
                                      <p:cBhvr>
                                        <p:cTn id="69"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2000"/>
                            </p:stCondLst>
                            <p:childTnLst>
                              <p:par>
                                <p:cTn id="71" presetID="1" presetClass="entr" presetSubtype="0" fill="hold" grpId="0" nodeType="afterEffect">
                                  <p:stCondLst>
                                    <p:cond delay="0"/>
                                  </p:stCondLst>
                                  <p:childTnLst>
                                    <p:set>
                                      <p:cBhvr>
                                        <p:cTn id="72"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3000"/>
                            </p:stCondLst>
                            <p:childTnLst>
                              <p:par>
                                <p:cTn id="74" presetID="1" presetClass="entr" presetSubtype="0" fill="hold" grpId="0" nodeType="afterEffect">
                                  <p:stCondLst>
                                    <p:cond delay="0"/>
                                  </p:stCondLst>
                                  <p:childTnLst>
                                    <p:set>
                                      <p:cBhvr>
                                        <p:cTn id="75" dur="1" fill="hold">
                                          <p:stCondLst>
                                            <p:cond delay="999"/>
                                          </p:stCondLst>
                                        </p:cTn>
                                        <p:tgtEl>
                                          <p:spTgt spid="102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4000"/>
                            </p:stCondLst>
                            <p:childTnLst>
                              <p:par>
                                <p:cTn id="77" presetID="1" presetClass="entr" presetSubtype="0" fill="hold" grpId="0" nodeType="afterEffect">
                                  <p:stCondLst>
                                    <p:cond delay="0"/>
                                  </p:stCondLst>
                                  <p:childTnLst>
                                    <p:set>
                                      <p:cBhvr>
                                        <p:cTn id="78"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8" grpId="0" animBg="1"/>
      <p:bldP spid="60" grpId="0" animBg="1"/>
      <p:bldP spid="1031" grpId="0" animBg="1"/>
      <p:bldP spid="1032" grpId="0" animBg="1"/>
      <p:bldP spid="1033" grpId="0" animBg="1"/>
      <p:bldP spid="13" grpId="0" animBg="1"/>
      <p:bldP spid="47" grpId="0" animBg="1"/>
      <p:bldP spid="6" grpId="0" animBg="1"/>
      <p:bldP spid="7" grpId="0" animBg="1"/>
      <p:bldP spid="8" grpId="0" animBg="1"/>
      <p:bldP spid="9" grpId="0" animBg="1"/>
      <p:bldP spid="10" grpId="0" animBg="1"/>
      <p:bldP spid="46" grpId="0" animBg="1"/>
      <p:bldP spid="50" grpId="0" animBg="1"/>
      <p:bldP spid="56" grpId="0" animBg="1"/>
      <p:bldP spid="62" grpId="0" animBg="1"/>
      <p:bldP spid="63" grpId="0" animBg="1"/>
      <p:bldP spid="1024" grpId="0" animBg="1"/>
      <p:bldP spid="1025" grpId="0" animBg="1"/>
      <p:bldP spid="1026" grpId="0" animBg="1"/>
      <p:bldP spid="1027" grpId="0" animBg="1"/>
      <p:bldP spid="103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811109" y="834704"/>
            <a:ext cx="8792947" cy="1321942"/>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2303585" y="895487"/>
            <a:ext cx="7851530" cy="1200329"/>
          </a:xfrm>
          <a:prstGeom prst="rect">
            <a:avLst/>
          </a:prstGeom>
          <a:noFill/>
        </p:spPr>
        <p:txBody>
          <a:bodyPr wrap="square" rtlCol="0">
            <a:spAutoFit/>
          </a:bodyPr>
          <a:lstStyle/>
          <a:p>
            <a:pPr algn="ctr"/>
            <a:r>
              <a:rPr lang="en-US" sz="2400" b="1" i="0" dirty="0" err="1">
                <a:solidFill>
                  <a:srgbClr val="242021"/>
                </a:solidFill>
                <a:effectLst/>
                <a:latin typeface="Times New Roman" panose="02020603050405020304" pitchFamily="18" charset="0"/>
                <a:cs typeface="Times New Roman" panose="02020603050405020304" pitchFamily="18" charset="0"/>
              </a:rPr>
              <a:t>Tên</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một</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quần</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đảo</a:t>
            </a:r>
            <a:r>
              <a:rPr lang="en-US" sz="2400" b="1" i="0" dirty="0">
                <a:solidFill>
                  <a:srgbClr val="242021"/>
                </a:solidFill>
                <a:effectLst/>
                <a:latin typeface="Times New Roman" panose="02020603050405020304" pitchFamily="18" charset="0"/>
                <a:cs typeface="Times New Roman" panose="02020603050405020304" pitchFamily="18" charset="0"/>
              </a:rPr>
              <a:t> ở </a:t>
            </a:r>
            <a:r>
              <a:rPr lang="en-US" sz="2400" b="1" i="0" dirty="0" err="1">
                <a:solidFill>
                  <a:srgbClr val="242021"/>
                </a:solidFill>
                <a:effectLst/>
                <a:latin typeface="Times New Roman" panose="02020603050405020304" pitchFamily="18" charset="0"/>
                <a:cs typeface="Times New Roman" panose="02020603050405020304" pitchFamily="18" charset="0"/>
              </a:rPr>
              <a:t>Biển</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Đông</a:t>
            </a:r>
            <a:r>
              <a:rPr lang="en-US" sz="2400" b="1" i="0" dirty="0">
                <a:solidFill>
                  <a:srgbClr val="242021"/>
                </a:solidFill>
                <a:effectLst/>
                <a:latin typeface="Times New Roman" panose="02020603050405020304" pitchFamily="18" charset="0"/>
                <a:cs typeface="Times New Roman" panose="02020603050405020304" pitchFamily="18" charset="0"/>
              </a:rPr>
              <a:t> </a:t>
            </a:r>
          </a:p>
          <a:p>
            <a:pPr algn="ctr"/>
            <a:r>
              <a:rPr lang="en-US" sz="2400" b="1" i="0" dirty="0" err="1">
                <a:solidFill>
                  <a:srgbClr val="242021"/>
                </a:solidFill>
                <a:effectLst/>
                <a:latin typeface="Times New Roman" panose="02020603050405020304" pitchFamily="18" charset="0"/>
                <a:cs typeface="Times New Roman" panose="02020603050405020304" pitchFamily="18" charset="0"/>
              </a:rPr>
              <a:t>mà</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chính</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quyền</a:t>
            </a:r>
            <a:r>
              <a:rPr lang="en-US" sz="2400" b="1" i="0" dirty="0">
                <a:solidFill>
                  <a:srgbClr val="242021"/>
                </a:solidFill>
                <a:effectLst/>
                <a:latin typeface="Times New Roman" panose="02020603050405020304" pitchFamily="18" charset="0"/>
                <a:cs typeface="Times New Roman" panose="02020603050405020304" pitchFamily="18" charset="0"/>
              </a:rPr>
              <a:t> Trung </a:t>
            </a:r>
            <a:r>
              <a:rPr lang="en-US" sz="2400" b="1" i="0" dirty="0" err="1">
                <a:solidFill>
                  <a:srgbClr val="242021"/>
                </a:solidFill>
                <a:effectLst/>
                <a:latin typeface="Times New Roman" panose="02020603050405020304" pitchFamily="18" charset="0"/>
                <a:cs typeface="Times New Roman" panose="02020603050405020304" pitchFamily="18" charset="0"/>
              </a:rPr>
              <a:t>Quốc</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chiếm</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đóng</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trái</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phép</a:t>
            </a:r>
            <a:r>
              <a:rPr lang="en-US" sz="2400" b="1" i="0" dirty="0">
                <a:solidFill>
                  <a:srgbClr val="242021"/>
                </a:solidFill>
                <a:effectLst/>
                <a:latin typeface="Times New Roman" panose="02020603050405020304" pitchFamily="18" charset="0"/>
                <a:cs typeface="Times New Roman" panose="02020603050405020304" pitchFamily="18" charset="0"/>
              </a:rPr>
              <a:t> </a:t>
            </a:r>
          </a:p>
          <a:p>
            <a:pPr algn="ctr"/>
            <a:r>
              <a:rPr lang="en-US" sz="2400" b="1" i="0" dirty="0" err="1">
                <a:solidFill>
                  <a:srgbClr val="242021"/>
                </a:solidFill>
                <a:effectLst/>
                <a:latin typeface="Times New Roman" panose="02020603050405020304" pitchFamily="18" charset="0"/>
                <a:cs typeface="Times New Roman" panose="02020603050405020304" pitchFamily="18" charset="0"/>
              </a:rPr>
              <a:t>nhóm</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đảo</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phía</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Đông</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quần</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đảo</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này</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vào</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năm</a:t>
            </a:r>
            <a:r>
              <a:rPr lang="en-US" sz="2400" b="1" i="0" dirty="0">
                <a:solidFill>
                  <a:srgbClr val="242021"/>
                </a:solidFill>
                <a:effectLst/>
                <a:latin typeface="Times New Roman" panose="02020603050405020304" pitchFamily="18" charset="0"/>
                <a:cs typeface="Times New Roman" panose="02020603050405020304" pitchFamily="18" charset="0"/>
              </a:rPr>
              <a:t> 1956.</a:t>
            </a:r>
            <a:r>
              <a:rPr lang="en-US" sz="2400" b="1" dirty="0">
                <a:latin typeface="Times New Roman" panose="02020603050405020304" pitchFamily="18" charset="0"/>
                <a:cs typeface="Times New Roman" panose="02020603050405020304" pitchFamily="18" charset="0"/>
              </a:rPr>
              <a:t> </a:t>
            </a:r>
            <a:endParaRPr lang="vi-VN"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312500" y="2228108"/>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xmlns="" id="{3BD932CE-B13C-A117-FA45-A4039F50FA19}"/>
              </a:ext>
            </a:extLst>
          </p:cNvPr>
          <p:cNvSpPr/>
          <p:nvPr/>
        </p:nvSpPr>
        <p:spPr>
          <a:xfrm>
            <a:off x="6480577" y="280110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xmlns="" id="{938D76D6-BC0D-E1BA-D34A-99F9DFC23BB6}"/>
              </a:ext>
            </a:extLst>
          </p:cNvPr>
          <p:cNvSpPr/>
          <p:nvPr/>
        </p:nvSpPr>
        <p:spPr>
          <a:xfrm>
            <a:off x="7283138" y="280110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xmlns="" id="{EAADF832-9AF2-BD7D-1A63-803A9082FFBF}"/>
              </a:ext>
            </a:extLst>
          </p:cNvPr>
          <p:cNvSpPr/>
          <p:nvPr/>
        </p:nvSpPr>
        <p:spPr>
          <a:xfrm>
            <a:off x="5678213" y="2801102"/>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xmlns="" id="{28CA83EA-32C9-2FD8-7865-10963E75AA15}"/>
              </a:ext>
            </a:extLst>
          </p:cNvPr>
          <p:cNvSpPr/>
          <p:nvPr/>
        </p:nvSpPr>
        <p:spPr>
          <a:xfrm>
            <a:off x="8102213" y="280110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xmlns="" id="{68176C22-46A3-7B59-5460-E338C1A26C4C}"/>
              </a:ext>
            </a:extLst>
          </p:cNvPr>
          <p:cNvSpPr/>
          <p:nvPr/>
        </p:nvSpPr>
        <p:spPr>
          <a:xfrm>
            <a:off x="4865983" y="280110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xmlns="" id="{374B2023-FF37-9AE1-2CB0-DB27B6FB4EA4}"/>
              </a:ext>
            </a:extLst>
          </p:cNvPr>
          <p:cNvSpPr/>
          <p:nvPr/>
        </p:nvSpPr>
        <p:spPr>
          <a:xfrm>
            <a:off x="6542178" y="285770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endParaRPr lang="en-US" sz="4000" b="1" dirty="0">
              <a:solidFill>
                <a:schemeClr val="tx1"/>
              </a:solidFill>
              <a:latin typeface="UTM Avo" panose="02040603050506020204" pitchFamily="18" charset="0"/>
            </a:endParaRPr>
          </a:p>
        </p:txBody>
      </p:sp>
      <p:sp>
        <p:nvSpPr>
          <p:cNvPr id="56" name="Rectangle 55">
            <a:extLst>
              <a:ext uri="{FF2B5EF4-FFF2-40B4-BE49-F238E27FC236}">
                <a16:creationId xmlns:a16="http://schemas.microsoft.com/office/drawing/2014/main" xmlns="" id="{67EC20DD-02FB-8151-877B-2D53AAEF884E}"/>
              </a:ext>
            </a:extLst>
          </p:cNvPr>
          <p:cNvSpPr/>
          <p:nvPr/>
        </p:nvSpPr>
        <p:spPr>
          <a:xfrm>
            <a:off x="7341085" y="285770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S</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xmlns="" id="{C1C08036-D90F-A019-49A3-FCA9E0CD5BC8}"/>
              </a:ext>
            </a:extLst>
          </p:cNvPr>
          <p:cNvSpPr/>
          <p:nvPr/>
        </p:nvSpPr>
        <p:spPr>
          <a:xfrm>
            <a:off x="5748866" y="2862700"/>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N</a:t>
            </a:r>
            <a:endParaRPr lang="en-US" sz="4000" b="1" dirty="0">
              <a:solidFill>
                <a:srgbClr val="FF0000"/>
              </a:solidFill>
              <a:latin typeface="UTM Avo" panose="02040603050506020204" pitchFamily="18" charset="0"/>
            </a:endParaRPr>
          </a:p>
        </p:txBody>
      </p:sp>
      <p:sp>
        <p:nvSpPr>
          <p:cNvPr id="59" name="Rectangle 58">
            <a:extLst>
              <a:ext uri="{FF2B5EF4-FFF2-40B4-BE49-F238E27FC236}">
                <a16:creationId xmlns:a16="http://schemas.microsoft.com/office/drawing/2014/main" xmlns="" id="{27449AFD-2492-CCC5-B1FE-6CFC46CDF5DE}"/>
              </a:ext>
            </a:extLst>
          </p:cNvPr>
          <p:cNvSpPr/>
          <p:nvPr/>
        </p:nvSpPr>
        <p:spPr>
          <a:xfrm>
            <a:off x="8173214" y="285770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A</a:t>
            </a:r>
            <a:endParaRPr lang="en-US" sz="4000" b="1" dirty="0">
              <a:solidFill>
                <a:schemeClr val="tx1"/>
              </a:solidFill>
              <a:latin typeface="UTM Avo" panose="02040603050506020204" pitchFamily="18" charset="0"/>
            </a:endParaRPr>
          </a:p>
        </p:txBody>
      </p:sp>
      <p:sp>
        <p:nvSpPr>
          <p:cNvPr id="60" name="Rectangle 59">
            <a:extLst>
              <a:ext uri="{FF2B5EF4-FFF2-40B4-BE49-F238E27FC236}">
                <a16:creationId xmlns:a16="http://schemas.microsoft.com/office/drawing/2014/main" xmlns="" id="{1F017F13-725B-C7E0-72AC-D281CFC76CA8}"/>
              </a:ext>
            </a:extLst>
          </p:cNvPr>
          <p:cNvSpPr/>
          <p:nvPr/>
        </p:nvSpPr>
        <p:spPr>
          <a:xfrm>
            <a:off x="4929679" y="285770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À</a:t>
            </a:r>
            <a:endParaRPr lang="en-US" sz="4000" b="1" dirty="0">
              <a:solidFill>
                <a:schemeClr val="tx1"/>
              </a:solidFill>
              <a:latin typeface="UTM Avo" panose="02040603050506020204" pitchFamily="18" charset="0"/>
            </a:endParaRPr>
          </a:p>
        </p:txBody>
      </p:sp>
      <p:sp>
        <p:nvSpPr>
          <p:cNvPr id="1028" name="Rectangle 1027">
            <a:extLst>
              <a:ext uri="{FF2B5EF4-FFF2-40B4-BE49-F238E27FC236}">
                <a16:creationId xmlns:a16="http://schemas.microsoft.com/office/drawing/2014/main" xmlns="" id="{0FD93FDE-B660-4608-0E37-674140509675}"/>
              </a:ext>
            </a:extLst>
          </p:cNvPr>
          <p:cNvSpPr/>
          <p:nvPr/>
        </p:nvSpPr>
        <p:spPr>
          <a:xfrm>
            <a:off x="3245157" y="280110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29" name="Rectangle 1028">
            <a:extLst>
              <a:ext uri="{FF2B5EF4-FFF2-40B4-BE49-F238E27FC236}">
                <a16:creationId xmlns:a16="http://schemas.microsoft.com/office/drawing/2014/main" xmlns="" id="{4B93B329-6403-B501-7457-75AB7C8A2C76}"/>
              </a:ext>
            </a:extLst>
          </p:cNvPr>
          <p:cNvSpPr/>
          <p:nvPr/>
        </p:nvSpPr>
        <p:spPr>
          <a:xfrm>
            <a:off x="4058820" y="280110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1" name="Rectangle 1030">
            <a:extLst>
              <a:ext uri="{FF2B5EF4-FFF2-40B4-BE49-F238E27FC236}">
                <a16:creationId xmlns:a16="http://schemas.microsoft.com/office/drawing/2014/main" xmlns="" id="{67E6A6EC-7A6F-B1C6-7DBF-FBAFBA6EBCF0}"/>
              </a:ext>
            </a:extLst>
          </p:cNvPr>
          <p:cNvSpPr/>
          <p:nvPr/>
        </p:nvSpPr>
        <p:spPr>
          <a:xfrm>
            <a:off x="3306758" y="285805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1032" name="Rectangle 1031">
            <a:extLst>
              <a:ext uri="{FF2B5EF4-FFF2-40B4-BE49-F238E27FC236}">
                <a16:creationId xmlns:a16="http://schemas.microsoft.com/office/drawing/2014/main" xmlns="" id="{702274D1-158E-89BE-5DA6-4F72AA7ACAF5}"/>
              </a:ext>
            </a:extLst>
          </p:cNvPr>
          <p:cNvSpPr/>
          <p:nvPr/>
        </p:nvSpPr>
        <p:spPr>
          <a:xfrm>
            <a:off x="4116767" y="285770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O</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xmlns="" id="{2787A4A9-43D1-C6DD-7B6F-93118C6F43A7}"/>
              </a:ext>
            </a:extLst>
          </p:cNvPr>
          <p:cNvSpPr/>
          <p:nvPr/>
        </p:nvSpPr>
        <p:spPr>
          <a:xfrm>
            <a:off x="5501983" y="0"/>
            <a:ext cx="1074663"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2</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44" name="TextBox 43">
            <a:extLst>
              <a:ext uri="{FF2B5EF4-FFF2-40B4-BE49-F238E27FC236}">
                <a16:creationId xmlns:a16="http://schemas.microsoft.com/office/drawing/2014/main" xmlns="" id="{FE90B506-12E5-2FBA-404E-E226C36247C8}"/>
              </a:ext>
            </a:extLst>
          </p:cNvPr>
          <p:cNvSpPr txBox="1"/>
          <p:nvPr/>
        </p:nvSpPr>
        <p:spPr>
          <a:xfrm>
            <a:off x="1151792" y="3654189"/>
            <a:ext cx="9979270" cy="1569660"/>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a:t>
            </a:r>
            <a:r>
              <a:rPr lang="en-GB" sz="2400" dirty="0">
                <a:solidFill>
                  <a:srgbClr val="00B050"/>
                </a:solidFill>
                <a:latin typeface="Arial" panose="020B0604020202020204" pitchFamily="34" charset="0"/>
                <a:cs typeface="Arial" panose="020B0604020202020204" pitchFamily="34" charset="0"/>
              </a:rPr>
              <a:t>III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a:t>
            </a:r>
          </a:p>
          <a:p>
            <a:pPr algn="just"/>
            <a:r>
              <a:rPr lang="en-GB" sz="2400" b="0" i="0" dirty="0">
                <a:solidFill>
                  <a:srgbClr val="242021"/>
                </a:solidFill>
                <a:effectLst/>
                <a:latin typeface="Arial" panose="020B0604020202020204" pitchFamily="34" charset="0"/>
                <a:cs typeface="Arial" panose="020B0604020202020204" pitchFamily="34" charset="0"/>
              </a:rPr>
              <a:t>“</a:t>
            </a:r>
            <a:r>
              <a:rPr lang="en-GB" sz="2400" b="0" i="0" dirty="0" err="1">
                <a:solidFill>
                  <a:srgbClr val="242021"/>
                </a:solidFill>
                <a:effectLst/>
                <a:latin typeface="Arial" panose="020B0604020202020204" pitchFamily="34" charset="0"/>
                <a:cs typeface="Arial" panose="020B0604020202020204" pitchFamily="34" charset="0"/>
              </a:rPr>
              <a:t>Chính</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quyền</a:t>
            </a:r>
            <a:r>
              <a:rPr lang="en-GB" sz="2400" b="0" i="0" dirty="0">
                <a:solidFill>
                  <a:srgbClr val="242021"/>
                </a:solidFill>
                <a:effectLst/>
                <a:latin typeface="Arial" panose="020B0604020202020204" pitchFamily="34" charset="0"/>
                <a:cs typeface="Arial" panose="020B0604020202020204" pitchFamily="34" charset="0"/>
              </a:rPr>
              <a:t> Trung </a:t>
            </a:r>
            <a:r>
              <a:rPr lang="en-GB" sz="2400" b="0" i="0" dirty="0" err="1">
                <a:solidFill>
                  <a:srgbClr val="242021"/>
                </a:solidFill>
                <a:effectLst/>
                <a:latin typeface="Arial" panose="020B0604020202020204" pitchFamily="34" charset="0"/>
                <a:cs typeface="Arial" panose="020B0604020202020204" pitchFamily="34" charset="0"/>
              </a:rPr>
              <a:t>Quốc</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chiếm</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đóng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trái</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phép</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nhóm</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đảo</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phía</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Đông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quần</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đảo</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a:solidFill>
                  <a:srgbClr val="FF0000"/>
                </a:solidFill>
                <a:effectLst/>
                <a:latin typeface="Arial" panose="020B0604020202020204" pitchFamily="34" charset="0"/>
                <a:cs typeface="Arial" panose="020B0604020202020204" pitchFamily="34" charset="0"/>
              </a:rPr>
              <a:t>Hoàng Sa </a:t>
            </a:r>
            <a:r>
              <a:rPr lang="en-GB" sz="2400" b="0" i="0" dirty="0">
                <a:solidFill>
                  <a:srgbClr val="242021"/>
                </a:solidFill>
                <a:effectLst/>
                <a:latin typeface="Arial" panose="020B0604020202020204" pitchFamily="34" charset="0"/>
                <a:cs typeface="Arial" panose="020B0604020202020204" pitchFamily="34" charset="0"/>
              </a:rPr>
              <a:t>(</a:t>
            </a:r>
            <a:r>
              <a:rPr lang="en-GB" sz="2400" b="0" i="0" dirty="0" err="1">
                <a:solidFill>
                  <a:srgbClr val="242021"/>
                </a:solidFill>
                <a:effectLst/>
                <a:latin typeface="Arial" panose="020B0604020202020204" pitchFamily="34" charset="0"/>
                <a:cs typeface="Arial" panose="020B0604020202020204" pitchFamily="34" charset="0"/>
              </a:rPr>
              <a:t>năm</a:t>
            </a:r>
            <a:r>
              <a:rPr lang="en-GB" sz="2400" b="0" i="0" dirty="0">
                <a:solidFill>
                  <a:srgbClr val="242021"/>
                </a:solidFill>
                <a:effectLst/>
                <a:latin typeface="Arial" panose="020B0604020202020204" pitchFamily="34" charset="0"/>
                <a:cs typeface="Arial" panose="020B0604020202020204" pitchFamily="34" charset="0"/>
              </a:rPr>
              <a:t> 1956) </a:t>
            </a:r>
            <a:r>
              <a:rPr lang="en-GB" sz="2400" b="0" i="0" dirty="0" err="1">
                <a:solidFill>
                  <a:srgbClr val="242021"/>
                </a:solidFill>
                <a:effectLst/>
                <a:latin typeface="Arial" panose="020B0604020202020204" pitchFamily="34" charset="0"/>
                <a:cs typeface="Arial" panose="020B0604020202020204" pitchFamily="34" charset="0"/>
              </a:rPr>
              <a:t>và</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sử</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dụng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vũ</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lực</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đánh</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chiếm</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nhóm</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đảo</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phía</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Tây</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quần</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đảo</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này</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năm</a:t>
            </a:r>
            <a:r>
              <a:rPr lang="en-GB" sz="2400" b="0" i="0" dirty="0">
                <a:solidFill>
                  <a:srgbClr val="242021"/>
                </a:solidFill>
                <a:effectLst/>
                <a:latin typeface="Arial" panose="020B0604020202020204" pitchFamily="34" charset="0"/>
                <a:cs typeface="Arial" panose="020B0604020202020204" pitchFamily="34" charset="0"/>
              </a:rPr>
              <a:t> 1974).”</a:t>
            </a:r>
          </a:p>
        </p:txBody>
      </p:sp>
      <p:pic>
        <p:nvPicPr>
          <p:cNvPr id="46" name="image4.png">
            <a:extLst>
              <a:ext uri="{FF2B5EF4-FFF2-40B4-BE49-F238E27FC236}">
                <a16:creationId xmlns:a16="http://schemas.microsoft.com/office/drawing/2014/main" xmlns="" id="{8111909D-F36A-4F5E-4D58-E3CF28B79803}"/>
              </a:ext>
            </a:extLst>
          </p:cNvPr>
          <p:cNvPicPr>
            <a:picLocks noChangeAspect="1"/>
          </p:cNvPicPr>
          <p:nvPr/>
        </p:nvPicPr>
        <p:blipFill>
          <a:blip r:embed="rId7" cstate="print"/>
          <a:stretch>
            <a:fillRect/>
          </a:stretch>
        </p:blipFill>
        <p:spPr>
          <a:xfrm>
            <a:off x="172469" y="91793"/>
            <a:ext cx="625171" cy="612210"/>
          </a:xfrm>
          <a:prstGeom prst="rect">
            <a:avLst/>
          </a:prstGeom>
        </p:spPr>
      </p:pic>
      <p:grpSp>
        <p:nvGrpSpPr>
          <p:cNvPr id="47" name="Group 11">
            <a:extLst>
              <a:ext uri="{FF2B5EF4-FFF2-40B4-BE49-F238E27FC236}">
                <a16:creationId xmlns:a16="http://schemas.microsoft.com/office/drawing/2014/main" xmlns="" id="{A068951C-A0E4-1B32-24B1-31A9EEDFF5BF}"/>
              </a:ext>
            </a:extLst>
          </p:cNvPr>
          <p:cNvGrpSpPr>
            <a:grpSpLocks/>
          </p:cNvGrpSpPr>
          <p:nvPr/>
        </p:nvGrpSpPr>
        <p:grpSpPr bwMode="auto">
          <a:xfrm>
            <a:off x="881673" y="169211"/>
            <a:ext cx="625171" cy="541918"/>
            <a:chOff x="0" y="0"/>
            <a:chExt cx="666" cy="559"/>
          </a:xfrm>
        </p:grpSpPr>
        <p:sp>
          <p:nvSpPr>
            <p:cNvPr id="51" name="Freeform 12">
              <a:extLst>
                <a:ext uri="{FF2B5EF4-FFF2-40B4-BE49-F238E27FC236}">
                  <a16:creationId xmlns:a16="http://schemas.microsoft.com/office/drawing/2014/main" xmlns="" id="{FD5BC3F6-9ACD-43B8-3F9A-0FBD0DE9B4F7}"/>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xmlns="" id="{1D712513-1122-EE4B-9043-A8AC064EC8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2569C5A0-34B5-E511-C4EE-5F52A020554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xmlns="" id="{1F9B2B86-FFD3-6CE2-A09D-1921A8E90DF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xmlns="" id="{5A7C95A4-383D-C28E-42C6-621432112BA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xmlns="" id="{F8FA9020-CC36-9B3D-984E-1D8C94B5500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xmlns="" id="{38DB079C-09DE-2B1C-E935-318E24AFEB5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xmlns="" id="{DB81D9DE-AE27-3BB4-E83E-EE2C09898D7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61" name="Oval 60">
            <a:extLst>
              <a:ext uri="{FF2B5EF4-FFF2-40B4-BE49-F238E27FC236}">
                <a16:creationId xmlns:a16="http://schemas.microsoft.com/office/drawing/2014/main" xmlns="" id="{3585E492-BA39-D768-9182-7811C28CC21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62" name="Oval 61">
            <a:extLst>
              <a:ext uri="{FF2B5EF4-FFF2-40B4-BE49-F238E27FC236}">
                <a16:creationId xmlns:a16="http://schemas.microsoft.com/office/drawing/2014/main" xmlns="" id="{F68A3C46-D0A2-9182-D84F-EF15EEB0FC9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63" name="Oval 62">
            <a:extLst>
              <a:ext uri="{FF2B5EF4-FFF2-40B4-BE49-F238E27FC236}">
                <a16:creationId xmlns:a16="http://schemas.microsoft.com/office/drawing/2014/main" xmlns="" id="{B0BBF8F6-1697-E473-05DA-59D4DBDB230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24" name="Oval 1023">
            <a:extLst>
              <a:ext uri="{FF2B5EF4-FFF2-40B4-BE49-F238E27FC236}">
                <a16:creationId xmlns:a16="http://schemas.microsoft.com/office/drawing/2014/main" xmlns="" id="{C9ABFEE6-5680-86DB-4068-3C09360D039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25" name="Oval 1024">
            <a:extLst>
              <a:ext uri="{FF2B5EF4-FFF2-40B4-BE49-F238E27FC236}">
                <a16:creationId xmlns:a16="http://schemas.microsoft.com/office/drawing/2014/main" xmlns="" id="{373D5D91-7656-26A2-6D03-85C7AFF1B87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26" name="Oval 1025">
            <a:extLst>
              <a:ext uri="{FF2B5EF4-FFF2-40B4-BE49-F238E27FC236}">
                <a16:creationId xmlns:a16="http://schemas.microsoft.com/office/drawing/2014/main" xmlns="" id="{5EE9FB29-B0AE-3070-6998-6C3315D8194E}"/>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27" name="Oval 1026">
            <a:extLst>
              <a:ext uri="{FF2B5EF4-FFF2-40B4-BE49-F238E27FC236}">
                <a16:creationId xmlns:a16="http://schemas.microsoft.com/office/drawing/2014/main" xmlns="" id="{2BDCB7A1-6A35-4375-43DA-8F838179B43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0" name="Oval 1029">
            <a:extLst>
              <a:ext uri="{FF2B5EF4-FFF2-40B4-BE49-F238E27FC236}">
                <a16:creationId xmlns:a16="http://schemas.microsoft.com/office/drawing/2014/main" xmlns="" id="{572E8046-AFA2-2ED6-0B6A-E714BE9F956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3" name="Oval 1032">
            <a:extLst>
              <a:ext uri="{FF2B5EF4-FFF2-40B4-BE49-F238E27FC236}">
                <a16:creationId xmlns:a16="http://schemas.microsoft.com/office/drawing/2014/main" xmlns="" id="{4128BB28-884B-5DFA-15AE-3A588A78668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4" name="Oval 1033">
            <a:extLst>
              <a:ext uri="{FF2B5EF4-FFF2-40B4-BE49-F238E27FC236}">
                <a16:creationId xmlns:a16="http://schemas.microsoft.com/office/drawing/2014/main" xmlns="" id="{7EE6F388-6A0E-AE82-0C35-49DAE29FB644}"/>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 name="Arrow: Left 67">
            <a:hlinkClick r:id="rId9" action="ppaction://hlinksldjump"/>
            <a:extLst>
              <a:ext uri="{FF2B5EF4-FFF2-40B4-BE49-F238E27FC236}">
                <a16:creationId xmlns:a16="http://schemas.microsoft.com/office/drawing/2014/main" xmlns="" id="{590CFDCB-2F1C-FB25-062C-4CE0D07F0950}"/>
              </a:ext>
            </a:extLst>
          </p:cNvPr>
          <p:cNvSpPr/>
          <p:nvPr/>
        </p:nvSpPr>
        <p:spPr>
          <a:xfrm>
            <a:off x="172469" y="5872388"/>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Tree>
    <p:extLst>
      <p:ext uri="{BB962C8B-B14F-4D97-AF65-F5344CB8AC3E}">
        <p14:creationId xmlns:p14="http://schemas.microsoft.com/office/powerpoint/2010/main" val="37482514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500"/>
                                        <p:tgtEl>
                                          <p:spTgt spid="59"/>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1" fill="hold"/>
                                        <p:tgtEl>
                                          <p:spTgt spid="15"/>
                                        </p:tgtEl>
                                      </p:cBhvr>
                                    </p:cmd>
                                  </p:childTnLst>
                                </p:cTn>
                              </p:par>
                            </p:childTnLst>
                          </p:cTn>
                        </p:par>
                      </p:childTnLst>
                    </p:cTn>
                  </p:par>
                </p:childTnLst>
              </p:cTn>
              <p:nextCondLst>
                <p:cond evt="onClick" delay="0">
                  <p:tgtEl>
                    <p:spTgt spid="48"/>
                  </p:tgtEl>
                </p:cond>
              </p:nextCondLst>
            </p:seq>
            <p:audio>
              <p:cMediaNode vol="80000" numSld="999" showWhenStopped="0">
                <p:cTn id="31" fill="hold" display="0">
                  <p:stCondLst>
                    <p:cond delay="indefinite"/>
                  </p:stCondLst>
                  <p:endCondLst>
                    <p:cond evt="onStopAudio" delay="0">
                      <p:tgtEl>
                        <p:sldTgt/>
                      </p:tgtEl>
                    </p:cond>
                  </p:endCondLst>
                </p:cTn>
                <p:tgtEl>
                  <p:spTgt spid="15"/>
                </p:tgtEl>
              </p:cMediaNode>
            </p:audio>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5000"/>
                            </p:stCondLst>
                            <p:childTnLst>
                              <p:par>
                                <p:cTn id="50" presetID="1" presetClass="entr" presetSubtype="0" fill="hold" grpId="0" nodeType="afterEffect">
                                  <p:stCondLst>
                                    <p:cond delay="0"/>
                                  </p:stCondLst>
                                  <p:childTnLst>
                                    <p:set>
                                      <p:cBhvr>
                                        <p:cTn id="51" dur="1" fill="hold">
                                          <p:stCondLst>
                                            <p:cond delay="999"/>
                                          </p:stCondLst>
                                        </p:cTn>
                                        <p:tgtEl>
                                          <p:spTgt spid="6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999"/>
                                          </p:stCondLst>
                                        </p:cTn>
                                        <p:tgtEl>
                                          <p:spTgt spid="6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7000"/>
                            </p:stCondLst>
                            <p:childTnLst>
                              <p:par>
                                <p:cTn id="56" presetID="1" presetClass="entr" presetSubtype="0" fill="hold" grpId="0" nodeType="afterEffect">
                                  <p:stCondLst>
                                    <p:cond delay="0"/>
                                  </p:stCondLst>
                                  <p:childTnLst>
                                    <p:set>
                                      <p:cBhvr>
                                        <p:cTn id="57"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8000"/>
                            </p:stCondLst>
                            <p:childTnLst>
                              <p:par>
                                <p:cTn id="59" presetID="1" presetClass="entr" presetSubtype="0" fill="hold" grpId="0" nodeType="afterEffect">
                                  <p:stCondLst>
                                    <p:cond delay="0"/>
                                  </p:stCondLst>
                                  <p:childTnLst>
                                    <p:set>
                                      <p:cBhvr>
                                        <p:cTn id="60" dur="1" fill="hold">
                                          <p:stCondLst>
                                            <p:cond delay="999"/>
                                          </p:stCondLst>
                                        </p:cTn>
                                        <p:tgtEl>
                                          <p:spTgt spid="102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9000"/>
                            </p:stCondLst>
                            <p:childTnLst>
                              <p:par>
                                <p:cTn id="62" presetID="1" presetClass="entr" presetSubtype="0" fill="hold" grpId="0" nodeType="afterEffect">
                                  <p:stCondLst>
                                    <p:cond delay="0"/>
                                  </p:stCondLst>
                                  <p:childTnLst>
                                    <p:set>
                                      <p:cBhvr>
                                        <p:cTn id="63"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1000"/>
                            </p:stCondLst>
                            <p:childTnLst>
                              <p:par>
                                <p:cTn id="68" presetID="1" presetClass="entr" presetSubtype="0" fill="hold" grpId="0" nodeType="afterEffect">
                                  <p:stCondLst>
                                    <p:cond delay="0"/>
                                  </p:stCondLst>
                                  <p:childTnLst>
                                    <p:set>
                                      <p:cBhvr>
                                        <p:cTn id="69" dur="1" fill="hold">
                                          <p:stCondLst>
                                            <p:cond delay="999"/>
                                          </p:stCondLst>
                                        </p:cTn>
                                        <p:tgtEl>
                                          <p:spTgt spid="1027"/>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2000"/>
                            </p:stCondLst>
                            <p:childTnLst>
                              <p:par>
                                <p:cTn id="71" presetID="1" presetClass="entr" presetSubtype="0" fill="hold" grpId="0" nodeType="afterEffect">
                                  <p:stCondLst>
                                    <p:cond delay="0"/>
                                  </p:stCondLst>
                                  <p:childTnLst>
                                    <p:set>
                                      <p:cBhvr>
                                        <p:cTn id="72" dur="1" fill="hold">
                                          <p:stCondLst>
                                            <p:cond delay="999"/>
                                          </p:stCondLst>
                                        </p:cTn>
                                        <p:tgtEl>
                                          <p:spTgt spid="1030"/>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3000"/>
                            </p:stCondLst>
                            <p:childTnLst>
                              <p:par>
                                <p:cTn id="74" presetID="1" presetClass="entr" presetSubtype="0" fill="hold" grpId="0" nodeType="afterEffect">
                                  <p:stCondLst>
                                    <p:cond delay="0"/>
                                  </p:stCondLst>
                                  <p:childTnLst>
                                    <p:set>
                                      <p:cBhvr>
                                        <p:cTn id="75" dur="1" fill="hold">
                                          <p:stCondLst>
                                            <p:cond delay="999"/>
                                          </p:stCondLst>
                                        </p:cTn>
                                        <p:tgtEl>
                                          <p:spTgt spid="103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4000"/>
                            </p:stCondLst>
                            <p:childTnLst>
                              <p:par>
                                <p:cTn id="77" presetID="1" presetClass="entr" presetSubtype="0" fill="hold" grpId="0" nodeType="afterEffect">
                                  <p:stCondLst>
                                    <p:cond delay="0"/>
                                  </p:stCondLst>
                                  <p:childTnLst>
                                    <p:set>
                                      <p:cBhvr>
                                        <p:cTn id="78"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59" grpId="0" animBg="1"/>
      <p:bldP spid="60" grpId="0" animBg="1"/>
      <p:bldP spid="1031" grpId="0" animBg="1"/>
      <p:bldP spid="1032" grpId="0" animBg="1"/>
      <p:bldP spid="44" grpId="0" animBg="1"/>
      <p:bldP spid="6" grpId="0" animBg="1"/>
      <p:bldP spid="7" grpId="0" animBg="1"/>
      <p:bldP spid="8" grpId="0" animBg="1"/>
      <p:bldP spid="9" grpId="0" animBg="1"/>
      <p:bldP spid="10" grpId="0" animBg="1"/>
      <p:bldP spid="61" grpId="0" animBg="1"/>
      <p:bldP spid="62" grpId="0" animBg="1"/>
      <p:bldP spid="63" grpId="0" animBg="1"/>
      <p:bldP spid="1024" grpId="0" animBg="1"/>
      <p:bldP spid="1025" grpId="0" animBg="1"/>
      <p:bldP spid="1026" grpId="0" animBg="1"/>
      <p:bldP spid="1027" grpId="0" animBg="1"/>
      <p:bldP spid="1030" grpId="0" animBg="1"/>
      <p:bldP spid="1033" grpId="0" animBg="1"/>
      <p:bldP spid="103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939345" y="684811"/>
            <a:ext cx="8422716" cy="876624"/>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2172304" y="730437"/>
            <a:ext cx="8145266" cy="830997"/>
          </a:xfrm>
          <a:prstGeom prst="rect">
            <a:avLst/>
          </a:prstGeom>
          <a:noFill/>
        </p:spPr>
        <p:txBody>
          <a:bodyPr wrap="square" rtlCol="0">
            <a:spAutoFit/>
          </a:bodyPr>
          <a:lstStyle/>
          <a:p>
            <a:pPr algn="ctr"/>
            <a:r>
              <a:rPr lang="en-GB" sz="2400" b="1" dirty="0" err="1">
                <a:latin typeface="Times New Roman" panose="02020603050405020304" pitchFamily="18" charset="0"/>
                <a:cs typeface="Times New Roman" panose="02020603050405020304" pitchFamily="18" charset="0"/>
              </a:rPr>
              <a:t>Lẽ</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chính</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đáng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của</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những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hành</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động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chống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áp</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bức</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bất</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công</a:t>
            </a:r>
            <a:r>
              <a:rPr lang="en-GB" sz="2400" b="1" dirty="0">
                <a:latin typeface="Times New Roman" panose="02020603050405020304" pitchFamily="18" charset="0"/>
                <a:cs typeface="Times New Roman" panose="02020603050405020304" pitchFamily="18" charset="0"/>
              </a:rPr>
              <a:t>,</a:t>
            </a:r>
          </a:p>
          <a:p>
            <a:pPr algn="ct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bảo</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vệ</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quyền</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lợi</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cơ</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bản</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của</a:t>
            </a:r>
            <a:r>
              <a:rPr lang="en-GB" sz="2400" b="1" dirty="0">
                <a:latin typeface="Times New Roman" panose="02020603050405020304" pitchFamily="18" charset="0"/>
                <a:cs typeface="Times New Roman" panose="02020603050405020304" pitchFamily="18" charset="0"/>
              </a:rPr>
              <a:t> con </a:t>
            </a:r>
            <a:r>
              <a:rPr lang="en-GB" sz="2400" b="1" dirty="0" err="1">
                <a:latin typeface="Times New Roman" panose="02020603050405020304" pitchFamily="18" charset="0"/>
                <a:cs typeface="Times New Roman" panose="02020603050405020304" pitchFamily="18" charset="0"/>
              </a:rPr>
              <a:t>người</a:t>
            </a:r>
            <a:r>
              <a:rPr lang="en-GB" sz="2400" b="1" dirty="0">
                <a:latin typeface="Times New Roman" panose="02020603050405020304" pitchFamily="18" charset="0"/>
                <a:cs typeface="Times New Roman" panose="02020603050405020304" pitchFamily="18" charset="0"/>
              </a:rPr>
              <a:t>.</a:t>
            </a:r>
            <a:endParaRPr lang="vi-VN" sz="115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339709" y="1619029"/>
            <a:ext cx="1566999" cy="378926"/>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1036" name="Oval 1035">
            <a:extLst>
              <a:ext uri="{FF2B5EF4-FFF2-40B4-BE49-F238E27FC236}">
                <a16:creationId xmlns:a16="http://schemas.microsoft.com/office/drawing/2014/main" xmlns="" id="{2787A4A9-43D1-C6DD-7B6F-93118C6F43A7}"/>
              </a:ext>
            </a:extLst>
          </p:cNvPr>
          <p:cNvSpPr/>
          <p:nvPr/>
        </p:nvSpPr>
        <p:spPr>
          <a:xfrm>
            <a:off x="5574323" y="0"/>
            <a:ext cx="1152761" cy="627215"/>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3</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1" name="Rectangle 10">
            <a:extLst>
              <a:ext uri="{FF2B5EF4-FFF2-40B4-BE49-F238E27FC236}">
                <a16:creationId xmlns:a16="http://schemas.microsoft.com/office/drawing/2014/main" xmlns="" id="{CD02D9C6-5282-BB22-03D4-DFA7029323B1}"/>
              </a:ext>
            </a:extLst>
          </p:cNvPr>
          <p:cNvSpPr/>
          <p:nvPr/>
        </p:nvSpPr>
        <p:spPr>
          <a:xfrm>
            <a:off x="5289365" y="205134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2" name="Rectangle 11">
            <a:extLst>
              <a:ext uri="{FF2B5EF4-FFF2-40B4-BE49-F238E27FC236}">
                <a16:creationId xmlns:a16="http://schemas.microsoft.com/office/drawing/2014/main" xmlns="" id="{F9D0652B-0C91-7DDC-CA71-46A6CA82F96B}"/>
              </a:ext>
            </a:extLst>
          </p:cNvPr>
          <p:cNvSpPr/>
          <p:nvPr/>
        </p:nvSpPr>
        <p:spPr>
          <a:xfrm>
            <a:off x="6123209" y="204815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xmlns="" id="{043F7D3A-B66B-F60A-3FB2-7A4D38CE1AC7}"/>
              </a:ext>
            </a:extLst>
          </p:cNvPr>
          <p:cNvSpPr/>
          <p:nvPr/>
        </p:nvSpPr>
        <p:spPr>
          <a:xfrm>
            <a:off x="1996167" y="2049807"/>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4" name="Rectangle 13">
            <a:extLst>
              <a:ext uri="{FF2B5EF4-FFF2-40B4-BE49-F238E27FC236}">
                <a16:creationId xmlns:a16="http://schemas.microsoft.com/office/drawing/2014/main" xmlns="" id="{67866E3A-0427-EC55-EF75-EFFD3333D2C7}"/>
              </a:ext>
            </a:extLst>
          </p:cNvPr>
          <p:cNvSpPr/>
          <p:nvPr/>
        </p:nvSpPr>
        <p:spPr>
          <a:xfrm>
            <a:off x="6942284" y="205209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6" name="Rectangle 15">
            <a:extLst>
              <a:ext uri="{FF2B5EF4-FFF2-40B4-BE49-F238E27FC236}">
                <a16:creationId xmlns:a16="http://schemas.microsoft.com/office/drawing/2014/main" xmlns="" id="{09911B1E-09D7-F2BF-6BA0-017C92143EC1}"/>
              </a:ext>
            </a:extLst>
          </p:cNvPr>
          <p:cNvSpPr/>
          <p:nvPr/>
        </p:nvSpPr>
        <p:spPr>
          <a:xfrm>
            <a:off x="5350966" y="211294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17" name="Rectangle 16">
            <a:extLst>
              <a:ext uri="{FF2B5EF4-FFF2-40B4-BE49-F238E27FC236}">
                <a16:creationId xmlns:a16="http://schemas.microsoft.com/office/drawing/2014/main" xmlns="" id="{22C59C1E-A473-5BEC-4AE4-3C065CBC74C5}"/>
              </a:ext>
            </a:extLst>
          </p:cNvPr>
          <p:cNvSpPr/>
          <p:nvPr/>
        </p:nvSpPr>
        <p:spPr>
          <a:xfrm>
            <a:off x="6181156" y="210574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18" name="Rectangle 17">
            <a:extLst>
              <a:ext uri="{FF2B5EF4-FFF2-40B4-BE49-F238E27FC236}">
                <a16:creationId xmlns:a16="http://schemas.microsoft.com/office/drawing/2014/main" xmlns="" id="{EB6E14CE-37D3-8EA7-BE33-9AEC8CE0F1E9}"/>
              </a:ext>
            </a:extLst>
          </p:cNvPr>
          <p:cNvSpPr/>
          <p:nvPr/>
        </p:nvSpPr>
        <p:spPr>
          <a:xfrm>
            <a:off x="2066820" y="2111405"/>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UTM Avo" panose="02040603050506020204" pitchFamily="18" charset="0"/>
              </a:rPr>
              <a:t>C</a:t>
            </a:r>
          </a:p>
        </p:txBody>
      </p:sp>
      <p:sp>
        <p:nvSpPr>
          <p:cNvPr id="19" name="Rectangle 18">
            <a:extLst>
              <a:ext uri="{FF2B5EF4-FFF2-40B4-BE49-F238E27FC236}">
                <a16:creationId xmlns:a16="http://schemas.microsoft.com/office/drawing/2014/main" xmlns="" id="{1CC3D09F-83E3-183E-D39A-73BD6AF0B199}"/>
              </a:ext>
            </a:extLst>
          </p:cNvPr>
          <p:cNvSpPr/>
          <p:nvPr/>
        </p:nvSpPr>
        <p:spPr>
          <a:xfrm>
            <a:off x="7013285" y="21136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endParaRPr lang="en-US" sz="4000" b="1" dirty="0">
              <a:solidFill>
                <a:schemeClr val="tx1"/>
              </a:solidFill>
              <a:latin typeface="UTM Avo" panose="02040603050506020204" pitchFamily="18" charset="0"/>
            </a:endParaRPr>
          </a:p>
        </p:txBody>
      </p:sp>
      <p:sp>
        <p:nvSpPr>
          <p:cNvPr id="20" name="Rectangle 19">
            <a:extLst>
              <a:ext uri="{FF2B5EF4-FFF2-40B4-BE49-F238E27FC236}">
                <a16:creationId xmlns:a16="http://schemas.microsoft.com/office/drawing/2014/main" xmlns="" id="{11BC80B6-84E3-2F1E-E7A5-6552F298B5F5}"/>
              </a:ext>
            </a:extLst>
          </p:cNvPr>
          <p:cNvSpPr/>
          <p:nvPr/>
        </p:nvSpPr>
        <p:spPr>
          <a:xfrm>
            <a:off x="2834476" y="204800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21" name="Rectangle 20">
            <a:extLst>
              <a:ext uri="{FF2B5EF4-FFF2-40B4-BE49-F238E27FC236}">
                <a16:creationId xmlns:a16="http://schemas.microsoft.com/office/drawing/2014/main" xmlns="" id="{C5B9A116-3DA0-0A11-8918-03CAA515B9AF}"/>
              </a:ext>
            </a:extLst>
          </p:cNvPr>
          <p:cNvSpPr/>
          <p:nvPr/>
        </p:nvSpPr>
        <p:spPr>
          <a:xfrm>
            <a:off x="2892423" y="210559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22" name="Rectangle 21">
            <a:extLst>
              <a:ext uri="{FF2B5EF4-FFF2-40B4-BE49-F238E27FC236}">
                <a16:creationId xmlns:a16="http://schemas.microsoft.com/office/drawing/2014/main" xmlns="" id="{D003DF03-9C13-429E-AF99-8DF6F023AE0B}"/>
              </a:ext>
            </a:extLst>
          </p:cNvPr>
          <p:cNvSpPr/>
          <p:nvPr/>
        </p:nvSpPr>
        <p:spPr>
          <a:xfrm>
            <a:off x="4472053" y="205119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23" name="Rectangle 22">
            <a:extLst>
              <a:ext uri="{FF2B5EF4-FFF2-40B4-BE49-F238E27FC236}">
                <a16:creationId xmlns:a16="http://schemas.microsoft.com/office/drawing/2014/main" xmlns="" id="{66239324-6819-D064-2714-9A6565BC1965}"/>
              </a:ext>
            </a:extLst>
          </p:cNvPr>
          <p:cNvSpPr/>
          <p:nvPr/>
        </p:nvSpPr>
        <p:spPr>
          <a:xfrm>
            <a:off x="3654741" y="205119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24" name="Rectangle 23">
            <a:extLst>
              <a:ext uri="{FF2B5EF4-FFF2-40B4-BE49-F238E27FC236}">
                <a16:creationId xmlns:a16="http://schemas.microsoft.com/office/drawing/2014/main" xmlns="" id="{FAC596DA-6580-6178-9472-7BD22913BB7B}"/>
              </a:ext>
            </a:extLst>
          </p:cNvPr>
          <p:cNvSpPr/>
          <p:nvPr/>
        </p:nvSpPr>
        <p:spPr>
          <a:xfrm>
            <a:off x="4533654" y="211279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25" name="Rectangle 24">
            <a:extLst>
              <a:ext uri="{FF2B5EF4-FFF2-40B4-BE49-F238E27FC236}">
                <a16:creationId xmlns:a16="http://schemas.microsoft.com/office/drawing/2014/main" xmlns="" id="{0CBB3DFC-5329-A8DF-85E5-6C7E999FDCD6}"/>
              </a:ext>
            </a:extLst>
          </p:cNvPr>
          <p:cNvSpPr/>
          <p:nvPr/>
        </p:nvSpPr>
        <p:spPr>
          <a:xfrm>
            <a:off x="3718437" y="211279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Í</a:t>
            </a:r>
            <a:endParaRPr lang="en-US" sz="4000" b="1" dirty="0">
              <a:solidFill>
                <a:schemeClr val="tx1"/>
              </a:solidFill>
              <a:latin typeface="UTM Avo" panose="02040603050506020204" pitchFamily="18" charset="0"/>
            </a:endParaRPr>
          </a:p>
        </p:txBody>
      </p:sp>
      <p:sp>
        <p:nvSpPr>
          <p:cNvPr id="26" name="Rectangle 25">
            <a:extLst>
              <a:ext uri="{FF2B5EF4-FFF2-40B4-BE49-F238E27FC236}">
                <a16:creationId xmlns:a16="http://schemas.microsoft.com/office/drawing/2014/main" xmlns="" id="{F0AEA476-A39D-964A-DE6C-7D54E354221A}"/>
              </a:ext>
            </a:extLst>
          </p:cNvPr>
          <p:cNvSpPr/>
          <p:nvPr/>
        </p:nvSpPr>
        <p:spPr>
          <a:xfrm>
            <a:off x="7757833" y="205119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27" name="Rectangle 26">
            <a:extLst>
              <a:ext uri="{FF2B5EF4-FFF2-40B4-BE49-F238E27FC236}">
                <a16:creationId xmlns:a16="http://schemas.microsoft.com/office/drawing/2014/main" xmlns="" id="{21DD0BD9-109F-761F-AD16-0CD2EC6A9499}"/>
              </a:ext>
            </a:extLst>
          </p:cNvPr>
          <p:cNvSpPr/>
          <p:nvPr/>
        </p:nvSpPr>
        <p:spPr>
          <a:xfrm>
            <a:off x="8591677" y="204800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28" name="Rectangle 27">
            <a:extLst>
              <a:ext uri="{FF2B5EF4-FFF2-40B4-BE49-F238E27FC236}">
                <a16:creationId xmlns:a16="http://schemas.microsoft.com/office/drawing/2014/main" xmlns="" id="{AB005909-7752-1670-2AA4-C46AA1CB0C75}"/>
              </a:ext>
            </a:extLst>
          </p:cNvPr>
          <p:cNvSpPr/>
          <p:nvPr/>
        </p:nvSpPr>
        <p:spPr>
          <a:xfrm>
            <a:off x="9410752" y="205194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29" name="Rectangle 28">
            <a:extLst>
              <a:ext uri="{FF2B5EF4-FFF2-40B4-BE49-F238E27FC236}">
                <a16:creationId xmlns:a16="http://schemas.microsoft.com/office/drawing/2014/main" xmlns="" id="{AE8A6216-6F36-08B0-E544-5842F90B8EBB}"/>
              </a:ext>
            </a:extLst>
          </p:cNvPr>
          <p:cNvSpPr/>
          <p:nvPr/>
        </p:nvSpPr>
        <p:spPr>
          <a:xfrm>
            <a:off x="7819434" y="211279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30" name="Rectangle 29">
            <a:extLst>
              <a:ext uri="{FF2B5EF4-FFF2-40B4-BE49-F238E27FC236}">
                <a16:creationId xmlns:a16="http://schemas.microsoft.com/office/drawing/2014/main" xmlns="" id="{6C8287C4-ED11-738C-06EB-F9D0CF98F5F2}"/>
              </a:ext>
            </a:extLst>
          </p:cNvPr>
          <p:cNvSpPr/>
          <p:nvPr/>
        </p:nvSpPr>
        <p:spPr>
          <a:xfrm>
            <a:off x="8649624" y="210559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Ĩ</a:t>
            </a:r>
            <a:endParaRPr lang="en-US" sz="4000" b="1" dirty="0">
              <a:solidFill>
                <a:schemeClr val="tx1"/>
              </a:solidFill>
              <a:latin typeface="UTM Avo" panose="02040603050506020204" pitchFamily="18" charset="0"/>
            </a:endParaRPr>
          </a:p>
        </p:txBody>
      </p:sp>
      <p:sp>
        <p:nvSpPr>
          <p:cNvPr id="31" name="Rectangle 30">
            <a:extLst>
              <a:ext uri="{FF2B5EF4-FFF2-40B4-BE49-F238E27FC236}">
                <a16:creationId xmlns:a16="http://schemas.microsoft.com/office/drawing/2014/main" xmlns="" id="{0BEBC066-EA2C-794D-3819-B0A5F9CA93AA}"/>
              </a:ext>
            </a:extLst>
          </p:cNvPr>
          <p:cNvSpPr/>
          <p:nvPr/>
        </p:nvSpPr>
        <p:spPr>
          <a:xfrm>
            <a:off x="9481753" y="211354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A</a:t>
            </a:r>
            <a:endParaRPr lang="en-US" sz="4000" b="1" dirty="0">
              <a:solidFill>
                <a:schemeClr val="tx1"/>
              </a:solidFill>
              <a:latin typeface="UTM Avo" panose="02040603050506020204" pitchFamily="18" charset="0"/>
            </a:endParaRPr>
          </a:p>
        </p:txBody>
      </p:sp>
      <p:sp>
        <p:nvSpPr>
          <p:cNvPr id="1025" name="TextBox 1024">
            <a:extLst>
              <a:ext uri="{FF2B5EF4-FFF2-40B4-BE49-F238E27FC236}">
                <a16:creationId xmlns:a16="http://schemas.microsoft.com/office/drawing/2014/main" xmlns="" id="{E2F9FE73-D54F-3D60-DA74-EA50FB761C4A}"/>
              </a:ext>
            </a:extLst>
          </p:cNvPr>
          <p:cNvSpPr txBox="1"/>
          <p:nvPr/>
        </p:nvSpPr>
        <p:spPr>
          <a:xfrm>
            <a:off x="677171" y="2876143"/>
            <a:ext cx="11007970" cy="3046988"/>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a:t>
            </a:r>
            <a:r>
              <a:rPr lang="en-GB" sz="2400" dirty="0">
                <a:solidFill>
                  <a:srgbClr val="00B050"/>
                </a:solidFill>
                <a:latin typeface="Arial" panose="020B0604020202020204" pitchFamily="34" charset="0"/>
                <a:cs typeface="Arial" panose="020B0604020202020204" pitchFamily="34" charset="0"/>
              </a:rPr>
              <a:t>III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a:t>
            </a:r>
          </a:p>
          <a:p>
            <a:pPr algn="just"/>
            <a:r>
              <a:rPr lang="en-GB" sz="2400" b="0" i="0" dirty="0">
                <a:solidFill>
                  <a:srgbClr val="242021"/>
                </a:solidFill>
                <a:effectLst/>
                <a:latin typeface="Arial" panose="020B0604020202020204" pitchFamily="34" charset="0"/>
                <a:cs typeface="Arial" panose="020B0604020202020204" pitchFamily="34" charset="0"/>
              </a:rPr>
              <a:t>“</a:t>
            </a:r>
            <a:r>
              <a:rPr lang="en-GB" sz="2400" b="1" i="0" dirty="0">
                <a:solidFill>
                  <a:srgbClr val="017F49"/>
                </a:solidFill>
                <a:effectLst/>
                <a:latin typeface="TimesNewRomanPS-BoldMT"/>
              </a:rPr>
              <a:t>3. </a:t>
            </a:r>
            <a:r>
              <a:rPr lang="en-GB" sz="2400" b="1" i="0" dirty="0" err="1">
                <a:solidFill>
                  <a:srgbClr val="017F49"/>
                </a:solidFill>
                <a:effectLst/>
                <a:latin typeface="TimesNewRomanPS-BoldMT"/>
              </a:rPr>
              <a:t>Một</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số</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nét</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chính</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về</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nghệ</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thuật</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đấu</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tranh</a:t>
            </a:r>
            <a:endParaRPr lang="en-GB" sz="2400" b="1" i="0" dirty="0">
              <a:solidFill>
                <a:srgbClr val="017F49"/>
              </a:solidFill>
              <a:effectLst/>
              <a:latin typeface="TimesNewRomanPS-BoldMT"/>
            </a:endParaRPr>
          </a:p>
          <a:p>
            <a:pPr algn="just"/>
            <a:r>
              <a:rPr lang="en-GB" sz="2400" dirty="0"/>
              <a:t> - </a:t>
            </a:r>
            <a:r>
              <a:rPr lang="vi-VN" sz="2400" b="0" i="0" dirty="0">
                <a:solidFill>
                  <a:srgbClr val="242021"/>
                </a:solidFill>
                <a:effectLst/>
                <a:latin typeface="Arial" panose="020B0604020202020204" pitchFamily="34" charset="0"/>
                <a:cs typeface="Arial" panose="020B0604020202020204" pitchFamily="34" charset="0"/>
              </a:rPr>
              <a:t>Phát huy sức mạnh tổng hợp của khối đại đoàn kết toàn dân tộc, nêu cao </a:t>
            </a:r>
            <a:r>
              <a:rPr lang="vi-VN" sz="2400" b="0" i="0" dirty="0">
                <a:solidFill>
                  <a:srgbClr val="FF0000"/>
                </a:solidFill>
                <a:effectLst/>
                <a:latin typeface="Arial" panose="020B0604020202020204" pitchFamily="34" charset="0"/>
                <a:cs typeface="Arial" panose="020B0604020202020204" pitchFamily="34" charset="0"/>
              </a:rPr>
              <a:t>chính nghĩa</a:t>
            </a:r>
            <a:r>
              <a:rPr lang="vi-VN" sz="2400" b="0" i="0" dirty="0">
                <a:solidFill>
                  <a:srgbClr val="242021"/>
                </a:solidFill>
                <a:effectLst/>
                <a:latin typeface="Arial" panose="020B0604020202020204" pitchFamily="34" charset="0"/>
                <a:cs typeface="Arial" panose="020B0604020202020204" pitchFamily="34" charset="0"/>
              </a:rPr>
              <a:t>, tranh thủ sự ủng hộ của quốc tế; kết hợp đấu tranh chính trị, ngoại giao, pháp lí,</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quân sự, kinh tế, quốc phòng, an ninh,... trong xử lí các tình huống và những vấn đề nảy sinh trên biển, đảo; kiên trì giải quyết tranh chấp, bất đồng trong</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đấu tranh bảo vệ chủ quyền biển, đảo bằng các biện</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pháp hoà bình trên cơ sở luật pháp quốc tế.</a:t>
            </a:r>
            <a:r>
              <a:rPr lang="en-GB" sz="2400" b="0" i="0" dirty="0">
                <a:solidFill>
                  <a:srgbClr val="242021"/>
                </a:solidFill>
                <a:effectLst/>
                <a:latin typeface="Arial" panose="020B0604020202020204" pitchFamily="34" charset="0"/>
                <a:cs typeface="Arial" panose="020B0604020202020204" pitchFamily="34" charset="0"/>
              </a:rPr>
              <a:t>”</a:t>
            </a:r>
            <a:r>
              <a:rPr lang="vi-VN" sz="2400" dirty="0">
                <a:latin typeface="Arial" panose="020B0604020202020204" pitchFamily="34" charset="0"/>
                <a:cs typeface="Arial" panose="020B0604020202020204" pitchFamily="34" charset="0"/>
              </a:rPr>
              <a:t> </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028" name="image4.png">
            <a:extLst>
              <a:ext uri="{FF2B5EF4-FFF2-40B4-BE49-F238E27FC236}">
                <a16:creationId xmlns:a16="http://schemas.microsoft.com/office/drawing/2014/main" xmlns="" id="{E3F625F7-2B60-6230-02A1-447B9DE11574}"/>
              </a:ext>
            </a:extLst>
          </p:cNvPr>
          <p:cNvPicPr>
            <a:picLocks noChangeAspect="1"/>
          </p:cNvPicPr>
          <p:nvPr/>
        </p:nvPicPr>
        <p:blipFill>
          <a:blip r:embed="rId7" cstate="print"/>
          <a:stretch>
            <a:fillRect/>
          </a:stretch>
        </p:blipFill>
        <p:spPr>
          <a:xfrm>
            <a:off x="172469" y="91793"/>
            <a:ext cx="625171" cy="612210"/>
          </a:xfrm>
          <a:prstGeom prst="rect">
            <a:avLst/>
          </a:prstGeom>
        </p:spPr>
      </p:pic>
      <p:grpSp>
        <p:nvGrpSpPr>
          <p:cNvPr id="1029" name="Group 11">
            <a:extLst>
              <a:ext uri="{FF2B5EF4-FFF2-40B4-BE49-F238E27FC236}">
                <a16:creationId xmlns:a16="http://schemas.microsoft.com/office/drawing/2014/main" xmlns="" id="{26282C2F-F10E-F686-477E-9DA61D706A33}"/>
              </a:ext>
            </a:extLst>
          </p:cNvPr>
          <p:cNvGrpSpPr>
            <a:grpSpLocks/>
          </p:cNvGrpSpPr>
          <p:nvPr/>
        </p:nvGrpSpPr>
        <p:grpSpPr bwMode="auto">
          <a:xfrm>
            <a:off x="881673" y="169211"/>
            <a:ext cx="625171" cy="541918"/>
            <a:chOff x="0" y="0"/>
            <a:chExt cx="666" cy="559"/>
          </a:xfrm>
        </p:grpSpPr>
        <p:sp>
          <p:nvSpPr>
            <p:cNvPr id="1030" name="Freeform 12">
              <a:extLst>
                <a:ext uri="{FF2B5EF4-FFF2-40B4-BE49-F238E27FC236}">
                  <a16:creationId xmlns:a16="http://schemas.microsoft.com/office/drawing/2014/main" xmlns="" id="{9A59C61E-85BB-16DA-FCE6-B3AFB365A9A9}"/>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xmlns="" id="{3E490E9A-8A4D-3538-371A-A691E4C3E50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8C90DDA5-7935-84F2-AE67-5548239F806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xmlns="" id="{F929B4E5-CDDA-AC07-E97A-6DB68B0BF3B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xmlns="" id="{2B527C74-0D32-EF3D-8323-8DBD82DC470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xmlns="" id="{F10B5386-F3AB-9679-899E-8A53E9480F2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xmlns="" id="{4117417A-0D34-236C-8AA8-EADD5D8A8D2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xmlns="" id="{E6E407B7-FA7D-1874-536F-FF76EA3A746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26" name="Oval 1025">
            <a:extLst>
              <a:ext uri="{FF2B5EF4-FFF2-40B4-BE49-F238E27FC236}">
                <a16:creationId xmlns:a16="http://schemas.microsoft.com/office/drawing/2014/main" xmlns="" id="{7DB5A919-45BC-45C7-38F6-919521C9833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32" name="Oval 1031">
            <a:extLst>
              <a:ext uri="{FF2B5EF4-FFF2-40B4-BE49-F238E27FC236}">
                <a16:creationId xmlns:a16="http://schemas.microsoft.com/office/drawing/2014/main" xmlns="" id="{05F5146B-6E60-49A4-B030-E84DB85D7D4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33" name="Oval 1032">
            <a:extLst>
              <a:ext uri="{FF2B5EF4-FFF2-40B4-BE49-F238E27FC236}">
                <a16:creationId xmlns:a16="http://schemas.microsoft.com/office/drawing/2014/main" xmlns="" id="{83D6B870-9832-B223-C0F7-0CEA4BE3D21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34" name="Oval 1033">
            <a:extLst>
              <a:ext uri="{FF2B5EF4-FFF2-40B4-BE49-F238E27FC236}">
                <a16:creationId xmlns:a16="http://schemas.microsoft.com/office/drawing/2014/main" xmlns="" id="{A4623DD0-5F8C-1CCD-9E06-04C668607C2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35" name="Oval 1034">
            <a:extLst>
              <a:ext uri="{FF2B5EF4-FFF2-40B4-BE49-F238E27FC236}">
                <a16:creationId xmlns:a16="http://schemas.microsoft.com/office/drawing/2014/main" xmlns="" id="{645E338C-E8F2-61D1-708A-846B9D0B64D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37" name="Oval 1036">
            <a:extLst>
              <a:ext uri="{FF2B5EF4-FFF2-40B4-BE49-F238E27FC236}">
                <a16:creationId xmlns:a16="http://schemas.microsoft.com/office/drawing/2014/main" xmlns="" id="{276D0C05-98C1-2532-2E4A-9AE0ABE6B8F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38" name="Oval 1037">
            <a:extLst>
              <a:ext uri="{FF2B5EF4-FFF2-40B4-BE49-F238E27FC236}">
                <a16:creationId xmlns:a16="http://schemas.microsoft.com/office/drawing/2014/main" xmlns="" id="{99216AC2-A771-F758-DC1B-D524B6CD0B2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9" name="Oval 1038">
            <a:extLst>
              <a:ext uri="{FF2B5EF4-FFF2-40B4-BE49-F238E27FC236}">
                <a16:creationId xmlns:a16="http://schemas.microsoft.com/office/drawing/2014/main" xmlns="" id="{1CBC1462-A7E5-7E59-01D3-4754D2209CF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40" name="Oval 1039">
            <a:extLst>
              <a:ext uri="{FF2B5EF4-FFF2-40B4-BE49-F238E27FC236}">
                <a16:creationId xmlns:a16="http://schemas.microsoft.com/office/drawing/2014/main" xmlns="" id="{74E6F69F-CADD-A143-F007-D028136D939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41" name="Oval 1040">
            <a:extLst>
              <a:ext uri="{FF2B5EF4-FFF2-40B4-BE49-F238E27FC236}">
                <a16:creationId xmlns:a16="http://schemas.microsoft.com/office/drawing/2014/main" xmlns="" id="{47C4862B-FBCF-C514-EF76-EEC0AB9791C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32" name="Arrow: Left 67">
            <a:hlinkClick r:id="rId9" action="ppaction://hlinksldjump"/>
            <a:extLst>
              <a:ext uri="{FF2B5EF4-FFF2-40B4-BE49-F238E27FC236}">
                <a16:creationId xmlns:a16="http://schemas.microsoft.com/office/drawing/2014/main" xmlns="" id="{457976B1-491E-47E4-1374-03EEAA13042B}"/>
              </a:ext>
            </a:extLst>
          </p:cNvPr>
          <p:cNvSpPr/>
          <p:nvPr/>
        </p:nvSpPr>
        <p:spPr>
          <a:xfrm>
            <a:off x="172469" y="5984530"/>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Tree>
    <p:extLst>
      <p:ext uri="{BB962C8B-B14F-4D97-AF65-F5344CB8AC3E}">
        <p14:creationId xmlns:p14="http://schemas.microsoft.com/office/powerpoint/2010/main" val="4236518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10"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animEffect transition="in" filter="fade">
                                      <p:cBhvr>
                                        <p:cTn id="9" dur="500"/>
                                        <p:tgtEl>
                                          <p:spTgt spid="21"/>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1025"/>
                                        </p:tgtEl>
                                        <p:attrNameLst>
                                          <p:attrName>style.visibility</p:attrName>
                                        </p:attrNameLst>
                                      </p:cBhvr>
                                      <p:to>
                                        <p:strVal val="visible"/>
                                      </p:to>
                                    </p:set>
                                  </p:childTnLst>
                                </p:cTn>
                              </p:par>
                            </p:childTnLst>
                          </p:cTn>
                        </p:par>
                      </p:childTnLst>
                    </p:cTn>
                  </p:par>
                </p:childTnLst>
              </p:cTn>
              <p:nextCondLst>
                <p:cond evt="onClick" delay="0">
                  <p:tgtEl>
                    <p:spTgt spid="48"/>
                  </p:tgtEl>
                </p:cond>
              </p:nextCondLst>
            </p:seq>
            <p:audio>
              <p:cMediaNode vol="80000" numSld="999" showWhenStopped="0">
                <p:cTn id="39" fill="hold" display="0">
                  <p:stCondLst>
                    <p:cond delay="indefinite"/>
                  </p:stCondLst>
                  <p:endCondLst>
                    <p:cond evt="onStopAudio" delay="0">
                      <p:tgtEl>
                        <p:sldTgt/>
                      </p:tgtEl>
                    </p:cond>
                  </p:endCondLst>
                </p:cTn>
                <p:tgtEl>
                  <p:spTgt spid="15"/>
                </p:tgtEl>
              </p:cMediaNode>
            </p:audio>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
                            </p:stCondLst>
                            <p:childTnLst>
                              <p:par>
                                <p:cTn id="46" presetID="1" presetClass="entr" presetSubtype="0" fill="hold" grpId="0" nodeType="afterEffect">
                                  <p:stCondLst>
                                    <p:cond delay="0"/>
                                  </p:stCondLst>
                                  <p:childTnLst>
                                    <p:set>
                                      <p:cBhvr>
                                        <p:cTn id="47"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2000"/>
                            </p:stCondLst>
                            <p:childTnLst>
                              <p:par>
                                <p:cTn id="49" presetID="1" presetClass="entr" presetSubtype="0" fill="hold" grpId="0" nodeType="afterEffect">
                                  <p:stCondLst>
                                    <p:cond delay="0"/>
                                  </p:stCondLst>
                                  <p:childTnLst>
                                    <p:set>
                                      <p:cBhvr>
                                        <p:cTn id="50"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3000"/>
                            </p:stCondLst>
                            <p:childTnLst>
                              <p:par>
                                <p:cTn id="52" presetID="1" presetClass="entr" presetSubtype="0" fill="hold" grpId="0" nodeType="afterEffect">
                                  <p:stCondLst>
                                    <p:cond delay="0"/>
                                  </p:stCondLst>
                                  <p:childTnLst>
                                    <p:set>
                                      <p:cBhvr>
                                        <p:cTn id="53"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4000"/>
                            </p:stCondLst>
                            <p:childTnLst>
                              <p:par>
                                <p:cTn id="55" presetID="1" presetClass="entr" presetSubtype="0" fill="hold" grpId="0" nodeType="afterEffect">
                                  <p:stCondLst>
                                    <p:cond delay="0"/>
                                  </p:stCondLst>
                                  <p:childTnLst>
                                    <p:set>
                                      <p:cBhvr>
                                        <p:cTn id="56"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5000"/>
                            </p:stCondLst>
                            <p:childTnLst>
                              <p:par>
                                <p:cTn id="58" presetID="1" presetClass="entr" presetSubtype="0" fill="hold" grpId="0" nodeType="afterEffect">
                                  <p:stCondLst>
                                    <p:cond delay="0"/>
                                  </p:stCondLst>
                                  <p:childTnLst>
                                    <p:set>
                                      <p:cBhvr>
                                        <p:cTn id="59"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demgiay.wav"/>
                                        </p:tgtEl>
                                      </p:cMediaNode>
                                    </p:audio>
                                  </p:subTnLst>
                                </p:cTn>
                              </p:par>
                            </p:childTnLst>
                          </p:cTn>
                        </p:par>
                        <p:par>
                          <p:cTn id="60" fill="hold">
                            <p:stCondLst>
                              <p:cond delay="6000"/>
                            </p:stCondLst>
                            <p:childTnLst>
                              <p:par>
                                <p:cTn id="61" presetID="1" presetClass="entr" presetSubtype="0" fill="hold" grpId="0" nodeType="afterEffect">
                                  <p:stCondLst>
                                    <p:cond delay="0"/>
                                  </p:stCondLst>
                                  <p:childTnLst>
                                    <p:set>
                                      <p:cBhvr>
                                        <p:cTn id="62"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4" name="demgiay.wav"/>
                                        </p:tgtEl>
                                      </p:cMediaNode>
                                    </p:audio>
                                  </p:subTnLst>
                                </p:cTn>
                              </p:par>
                            </p:childTnLst>
                          </p:cTn>
                        </p:par>
                        <p:par>
                          <p:cTn id="63" fill="hold">
                            <p:stCondLst>
                              <p:cond delay="7000"/>
                            </p:stCondLst>
                            <p:childTnLst>
                              <p:par>
                                <p:cTn id="64" presetID="1" presetClass="entr" presetSubtype="0" fill="hold" grpId="0" nodeType="afterEffect">
                                  <p:stCondLst>
                                    <p:cond delay="0"/>
                                  </p:stCondLst>
                                  <p:childTnLst>
                                    <p:set>
                                      <p:cBhvr>
                                        <p:cTn id="65" dur="1" fill="hold">
                                          <p:stCondLst>
                                            <p:cond delay="999"/>
                                          </p:stCondLst>
                                        </p:cTn>
                                        <p:tgtEl>
                                          <p:spTgt spid="103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4" name="demgiay.wav"/>
                                        </p:tgtEl>
                                      </p:cMediaNode>
                                    </p:audio>
                                  </p:subTnLst>
                                </p:cTn>
                              </p:par>
                            </p:childTnLst>
                          </p:cTn>
                        </p:par>
                        <p:par>
                          <p:cTn id="66" fill="hold">
                            <p:stCondLst>
                              <p:cond delay="8000"/>
                            </p:stCondLst>
                            <p:childTnLst>
                              <p:par>
                                <p:cTn id="67" presetID="1" presetClass="entr" presetSubtype="0" fill="hold" grpId="0" nodeType="afterEffect">
                                  <p:stCondLst>
                                    <p:cond delay="0"/>
                                  </p:stCondLst>
                                  <p:childTnLst>
                                    <p:set>
                                      <p:cBhvr>
                                        <p:cTn id="68"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4" name="demgiay.wav"/>
                                        </p:tgtEl>
                                      </p:cMediaNode>
                                    </p:audio>
                                  </p:subTnLst>
                                </p:cTn>
                              </p:par>
                            </p:childTnLst>
                          </p:cTn>
                        </p:par>
                        <p:par>
                          <p:cTn id="69" fill="hold">
                            <p:stCondLst>
                              <p:cond delay="9000"/>
                            </p:stCondLst>
                            <p:childTnLst>
                              <p:par>
                                <p:cTn id="70" presetID="1" presetClass="entr" presetSubtype="0" fill="hold" grpId="0" nodeType="afterEffect">
                                  <p:stCondLst>
                                    <p:cond delay="0"/>
                                  </p:stCondLst>
                                  <p:childTnLst>
                                    <p:set>
                                      <p:cBhvr>
                                        <p:cTn id="71" dur="1" fill="hold">
                                          <p:stCondLst>
                                            <p:cond delay="999"/>
                                          </p:stCondLst>
                                        </p:cTn>
                                        <p:tgtEl>
                                          <p:spTgt spid="103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4" name="demgiay.wav"/>
                                        </p:tgtEl>
                                      </p:cMediaNode>
                                    </p:audio>
                                  </p:subTnLst>
                                </p:cTn>
                              </p:par>
                            </p:childTnLst>
                          </p:cTn>
                        </p:par>
                        <p:par>
                          <p:cTn id="72" fill="hold">
                            <p:stCondLst>
                              <p:cond delay="10000"/>
                            </p:stCondLst>
                            <p:childTnLst>
                              <p:par>
                                <p:cTn id="73" presetID="1" presetClass="entr" presetSubtype="0" fill="hold" grpId="0" nodeType="afterEffect">
                                  <p:stCondLst>
                                    <p:cond delay="0"/>
                                  </p:stCondLst>
                                  <p:childTnLst>
                                    <p:set>
                                      <p:cBhvr>
                                        <p:cTn id="74" dur="1" fill="hold">
                                          <p:stCondLst>
                                            <p:cond delay="999"/>
                                          </p:stCondLst>
                                        </p:cTn>
                                        <p:tgtEl>
                                          <p:spTgt spid="1037"/>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4" name="demgiay.wav"/>
                                        </p:tgtEl>
                                      </p:cMediaNode>
                                    </p:audio>
                                  </p:subTnLst>
                                </p:cTn>
                              </p:par>
                            </p:childTnLst>
                          </p:cTn>
                        </p:par>
                        <p:par>
                          <p:cTn id="75" fill="hold">
                            <p:stCondLst>
                              <p:cond delay="11000"/>
                            </p:stCondLst>
                            <p:childTnLst>
                              <p:par>
                                <p:cTn id="76" presetID="1" presetClass="entr" presetSubtype="0" fill="hold" grpId="0" nodeType="afterEffect">
                                  <p:stCondLst>
                                    <p:cond delay="0"/>
                                  </p:stCondLst>
                                  <p:childTnLst>
                                    <p:set>
                                      <p:cBhvr>
                                        <p:cTn id="77" dur="1" fill="hold">
                                          <p:stCondLst>
                                            <p:cond delay="999"/>
                                          </p:stCondLst>
                                        </p:cTn>
                                        <p:tgtEl>
                                          <p:spTgt spid="1038"/>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4" name="demgiay.wav"/>
                                        </p:tgtEl>
                                      </p:cMediaNode>
                                    </p:audio>
                                  </p:subTnLst>
                                </p:cTn>
                              </p:par>
                            </p:childTnLst>
                          </p:cTn>
                        </p:par>
                        <p:par>
                          <p:cTn id="78" fill="hold">
                            <p:stCondLst>
                              <p:cond delay="12000"/>
                            </p:stCondLst>
                            <p:childTnLst>
                              <p:par>
                                <p:cTn id="79" presetID="1" presetClass="entr" presetSubtype="0" fill="hold" grpId="0" nodeType="afterEffect">
                                  <p:stCondLst>
                                    <p:cond delay="0"/>
                                  </p:stCondLst>
                                  <p:childTnLst>
                                    <p:set>
                                      <p:cBhvr>
                                        <p:cTn id="80" dur="1" fill="hold">
                                          <p:stCondLst>
                                            <p:cond delay="999"/>
                                          </p:stCondLst>
                                        </p:cTn>
                                        <p:tgtEl>
                                          <p:spTgt spid="1039"/>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demgiay.wav"/>
                                        </p:tgtEl>
                                      </p:cMediaNode>
                                    </p:audio>
                                  </p:subTnLst>
                                </p:cTn>
                              </p:par>
                            </p:childTnLst>
                          </p:cTn>
                        </p:par>
                        <p:par>
                          <p:cTn id="81" fill="hold">
                            <p:stCondLst>
                              <p:cond delay="13000"/>
                            </p:stCondLst>
                            <p:childTnLst>
                              <p:par>
                                <p:cTn id="82" presetID="1" presetClass="entr" presetSubtype="0" fill="hold" grpId="0" nodeType="afterEffect">
                                  <p:stCondLst>
                                    <p:cond delay="0"/>
                                  </p:stCondLst>
                                  <p:childTnLst>
                                    <p:set>
                                      <p:cBhvr>
                                        <p:cTn id="83" dur="1" fill="hold">
                                          <p:stCondLst>
                                            <p:cond delay="999"/>
                                          </p:stCondLst>
                                        </p:cTn>
                                        <p:tgtEl>
                                          <p:spTgt spid="1040"/>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4" name="demgiay.wav"/>
                                        </p:tgtEl>
                                      </p:cMediaNode>
                                    </p:audio>
                                  </p:subTnLst>
                                </p:cTn>
                              </p:par>
                            </p:childTnLst>
                          </p:cTn>
                        </p:par>
                        <p:par>
                          <p:cTn id="84" fill="hold">
                            <p:stCondLst>
                              <p:cond delay="14000"/>
                            </p:stCondLst>
                            <p:childTnLst>
                              <p:par>
                                <p:cTn id="85" presetID="1" presetClass="entr" presetSubtype="0" fill="hold" grpId="0" nodeType="afterEffect">
                                  <p:stCondLst>
                                    <p:cond delay="0"/>
                                  </p:stCondLst>
                                  <p:childTnLst>
                                    <p:set>
                                      <p:cBhvr>
                                        <p:cTn id="86" dur="1" fill="hold">
                                          <p:stCondLst>
                                            <p:cond delay="999"/>
                                          </p:stCondLst>
                                        </p:cTn>
                                        <p:tgtEl>
                                          <p:spTgt spid="1041"/>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16" grpId="0" animBg="1"/>
      <p:bldP spid="17" grpId="0" animBg="1"/>
      <p:bldP spid="18" grpId="0" animBg="1"/>
      <p:bldP spid="19" grpId="0" animBg="1"/>
      <p:bldP spid="21" grpId="0" animBg="1"/>
      <p:bldP spid="24" grpId="0" animBg="1"/>
      <p:bldP spid="25" grpId="0" animBg="1"/>
      <p:bldP spid="29" grpId="0" animBg="1"/>
      <p:bldP spid="30" grpId="0" animBg="1"/>
      <p:bldP spid="31" grpId="0" animBg="1"/>
      <p:bldP spid="1025" grpId="0" animBg="1"/>
      <p:bldP spid="6" grpId="0" animBg="1"/>
      <p:bldP spid="7" grpId="0" animBg="1"/>
      <p:bldP spid="8" grpId="0" animBg="1"/>
      <p:bldP spid="9" grpId="0" animBg="1"/>
      <p:bldP spid="10" grpId="0" animBg="1"/>
      <p:bldP spid="1026" grpId="0" animBg="1"/>
      <p:bldP spid="1032" grpId="0" animBg="1"/>
      <p:bldP spid="1033" grpId="0" animBg="1"/>
      <p:bldP spid="1034" grpId="0" animBg="1"/>
      <p:bldP spid="1035" grpId="0" animBg="1"/>
      <p:bldP spid="1037" grpId="0" animBg="1"/>
      <p:bldP spid="1038" grpId="0" animBg="1"/>
      <p:bldP spid="1039" grpId="0" animBg="1"/>
      <p:bldP spid="1040" grpId="0" animBg="1"/>
      <p:bldP spid="104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2580874" y="588558"/>
            <a:ext cx="7174100" cy="54743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2794549" y="634732"/>
            <a:ext cx="6786503" cy="461665"/>
          </a:xfrm>
          <a:prstGeom prst="rect">
            <a:avLst/>
          </a:prstGeom>
          <a:noFill/>
        </p:spPr>
        <p:txBody>
          <a:bodyPr wrap="square" rtlCol="0">
            <a:spAutoFit/>
          </a:bodyPr>
          <a:lstStyle/>
          <a:p>
            <a:pPr algn="ctr"/>
            <a:r>
              <a:rPr lang="en-GB" sz="2400" b="1" dirty="0" err="1">
                <a:latin typeface="Times New Roman" panose="02020603050405020304" pitchFamily="18" charset="0"/>
                <a:ea typeface="Calibri" panose="020F0502020204030204" pitchFamily="34" charset="0"/>
                <a:cs typeface="Times New Roman" panose="02020603050405020304" pitchFamily="18" charset="0"/>
              </a:rPr>
              <a:t>Tổ</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chức</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quốc</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tế</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toàn</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cầu</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lớn</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nhất</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hiện</a:t>
            </a:r>
            <a:r>
              <a:rPr lang="en-GB" sz="2400" b="1" dirty="0">
                <a:latin typeface="Times New Roman" panose="02020603050405020304" pitchFamily="18" charset="0"/>
                <a:ea typeface="Calibri" panose="020F0502020204030204" pitchFamily="34" charset="0"/>
                <a:cs typeface="Times New Roman" panose="02020603050405020304" pitchFamily="18" charset="0"/>
              </a:rPr>
              <a:t> nay</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16600" b="1" dirty="0">
              <a:latin typeface="Times New Roman" panose="02020603050405020304" pitchFamily="18" charset="0"/>
              <a:ea typeface="Times" panose="020B0500000000000000" pitchFamily="34" charset="-93"/>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466750" y="1207980"/>
            <a:ext cx="1566999" cy="303721"/>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xmlns="" id="{3BD932CE-B13C-A117-FA45-A4039F50FA19}"/>
              </a:ext>
            </a:extLst>
          </p:cNvPr>
          <p:cNvSpPr/>
          <p:nvPr/>
        </p:nvSpPr>
        <p:spPr>
          <a:xfrm>
            <a:off x="5063415" y="158918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xmlns="" id="{938D76D6-BC0D-E1BA-D34A-99F9DFC23BB6}"/>
              </a:ext>
            </a:extLst>
          </p:cNvPr>
          <p:cNvSpPr/>
          <p:nvPr/>
        </p:nvSpPr>
        <p:spPr>
          <a:xfrm>
            <a:off x="5897259" y="158599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xmlns="" id="{EAADF832-9AF2-BD7D-1A63-803A9082FFBF}"/>
              </a:ext>
            </a:extLst>
          </p:cNvPr>
          <p:cNvSpPr/>
          <p:nvPr/>
        </p:nvSpPr>
        <p:spPr>
          <a:xfrm>
            <a:off x="1762441" y="1583811"/>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xmlns="" id="{374B2023-FF37-9AE1-2CB0-DB27B6FB4EA4}"/>
              </a:ext>
            </a:extLst>
          </p:cNvPr>
          <p:cNvSpPr/>
          <p:nvPr/>
        </p:nvSpPr>
        <p:spPr>
          <a:xfrm>
            <a:off x="5125016" y="165078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H</a:t>
            </a:r>
          </a:p>
        </p:txBody>
      </p:sp>
      <p:sp>
        <p:nvSpPr>
          <p:cNvPr id="56" name="Rectangle 55">
            <a:extLst>
              <a:ext uri="{FF2B5EF4-FFF2-40B4-BE49-F238E27FC236}">
                <a16:creationId xmlns:a16="http://schemas.microsoft.com/office/drawing/2014/main" xmlns="" id="{67EC20DD-02FB-8151-877B-2D53AAEF884E}"/>
              </a:ext>
            </a:extLst>
          </p:cNvPr>
          <p:cNvSpPr/>
          <p:nvPr/>
        </p:nvSpPr>
        <p:spPr>
          <a:xfrm>
            <a:off x="5955206" y="164358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Ợ</a:t>
            </a:r>
          </a:p>
        </p:txBody>
      </p:sp>
      <p:sp>
        <p:nvSpPr>
          <p:cNvPr id="58" name="Rectangle 57">
            <a:extLst>
              <a:ext uri="{FF2B5EF4-FFF2-40B4-BE49-F238E27FC236}">
                <a16:creationId xmlns:a16="http://schemas.microsoft.com/office/drawing/2014/main" xmlns="" id="{C1C08036-D90F-A019-49A3-FCA9E0CD5BC8}"/>
              </a:ext>
            </a:extLst>
          </p:cNvPr>
          <p:cNvSpPr/>
          <p:nvPr/>
        </p:nvSpPr>
        <p:spPr>
          <a:xfrm>
            <a:off x="1833094" y="1645409"/>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UTM Avo" panose="02040603050506020204" pitchFamily="18" charset="0"/>
              </a:rPr>
              <a:t>L</a:t>
            </a:r>
          </a:p>
        </p:txBody>
      </p:sp>
      <p:sp>
        <p:nvSpPr>
          <p:cNvPr id="1036" name="Oval 1035">
            <a:extLst>
              <a:ext uri="{FF2B5EF4-FFF2-40B4-BE49-F238E27FC236}">
                <a16:creationId xmlns:a16="http://schemas.microsoft.com/office/drawing/2014/main" xmlns="" id="{2787A4A9-43D1-C6DD-7B6F-93118C6F43A7}"/>
              </a:ext>
            </a:extLst>
          </p:cNvPr>
          <p:cNvSpPr/>
          <p:nvPr/>
        </p:nvSpPr>
        <p:spPr>
          <a:xfrm>
            <a:off x="5661781" y="0"/>
            <a:ext cx="1172464" cy="54743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4</a:t>
            </a:r>
          </a:p>
        </p:txBody>
      </p:sp>
      <p:sp>
        <p:nvSpPr>
          <p:cNvPr id="11" name="Rectangle 10">
            <a:extLst>
              <a:ext uri="{FF2B5EF4-FFF2-40B4-BE49-F238E27FC236}">
                <a16:creationId xmlns:a16="http://schemas.microsoft.com/office/drawing/2014/main" xmlns="" id="{AE7E5186-E467-6ACD-5314-931571239AB8}"/>
              </a:ext>
            </a:extLst>
          </p:cNvPr>
          <p:cNvSpPr/>
          <p:nvPr/>
        </p:nvSpPr>
        <p:spPr>
          <a:xfrm>
            <a:off x="2600750" y="158200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xmlns="" id="{D3F9C914-43F3-EB51-598E-51F7FA20171E}"/>
              </a:ext>
            </a:extLst>
          </p:cNvPr>
          <p:cNvSpPr/>
          <p:nvPr/>
        </p:nvSpPr>
        <p:spPr>
          <a:xfrm>
            <a:off x="2658697" y="163960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endParaRPr lang="en-US" sz="4000" b="1" dirty="0">
              <a:solidFill>
                <a:schemeClr val="tx1"/>
              </a:solidFill>
              <a:latin typeface="UTM Avo" panose="02040603050506020204" pitchFamily="18" charset="0"/>
            </a:endParaRP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2" name="Rectangle 11">
            <a:extLst>
              <a:ext uri="{FF2B5EF4-FFF2-40B4-BE49-F238E27FC236}">
                <a16:creationId xmlns:a16="http://schemas.microsoft.com/office/drawing/2014/main" xmlns="" id="{67197F19-CFC9-D792-719A-7FA9EAD41974}"/>
              </a:ext>
            </a:extLst>
          </p:cNvPr>
          <p:cNvSpPr/>
          <p:nvPr/>
        </p:nvSpPr>
        <p:spPr>
          <a:xfrm>
            <a:off x="4238327" y="158519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4" name="Rectangle 13">
            <a:extLst>
              <a:ext uri="{FF2B5EF4-FFF2-40B4-BE49-F238E27FC236}">
                <a16:creationId xmlns:a16="http://schemas.microsoft.com/office/drawing/2014/main" xmlns="" id="{F6A52FD4-9428-4CE2-E953-9C402C14E149}"/>
              </a:ext>
            </a:extLst>
          </p:cNvPr>
          <p:cNvSpPr/>
          <p:nvPr/>
        </p:nvSpPr>
        <p:spPr>
          <a:xfrm>
            <a:off x="3421015" y="158519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6" name="Rectangle 15">
            <a:extLst>
              <a:ext uri="{FF2B5EF4-FFF2-40B4-BE49-F238E27FC236}">
                <a16:creationId xmlns:a16="http://schemas.microsoft.com/office/drawing/2014/main" xmlns="" id="{6F92E13F-802B-F46B-0D58-466650E75B68}"/>
              </a:ext>
            </a:extLst>
          </p:cNvPr>
          <p:cNvSpPr/>
          <p:nvPr/>
        </p:nvSpPr>
        <p:spPr>
          <a:xfrm>
            <a:off x="4299928" y="16467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17" name="Rectangle 16">
            <a:extLst>
              <a:ext uri="{FF2B5EF4-FFF2-40B4-BE49-F238E27FC236}">
                <a16:creationId xmlns:a16="http://schemas.microsoft.com/office/drawing/2014/main" xmlns="" id="{D80E77C8-5B57-8667-6A7E-48EE6A4563B6}"/>
              </a:ext>
            </a:extLst>
          </p:cNvPr>
          <p:cNvSpPr/>
          <p:nvPr/>
        </p:nvSpPr>
        <p:spPr>
          <a:xfrm>
            <a:off x="3484711" y="16467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Ê</a:t>
            </a:r>
            <a:endParaRPr lang="en-US" sz="4000" b="1" dirty="0">
              <a:solidFill>
                <a:schemeClr val="tx1"/>
              </a:solidFill>
              <a:latin typeface="UTM Avo" panose="02040603050506020204" pitchFamily="18" charset="0"/>
            </a:endParaRPr>
          </a:p>
        </p:txBody>
      </p:sp>
      <p:sp>
        <p:nvSpPr>
          <p:cNvPr id="1025" name="Rectangle 1024">
            <a:extLst>
              <a:ext uri="{FF2B5EF4-FFF2-40B4-BE49-F238E27FC236}">
                <a16:creationId xmlns:a16="http://schemas.microsoft.com/office/drawing/2014/main" xmlns="" id="{A8E38D5C-9176-7FBA-2E3B-13F48F0707C5}"/>
              </a:ext>
            </a:extLst>
          </p:cNvPr>
          <p:cNvSpPr/>
          <p:nvPr/>
        </p:nvSpPr>
        <p:spPr>
          <a:xfrm>
            <a:off x="9839139" y="156254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27" name="Rectangle 1026">
            <a:extLst>
              <a:ext uri="{FF2B5EF4-FFF2-40B4-BE49-F238E27FC236}">
                <a16:creationId xmlns:a16="http://schemas.microsoft.com/office/drawing/2014/main" xmlns="" id="{EEC2A3BC-1C32-BE2C-72D4-BCD867FB2670}"/>
              </a:ext>
            </a:extLst>
          </p:cNvPr>
          <p:cNvSpPr/>
          <p:nvPr/>
        </p:nvSpPr>
        <p:spPr>
          <a:xfrm>
            <a:off x="9897086" y="162014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C</a:t>
            </a:r>
          </a:p>
        </p:txBody>
      </p:sp>
      <p:sp>
        <p:nvSpPr>
          <p:cNvPr id="1028" name="Rectangle 1027">
            <a:extLst>
              <a:ext uri="{FF2B5EF4-FFF2-40B4-BE49-F238E27FC236}">
                <a16:creationId xmlns:a16="http://schemas.microsoft.com/office/drawing/2014/main" xmlns="" id="{41E72564-F7EE-3DF1-8881-462D054004FD}"/>
              </a:ext>
            </a:extLst>
          </p:cNvPr>
          <p:cNvSpPr/>
          <p:nvPr/>
        </p:nvSpPr>
        <p:spPr>
          <a:xfrm>
            <a:off x="9050771" y="156547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29" name="Rectangle 1028">
            <a:extLst>
              <a:ext uri="{FF2B5EF4-FFF2-40B4-BE49-F238E27FC236}">
                <a16:creationId xmlns:a16="http://schemas.microsoft.com/office/drawing/2014/main" xmlns="" id="{2443932C-0FEB-CAF9-7485-EE32F73C77B2}"/>
              </a:ext>
            </a:extLst>
          </p:cNvPr>
          <p:cNvSpPr/>
          <p:nvPr/>
        </p:nvSpPr>
        <p:spPr>
          <a:xfrm>
            <a:off x="9108718" y="162307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Ố</a:t>
            </a:r>
          </a:p>
        </p:txBody>
      </p:sp>
      <p:sp>
        <p:nvSpPr>
          <p:cNvPr id="1030" name="Rectangle 1029">
            <a:extLst>
              <a:ext uri="{FF2B5EF4-FFF2-40B4-BE49-F238E27FC236}">
                <a16:creationId xmlns:a16="http://schemas.microsoft.com/office/drawing/2014/main" xmlns="" id="{0F695EE1-29AF-291C-72AA-FCFCD3AF12CB}"/>
              </a:ext>
            </a:extLst>
          </p:cNvPr>
          <p:cNvSpPr/>
          <p:nvPr/>
        </p:nvSpPr>
        <p:spPr>
          <a:xfrm>
            <a:off x="6697357" y="159478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1" name="Rectangle 1030">
            <a:extLst>
              <a:ext uri="{FF2B5EF4-FFF2-40B4-BE49-F238E27FC236}">
                <a16:creationId xmlns:a16="http://schemas.microsoft.com/office/drawing/2014/main" xmlns="" id="{EAB0C044-E8CA-4F72-5087-0AA4BFCA55A1}"/>
              </a:ext>
            </a:extLst>
          </p:cNvPr>
          <p:cNvSpPr/>
          <p:nvPr/>
        </p:nvSpPr>
        <p:spPr>
          <a:xfrm>
            <a:off x="6755304" y="165238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P</a:t>
            </a:r>
          </a:p>
        </p:txBody>
      </p:sp>
      <p:sp>
        <p:nvSpPr>
          <p:cNvPr id="1032" name="Rectangle 1031">
            <a:extLst>
              <a:ext uri="{FF2B5EF4-FFF2-40B4-BE49-F238E27FC236}">
                <a16:creationId xmlns:a16="http://schemas.microsoft.com/office/drawing/2014/main" xmlns="" id="{19490943-AABE-3EB3-3115-10FEBDBFC26B}"/>
              </a:ext>
            </a:extLst>
          </p:cNvPr>
          <p:cNvSpPr/>
          <p:nvPr/>
        </p:nvSpPr>
        <p:spPr>
          <a:xfrm>
            <a:off x="8256527" y="1561520"/>
            <a:ext cx="724079" cy="751743"/>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3" name="Rectangle 1032">
            <a:extLst>
              <a:ext uri="{FF2B5EF4-FFF2-40B4-BE49-F238E27FC236}">
                <a16:creationId xmlns:a16="http://schemas.microsoft.com/office/drawing/2014/main" xmlns="" id="{F198B203-775C-6FA7-7508-7F4811B8AA17}"/>
              </a:ext>
            </a:extLst>
          </p:cNvPr>
          <p:cNvSpPr/>
          <p:nvPr/>
        </p:nvSpPr>
        <p:spPr>
          <a:xfrm>
            <a:off x="8314474" y="1624066"/>
            <a:ext cx="625056" cy="67428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U</a:t>
            </a:r>
          </a:p>
        </p:txBody>
      </p:sp>
      <p:sp>
        <p:nvSpPr>
          <p:cNvPr id="1034" name="Rectangle 1033">
            <a:extLst>
              <a:ext uri="{FF2B5EF4-FFF2-40B4-BE49-F238E27FC236}">
                <a16:creationId xmlns:a16="http://schemas.microsoft.com/office/drawing/2014/main" xmlns="" id="{BCAF9C42-69FC-11E4-54D2-604DD102805C}"/>
              </a:ext>
            </a:extLst>
          </p:cNvPr>
          <p:cNvSpPr/>
          <p:nvPr/>
        </p:nvSpPr>
        <p:spPr>
          <a:xfrm>
            <a:off x="7476944" y="157427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5" name="Rectangle 1034">
            <a:extLst>
              <a:ext uri="{FF2B5EF4-FFF2-40B4-BE49-F238E27FC236}">
                <a16:creationId xmlns:a16="http://schemas.microsoft.com/office/drawing/2014/main" xmlns="" id="{AD1801BC-9632-8280-3556-CC4ADB3228F1}"/>
              </a:ext>
            </a:extLst>
          </p:cNvPr>
          <p:cNvSpPr/>
          <p:nvPr/>
        </p:nvSpPr>
        <p:spPr>
          <a:xfrm>
            <a:off x="7534891" y="163186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Q</a:t>
            </a:r>
          </a:p>
        </p:txBody>
      </p:sp>
      <p:sp>
        <p:nvSpPr>
          <p:cNvPr id="1037" name="TextBox 1036">
            <a:extLst>
              <a:ext uri="{FF2B5EF4-FFF2-40B4-BE49-F238E27FC236}">
                <a16:creationId xmlns:a16="http://schemas.microsoft.com/office/drawing/2014/main" xmlns="" id="{1F4AF78D-8327-CD34-240B-1A79D9055598}"/>
              </a:ext>
            </a:extLst>
          </p:cNvPr>
          <p:cNvSpPr txBox="1"/>
          <p:nvPr/>
        </p:nvSpPr>
        <p:spPr>
          <a:xfrm>
            <a:off x="719459" y="2390888"/>
            <a:ext cx="11007970" cy="3416320"/>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a:t>
            </a:r>
            <a:r>
              <a:rPr lang="en-GB" sz="2400" dirty="0">
                <a:solidFill>
                  <a:srgbClr val="00B050"/>
                </a:solidFill>
                <a:latin typeface="Arial" panose="020B0604020202020204" pitchFamily="34" charset="0"/>
                <a:cs typeface="Arial" panose="020B0604020202020204" pitchFamily="34" charset="0"/>
              </a:rPr>
              <a:t>III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a:t>
            </a: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Ta tích cực tuyên truyền, kêu gọi chấm dứt các hành vi vi phạm luật pháp quốc tế; ban hành Luật Biển Việt Nam (năm 2012) và áp dụng có hiệu quả Công ước của </a:t>
            </a:r>
            <a:r>
              <a:rPr lang="vi-VN" sz="2400" b="0" i="0" dirty="0">
                <a:solidFill>
                  <a:srgbClr val="FF0000"/>
                </a:solidFill>
                <a:effectLst/>
                <a:latin typeface="Arial" panose="020B0604020202020204" pitchFamily="34" charset="0"/>
                <a:cs typeface="Arial" panose="020B0604020202020204" pitchFamily="34" charset="0"/>
              </a:rPr>
              <a:t>Liên hợp quốc </a:t>
            </a:r>
            <a:r>
              <a:rPr lang="vi-VN" sz="2400" b="0" i="0" dirty="0">
                <a:solidFill>
                  <a:srgbClr val="242021"/>
                </a:solidFill>
                <a:effectLst/>
                <a:latin typeface="Arial" panose="020B0604020202020204" pitchFamily="34" charset="0"/>
                <a:cs typeface="Arial" panose="020B0604020202020204" pitchFamily="34" charset="0"/>
              </a:rPr>
              <a:t>về Luật Biển (UNCLOS) năm 1982 để</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giải quyết các tranh chấp về phân định vùng biển với các nước láng giềng; thúc đẩy và thực hiện đầy đủ Tuyên bố về ứng xử của các bên ở Biển Đông (DOC), tiến tới xây dựng Bộ Quy tắc ứng xử ở Biển Đông (COC) giữa Hiệp hội các quốc gia Đông Nam Á (ASEAN) và Trung Quốc thực chất, hiệu quả, phù hợp với luật pháp quốc tế, trong đó có Công ước của</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FF0000"/>
                </a:solidFill>
                <a:effectLst/>
                <a:latin typeface="Arial" panose="020B0604020202020204" pitchFamily="34" charset="0"/>
                <a:cs typeface="Arial" panose="020B0604020202020204" pitchFamily="34" charset="0"/>
              </a:rPr>
              <a:t>Liên hợp quốc </a:t>
            </a:r>
            <a:r>
              <a:rPr lang="vi-VN" sz="2400" b="0" i="0" dirty="0">
                <a:solidFill>
                  <a:srgbClr val="242021"/>
                </a:solidFill>
                <a:effectLst/>
                <a:latin typeface="Arial" panose="020B0604020202020204" pitchFamily="34" charset="0"/>
                <a:cs typeface="Arial" panose="020B0604020202020204" pitchFamily="34" charset="0"/>
              </a:rPr>
              <a:t>về Luật Biển (UNCLOS) năm 1982</a:t>
            </a:r>
            <a:r>
              <a:rPr lang="en-GB" sz="2400" b="0" i="0" dirty="0">
                <a:solidFill>
                  <a:srgbClr val="242021"/>
                </a:solidFill>
                <a:effectLst/>
                <a:latin typeface="Arial" panose="020B0604020202020204" pitchFamily="34" charset="0"/>
                <a:cs typeface="Arial" panose="020B0604020202020204" pitchFamily="34" charset="0"/>
              </a:rPr>
              <a:t>”</a:t>
            </a:r>
            <a:r>
              <a:rPr lang="vi-VN" sz="2400" dirty="0">
                <a:latin typeface="Arial" panose="020B0604020202020204" pitchFamily="34" charset="0"/>
                <a:cs typeface="Arial" panose="020B0604020202020204" pitchFamily="34" charset="0"/>
              </a:rPr>
              <a:t> </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039" name="image4.png">
            <a:extLst>
              <a:ext uri="{FF2B5EF4-FFF2-40B4-BE49-F238E27FC236}">
                <a16:creationId xmlns:a16="http://schemas.microsoft.com/office/drawing/2014/main" xmlns="" id="{C4D35B3D-C2CF-C900-D374-4832A73649E7}"/>
              </a:ext>
            </a:extLst>
          </p:cNvPr>
          <p:cNvPicPr>
            <a:picLocks noChangeAspect="1"/>
          </p:cNvPicPr>
          <p:nvPr/>
        </p:nvPicPr>
        <p:blipFill>
          <a:blip r:embed="rId7" cstate="print"/>
          <a:stretch>
            <a:fillRect/>
          </a:stretch>
        </p:blipFill>
        <p:spPr>
          <a:xfrm>
            <a:off x="172469" y="91793"/>
            <a:ext cx="625171" cy="612210"/>
          </a:xfrm>
          <a:prstGeom prst="rect">
            <a:avLst/>
          </a:prstGeom>
        </p:spPr>
      </p:pic>
      <p:grpSp>
        <p:nvGrpSpPr>
          <p:cNvPr id="1040" name="Group 11">
            <a:extLst>
              <a:ext uri="{FF2B5EF4-FFF2-40B4-BE49-F238E27FC236}">
                <a16:creationId xmlns:a16="http://schemas.microsoft.com/office/drawing/2014/main" xmlns="" id="{75961716-68E4-68A4-411D-D93197051DC7}"/>
              </a:ext>
            </a:extLst>
          </p:cNvPr>
          <p:cNvGrpSpPr>
            <a:grpSpLocks/>
          </p:cNvGrpSpPr>
          <p:nvPr/>
        </p:nvGrpSpPr>
        <p:grpSpPr bwMode="auto">
          <a:xfrm>
            <a:off x="881673" y="169211"/>
            <a:ext cx="625171" cy="541918"/>
            <a:chOff x="0" y="0"/>
            <a:chExt cx="666" cy="559"/>
          </a:xfrm>
        </p:grpSpPr>
        <p:sp>
          <p:nvSpPr>
            <p:cNvPr id="1041" name="Freeform 12">
              <a:extLst>
                <a:ext uri="{FF2B5EF4-FFF2-40B4-BE49-F238E27FC236}">
                  <a16:creationId xmlns:a16="http://schemas.microsoft.com/office/drawing/2014/main" xmlns="" id="{6CF52B8B-A668-6F47-987D-580723CD92C9}"/>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xmlns="" id="{1A1933ED-E09A-A060-5E52-5A3599754B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690BBCD3-E28B-0AD8-3236-9A98B54F8C4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xmlns="" id="{6682DA8B-0FFF-40E1-91BF-2B316C4CE6A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xmlns="" id="{68C5D8F2-892E-5B78-35C2-47391366B9B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xmlns="" id="{723B1F1B-7914-B89A-CCDF-DAD33D82DBC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xmlns="" id="{13111522-0138-31F9-6412-80F1801D141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xmlns="" id="{1E619E61-A650-A7AC-54CB-74B3753137A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53" name="Oval 52">
            <a:extLst>
              <a:ext uri="{FF2B5EF4-FFF2-40B4-BE49-F238E27FC236}">
                <a16:creationId xmlns:a16="http://schemas.microsoft.com/office/drawing/2014/main" xmlns="" id="{DBD136A7-4BB7-58F3-77BF-598829F9EE0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57" name="Oval 56">
            <a:extLst>
              <a:ext uri="{FF2B5EF4-FFF2-40B4-BE49-F238E27FC236}">
                <a16:creationId xmlns:a16="http://schemas.microsoft.com/office/drawing/2014/main" xmlns="" id="{05118758-2C00-395F-DBF0-C52D7F540F0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59" name="Oval 58">
            <a:extLst>
              <a:ext uri="{FF2B5EF4-FFF2-40B4-BE49-F238E27FC236}">
                <a16:creationId xmlns:a16="http://schemas.microsoft.com/office/drawing/2014/main" xmlns="" id="{0B9D7FB2-6E8D-1B92-19BB-800FBD4C192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60" name="Oval 59">
            <a:extLst>
              <a:ext uri="{FF2B5EF4-FFF2-40B4-BE49-F238E27FC236}">
                <a16:creationId xmlns:a16="http://schemas.microsoft.com/office/drawing/2014/main" xmlns="" id="{704C9A57-0B2C-9241-ACD3-1E9483575E5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61" name="Oval 60">
            <a:extLst>
              <a:ext uri="{FF2B5EF4-FFF2-40B4-BE49-F238E27FC236}">
                <a16:creationId xmlns:a16="http://schemas.microsoft.com/office/drawing/2014/main" xmlns="" id="{385D2FEC-A23B-C990-7C6A-47A4FD67D044}"/>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62" name="Oval 61">
            <a:extLst>
              <a:ext uri="{FF2B5EF4-FFF2-40B4-BE49-F238E27FC236}">
                <a16:creationId xmlns:a16="http://schemas.microsoft.com/office/drawing/2014/main" xmlns="" id="{405F2B52-C42E-AA9B-53CA-A01B813DE9D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63" name="Oval 62">
            <a:extLst>
              <a:ext uri="{FF2B5EF4-FFF2-40B4-BE49-F238E27FC236}">
                <a16:creationId xmlns:a16="http://schemas.microsoft.com/office/drawing/2014/main" xmlns="" id="{696A105D-0E3C-2337-C58C-8D6DC81FB9F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24" name="Oval 1023">
            <a:extLst>
              <a:ext uri="{FF2B5EF4-FFF2-40B4-BE49-F238E27FC236}">
                <a16:creationId xmlns:a16="http://schemas.microsoft.com/office/drawing/2014/main" xmlns="" id="{5351FCCE-3639-19C7-5379-EC68E8C7C45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26" name="Oval 1025">
            <a:extLst>
              <a:ext uri="{FF2B5EF4-FFF2-40B4-BE49-F238E27FC236}">
                <a16:creationId xmlns:a16="http://schemas.microsoft.com/office/drawing/2014/main" xmlns="" id="{AEE1546B-8C7A-3C8D-833D-9ECC436EC4BE}"/>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43" name="Oval 1042">
            <a:extLst>
              <a:ext uri="{FF2B5EF4-FFF2-40B4-BE49-F238E27FC236}">
                <a16:creationId xmlns:a16="http://schemas.microsoft.com/office/drawing/2014/main" xmlns="" id="{3582F6AA-9E7F-F6AF-25D7-4B8031C31ECB}"/>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8" name="Arrow: Left 67">
            <a:hlinkClick r:id="rId9" action="ppaction://hlinksldjump"/>
            <a:extLst>
              <a:ext uri="{FF2B5EF4-FFF2-40B4-BE49-F238E27FC236}">
                <a16:creationId xmlns:a16="http://schemas.microsoft.com/office/drawing/2014/main" xmlns="" id="{EF9C0DB5-B54F-496E-87C6-DA4A9E2EAAAC}"/>
              </a:ext>
            </a:extLst>
          </p:cNvPr>
          <p:cNvSpPr/>
          <p:nvPr/>
        </p:nvSpPr>
        <p:spPr>
          <a:xfrm>
            <a:off x="172469" y="5872388"/>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Tree>
    <p:extLst>
      <p:ext uri="{BB962C8B-B14F-4D97-AF65-F5344CB8AC3E}">
        <p14:creationId xmlns:p14="http://schemas.microsoft.com/office/powerpoint/2010/main" val="42112814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29"/>
                                        </p:tgtEl>
                                        <p:attrNameLst>
                                          <p:attrName>style.visibility</p:attrName>
                                        </p:attrNameLst>
                                      </p:cBhvr>
                                      <p:to>
                                        <p:strVal val="visible"/>
                                      </p:to>
                                    </p:set>
                                    <p:animEffect transition="in" filter="fade">
                                      <p:cBhvr>
                                        <p:cTn id="25" dur="500"/>
                                        <p:tgtEl>
                                          <p:spTgt spid="102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31"/>
                                        </p:tgtEl>
                                        <p:attrNameLst>
                                          <p:attrName>style.visibility</p:attrName>
                                        </p:attrNameLst>
                                      </p:cBhvr>
                                      <p:to>
                                        <p:strVal val="visible"/>
                                      </p:to>
                                    </p:set>
                                    <p:animEffect transition="in" filter="fade">
                                      <p:cBhvr>
                                        <p:cTn id="28" dur="500"/>
                                        <p:tgtEl>
                                          <p:spTgt spid="103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33"/>
                                        </p:tgtEl>
                                        <p:attrNameLst>
                                          <p:attrName>style.visibility</p:attrName>
                                        </p:attrNameLst>
                                      </p:cBhvr>
                                      <p:to>
                                        <p:strVal val="visible"/>
                                      </p:to>
                                    </p:set>
                                    <p:animEffect transition="in" filter="fade">
                                      <p:cBhvr>
                                        <p:cTn id="31" dur="500"/>
                                        <p:tgtEl>
                                          <p:spTgt spid="103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35"/>
                                        </p:tgtEl>
                                        <p:attrNameLst>
                                          <p:attrName>style.visibility</p:attrName>
                                        </p:attrNameLst>
                                      </p:cBhvr>
                                      <p:to>
                                        <p:strVal val="visible"/>
                                      </p:to>
                                    </p:set>
                                    <p:animEffect transition="in" filter="fade">
                                      <p:cBhvr>
                                        <p:cTn id="34" dur="500"/>
                                        <p:tgtEl>
                                          <p:spTgt spid="103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27"/>
                                        </p:tgtEl>
                                        <p:attrNameLst>
                                          <p:attrName>style.visibility</p:attrName>
                                        </p:attrNameLst>
                                      </p:cBhvr>
                                      <p:to>
                                        <p:strVal val="visible"/>
                                      </p:to>
                                    </p:set>
                                    <p:animEffect transition="in" filter="fade">
                                      <p:cBhvr>
                                        <p:cTn id="37" dur="500"/>
                                        <p:tgtEl>
                                          <p:spTgt spid="1027"/>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1037"/>
                                        </p:tgtEl>
                                        <p:attrNameLst>
                                          <p:attrName>style.visibility</p:attrName>
                                        </p:attrNameLst>
                                      </p:cBhvr>
                                      <p:to>
                                        <p:strVal val="visible"/>
                                      </p:to>
                                    </p:set>
                                  </p:childTnLst>
                                </p:cTn>
                              </p:par>
                            </p:childTnLst>
                          </p:cTn>
                        </p:par>
                        <p:par>
                          <p:cTn id="40" fill="hold">
                            <p:stCondLst>
                              <p:cond delay="500"/>
                            </p:stCondLst>
                            <p:childTnLst>
                              <p:par>
                                <p:cTn id="41" presetID="1" presetClass="mediacall" presetSubtype="0" fill="hold" nodeType="afterEffect">
                                  <p:stCondLst>
                                    <p:cond delay="0"/>
                                  </p:stCondLst>
                                  <p:childTnLst>
                                    <p:cmd type="call" cmd="playFrom(0.0)">
                                      <p:cBhvr>
                                        <p:cTn id="42" dur="1" fill="hold"/>
                                        <p:tgtEl>
                                          <p:spTgt spid="15"/>
                                        </p:tgtEl>
                                      </p:cBhvr>
                                    </p:cmd>
                                  </p:childTnLst>
                                </p:cTn>
                              </p:par>
                            </p:childTnLst>
                          </p:cTn>
                        </p:par>
                      </p:childTnLst>
                    </p:cTn>
                  </p:par>
                </p:childTnLst>
              </p:cTn>
              <p:nextCondLst>
                <p:cond evt="onClick" delay="0">
                  <p:tgtEl>
                    <p:spTgt spid="48"/>
                  </p:tgtEl>
                </p:cond>
              </p:nextCondLst>
            </p:seq>
            <p:audio>
              <p:cMediaNode vol="80000" numSld="999" showWhenStopped="0">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1000"/>
                            </p:stCondLst>
                            <p:childTnLst>
                              <p:par>
                                <p:cTn id="50" presetID="1" presetClass="entr" presetSubtype="0" fill="hold" grpId="0" nodeType="afterEffect">
                                  <p:stCondLst>
                                    <p:cond delay="0"/>
                                  </p:stCondLst>
                                  <p:childTnLst>
                                    <p:set>
                                      <p:cBhvr>
                                        <p:cTn id="51"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2000"/>
                            </p:stCondLst>
                            <p:childTnLst>
                              <p:par>
                                <p:cTn id="53" presetID="1" presetClass="entr" presetSubtype="0" fill="hold" grpId="0" nodeType="afterEffect">
                                  <p:stCondLst>
                                    <p:cond delay="0"/>
                                  </p:stCondLst>
                                  <p:childTnLst>
                                    <p:set>
                                      <p:cBhvr>
                                        <p:cTn id="54"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3000"/>
                            </p:stCondLst>
                            <p:childTnLst>
                              <p:par>
                                <p:cTn id="56" presetID="1" presetClass="entr" presetSubtype="0" fill="hold" grpId="0" nodeType="afterEffect">
                                  <p:stCondLst>
                                    <p:cond delay="0"/>
                                  </p:stCondLst>
                                  <p:childTnLst>
                                    <p:set>
                                      <p:cBhvr>
                                        <p:cTn id="57"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4000"/>
                            </p:stCondLst>
                            <p:childTnLst>
                              <p:par>
                                <p:cTn id="59" presetID="1" presetClass="entr" presetSubtype="0" fill="hold" grpId="0" nodeType="afterEffect">
                                  <p:stCondLst>
                                    <p:cond delay="0"/>
                                  </p:stCondLst>
                                  <p:childTnLst>
                                    <p:set>
                                      <p:cBhvr>
                                        <p:cTn id="60"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5000"/>
                            </p:stCondLst>
                            <p:childTnLst>
                              <p:par>
                                <p:cTn id="62" presetID="1" presetClass="entr" presetSubtype="0" fill="hold" grpId="0" nodeType="afterEffect">
                                  <p:stCondLst>
                                    <p:cond delay="0"/>
                                  </p:stCondLst>
                                  <p:childTnLst>
                                    <p:set>
                                      <p:cBhvr>
                                        <p:cTn id="63" dur="1" fill="hold">
                                          <p:stCondLst>
                                            <p:cond delay="999"/>
                                          </p:stCondLst>
                                        </p:cTn>
                                        <p:tgtEl>
                                          <p:spTgt spid="5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6000"/>
                            </p:stCondLst>
                            <p:childTnLst>
                              <p:par>
                                <p:cTn id="65" presetID="1" presetClass="entr" presetSubtype="0" fill="hold" grpId="0" nodeType="afterEffect">
                                  <p:stCondLst>
                                    <p:cond delay="0"/>
                                  </p:stCondLst>
                                  <p:childTnLst>
                                    <p:set>
                                      <p:cBhvr>
                                        <p:cTn id="66" dur="1" fill="hold">
                                          <p:stCondLst>
                                            <p:cond delay="999"/>
                                          </p:stCondLst>
                                        </p:cTn>
                                        <p:tgtEl>
                                          <p:spTgt spid="5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7000"/>
                            </p:stCondLst>
                            <p:childTnLst>
                              <p:par>
                                <p:cTn id="68" presetID="1" presetClass="entr" presetSubtype="0" fill="hold" grpId="0" nodeType="afterEffect">
                                  <p:stCondLst>
                                    <p:cond delay="0"/>
                                  </p:stCondLst>
                                  <p:childTnLst>
                                    <p:set>
                                      <p:cBhvr>
                                        <p:cTn id="69" dur="1" fill="hold">
                                          <p:stCondLst>
                                            <p:cond delay="999"/>
                                          </p:stCondLst>
                                        </p:cTn>
                                        <p:tgtEl>
                                          <p:spTgt spid="59"/>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8000"/>
                            </p:stCondLst>
                            <p:childTnLst>
                              <p:par>
                                <p:cTn id="71" presetID="1" presetClass="entr" presetSubtype="0" fill="hold" grpId="0" nodeType="afterEffect">
                                  <p:stCondLst>
                                    <p:cond delay="0"/>
                                  </p:stCondLst>
                                  <p:childTnLst>
                                    <p:set>
                                      <p:cBhvr>
                                        <p:cTn id="72" dur="1" fill="hold">
                                          <p:stCondLst>
                                            <p:cond delay="999"/>
                                          </p:stCondLst>
                                        </p:cTn>
                                        <p:tgtEl>
                                          <p:spTgt spid="60"/>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9000"/>
                            </p:stCondLst>
                            <p:childTnLst>
                              <p:par>
                                <p:cTn id="74" presetID="1" presetClass="entr" presetSubtype="0" fill="hold" grpId="0" nodeType="afterEffect">
                                  <p:stCondLst>
                                    <p:cond delay="0"/>
                                  </p:stCondLst>
                                  <p:childTnLst>
                                    <p:set>
                                      <p:cBhvr>
                                        <p:cTn id="75" dur="1" fill="hold">
                                          <p:stCondLst>
                                            <p:cond delay="999"/>
                                          </p:stCondLst>
                                        </p:cTn>
                                        <p:tgtEl>
                                          <p:spTgt spid="61"/>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0000"/>
                            </p:stCondLst>
                            <p:childTnLst>
                              <p:par>
                                <p:cTn id="77" presetID="1" presetClass="entr" presetSubtype="0" fill="hold" grpId="0" nodeType="afterEffect">
                                  <p:stCondLst>
                                    <p:cond delay="0"/>
                                  </p:stCondLst>
                                  <p:childTnLst>
                                    <p:set>
                                      <p:cBhvr>
                                        <p:cTn id="78" dur="1" fill="hold">
                                          <p:stCondLst>
                                            <p:cond delay="999"/>
                                          </p:stCondLst>
                                        </p:cTn>
                                        <p:tgtEl>
                                          <p:spTgt spid="62"/>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1000"/>
                            </p:stCondLst>
                            <p:childTnLst>
                              <p:par>
                                <p:cTn id="80" presetID="1" presetClass="entr" presetSubtype="0" fill="hold" grpId="0" nodeType="afterEffect">
                                  <p:stCondLst>
                                    <p:cond delay="0"/>
                                  </p:stCondLst>
                                  <p:childTnLst>
                                    <p:set>
                                      <p:cBhvr>
                                        <p:cTn id="81"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demgiay.wav"/>
                                        </p:tgtEl>
                                      </p:cMediaNode>
                                    </p:audio>
                                  </p:subTnLst>
                                </p:cTn>
                              </p:par>
                            </p:childTnLst>
                          </p:cTn>
                        </p:par>
                        <p:par>
                          <p:cTn id="82" fill="hold">
                            <p:stCondLst>
                              <p:cond delay="12000"/>
                            </p:stCondLst>
                            <p:childTnLst>
                              <p:par>
                                <p:cTn id="83" presetID="1" presetClass="entr" presetSubtype="0" fill="hold" grpId="0" nodeType="afterEffect">
                                  <p:stCondLst>
                                    <p:cond delay="0"/>
                                  </p:stCondLst>
                                  <p:childTnLst>
                                    <p:set>
                                      <p:cBhvr>
                                        <p:cTn id="84" dur="1" fill="hold">
                                          <p:stCondLst>
                                            <p:cond delay="999"/>
                                          </p:stCondLst>
                                        </p:cTn>
                                        <p:tgtEl>
                                          <p:spTgt spid="1024"/>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demgiay.wav"/>
                                        </p:tgtEl>
                                      </p:cMediaNode>
                                    </p:audio>
                                  </p:subTnLst>
                                </p:cTn>
                              </p:par>
                            </p:childTnLst>
                          </p:cTn>
                        </p:par>
                        <p:par>
                          <p:cTn id="85" fill="hold">
                            <p:stCondLst>
                              <p:cond delay="13000"/>
                            </p:stCondLst>
                            <p:childTnLst>
                              <p:par>
                                <p:cTn id="86" presetID="1" presetClass="entr" presetSubtype="0" fill="hold" grpId="0" nodeType="afterEffect">
                                  <p:stCondLst>
                                    <p:cond delay="0"/>
                                  </p:stCondLst>
                                  <p:childTnLst>
                                    <p:set>
                                      <p:cBhvr>
                                        <p:cTn id="87"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demgiay.wav"/>
                                        </p:tgtEl>
                                      </p:cMediaNode>
                                    </p:audio>
                                  </p:subTnLst>
                                </p:cTn>
                              </p:par>
                            </p:childTnLst>
                          </p:cTn>
                        </p:par>
                        <p:par>
                          <p:cTn id="88" fill="hold">
                            <p:stCondLst>
                              <p:cond delay="14000"/>
                            </p:stCondLst>
                            <p:childTnLst>
                              <p:par>
                                <p:cTn id="89" presetID="1" presetClass="entr" presetSubtype="0" fill="hold" grpId="0" nodeType="afterEffect">
                                  <p:stCondLst>
                                    <p:cond delay="0"/>
                                  </p:stCondLst>
                                  <p:childTnLst>
                                    <p:set>
                                      <p:cBhvr>
                                        <p:cTn id="90" dur="1" fill="hold">
                                          <p:stCondLst>
                                            <p:cond delay="999"/>
                                          </p:stCondLst>
                                        </p:cTn>
                                        <p:tgtEl>
                                          <p:spTgt spid="1043"/>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13" grpId="0" animBg="1"/>
      <p:bldP spid="16" grpId="0" animBg="1"/>
      <p:bldP spid="17" grpId="0" animBg="1"/>
      <p:bldP spid="1027" grpId="0" animBg="1"/>
      <p:bldP spid="1029" grpId="0" animBg="1"/>
      <p:bldP spid="1031" grpId="0" animBg="1"/>
      <p:bldP spid="1033" grpId="0" animBg="1"/>
      <p:bldP spid="1035" grpId="0" animBg="1"/>
      <p:bldP spid="1037" grpId="0" animBg="1"/>
      <p:bldP spid="6" grpId="0" animBg="1"/>
      <p:bldP spid="7" grpId="0" animBg="1"/>
      <p:bldP spid="8" grpId="0" animBg="1"/>
      <p:bldP spid="9" grpId="0" animBg="1"/>
      <p:bldP spid="10" grpId="0" animBg="1"/>
      <p:bldP spid="53" grpId="0" animBg="1"/>
      <p:bldP spid="57" grpId="0" animBg="1"/>
      <p:bldP spid="59" grpId="0" animBg="1"/>
      <p:bldP spid="60" grpId="0" animBg="1"/>
      <p:bldP spid="61" grpId="0" animBg="1"/>
      <p:bldP spid="62" grpId="0" animBg="1"/>
      <p:bldP spid="63" grpId="0" animBg="1"/>
      <p:bldP spid="1024" grpId="0" animBg="1"/>
      <p:bldP spid="1026" grpId="0" animBg="1"/>
      <p:bldP spid="104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2136417" y="650631"/>
            <a:ext cx="7948247" cy="650631"/>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1384691" y="736789"/>
            <a:ext cx="9195296" cy="461665"/>
          </a:xfrm>
          <a:prstGeom prst="rect">
            <a:avLst/>
          </a:prstGeom>
          <a:noFill/>
        </p:spPr>
        <p:txBody>
          <a:bodyPr wrap="square" rtlCol="0">
            <a:spAutoFit/>
          </a:bodyPr>
          <a:lstStyle/>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chiến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vũ</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lực</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16600" b="1" dirty="0">
              <a:latin typeface="Times New Roman" panose="02020603050405020304" pitchFamily="18" charset="0"/>
              <a:ea typeface="Times" panose="020B0500000000000000" pitchFamily="34" charset="-93"/>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391944" y="136844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xmlns="" id="{3BD932CE-B13C-A117-FA45-A4039F50FA19}"/>
              </a:ext>
            </a:extLst>
          </p:cNvPr>
          <p:cNvSpPr/>
          <p:nvPr/>
        </p:nvSpPr>
        <p:spPr>
          <a:xfrm>
            <a:off x="5767114" y="194575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xmlns="" id="{938D76D6-BC0D-E1BA-D34A-99F9DFC23BB6}"/>
              </a:ext>
            </a:extLst>
          </p:cNvPr>
          <p:cNvSpPr/>
          <p:nvPr/>
        </p:nvSpPr>
        <p:spPr>
          <a:xfrm>
            <a:off x="6570437" y="194180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xmlns="" id="{EAADF832-9AF2-BD7D-1A63-803A9082FFBF}"/>
              </a:ext>
            </a:extLst>
          </p:cNvPr>
          <p:cNvSpPr/>
          <p:nvPr/>
        </p:nvSpPr>
        <p:spPr>
          <a:xfrm>
            <a:off x="4144716" y="1947196"/>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xmlns="" id="{28CA83EA-32C9-2FD8-7865-10963E75AA15}"/>
              </a:ext>
            </a:extLst>
          </p:cNvPr>
          <p:cNvSpPr/>
          <p:nvPr/>
        </p:nvSpPr>
        <p:spPr>
          <a:xfrm>
            <a:off x="7389512" y="194344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xmlns="" id="{68176C22-46A3-7B59-5460-E338C1A26C4C}"/>
              </a:ext>
            </a:extLst>
          </p:cNvPr>
          <p:cNvSpPr/>
          <p:nvPr/>
        </p:nvSpPr>
        <p:spPr>
          <a:xfrm>
            <a:off x="4949802" y="194575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xmlns="" id="{374B2023-FF37-9AE1-2CB0-DB27B6FB4EA4}"/>
              </a:ext>
            </a:extLst>
          </p:cNvPr>
          <p:cNvSpPr/>
          <p:nvPr/>
        </p:nvSpPr>
        <p:spPr>
          <a:xfrm>
            <a:off x="5828715" y="200735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B</a:t>
            </a:r>
            <a:endParaRPr lang="en-US" sz="4000" b="1" dirty="0">
              <a:solidFill>
                <a:schemeClr val="tx1"/>
              </a:solidFill>
              <a:latin typeface="UTM Avo" panose="02040603050506020204" pitchFamily="18" charset="0"/>
            </a:endParaRPr>
          </a:p>
        </p:txBody>
      </p:sp>
      <p:sp>
        <p:nvSpPr>
          <p:cNvPr id="56" name="Rectangle 55">
            <a:extLst>
              <a:ext uri="{FF2B5EF4-FFF2-40B4-BE49-F238E27FC236}">
                <a16:creationId xmlns:a16="http://schemas.microsoft.com/office/drawing/2014/main" xmlns="" id="{67EC20DD-02FB-8151-877B-2D53AAEF884E}"/>
              </a:ext>
            </a:extLst>
          </p:cNvPr>
          <p:cNvSpPr/>
          <p:nvPr/>
        </p:nvSpPr>
        <p:spPr>
          <a:xfrm>
            <a:off x="6628384" y="199940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Ì</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xmlns="" id="{C1C08036-D90F-A019-49A3-FCA9E0CD5BC8}"/>
              </a:ext>
            </a:extLst>
          </p:cNvPr>
          <p:cNvSpPr/>
          <p:nvPr/>
        </p:nvSpPr>
        <p:spPr>
          <a:xfrm>
            <a:off x="4215369" y="2004031"/>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O</a:t>
            </a:r>
            <a:endParaRPr lang="en-US" sz="4000" b="1" dirty="0">
              <a:solidFill>
                <a:srgbClr val="FF0000"/>
              </a:solidFill>
              <a:latin typeface="UTM Avo" panose="02040603050506020204" pitchFamily="18" charset="0"/>
            </a:endParaRPr>
          </a:p>
        </p:txBody>
      </p:sp>
      <p:sp>
        <p:nvSpPr>
          <p:cNvPr id="59" name="Rectangle 58">
            <a:extLst>
              <a:ext uri="{FF2B5EF4-FFF2-40B4-BE49-F238E27FC236}">
                <a16:creationId xmlns:a16="http://schemas.microsoft.com/office/drawing/2014/main" xmlns="" id="{27449AFD-2492-CCC5-B1FE-6CFC46CDF5DE}"/>
              </a:ext>
            </a:extLst>
          </p:cNvPr>
          <p:cNvSpPr/>
          <p:nvPr/>
        </p:nvSpPr>
        <p:spPr>
          <a:xfrm>
            <a:off x="7460513" y="200504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60" name="Rectangle 59">
            <a:extLst>
              <a:ext uri="{FF2B5EF4-FFF2-40B4-BE49-F238E27FC236}">
                <a16:creationId xmlns:a16="http://schemas.microsoft.com/office/drawing/2014/main" xmlns="" id="{1F017F13-725B-C7E0-72AC-D281CFC76CA8}"/>
              </a:ext>
            </a:extLst>
          </p:cNvPr>
          <p:cNvSpPr/>
          <p:nvPr/>
        </p:nvSpPr>
        <p:spPr>
          <a:xfrm>
            <a:off x="5013498" y="200735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À</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xmlns="" id="{2787A4A9-43D1-C6DD-7B6F-93118C6F43A7}"/>
              </a:ext>
            </a:extLst>
          </p:cNvPr>
          <p:cNvSpPr/>
          <p:nvPr/>
        </p:nvSpPr>
        <p:spPr>
          <a:xfrm>
            <a:off x="5602903" y="0"/>
            <a:ext cx="1015277" cy="65063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5</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1" name="Rectangle 10">
            <a:extLst>
              <a:ext uri="{FF2B5EF4-FFF2-40B4-BE49-F238E27FC236}">
                <a16:creationId xmlns:a16="http://schemas.microsoft.com/office/drawing/2014/main" xmlns="" id="{60545CF0-DF6E-3A57-D9DB-1EAF4CB95844}"/>
              </a:ext>
            </a:extLst>
          </p:cNvPr>
          <p:cNvSpPr/>
          <p:nvPr/>
        </p:nvSpPr>
        <p:spPr>
          <a:xfrm>
            <a:off x="3334399" y="194684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2" name="Rectangle 11">
            <a:extLst>
              <a:ext uri="{FF2B5EF4-FFF2-40B4-BE49-F238E27FC236}">
                <a16:creationId xmlns:a16="http://schemas.microsoft.com/office/drawing/2014/main" xmlns="" id="{7E410A40-B995-3B96-0E09-37A7472048BB}"/>
              </a:ext>
            </a:extLst>
          </p:cNvPr>
          <p:cNvSpPr/>
          <p:nvPr/>
        </p:nvSpPr>
        <p:spPr>
          <a:xfrm>
            <a:off x="3405400" y="200844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H</a:t>
            </a:r>
          </a:p>
        </p:txBody>
      </p:sp>
      <p:sp>
        <p:nvSpPr>
          <p:cNvPr id="13" name="Rectangle 12">
            <a:extLst>
              <a:ext uri="{FF2B5EF4-FFF2-40B4-BE49-F238E27FC236}">
                <a16:creationId xmlns:a16="http://schemas.microsoft.com/office/drawing/2014/main" xmlns="" id="{6610967B-0FFD-CC79-4AD9-AA8B5C7E3258}"/>
              </a:ext>
            </a:extLst>
          </p:cNvPr>
          <p:cNvSpPr/>
          <p:nvPr/>
        </p:nvSpPr>
        <p:spPr>
          <a:xfrm>
            <a:off x="8208587" y="194180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4" name="Rectangle 13">
            <a:extLst>
              <a:ext uri="{FF2B5EF4-FFF2-40B4-BE49-F238E27FC236}">
                <a16:creationId xmlns:a16="http://schemas.microsoft.com/office/drawing/2014/main" xmlns="" id="{951EAC1F-1403-E938-B28F-592B11671352}"/>
              </a:ext>
            </a:extLst>
          </p:cNvPr>
          <p:cNvSpPr/>
          <p:nvPr/>
        </p:nvSpPr>
        <p:spPr>
          <a:xfrm>
            <a:off x="8279588" y="200340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51" name="TextBox 50">
            <a:extLst>
              <a:ext uri="{FF2B5EF4-FFF2-40B4-BE49-F238E27FC236}">
                <a16:creationId xmlns:a16="http://schemas.microsoft.com/office/drawing/2014/main" xmlns="" id="{8F9D6F02-C2A5-F1A3-6077-8CC208179470}"/>
              </a:ext>
            </a:extLst>
          </p:cNvPr>
          <p:cNvSpPr txBox="1"/>
          <p:nvPr/>
        </p:nvSpPr>
        <p:spPr>
          <a:xfrm>
            <a:off x="1136931" y="2752774"/>
            <a:ext cx="10275076" cy="3046988"/>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a:t>
            </a:r>
            <a:r>
              <a:rPr lang="en-GB" sz="2400" dirty="0">
                <a:solidFill>
                  <a:srgbClr val="00B050"/>
                </a:solidFill>
                <a:latin typeface="Arial" panose="020B0604020202020204" pitchFamily="34" charset="0"/>
                <a:cs typeface="Arial" panose="020B0604020202020204" pitchFamily="34" charset="0"/>
              </a:rPr>
              <a:t>III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a:t>
            </a:r>
          </a:p>
          <a:p>
            <a:pPr algn="just"/>
            <a:r>
              <a:rPr lang="en-GB" sz="2400" b="0" i="0" dirty="0">
                <a:solidFill>
                  <a:srgbClr val="0070C0"/>
                </a:solidFill>
                <a:effectLst/>
                <a:latin typeface="Arial" panose="020B0604020202020204" pitchFamily="34" charset="0"/>
                <a:cs typeface="Arial" panose="020B0604020202020204" pitchFamily="34" charset="0"/>
              </a:rPr>
              <a:t>“</a:t>
            </a:r>
            <a:r>
              <a:rPr lang="en-GB" sz="2400" b="1" dirty="0">
                <a:solidFill>
                  <a:srgbClr val="017F49"/>
                </a:solidFill>
                <a:latin typeface="Arial" panose="020B0604020202020204" pitchFamily="34" charset="0"/>
                <a:cs typeface="Arial" panose="020B0604020202020204" pitchFamily="34" charset="0"/>
              </a:rPr>
              <a:t>2.Giá </a:t>
            </a:r>
            <a:r>
              <a:rPr lang="en-GB" sz="2400" b="1" dirty="0" err="1">
                <a:solidFill>
                  <a:srgbClr val="017F49"/>
                </a:solidFill>
                <a:latin typeface="Arial" panose="020B0604020202020204" pitchFamily="34" charset="0"/>
                <a:cs typeface="Arial" panose="020B0604020202020204" pitchFamily="34" charset="0"/>
              </a:rPr>
              <a:t>trị</a:t>
            </a:r>
            <a:r>
              <a:rPr lang="en-GB" sz="2400" b="1" dirty="0">
                <a:solidFill>
                  <a:srgbClr val="017F49"/>
                </a:solidFill>
                <a:latin typeface="Arial" panose="020B0604020202020204" pitchFamily="34" charset="0"/>
                <a:cs typeface="Arial" panose="020B0604020202020204" pitchFamily="34" charset="0"/>
              </a:rPr>
              <a:t> </a:t>
            </a:r>
            <a:r>
              <a:rPr lang="en-GB" sz="2400" b="1" dirty="0" err="1">
                <a:solidFill>
                  <a:srgbClr val="017F49"/>
                </a:solidFill>
                <a:latin typeface="Arial" panose="020B0604020202020204" pitchFamily="34" charset="0"/>
                <a:cs typeface="Arial" panose="020B0604020202020204" pitchFamily="34" charset="0"/>
              </a:rPr>
              <a:t>lịch</a:t>
            </a:r>
            <a:r>
              <a:rPr lang="en-GB" sz="2400" b="1" dirty="0">
                <a:solidFill>
                  <a:srgbClr val="017F49"/>
                </a:solidFill>
                <a:latin typeface="Arial" panose="020B0604020202020204" pitchFamily="34" charset="0"/>
                <a:cs typeface="Arial" panose="020B0604020202020204" pitchFamily="34" charset="0"/>
              </a:rPr>
              <a:t> </a:t>
            </a:r>
            <a:r>
              <a:rPr lang="en-GB" sz="2400" b="1" dirty="0" err="1">
                <a:solidFill>
                  <a:srgbClr val="017F49"/>
                </a:solidFill>
                <a:latin typeface="Arial" panose="020B0604020202020204" pitchFamily="34" charset="0"/>
                <a:cs typeface="Arial" panose="020B0604020202020204" pitchFamily="34" charset="0"/>
              </a:rPr>
              <a:t>sử</a:t>
            </a:r>
            <a:r>
              <a:rPr lang="en-GB" sz="2400" b="1" dirty="0">
                <a:solidFill>
                  <a:srgbClr val="017F49"/>
                </a:solidFill>
                <a:latin typeface="Arial" panose="020B0604020202020204" pitchFamily="34" charset="0"/>
                <a:cs typeface="Arial" panose="020B0604020202020204" pitchFamily="34" charset="0"/>
              </a:rPr>
              <a:t>:</a:t>
            </a:r>
          </a:p>
          <a:p>
            <a:pPr algn="just"/>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Tiếp tục khẳng định quan điểm, đường lối đúng đắn và bản lĩnh chính trị vững vàng của Đảng Cộng sản Việt Nam trong đấu tranh bảo vệ chủ quyền biển, đảo của Tổ quốc; kiên quyết, kiên trì, tận dụng mọi thời cơ, lợi thế, bảo vệ vững chắc độc lập, chủ quyền, thống nhất, toàn vẹn lãnh thổ, giữ vững môi trường </a:t>
            </a:r>
            <a:r>
              <a:rPr lang="vi-VN" sz="2400" b="0" i="0" dirty="0">
                <a:solidFill>
                  <a:srgbClr val="FF0000"/>
                </a:solidFill>
                <a:effectLst/>
                <a:latin typeface="Arial" panose="020B0604020202020204" pitchFamily="34" charset="0"/>
                <a:cs typeface="Arial" panose="020B0604020202020204" pitchFamily="34" charset="0"/>
              </a:rPr>
              <a:t>hoà bình</a:t>
            </a:r>
            <a:r>
              <a:rPr lang="vi-VN" sz="2400" b="0" i="0" dirty="0">
                <a:solidFill>
                  <a:srgbClr val="242021"/>
                </a:solidFill>
                <a:effectLst/>
                <a:latin typeface="Arial" panose="020B0604020202020204" pitchFamily="34" charset="0"/>
                <a:cs typeface="Arial" panose="020B0604020202020204" pitchFamily="34" charset="0"/>
              </a:rPr>
              <a:t>, ổn định để xây dựng, phát triển đất nước.</a:t>
            </a:r>
            <a:endParaRPr lang="en-GB" sz="2400" b="0" i="0" dirty="0">
              <a:solidFill>
                <a:srgbClr val="242021"/>
              </a:solidFill>
              <a:effectLst/>
              <a:latin typeface="Arial" panose="020B0604020202020204" pitchFamily="34" charset="0"/>
              <a:cs typeface="Arial" panose="020B0604020202020204" pitchFamily="34" charset="0"/>
            </a:endParaRPr>
          </a:p>
          <a:p>
            <a:pPr algn="just"/>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61" name="image4.png">
            <a:extLst>
              <a:ext uri="{FF2B5EF4-FFF2-40B4-BE49-F238E27FC236}">
                <a16:creationId xmlns:a16="http://schemas.microsoft.com/office/drawing/2014/main" xmlns="" id="{CC33D303-0F59-5FC4-98C9-AAAB4D92A342}"/>
              </a:ext>
            </a:extLst>
          </p:cNvPr>
          <p:cNvPicPr>
            <a:picLocks noChangeAspect="1"/>
          </p:cNvPicPr>
          <p:nvPr/>
        </p:nvPicPr>
        <p:blipFill>
          <a:blip r:embed="rId7" cstate="print"/>
          <a:stretch>
            <a:fillRect/>
          </a:stretch>
        </p:blipFill>
        <p:spPr>
          <a:xfrm>
            <a:off x="172469" y="91793"/>
            <a:ext cx="625171" cy="612210"/>
          </a:xfrm>
          <a:prstGeom prst="rect">
            <a:avLst/>
          </a:prstGeom>
        </p:spPr>
      </p:pic>
      <p:grpSp>
        <p:nvGrpSpPr>
          <p:cNvPr id="62" name="Group 11">
            <a:extLst>
              <a:ext uri="{FF2B5EF4-FFF2-40B4-BE49-F238E27FC236}">
                <a16:creationId xmlns:a16="http://schemas.microsoft.com/office/drawing/2014/main" xmlns="" id="{068DDAF6-BB9F-9B05-45FB-FBA45F5FFAE6}"/>
              </a:ext>
            </a:extLst>
          </p:cNvPr>
          <p:cNvGrpSpPr>
            <a:grpSpLocks/>
          </p:cNvGrpSpPr>
          <p:nvPr/>
        </p:nvGrpSpPr>
        <p:grpSpPr bwMode="auto">
          <a:xfrm>
            <a:off x="881673" y="169211"/>
            <a:ext cx="625171" cy="541918"/>
            <a:chOff x="0" y="0"/>
            <a:chExt cx="666" cy="559"/>
          </a:xfrm>
        </p:grpSpPr>
        <p:sp>
          <p:nvSpPr>
            <p:cNvPr id="63" name="Freeform 12">
              <a:extLst>
                <a:ext uri="{FF2B5EF4-FFF2-40B4-BE49-F238E27FC236}">
                  <a16:creationId xmlns:a16="http://schemas.microsoft.com/office/drawing/2014/main" xmlns="" id="{8891DD52-2808-EA16-57BD-45E0C41E4D22}"/>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xmlns="" id="{F95C4EAE-868E-9124-16FF-9E5A1CAC017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82334BB5-A89F-28D1-54EA-10D531F675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xmlns="" id="{D00DFC62-E3CC-3697-E9FD-877DB29C3B6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xmlns="" id="{5F1F4C16-538E-59A5-0D75-D82A34C3B87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xmlns="" id="{9766C13F-EB12-762F-F3D4-E6A2D0B0197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xmlns="" id="{C52F04AD-E290-7189-75C7-001ACDD81EE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xmlns="" id="{DC92B55B-5F68-8C11-11A7-52B7DBC49E5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25" name="Oval 1024">
            <a:extLst>
              <a:ext uri="{FF2B5EF4-FFF2-40B4-BE49-F238E27FC236}">
                <a16:creationId xmlns:a16="http://schemas.microsoft.com/office/drawing/2014/main" xmlns="" id="{1646632B-E823-ED85-64F8-3E01B222248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26" name="Oval 1025">
            <a:extLst>
              <a:ext uri="{FF2B5EF4-FFF2-40B4-BE49-F238E27FC236}">
                <a16:creationId xmlns:a16="http://schemas.microsoft.com/office/drawing/2014/main" xmlns="" id="{450B3042-3616-74EF-E364-278E46F2E8F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27" name="Oval 1026">
            <a:extLst>
              <a:ext uri="{FF2B5EF4-FFF2-40B4-BE49-F238E27FC236}">
                <a16:creationId xmlns:a16="http://schemas.microsoft.com/office/drawing/2014/main" xmlns="" id="{C9D7F9F0-C836-F1B9-5926-C58C852E360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28" name="Oval 1027">
            <a:extLst>
              <a:ext uri="{FF2B5EF4-FFF2-40B4-BE49-F238E27FC236}">
                <a16:creationId xmlns:a16="http://schemas.microsoft.com/office/drawing/2014/main" xmlns="" id="{AA0E44A7-7044-247A-C11E-D64182FAE0D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29" name="Oval 1028">
            <a:extLst>
              <a:ext uri="{FF2B5EF4-FFF2-40B4-BE49-F238E27FC236}">
                <a16:creationId xmlns:a16="http://schemas.microsoft.com/office/drawing/2014/main" xmlns="" id="{7D60EB0F-6DA3-1B4A-4170-5520F07DB834}"/>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30" name="Oval 1029">
            <a:extLst>
              <a:ext uri="{FF2B5EF4-FFF2-40B4-BE49-F238E27FC236}">
                <a16:creationId xmlns:a16="http://schemas.microsoft.com/office/drawing/2014/main" xmlns="" id="{9F0C3D92-4DE5-ED0D-54E3-D540C2A410A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31" name="Oval 1030">
            <a:extLst>
              <a:ext uri="{FF2B5EF4-FFF2-40B4-BE49-F238E27FC236}">
                <a16:creationId xmlns:a16="http://schemas.microsoft.com/office/drawing/2014/main" xmlns="" id="{78A1F5DD-7FEB-6FB2-094C-46C76AEAEB0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2" name="Oval 1031">
            <a:extLst>
              <a:ext uri="{FF2B5EF4-FFF2-40B4-BE49-F238E27FC236}">
                <a16:creationId xmlns:a16="http://schemas.microsoft.com/office/drawing/2014/main" xmlns="" id="{7960846E-4B48-7B91-0D03-7F11808A9BA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3" name="Oval 1032">
            <a:extLst>
              <a:ext uri="{FF2B5EF4-FFF2-40B4-BE49-F238E27FC236}">
                <a16:creationId xmlns:a16="http://schemas.microsoft.com/office/drawing/2014/main" xmlns="" id="{6D2AA445-6C38-7315-A361-D6B156E4B94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4" name="Oval 1033">
            <a:extLst>
              <a:ext uri="{FF2B5EF4-FFF2-40B4-BE49-F238E27FC236}">
                <a16:creationId xmlns:a16="http://schemas.microsoft.com/office/drawing/2014/main" xmlns="" id="{499E239C-D532-8B8F-7206-BBE39F9835D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6" name="Arrow: Left 67">
            <a:hlinkClick r:id="rId9" action="ppaction://hlinksldjump"/>
            <a:extLst>
              <a:ext uri="{FF2B5EF4-FFF2-40B4-BE49-F238E27FC236}">
                <a16:creationId xmlns:a16="http://schemas.microsoft.com/office/drawing/2014/main" xmlns="" id="{60655FCE-B927-2A19-2817-1005F939C2C0}"/>
              </a:ext>
            </a:extLst>
          </p:cNvPr>
          <p:cNvSpPr/>
          <p:nvPr/>
        </p:nvSpPr>
        <p:spPr>
          <a:xfrm>
            <a:off x="172469" y="5872388"/>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Tree>
    <p:extLst>
      <p:ext uri="{BB962C8B-B14F-4D97-AF65-F5344CB8AC3E}">
        <p14:creationId xmlns:p14="http://schemas.microsoft.com/office/powerpoint/2010/main" val="27875389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1" fill="hold"/>
                                        <p:tgtEl>
                                          <p:spTgt spid="15"/>
                                        </p:tgtEl>
                                      </p:cBhvr>
                                    </p:cmd>
                                  </p:childTnLst>
                                </p:cTn>
                              </p:par>
                            </p:childTnLst>
                          </p:cTn>
                        </p:par>
                      </p:childTnLst>
                    </p:cTn>
                  </p:par>
                </p:childTnLst>
              </p:cTn>
              <p:nextCondLst>
                <p:cond evt="onClick" delay="0">
                  <p:tgtEl>
                    <p:spTgt spid="48"/>
                  </p:tgtEl>
                </p:cond>
              </p:nextCondLst>
            </p:seq>
            <p:audio>
              <p:cMediaNode vol="80000" numSld="999" showWhenStopped="0">
                <p:cTn id="31" fill="hold" display="0">
                  <p:stCondLst>
                    <p:cond delay="indefinite"/>
                  </p:stCondLst>
                  <p:endCondLst>
                    <p:cond evt="onStopAudio" delay="0">
                      <p:tgtEl>
                        <p:sldTgt/>
                      </p:tgtEl>
                    </p:cond>
                  </p:endCondLst>
                </p:cTn>
                <p:tgtEl>
                  <p:spTgt spid="15"/>
                </p:tgtEl>
              </p:cMediaNode>
            </p:audio>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5000"/>
                            </p:stCondLst>
                            <p:childTnLst>
                              <p:par>
                                <p:cTn id="50" presetID="1" presetClass="entr" presetSubtype="0" fill="hold" grpId="0" nodeType="afterEffect">
                                  <p:stCondLst>
                                    <p:cond delay="0"/>
                                  </p:stCondLst>
                                  <p:childTnLst>
                                    <p:set>
                                      <p:cBhvr>
                                        <p:cTn id="51"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7000"/>
                            </p:stCondLst>
                            <p:childTnLst>
                              <p:par>
                                <p:cTn id="56" presetID="1" presetClass="entr" presetSubtype="0" fill="hold" grpId="0" nodeType="afterEffect">
                                  <p:stCondLst>
                                    <p:cond delay="0"/>
                                  </p:stCondLst>
                                  <p:childTnLst>
                                    <p:set>
                                      <p:cBhvr>
                                        <p:cTn id="57" dur="1" fill="hold">
                                          <p:stCondLst>
                                            <p:cond delay="999"/>
                                          </p:stCondLst>
                                        </p:cTn>
                                        <p:tgtEl>
                                          <p:spTgt spid="102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8000"/>
                            </p:stCondLst>
                            <p:childTnLst>
                              <p:par>
                                <p:cTn id="59" presetID="1" presetClass="entr" presetSubtype="0" fill="hold" grpId="0" nodeType="afterEffect">
                                  <p:stCondLst>
                                    <p:cond delay="0"/>
                                  </p:stCondLst>
                                  <p:childTnLst>
                                    <p:set>
                                      <p:cBhvr>
                                        <p:cTn id="60" dur="1" fill="hold">
                                          <p:stCondLst>
                                            <p:cond delay="999"/>
                                          </p:stCondLst>
                                        </p:cTn>
                                        <p:tgtEl>
                                          <p:spTgt spid="102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9000"/>
                            </p:stCondLst>
                            <p:childTnLst>
                              <p:par>
                                <p:cTn id="62" presetID="1" presetClass="entr" presetSubtype="0" fill="hold" grpId="0" nodeType="afterEffect">
                                  <p:stCondLst>
                                    <p:cond delay="0"/>
                                  </p:stCondLst>
                                  <p:childTnLst>
                                    <p:set>
                                      <p:cBhvr>
                                        <p:cTn id="63" dur="1" fill="hold">
                                          <p:stCondLst>
                                            <p:cond delay="999"/>
                                          </p:stCondLst>
                                        </p:cTn>
                                        <p:tgtEl>
                                          <p:spTgt spid="102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999"/>
                                          </p:stCondLst>
                                        </p:cTn>
                                        <p:tgtEl>
                                          <p:spTgt spid="103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1000"/>
                            </p:stCondLst>
                            <p:childTnLst>
                              <p:par>
                                <p:cTn id="68" presetID="1" presetClass="entr" presetSubtype="0" fill="hold" grpId="0" nodeType="afterEffect">
                                  <p:stCondLst>
                                    <p:cond delay="0"/>
                                  </p:stCondLst>
                                  <p:childTnLst>
                                    <p:set>
                                      <p:cBhvr>
                                        <p:cTn id="69" dur="1" fill="hold">
                                          <p:stCondLst>
                                            <p:cond delay="999"/>
                                          </p:stCondLst>
                                        </p:cTn>
                                        <p:tgtEl>
                                          <p:spTgt spid="103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2000"/>
                            </p:stCondLst>
                            <p:childTnLst>
                              <p:par>
                                <p:cTn id="71" presetID="1" presetClass="entr" presetSubtype="0" fill="hold" grpId="0" nodeType="afterEffect">
                                  <p:stCondLst>
                                    <p:cond delay="0"/>
                                  </p:stCondLst>
                                  <p:childTnLst>
                                    <p:set>
                                      <p:cBhvr>
                                        <p:cTn id="72"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3000"/>
                            </p:stCondLst>
                            <p:childTnLst>
                              <p:par>
                                <p:cTn id="74" presetID="1" presetClass="entr" presetSubtype="0" fill="hold" grpId="0" nodeType="afterEffect">
                                  <p:stCondLst>
                                    <p:cond delay="0"/>
                                  </p:stCondLst>
                                  <p:childTnLst>
                                    <p:set>
                                      <p:cBhvr>
                                        <p:cTn id="75" dur="1" fill="hold">
                                          <p:stCondLst>
                                            <p:cond delay="999"/>
                                          </p:stCondLst>
                                        </p:cTn>
                                        <p:tgtEl>
                                          <p:spTgt spid="103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4000"/>
                            </p:stCondLst>
                            <p:childTnLst>
                              <p:par>
                                <p:cTn id="77" presetID="1" presetClass="entr" presetSubtype="0" fill="hold" grpId="0" nodeType="afterEffect">
                                  <p:stCondLst>
                                    <p:cond delay="0"/>
                                  </p:stCondLst>
                                  <p:childTnLst>
                                    <p:set>
                                      <p:cBhvr>
                                        <p:cTn id="78"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59" grpId="0" animBg="1"/>
      <p:bldP spid="60" grpId="0" animBg="1"/>
      <p:bldP spid="12" grpId="0" animBg="1"/>
      <p:bldP spid="14" grpId="0" animBg="1"/>
      <p:bldP spid="51" grpId="0" animBg="1"/>
      <p:bldP spid="6" grpId="0" animBg="1"/>
      <p:bldP spid="7" grpId="0" animBg="1"/>
      <p:bldP spid="8" grpId="0" animBg="1"/>
      <p:bldP spid="9" grpId="0" animBg="1"/>
      <p:bldP spid="10" grpId="0" animBg="1"/>
      <p:bldP spid="1025" grpId="0" animBg="1"/>
      <p:bldP spid="1026" grpId="0" animBg="1"/>
      <p:bldP spid="1027" grpId="0" animBg="1"/>
      <p:bldP spid="1028" grpId="0" animBg="1"/>
      <p:bldP spid="1029" grpId="0" animBg="1"/>
      <p:bldP spid="1030" grpId="0" animBg="1"/>
      <p:bldP spid="1031" grpId="0" animBg="1"/>
      <p:bldP spid="1032" grpId="0" animBg="1"/>
      <p:bldP spid="1033" grpId="0" animBg="1"/>
      <p:bldP spid="103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951892" y="813551"/>
            <a:ext cx="8590086" cy="1021824"/>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3016369" y="893082"/>
            <a:ext cx="6159261" cy="830997"/>
          </a:xfrm>
          <a:prstGeom prst="rect">
            <a:avLst/>
          </a:prstGeom>
          <a:noFill/>
        </p:spPr>
        <p:txBody>
          <a:bodyPr wrap="square" rtlCol="0">
            <a:spAutoFit/>
          </a:bodyPr>
          <a:lstStyle/>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quyết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p>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gò</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bó</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phụ</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thuộc</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166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473546" y="1927846"/>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xmlns="" id="{3BD932CE-B13C-A117-FA45-A4039F50FA19}"/>
              </a:ext>
            </a:extLst>
          </p:cNvPr>
          <p:cNvSpPr/>
          <p:nvPr/>
        </p:nvSpPr>
        <p:spPr>
          <a:xfrm>
            <a:off x="4982795" y="250810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xmlns="" id="{938D76D6-BC0D-E1BA-D34A-99F9DFC23BB6}"/>
              </a:ext>
            </a:extLst>
          </p:cNvPr>
          <p:cNvSpPr/>
          <p:nvPr/>
        </p:nvSpPr>
        <p:spPr>
          <a:xfrm>
            <a:off x="5788998" y="250810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xmlns="" id="{EAADF832-9AF2-BD7D-1A63-803A9082FFBF}"/>
              </a:ext>
            </a:extLst>
          </p:cNvPr>
          <p:cNvSpPr/>
          <p:nvPr/>
        </p:nvSpPr>
        <p:spPr>
          <a:xfrm>
            <a:off x="3359795" y="2505753"/>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xmlns="" id="{28CA83EA-32C9-2FD8-7865-10963E75AA15}"/>
              </a:ext>
            </a:extLst>
          </p:cNvPr>
          <p:cNvSpPr/>
          <p:nvPr/>
        </p:nvSpPr>
        <p:spPr>
          <a:xfrm>
            <a:off x="6607495" y="250471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xmlns="" id="{68176C22-46A3-7B59-5460-E338C1A26C4C}"/>
              </a:ext>
            </a:extLst>
          </p:cNvPr>
          <p:cNvSpPr/>
          <p:nvPr/>
        </p:nvSpPr>
        <p:spPr>
          <a:xfrm>
            <a:off x="4165483" y="250810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xmlns="" id="{374B2023-FF37-9AE1-2CB0-DB27B6FB4EA4}"/>
              </a:ext>
            </a:extLst>
          </p:cNvPr>
          <p:cNvSpPr/>
          <p:nvPr/>
        </p:nvSpPr>
        <p:spPr>
          <a:xfrm>
            <a:off x="5044396" y="256969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56" name="Rectangle 55">
            <a:extLst>
              <a:ext uri="{FF2B5EF4-FFF2-40B4-BE49-F238E27FC236}">
                <a16:creationId xmlns:a16="http://schemas.microsoft.com/office/drawing/2014/main" xmlns="" id="{67EC20DD-02FB-8151-877B-2D53AAEF884E}"/>
              </a:ext>
            </a:extLst>
          </p:cNvPr>
          <p:cNvSpPr/>
          <p:nvPr/>
        </p:nvSpPr>
        <p:spPr>
          <a:xfrm>
            <a:off x="5846945" y="25656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xmlns="" id="{C1C08036-D90F-A019-49A3-FCA9E0CD5BC8}"/>
              </a:ext>
            </a:extLst>
          </p:cNvPr>
          <p:cNvSpPr/>
          <p:nvPr/>
        </p:nvSpPr>
        <p:spPr>
          <a:xfrm>
            <a:off x="3430448" y="2567351"/>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S</a:t>
            </a:r>
            <a:endParaRPr lang="en-US" sz="4000" b="1" dirty="0">
              <a:solidFill>
                <a:srgbClr val="FF0000"/>
              </a:solidFill>
              <a:latin typeface="UTM Avo" panose="02040603050506020204" pitchFamily="18" charset="0"/>
            </a:endParaRPr>
          </a:p>
        </p:txBody>
      </p:sp>
      <p:sp>
        <p:nvSpPr>
          <p:cNvPr id="59" name="Rectangle 58">
            <a:extLst>
              <a:ext uri="{FF2B5EF4-FFF2-40B4-BE49-F238E27FC236}">
                <a16:creationId xmlns:a16="http://schemas.microsoft.com/office/drawing/2014/main" xmlns="" id="{27449AFD-2492-CCC5-B1FE-6CFC46CDF5DE}"/>
              </a:ext>
            </a:extLst>
          </p:cNvPr>
          <p:cNvSpPr/>
          <p:nvPr/>
        </p:nvSpPr>
        <p:spPr>
          <a:xfrm>
            <a:off x="6678496" y="256631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
        <p:nvSpPr>
          <p:cNvPr id="60" name="Rectangle 59">
            <a:extLst>
              <a:ext uri="{FF2B5EF4-FFF2-40B4-BE49-F238E27FC236}">
                <a16:creationId xmlns:a16="http://schemas.microsoft.com/office/drawing/2014/main" xmlns="" id="{1F017F13-725B-C7E0-72AC-D281CFC76CA8}"/>
              </a:ext>
            </a:extLst>
          </p:cNvPr>
          <p:cNvSpPr/>
          <p:nvPr/>
        </p:nvSpPr>
        <p:spPr>
          <a:xfrm>
            <a:off x="4229179" y="256969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Á</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xmlns="" id="{2787A4A9-43D1-C6DD-7B6F-93118C6F43A7}"/>
              </a:ext>
            </a:extLst>
          </p:cNvPr>
          <p:cNvSpPr/>
          <p:nvPr/>
        </p:nvSpPr>
        <p:spPr>
          <a:xfrm>
            <a:off x="5669451" y="0"/>
            <a:ext cx="1175191"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6</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Rectangle 15">
            <a:extLst>
              <a:ext uri="{FF2B5EF4-FFF2-40B4-BE49-F238E27FC236}">
                <a16:creationId xmlns:a16="http://schemas.microsoft.com/office/drawing/2014/main" xmlns="" id="{85C42F4C-C0D6-41FD-8092-106EDE6438C9}"/>
              </a:ext>
            </a:extLst>
          </p:cNvPr>
          <p:cNvSpPr/>
          <p:nvPr/>
        </p:nvSpPr>
        <p:spPr>
          <a:xfrm>
            <a:off x="7412668" y="250663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7" name="Rectangle 16">
            <a:extLst>
              <a:ext uri="{FF2B5EF4-FFF2-40B4-BE49-F238E27FC236}">
                <a16:creationId xmlns:a16="http://schemas.microsoft.com/office/drawing/2014/main" xmlns="" id="{1E2D3C56-22CA-F3DD-75F2-C1178EE80728}"/>
              </a:ext>
            </a:extLst>
          </p:cNvPr>
          <p:cNvSpPr/>
          <p:nvPr/>
        </p:nvSpPr>
        <p:spPr>
          <a:xfrm>
            <a:off x="8201619" y="249800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9" name="Rectangle 18">
            <a:extLst>
              <a:ext uri="{FF2B5EF4-FFF2-40B4-BE49-F238E27FC236}">
                <a16:creationId xmlns:a16="http://schemas.microsoft.com/office/drawing/2014/main" xmlns="" id="{4C91248E-1A7C-78E7-7CD7-F2EE3A9D9B1B}"/>
              </a:ext>
            </a:extLst>
          </p:cNvPr>
          <p:cNvSpPr/>
          <p:nvPr/>
        </p:nvSpPr>
        <p:spPr>
          <a:xfrm>
            <a:off x="7474269" y="256823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Ạ</a:t>
            </a:r>
            <a:endParaRPr lang="en-US" sz="4000" b="1" dirty="0">
              <a:solidFill>
                <a:schemeClr val="tx1"/>
              </a:solidFill>
              <a:latin typeface="UTM Avo" panose="02040603050506020204" pitchFamily="18" charset="0"/>
            </a:endParaRPr>
          </a:p>
        </p:txBody>
      </p:sp>
      <p:sp>
        <p:nvSpPr>
          <p:cNvPr id="20" name="Rectangle 19">
            <a:extLst>
              <a:ext uri="{FF2B5EF4-FFF2-40B4-BE49-F238E27FC236}">
                <a16:creationId xmlns:a16="http://schemas.microsoft.com/office/drawing/2014/main" xmlns="" id="{2A72F6A4-EE8C-7562-CE46-B40C500B2CFB}"/>
              </a:ext>
            </a:extLst>
          </p:cNvPr>
          <p:cNvSpPr/>
          <p:nvPr/>
        </p:nvSpPr>
        <p:spPr>
          <a:xfrm>
            <a:off x="8259566" y="255560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O</a:t>
            </a:r>
          </a:p>
        </p:txBody>
      </p:sp>
      <p:sp>
        <p:nvSpPr>
          <p:cNvPr id="51" name="TextBox 50">
            <a:extLst>
              <a:ext uri="{FF2B5EF4-FFF2-40B4-BE49-F238E27FC236}">
                <a16:creationId xmlns:a16="http://schemas.microsoft.com/office/drawing/2014/main" xmlns="" id="{4F0A437F-8F33-ADD2-09C7-40E3440F8F04}"/>
              </a:ext>
            </a:extLst>
          </p:cNvPr>
          <p:cNvSpPr txBox="1"/>
          <p:nvPr/>
        </p:nvSpPr>
        <p:spPr>
          <a:xfrm>
            <a:off x="923192" y="3336915"/>
            <a:ext cx="10488815" cy="2677656"/>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a:t>
            </a:r>
            <a:r>
              <a:rPr lang="en-GB" sz="2400" dirty="0">
                <a:solidFill>
                  <a:srgbClr val="00B050"/>
                </a:solidFill>
                <a:latin typeface="Arial" panose="020B0604020202020204" pitchFamily="34" charset="0"/>
                <a:cs typeface="Arial" panose="020B0604020202020204" pitchFamily="34" charset="0"/>
              </a:rPr>
              <a:t>III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a:t>
            </a:r>
          </a:p>
          <a:p>
            <a:pPr algn="just"/>
            <a:r>
              <a:rPr lang="en-GB" sz="2400" b="0" i="0" dirty="0">
                <a:solidFill>
                  <a:srgbClr val="242021"/>
                </a:solidFill>
                <a:effectLst/>
                <a:latin typeface="Arial" panose="020B0604020202020204" pitchFamily="34" charset="0"/>
                <a:cs typeface="Arial" panose="020B0604020202020204" pitchFamily="34" charset="0"/>
              </a:rPr>
              <a:t>“</a:t>
            </a:r>
            <a:r>
              <a:rPr lang="en-GB" sz="2400" b="1" dirty="0">
                <a:solidFill>
                  <a:srgbClr val="017F49"/>
                </a:solidFill>
                <a:latin typeface="Arial" panose="020B0604020202020204" pitchFamily="34" charset="0"/>
                <a:cs typeface="Arial" panose="020B0604020202020204" pitchFamily="34" charset="0"/>
              </a:rPr>
              <a:t>2. </a:t>
            </a:r>
            <a:r>
              <a:rPr lang="en-GB" sz="2400" b="1" i="0" dirty="0" err="1">
                <a:solidFill>
                  <a:srgbClr val="017F49"/>
                </a:solidFill>
                <a:effectLst/>
                <a:latin typeface="Arial" panose="020B0604020202020204" pitchFamily="34" charset="0"/>
                <a:cs typeface="Arial" panose="020B0604020202020204" pitchFamily="34" charset="0"/>
              </a:rPr>
              <a:t>Một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số</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nét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chính</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về</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nghệ</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thuật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đấu</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tranh</a:t>
            </a:r>
            <a:endParaRPr lang="en-GB" sz="2400" dirty="0">
              <a:solidFill>
                <a:srgbClr val="242021"/>
              </a:solidFill>
              <a:latin typeface="Arial" panose="020B0604020202020204" pitchFamily="34" charset="0"/>
              <a:cs typeface="Arial" panose="020B0604020202020204" pitchFamily="34" charset="0"/>
            </a:endParaRPr>
          </a:p>
          <a:p>
            <a:pPr algn="just"/>
            <a:r>
              <a:rPr lang="vi-VN" sz="2400" b="0" i="0" dirty="0">
                <a:solidFill>
                  <a:srgbClr val="242021"/>
                </a:solidFill>
                <a:effectLst/>
                <a:latin typeface="Arial" panose="020B0604020202020204" pitchFamily="34" charset="0"/>
                <a:cs typeface="Arial" panose="020B0604020202020204" pitchFamily="34" charset="0"/>
              </a:rPr>
              <a:t>– Chủ động dự báo, nắm chắc tình hình, hoạt động của đối phương; quán triệt tư tưởng chiến lược: kiên quyết, kiên trì, kiên định về nguyên tắc đồng thời vận dụng cách thức, phương pháp đấu tranh linh hoạt, </a:t>
            </a:r>
            <a:r>
              <a:rPr lang="vi-VN" sz="2400" b="0" i="0" dirty="0">
                <a:solidFill>
                  <a:srgbClr val="FF0000"/>
                </a:solidFill>
                <a:effectLst/>
                <a:latin typeface="Arial" panose="020B0604020202020204" pitchFamily="34" charset="0"/>
                <a:cs typeface="Arial" panose="020B0604020202020204" pitchFamily="34" charset="0"/>
              </a:rPr>
              <a:t>sáng tạo</a:t>
            </a:r>
            <a:r>
              <a:rPr lang="vi-VN" sz="2400" b="0" i="0" dirty="0">
                <a:solidFill>
                  <a:srgbClr val="242021"/>
                </a:solidFill>
                <a:effectLst/>
                <a:latin typeface="Arial" panose="020B0604020202020204" pitchFamily="34" charset="0"/>
                <a:cs typeface="Arial" panose="020B0604020202020204" pitchFamily="34" charset="0"/>
              </a:rPr>
              <a:t>, phù hợp trong đấu tranh bảo vệ chủ quyền biển, đảo của Tổ quốc.</a:t>
            </a:r>
            <a:endParaRPr lang="en-GB" sz="2400" b="0" i="0" dirty="0">
              <a:solidFill>
                <a:srgbClr val="242021"/>
              </a:solidFill>
              <a:effectLst/>
              <a:latin typeface="Arial" panose="020B0604020202020204" pitchFamily="34" charset="0"/>
              <a:cs typeface="Arial" panose="020B0604020202020204" pitchFamily="34" charset="0"/>
            </a:endParaRPr>
          </a:p>
          <a:p>
            <a:pPr algn="just"/>
            <a:r>
              <a:rPr lang="en-GB" sz="2400" dirty="0">
                <a:solidFill>
                  <a:srgbClr val="242021"/>
                </a:solidFill>
                <a:latin typeface="Arial" panose="020B0604020202020204" pitchFamily="34" charset="0"/>
                <a:cs typeface="Arial" panose="020B0604020202020204" pitchFamily="34" charset="0"/>
              </a:rPr>
              <a:t>-....</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61" name="image4.png">
            <a:extLst>
              <a:ext uri="{FF2B5EF4-FFF2-40B4-BE49-F238E27FC236}">
                <a16:creationId xmlns:a16="http://schemas.microsoft.com/office/drawing/2014/main" xmlns="" id="{91BFD6E6-A242-5C31-68B4-F0EC9B2DD0BF}"/>
              </a:ext>
            </a:extLst>
          </p:cNvPr>
          <p:cNvPicPr>
            <a:picLocks noChangeAspect="1"/>
          </p:cNvPicPr>
          <p:nvPr/>
        </p:nvPicPr>
        <p:blipFill>
          <a:blip r:embed="rId7" cstate="print"/>
          <a:stretch>
            <a:fillRect/>
          </a:stretch>
        </p:blipFill>
        <p:spPr>
          <a:xfrm>
            <a:off x="172469" y="91793"/>
            <a:ext cx="625171" cy="612210"/>
          </a:xfrm>
          <a:prstGeom prst="rect">
            <a:avLst/>
          </a:prstGeom>
        </p:spPr>
      </p:pic>
      <p:grpSp>
        <p:nvGrpSpPr>
          <p:cNvPr id="62" name="Group 11">
            <a:extLst>
              <a:ext uri="{FF2B5EF4-FFF2-40B4-BE49-F238E27FC236}">
                <a16:creationId xmlns:a16="http://schemas.microsoft.com/office/drawing/2014/main" xmlns="" id="{5D3336C2-FCB1-2A24-6372-9E39FFF31390}"/>
              </a:ext>
            </a:extLst>
          </p:cNvPr>
          <p:cNvGrpSpPr>
            <a:grpSpLocks/>
          </p:cNvGrpSpPr>
          <p:nvPr/>
        </p:nvGrpSpPr>
        <p:grpSpPr bwMode="auto">
          <a:xfrm>
            <a:off x="881673" y="169211"/>
            <a:ext cx="625171" cy="541918"/>
            <a:chOff x="0" y="0"/>
            <a:chExt cx="666" cy="559"/>
          </a:xfrm>
        </p:grpSpPr>
        <p:sp>
          <p:nvSpPr>
            <p:cNvPr id="63" name="Freeform 12">
              <a:extLst>
                <a:ext uri="{FF2B5EF4-FFF2-40B4-BE49-F238E27FC236}">
                  <a16:creationId xmlns:a16="http://schemas.microsoft.com/office/drawing/2014/main" xmlns="" id="{DFBB42DA-0745-F755-A775-2901CCF1F4D2}"/>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xmlns="" id="{7C23949D-3AF6-7682-5541-42C9106459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DBFDB007-8C67-7A77-11BF-F860C6EF493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xmlns="" id="{A736ACF3-2A4A-6B93-A6CB-D6F2DC1942D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xmlns="" id="{1FD75D90-C31C-9DD3-19B3-1C35C52D67A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xmlns="" id="{37CA6338-D492-38A5-96ED-E175BD45E8A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xmlns="" id="{65F52025-74D7-042C-5652-3672A57F512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xmlns="" id="{0C5F2BF5-3E2E-2A17-05DF-AA3A5D8505D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25" name="Oval 1024">
            <a:extLst>
              <a:ext uri="{FF2B5EF4-FFF2-40B4-BE49-F238E27FC236}">
                <a16:creationId xmlns:a16="http://schemas.microsoft.com/office/drawing/2014/main" xmlns="" id="{ED7AF584-06CF-79D9-37AF-1F248962E77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26" name="Oval 1025">
            <a:extLst>
              <a:ext uri="{FF2B5EF4-FFF2-40B4-BE49-F238E27FC236}">
                <a16:creationId xmlns:a16="http://schemas.microsoft.com/office/drawing/2014/main" xmlns="" id="{7A7A6C10-F523-D1B7-0D55-BE7A62FC624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27" name="Oval 1026">
            <a:extLst>
              <a:ext uri="{FF2B5EF4-FFF2-40B4-BE49-F238E27FC236}">
                <a16:creationId xmlns:a16="http://schemas.microsoft.com/office/drawing/2014/main" xmlns="" id="{56544E47-FD24-E4AA-788E-EC4D61C472F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28" name="Oval 1027">
            <a:extLst>
              <a:ext uri="{FF2B5EF4-FFF2-40B4-BE49-F238E27FC236}">
                <a16:creationId xmlns:a16="http://schemas.microsoft.com/office/drawing/2014/main" xmlns="" id="{666000AB-506E-78AD-0779-9F2A2D5DA0D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29" name="Oval 1028">
            <a:extLst>
              <a:ext uri="{FF2B5EF4-FFF2-40B4-BE49-F238E27FC236}">
                <a16:creationId xmlns:a16="http://schemas.microsoft.com/office/drawing/2014/main" xmlns="" id="{2D854858-DAD1-548C-75AE-F78168CED68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30" name="Oval 1029">
            <a:extLst>
              <a:ext uri="{FF2B5EF4-FFF2-40B4-BE49-F238E27FC236}">
                <a16:creationId xmlns:a16="http://schemas.microsoft.com/office/drawing/2014/main" xmlns="" id="{90A6EE9A-F0F9-13EF-741C-CA71BFA2AA1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31" name="Oval 1030">
            <a:extLst>
              <a:ext uri="{FF2B5EF4-FFF2-40B4-BE49-F238E27FC236}">
                <a16:creationId xmlns:a16="http://schemas.microsoft.com/office/drawing/2014/main" xmlns="" id="{B2C956D5-F973-21E8-AEBA-B5B8F8977A8F}"/>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2" name="Oval 1031">
            <a:extLst>
              <a:ext uri="{FF2B5EF4-FFF2-40B4-BE49-F238E27FC236}">
                <a16:creationId xmlns:a16="http://schemas.microsoft.com/office/drawing/2014/main" xmlns="" id="{8765DA4A-FEFA-7C05-222B-C05DCD8A06A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3" name="Oval 1032">
            <a:extLst>
              <a:ext uri="{FF2B5EF4-FFF2-40B4-BE49-F238E27FC236}">
                <a16:creationId xmlns:a16="http://schemas.microsoft.com/office/drawing/2014/main" xmlns="" id="{2D08E453-D961-8F04-402F-CDB627FF11EB}"/>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4" name="Oval 1033">
            <a:extLst>
              <a:ext uri="{FF2B5EF4-FFF2-40B4-BE49-F238E27FC236}">
                <a16:creationId xmlns:a16="http://schemas.microsoft.com/office/drawing/2014/main" xmlns="" id="{085C633D-09A7-6FDC-9C32-D990CCCFB91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 name="Arrow: Left 67">
            <a:hlinkClick r:id="rId9" action="ppaction://hlinksldjump"/>
            <a:extLst>
              <a:ext uri="{FF2B5EF4-FFF2-40B4-BE49-F238E27FC236}">
                <a16:creationId xmlns:a16="http://schemas.microsoft.com/office/drawing/2014/main" xmlns="" id="{4A650E40-7BBA-85AD-2132-1F47E8F6D4E1}"/>
              </a:ext>
            </a:extLst>
          </p:cNvPr>
          <p:cNvSpPr/>
          <p:nvPr/>
        </p:nvSpPr>
        <p:spPr>
          <a:xfrm>
            <a:off x="172469" y="6053539"/>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Tree>
    <p:extLst>
      <p:ext uri="{BB962C8B-B14F-4D97-AF65-F5344CB8AC3E}">
        <p14:creationId xmlns:p14="http://schemas.microsoft.com/office/powerpoint/2010/main" val="20203682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1" fill="hold"/>
                                        <p:tgtEl>
                                          <p:spTgt spid="15"/>
                                        </p:tgtEl>
                                      </p:cBhvr>
                                    </p:cmd>
                                  </p:childTnLst>
                                </p:cTn>
                              </p:par>
                            </p:childTnLst>
                          </p:cTn>
                        </p:par>
                      </p:childTnLst>
                    </p:cTn>
                  </p:par>
                </p:childTnLst>
              </p:cTn>
              <p:nextCondLst>
                <p:cond evt="onClick" delay="0">
                  <p:tgtEl>
                    <p:spTgt spid="48"/>
                  </p:tgtEl>
                </p:cond>
              </p:nextCondLst>
            </p:seq>
            <p:audio>
              <p:cMediaNode vol="80000" numSld="999" showWhenStopped="0">
                <p:cTn id="31" fill="hold" display="0">
                  <p:stCondLst>
                    <p:cond delay="indefinite"/>
                  </p:stCondLst>
                  <p:endCondLst>
                    <p:cond evt="onStopAudio" delay="0">
                      <p:tgtEl>
                        <p:sldTgt/>
                      </p:tgtEl>
                    </p:cond>
                  </p:endCondLst>
                </p:cTn>
                <p:tgtEl>
                  <p:spTgt spid="15"/>
                </p:tgtEl>
              </p:cMediaNode>
            </p:audio>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5000"/>
                            </p:stCondLst>
                            <p:childTnLst>
                              <p:par>
                                <p:cTn id="50" presetID="1" presetClass="entr" presetSubtype="0" fill="hold" grpId="0" nodeType="afterEffect">
                                  <p:stCondLst>
                                    <p:cond delay="0"/>
                                  </p:stCondLst>
                                  <p:childTnLst>
                                    <p:set>
                                      <p:cBhvr>
                                        <p:cTn id="51"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7000"/>
                            </p:stCondLst>
                            <p:childTnLst>
                              <p:par>
                                <p:cTn id="56" presetID="1" presetClass="entr" presetSubtype="0" fill="hold" grpId="0" nodeType="afterEffect">
                                  <p:stCondLst>
                                    <p:cond delay="0"/>
                                  </p:stCondLst>
                                  <p:childTnLst>
                                    <p:set>
                                      <p:cBhvr>
                                        <p:cTn id="57" dur="1" fill="hold">
                                          <p:stCondLst>
                                            <p:cond delay="999"/>
                                          </p:stCondLst>
                                        </p:cTn>
                                        <p:tgtEl>
                                          <p:spTgt spid="102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8000"/>
                            </p:stCondLst>
                            <p:childTnLst>
                              <p:par>
                                <p:cTn id="59" presetID="1" presetClass="entr" presetSubtype="0" fill="hold" grpId="0" nodeType="afterEffect">
                                  <p:stCondLst>
                                    <p:cond delay="0"/>
                                  </p:stCondLst>
                                  <p:childTnLst>
                                    <p:set>
                                      <p:cBhvr>
                                        <p:cTn id="60" dur="1" fill="hold">
                                          <p:stCondLst>
                                            <p:cond delay="999"/>
                                          </p:stCondLst>
                                        </p:cTn>
                                        <p:tgtEl>
                                          <p:spTgt spid="102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9000"/>
                            </p:stCondLst>
                            <p:childTnLst>
                              <p:par>
                                <p:cTn id="62" presetID="1" presetClass="entr" presetSubtype="0" fill="hold" grpId="0" nodeType="afterEffect">
                                  <p:stCondLst>
                                    <p:cond delay="0"/>
                                  </p:stCondLst>
                                  <p:childTnLst>
                                    <p:set>
                                      <p:cBhvr>
                                        <p:cTn id="63" dur="1" fill="hold">
                                          <p:stCondLst>
                                            <p:cond delay="999"/>
                                          </p:stCondLst>
                                        </p:cTn>
                                        <p:tgtEl>
                                          <p:spTgt spid="102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999"/>
                                          </p:stCondLst>
                                        </p:cTn>
                                        <p:tgtEl>
                                          <p:spTgt spid="103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1000"/>
                            </p:stCondLst>
                            <p:childTnLst>
                              <p:par>
                                <p:cTn id="68" presetID="1" presetClass="entr" presetSubtype="0" fill="hold" grpId="0" nodeType="afterEffect">
                                  <p:stCondLst>
                                    <p:cond delay="0"/>
                                  </p:stCondLst>
                                  <p:childTnLst>
                                    <p:set>
                                      <p:cBhvr>
                                        <p:cTn id="69" dur="1" fill="hold">
                                          <p:stCondLst>
                                            <p:cond delay="999"/>
                                          </p:stCondLst>
                                        </p:cTn>
                                        <p:tgtEl>
                                          <p:spTgt spid="103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2000"/>
                            </p:stCondLst>
                            <p:childTnLst>
                              <p:par>
                                <p:cTn id="71" presetID="1" presetClass="entr" presetSubtype="0" fill="hold" grpId="0" nodeType="afterEffect">
                                  <p:stCondLst>
                                    <p:cond delay="0"/>
                                  </p:stCondLst>
                                  <p:childTnLst>
                                    <p:set>
                                      <p:cBhvr>
                                        <p:cTn id="72"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3000"/>
                            </p:stCondLst>
                            <p:childTnLst>
                              <p:par>
                                <p:cTn id="74" presetID="1" presetClass="entr" presetSubtype="0" fill="hold" grpId="0" nodeType="afterEffect">
                                  <p:stCondLst>
                                    <p:cond delay="0"/>
                                  </p:stCondLst>
                                  <p:childTnLst>
                                    <p:set>
                                      <p:cBhvr>
                                        <p:cTn id="75" dur="1" fill="hold">
                                          <p:stCondLst>
                                            <p:cond delay="999"/>
                                          </p:stCondLst>
                                        </p:cTn>
                                        <p:tgtEl>
                                          <p:spTgt spid="103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4000"/>
                            </p:stCondLst>
                            <p:childTnLst>
                              <p:par>
                                <p:cTn id="77" presetID="1" presetClass="entr" presetSubtype="0" fill="hold" grpId="0" nodeType="afterEffect">
                                  <p:stCondLst>
                                    <p:cond delay="0"/>
                                  </p:stCondLst>
                                  <p:childTnLst>
                                    <p:set>
                                      <p:cBhvr>
                                        <p:cTn id="78"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59" grpId="0" animBg="1"/>
      <p:bldP spid="60" grpId="0" animBg="1"/>
      <p:bldP spid="19" grpId="0" animBg="1"/>
      <p:bldP spid="20" grpId="0" animBg="1"/>
      <p:bldP spid="51" grpId="0" animBg="1"/>
      <p:bldP spid="6" grpId="0" animBg="1"/>
      <p:bldP spid="7" grpId="0" animBg="1"/>
      <p:bldP spid="8" grpId="0" animBg="1"/>
      <p:bldP spid="9" grpId="0" animBg="1"/>
      <p:bldP spid="10" grpId="0" animBg="1"/>
      <p:bldP spid="1025" grpId="0" animBg="1"/>
      <p:bldP spid="1026" grpId="0" animBg="1"/>
      <p:bldP spid="1027" grpId="0" animBg="1"/>
      <p:bldP spid="1028" grpId="0" animBg="1"/>
      <p:bldP spid="1029" grpId="0" animBg="1"/>
      <p:bldP spid="1030" grpId="0" animBg="1"/>
      <p:bldP spid="1031" grpId="0" animBg="1"/>
      <p:bldP spid="1032" grpId="0" animBg="1"/>
      <p:bldP spid="1033" grpId="0" animBg="1"/>
      <p:bldP spid="103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xmlns="" id="{DBE5FA2F-F80D-4A69-8C80-36D7B84F0267}"/>
              </a:ext>
            </a:extLst>
          </p:cNvPr>
          <p:cNvPicPr>
            <a:picLocks noChangeAspect="1"/>
          </p:cNvPicPr>
          <p:nvPr/>
        </p:nvPicPr>
        <p:blipFill>
          <a:blip r:embed="rId4"/>
          <a:stretch>
            <a:fillRect/>
          </a:stretch>
        </p:blipFill>
        <p:spPr>
          <a:xfrm>
            <a:off x="1431266" y="903165"/>
            <a:ext cx="10301931" cy="3274199"/>
          </a:xfrm>
          <a:prstGeom prst="rect">
            <a:avLst/>
          </a:prstGeom>
          <a:ln>
            <a:solidFill>
              <a:srgbClr val="00B050"/>
            </a:solidFill>
          </a:ln>
        </p:spPr>
      </p:pic>
      <p:sp>
        <p:nvSpPr>
          <p:cNvPr id="8" name="TextBox 7">
            <a:extLst>
              <a:ext uri="{FF2B5EF4-FFF2-40B4-BE49-F238E27FC236}">
                <a16:creationId xmlns:a16="http://schemas.microsoft.com/office/drawing/2014/main" xmlns="" id="{076AFC1D-F282-4501-BE00-2C28BD2AE28D}"/>
              </a:ext>
            </a:extLst>
          </p:cNvPr>
          <p:cNvSpPr txBox="1"/>
          <p:nvPr/>
        </p:nvSpPr>
        <p:spPr>
          <a:xfrm>
            <a:off x="317635" y="4359641"/>
            <a:ext cx="11415562" cy="2400657"/>
          </a:xfrm>
          <a:prstGeom prst="rect">
            <a:avLst/>
          </a:prstGeom>
          <a:noFill/>
          <a:ln>
            <a:solidFill>
              <a:srgbClr val="00B050"/>
            </a:solidFill>
          </a:ln>
        </p:spPr>
        <p:txBody>
          <a:bodyPr wrap="square">
            <a:spAutoFit/>
          </a:bodyPr>
          <a:lstStyle/>
          <a:p>
            <a:pPr algn="just">
              <a:lnSpc>
                <a:spcPts val="2600"/>
              </a:lnSpc>
              <a:spcBef>
                <a:spcPts val="600"/>
              </a:spcBef>
              <a:spcAft>
                <a:spcPts val="600"/>
              </a:spcAft>
            </a:pP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khoá</a:t>
            </a:r>
            <a:r>
              <a:rPr lang="en-US" sz="2400" dirty="0">
                <a:latin typeface="Times New Roman" panose="02020603050405020304" pitchFamily="18" charset="0"/>
                <a:cs typeface="Times New Roman" panose="02020603050405020304" pitchFamily="18" charset="0"/>
              </a:rPr>
              <a:t>:</a:t>
            </a:r>
          </a:p>
          <a:p>
            <a:pPr marL="342900" indent="-342900" algn="just">
              <a:lnSpc>
                <a:spcPts val="2600"/>
              </a:lnSpc>
              <a:spcBef>
                <a:spcPts val="600"/>
              </a:spcBef>
              <a:spcAft>
                <a:spcPts val="600"/>
              </a:spcAft>
              <a:buFont typeface="Wingdings" panose="05000000000000000000" pitchFamily="2" charset="2"/>
              <a:buChar char="v"/>
            </a:pPr>
            <a:r>
              <a:rPr lang="vi-VN" sz="2400" i="1" dirty="0">
                <a:solidFill>
                  <a:srgbClr val="FF0000"/>
                </a:solidFill>
                <a:latin typeface="Times New Roman" panose="02020603050405020304" pitchFamily="18" charset="0"/>
                <a:cs typeface="Times New Roman" panose="02020603050405020304" pitchFamily="18" charset="0"/>
              </a:rPr>
              <a:t>“Chủ quyền trên các vùng biển, đảo của Việt Nam phù hợp với Công ước của Liên hợp quốc về Luật Biển (UNCLOS) năm 1982, trong đó có chủ quyền đối với quần đảo Hoàng Sa và quần đảo Trường Sa.”</a:t>
            </a:r>
            <a:endParaRPr lang="en-US" sz="2400" i="1" dirty="0">
              <a:solidFill>
                <a:srgbClr val="FF0000"/>
              </a:solidFill>
              <a:latin typeface="Times New Roman" panose="02020603050405020304" pitchFamily="18" charset="0"/>
              <a:cs typeface="Times New Roman" panose="02020603050405020304" pitchFamily="18" charset="0"/>
            </a:endParaRPr>
          </a:p>
          <a:p>
            <a:pPr marL="342900" indent="-342900" algn="just">
              <a:lnSpc>
                <a:spcPts val="2600"/>
              </a:lnSpc>
              <a:spcBef>
                <a:spcPts val="600"/>
              </a:spcBef>
              <a:spcAft>
                <a:spcPts val="600"/>
              </a:spcAft>
              <a:buFont typeface="Wingdings" panose="05000000000000000000" pitchFamily="2" charset="2"/>
              <a:buChar char="v"/>
            </a:pPr>
            <a:r>
              <a:rPr lang="vi-VN" sz="2400" i="1" dirty="0">
                <a:solidFill>
                  <a:srgbClr val="FF0000"/>
                </a:solidFill>
                <a:latin typeface="Times New Roman" panose="02020603050405020304" pitchFamily="18" charset="0"/>
                <a:cs typeface="Times New Roman" panose="02020603050405020304" pitchFamily="18" charset="0"/>
              </a:rPr>
              <a:t>“Kiên trì giải quyết tranh chấp, bất đồng trong đấu tranh bảo vệ chủ quyền biển, đảo bằng các biện pháp hoà bình trên cơ sở luật pháp quốc tế.”</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3B84D03C-660F-453D-AAD0-6A8ED3647ED4}"/>
              </a:ext>
            </a:extLst>
          </p:cNvPr>
          <p:cNvSpPr txBox="1"/>
          <p:nvPr/>
        </p:nvSpPr>
        <p:spPr>
          <a:xfrm>
            <a:off x="4870787" y="208120"/>
            <a:ext cx="3734198" cy="461665"/>
          </a:xfrm>
          <a:prstGeom prst="rect">
            <a:avLst/>
          </a:prstGeom>
          <a:noFill/>
          <a:ln>
            <a:noFill/>
          </a:ln>
        </p:spPr>
        <p:txBody>
          <a:bodyPr wrap="square">
            <a:spAutoFit/>
          </a:bodyPr>
          <a:lstStyle/>
          <a:p>
            <a:pPr algn="just"/>
            <a:r>
              <a:rPr lang="vi-VN"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KẾT QUẢ GIẢI Ô CHỮ</a:t>
            </a:r>
            <a:endParaRPr lang="en-US"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235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xmlns="" id="{79A0A182-6A05-50CB-AA92-92010C13EB45}"/>
              </a:ext>
            </a:extLst>
          </p:cNvPr>
          <p:cNvSpPr txBox="1"/>
          <p:nvPr/>
        </p:nvSpPr>
        <p:spPr>
          <a:xfrm>
            <a:off x="1772276" y="97702"/>
            <a:ext cx="9954640" cy="913070"/>
          </a:xfrm>
          <a:prstGeom prst="rect">
            <a:avLst/>
          </a:prstGeom>
          <a:solidFill>
            <a:schemeClr val="bg1"/>
          </a:solidFill>
          <a:ln>
            <a:noFill/>
          </a:ln>
        </p:spPr>
        <p:txBody>
          <a:bodyPr wrap="square">
            <a:spAutoFit/>
          </a:bodyPr>
          <a:lstStyle/>
          <a:p>
            <a:pPr>
              <a:lnSpc>
                <a:spcPts val="2880"/>
              </a:lnSpc>
              <a:spcBef>
                <a:spcPts val="300"/>
              </a:spcBef>
              <a:spcAft>
                <a:spcPts val="300"/>
              </a:spcAft>
            </a:pPr>
            <a:r>
              <a:rPr lang="vi-VN" sz="2400" b="1" dirty="0">
                <a:solidFill>
                  <a:srgbClr val="FF0000"/>
                </a:solidFill>
                <a:latin typeface="TimesNewRomanPSMT"/>
              </a:rPr>
              <a:t>Luyện tập mục I</a:t>
            </a:r>
            <a:r>
              <a:rPr lang="en-US" sz="2400" b="1" dirty="0">
                <a:solidFill>
                  <a:srgbClr val="FF0000"/>
                </a:solidFill>
                <a:latin typeface="TimesNewRomanPSMT"/>
              </a:rPr>
              <a:t>II (PA2)             </a:t>
            </a:r>
          </a:p>
          <a:p>
            <a:pPr algn="ctr">
              <a:lnSpc>
                <a:spcPts val="2880"/>
              </a:lnSpc>
              <a:spcBef>
                <a:spcPts val="300"/>
              </a:spcBef>
              <a:spcAft>
                <a:spcPts val="300"/>
              </a:spcAft>
            </a:pPr>
            <a:r>
              <a:rPr lang="en-US" sz="2400" b="1" dirty="0" err="1">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Trò</a:t>
            </a:r>
            <a:r>
              <a:rPr lang="en-US"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 </a:t>
            </a:r>
            <a:r>
              <a:rPr lang="en-US" sz="2400" b="1" dirty="0" err="1">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chơi</a:t>
            </a:r>
            <a:r>
              <a:rPr lang="en-GB"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 “CHIẾC NÓN KÌ DIỆU” </a:t>
            </a:r>
          </a:p>
        </p:txBody>
      </p:sp>
      <p:sp>
        <p:nvSpPr>
          <p:cNvPr id="7" name="TextBox 6">
            <a:extLst>
              <a:ext uri="{FF2B5EF4-FFF2-40B4-BE49-F238E27FC236}">
                <a16:creationId xmlns:a16="http://schemas.microsoft.com/office/drawing/2014/main" xmlns="" id="{24FC99A4-0D89-CE83-B34C-1C0A7F702AEA}"/>
              </a:ext>
            </a:extLst>
          </p:cNvPr>
          <p:cNvSpPr txBox="1"/>
          <p:nvPr/>
        </p:nvSpPr>
        <p:spPr>
          <a:xfrm>
            <a:off x="1185082" y="6457890"/>
            <a:ext cx="1516357" cy="400110"/>
          </a:xfrm>
          <a:prstGeom prst="rect">
            <a:avLst/>
          </a:prstGeom>
          <a:noFill/>
        </p:spPr>
        <p:txBody>
          <a:bodyPr wrap="square">
            <a:spAutoFit/>
          </a:bodyPr>
          <a:lstStyle/>
          <a:p>
            <a:pPr algn="r"/>
            <a:r>
              <a:rPr lang="en-US" sz="2000" b="1" dirty="0" err="1">
                <a:latin typeface="TimesNewRomanPSMT"/>
              </a:rPr>
              <a:t>Bảng</a:t>
            </a:r>
            <a:r>
              <a:rPr lang="en-US" sz="2000" b="1" dirty="0">
                <a:latin typeface="TimesNewRomanPSMT"/>
              </a:rPr>
              <a:t> ô </a:t>
            </a:r>
            <a:r>
              <a:rPr lang="en-US" sz="2000" b="1" dirty="0" err="1">
                <a:latin typeface="TimesNewRomanPSMT"/>
              </a:rPr>
              <a:t>chữ</a:t>
            </a:r>
            <a:endParaRPr lang="x-none" sz="2000" b="1" dirty="0"/>
          </a:p>
        </p:txBody>
      </p:sp>
      <p:sp>
        <p:nvSpPr>
          <p:cNvPr id="10" name="TextBox 9">
            <a:extLst>
              <a:ext uri="{FF2B5EF4-FFF2-40B4-BE49-F238E27FC236}">
                <a16:creationId xmlns:a16="http://schemas.microsoft.com/office/drawing/2014/main" xmlns="" id="{E8803EE0-7835-3C26-1482-188A813C455B}"/>
              </a:ext>
            </a:extLst>
          </p:cNvPr>
          <p:cNvSpPr txBox="1"/>
          <p:nvPr/>
        </p:nvSpPr>
        <p:spPr>
          <a:xfrm>
            <a:off x="117512" y="1081651"/>
            <a:ext cx="11875566" cy="1264129"/>
          </a:xfrm>
          <a:prstGeom prst="rect">
            <a:avLst/>
          </a:prstGeom>
          <a:solidFill>
            <a:schemeClr val="accent2">
              <a:lumMod val="40000"/>
              <a:lumOff val="60000"/>
            </a:schemeClr>
          </a:solidFill>
          <a:ln>
            <a:noFill/>
          </a:ln>
        </p:spPr>
        <p:txBody>
          <a:bodyPr wrap="square">
            <a:spAutoFit/>
          </a:bodyPr>
          <a:lstStyle/>
          <a:p>
            <a:pPr marL="269875" indent="-269875" algn="just">
              <a:lnSpc>
                <a:spcPts val="2880"/>
              </a:lnSpc>
              <a:spcBef>
                <a:spcPts val="300"/>
              </a:spcBef>
              <a:spcAft>
                <a:spcPts val="300"/>
              </a:spcAft>
              <a:buFont typeface="+mj-lt"/>
              <a:buAutoNum type="arabicPeriod"/>
            </a:pPr>
            <a:r>
              <a:rPr lang="vi-VN" sz="2400" dirty="0">
                <a:latin typeface="TimesNewRomanPSMT"/>
              </a:rPr>
              <a:t>Tìm</a:t>
            </a:r>
            <a:r>
              <a:rPr lang="vi-VN" sz="2400" dirty="0">
                <a:effectLst/>
                <a:latin typeface="TimesNewRomanPSMT"/>
              </a:rPr>
              <a:t> </a:t>
            </a:r>
            <a:r>
              <a:rPr lang="en-US" sz="2400" dirty="0">
                <a:solidFill>
                  <a:srgbClr val="00A23A"/>
                </a:solidFill>
                <a:latin typeface="TimesNewRomanPSMT"/>
              </a:rPr>
              <a:t>6</a:t>
            </a:r>
            <a:r>
              <a:rPr lang="vi-VN" sz="2400" dirty="0">
                <a:effectLst/>
                <a:latin typeface="TimesNewRomanPSMT"/>
              </a:rPr>
              <a:t> từ ngữ hàng ngang </a:t>
            </a:r>
            <a:r>
              <a:rPr lang="en-GB" sz="2400" dirty="0" err="1">
                <a:effectLst/>
                <a:latin typeface="TimesNewRomanPSMT"/>
              </a:rPr>
              <a:t>trong</a:t>
            </a:r>
            <a:r>
              <a:rPr lang="en-GB" sz="2400" dirty="0">
                <a:effectLst/>
                <a:latin typeface="TimesNewRomanPSMT"/>
              </a:rPr>
              <a:t> </a:t>
            </a:r>
            <a:r>
              <a:rPr lang="en-GB" sz="2400" b="1" dirty="0" err="1">
                <a:latin typeface="TimesNewRomanPSMT"/>
              </a:rPr>
              <a:t>B</a:t>
            </a:r>
            <a:r>
              <a:rPr lang="en-GB" sz="2400" b="1" dirty="0" err="1">
                <a:effectLst/>
                <a:latin typeface="TimesNewRomanPSMT"/>
              </a:rPr>
              <a:t>ảng</a:t>
            </a:r>
            <a:r>
              <a:rPr lang="en-GB" sz="2400" b="1" dirty="0">
                <a:effectLst/>
                <a:latin typeface="TimesNewRomanPSMT"/>
              </a:rPr>
              <a:t> ô </a:t>
            </a:r>
            <a:r>
              <a:rPr lang="en-GB" sz="2400" b="1" dirty="0" err="1">
                <a:effectLst/>
                <a:latin typeface="TimesNewRomanPSMT"/>
              </a:rPr>
              <a:t>chữ</a:t>
            </a:r>
            <a:r>
              <a:rPr lang="en-GB" sz="2400" dirty="0">
                <a:effectLst/>
                <a:latin typeface="TimesNewRomanPSMT"/>
              </a:rPr>
              <a:t> </a:t>
            </a:r>
            <a:r>
              <a:rPr lang="vi-VN" sz="2400" dirty="0">
                <a:effectLst/>
                <a:latin typeface="TimesNewRomanPSMT"/>
              </a:rPr>
              <a:t>biết các từ ngữ này được sử dụng trong </a:t>
            </a:r>
            <a:r>
              <a:rPr lang="vi-VN" sz="2400" dirty="0">
                <a:solidFill>
                  <a:srgbClr val="00A23A"/>
                </a:solidFill>
                <a:effectLst/>
                <a:latin typeface="TimesNewRomanPSMT"/>
              </a:rPr>
              <a:t>mục </a:t>
            </a:r>
            <a:r>
              <a:rPr lang="en-US" sz="2400" dirty="0">
                <a:solidFill>
                  <a:srgbClr val="00A23A"/>
                </a:solidFill>
                <a:effectLst/>
                <a:latin typeface="TimesNewRomanPSMT"/>
              </a:rPr>
              <a:t>II</a:t>
            </a:r>
            <a:r>
              <a:rPr lang="vi-VN" sz="2400" dirty="0">
                <a:solidFill>
                  <a:srgbClr val="00A23A"/>
                </a:solidFill>
                <a:effectLst/>
                <a:latin typeface="TimesNewRomanPSMT"/>
              </a:rPr>
              <a:t>I Bài </a:t>
            </a:r>
            <a:r>
              <a:rPr lang="en-GB" sz="2400" dirty="0">
                <a:solidFill>
                  <a:srgbClr val="00A23A"/>
                </a:solidFill>
                <a:effectLst/>
                <a:latin typeface="TimesNewRomanPSMT"/>
              </a:rPr>
              <a:t>1</a:t>
            </a:r>
            <a:r>
              <a:rPr lang="vi-VN" sz="2400" dirty="0">
                <a:solidFill>
                  <a:srgbClr val="00A23A"/>
                </a:solidFill>
                <a:effectLst/>
                <a:latin typeface="TimesNewRomanPSMT"/>
              </a:rPr>
              <a:t> SGK</a:t>
            </a:r>
            <a:r>
              <a:rPr lang="en-GB" sz="2400" dirty="0">
                <a:effectLst/>
                <a:latin typeface="TimesNewRomanPSMT"/>
              </a:rPr>
              <a:t>, </a:t>
            </a:r>
            <a:r>
              <a:rPr lang="en-GB" sz="2400" dirty="0" err="1">
                <a:effectLst/>
                <a:latin typeface="TimesNewRomanPSMT"/>
              </a:rPr>
              <a:t>từ</a:t>
            </a:r>
            <a:r>
              <a:rPr lang="en-GB" sz="2400" dirty="0">
                <a:effectLst/>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ô </a:t>
            </a:r>
            <a:r>
              <a:rPr lang="en-GB" sz="2400" dirty="0" err="1">
                <a:latin typeface="TimesNewRomanPSMT"/>
              </a:rPr>
              <a:t>chữ</a:t>
            </a:r>
            <a:r>
              <a:rPr lang="en-GB" sz="2400" dirty="0">
                <a:latin typeface="TimesNewRomanPSMT"/>
              </a:rPr>
              <a:t> </a:t>
            </a:r>
            <a:r>
              <a:rPr lang="en-GB" sz="2400" dirty="0" err="1">
                <a:latin typeface="TimesNewRomanPSMT"/>
              </a:rPr>
              <a:t>hàng</a:t>
            </a:r>
            <a:r>
              <a:rPr lang="en-GB" sz="2400" dirty="0">
                <a:latin typeface="TimesNewRomanPSMT"/>
              </a:rPr>
              <a:t> </a:t>
            </a:r>
            <a:r>
              <a:rPr lang="en-GB" sz="2400" dirty="0" err="1">
                <a:latin typeface="TimesNewRomanPSMT"/>
              </a:rPr>
              <a:t>dọc</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p>
          <a:p>
            <a:pPr marL="269875" indent="-269875" algn="just">
              <a:lnSpc>
                <a:spcPts val="2880"/>
              </a:lnSpc>
              <a:spcBef>
                <a:spcPts val="300"/>
              </a:spcBef>
              <a:spcAft>
                <a:spcPts val="300"/>
              </a:spcAft>
              <a:buFont typeface="+mj-lt"/>
              <a:buAutoNum type="arabicPeriod"/>
            </a:pPr>
            <a:r>
              <a:rPr lang="en-GB" sz="2400" dirty="0" err="1">
                <a:effectLst/>
                <a:latin typeface="TimesNewRomanPSMT"/>
              </a:rPr>
              <a:t>N</a:t>
            </a:r>
            <a:r>
              <a:rPr lang="en-GB" sz="2400" dirty="0" err="1">
                <a:latin typeface="TimesNewRomanPSMT"/>
              </a:rPr>
              <a:t>êu</a:t>
            </a:r>
            <a:r>
              <a:rPr lang="en-GB" sz="2400" dirty="0">
                <a:latin typeface="TimesNewRomanPSMT"/>
              </a:rPr>
              <a:t> </a:t>
            </a:r>
            <a:r>
              <a:rPr lang="en-GB" sz="2400" dirty="0" err="1">
                <a:latin typeface="TimesNewRomanPSMT"/>
              </a:rPr>
              <a:t>thông</a:t>
            </a:r>
            <a:r>
              <a:rPr lang="en-GB" sz="2400" dirty="0">
                <a:latin typeface="TimesNewRomanPSMT"/>
              </a:rPr>
              <a:t> </a:t>
            </a:r>
            <a:r>
              <a:rPr lang="en-GB" sz="2400" dirty="0" err="1">
                <a:latin typeface="TimesNewRomanPSMT"/>
              </a:rPr>
              <a:t>điệp</a:t>
            </a:r>
            <a:r>
              <a:rPr lang="en-GB" sz="2400" dirty="0">
                <a:latin typeface="TimesNewRomanPSMT"/>
              </a:rPr>
              <a:t> </a:t>
            </a:r>
            <a:r>
              <a:rPr lang="en-GB" sz="2400" dirty="0" err="1">
                <a:latin typeface="TimesNewRomanPSMT"/>
              </a:rPr>
              <a:t>của</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endParaRPr lang="vi-VN" sz="2400" dirty="0">
              <a:effectLst/>
              <a:latin typeface="TimesNewRomanPSMT"/>
            </a:endParaRPr>
          </a:p>
        </p:txBody>
      </p:sp>
      <p:sp>
        <p:nvSpPr>
          <p:cNvPr id="11" name="TextBox 10">
            <a:extLst>
              <a:ext uri="{FF2B5EF4-FFF2-40B4-BE49-F238E27FC236}">
                <a16:creationId xmlns:a16="http://schemas.microsoft.com/office/drawing/2014/main" xmlns="" id="{1AA0A3F2-57E9-4865-80F9-984A6B639A0E}"/>
              </a:ext>
            </a:extLst>
          </p:cNvPr>
          <p:cNvSpPr txBox="1"/>
          <p:nvPr/>
        </p:nvSpPr>
        <p:spPr>
          <a:xfrm>
            <a:off x="4858797" y="6457890"/>
            <a:ext cx="2392995" cy="400110"/>
          </a:xfrm>
          <a:prstGeom prst="rect">
            <a:avLst/>
          </a:prstGeom>
          <a:noFill/>
        </p:spPr>
        <p:txBody>
          <a:bodyPr wrap="square">
            <a:spAutoFit/>
          </a:bodyPr>
          <a:lstStyle/>
          <a:p>
            <a:pPr algn="r"/>
            <a:r>
              <a:rPr lang="en-US" sz="2000" b="1" dirty="0" err="1">
                <a:latin typeface="TimesNewRomanPSMT"/>
              </a:rPr>
              <a:t>Chiếc</a:t>
            </a:r>
            <a:r>
              <a:rPr lang="en-US" sz="2000" b="1" dirty="0">
                <a:latin typeface="TimesNewRomanPSMT"/>
              </a:rPr>
              <a:t> </a:t>
            </a:r>
            <a:r>
              <a:rPr lang="en-US" sz="2000" b="1" dirty="0" err="1">
                <a:latin typeface="TimesNewRomanPSMT"/>
              </a:rPr>
              <a:t>nón</a:t>
            </a:r>
            <a:r>
              <a:rPr lang="en-US" sz="2000" b="1" dirty="0">
                <a:latin typeface="TimesNewRomanPSMT"/>
              </a:rPr>
              <a:t> </a:t>
            </a:r>
            <a:r>
              <a:rPr lang="en-US" sz="2000" b="1" dirty="0" err="1">
                <a:latin typeface="TimesNewRomanPSMT"/>
              </a:rPr>
              <a:t>kì</a:t>
            </a:r>
            <a:r>
              <a:rPr lang="en-US" sz="2000" b="1" dirty="0">
                <a:latin typeface="TimesNewRomanPSMT"/>
              </a:rPr>
              <a:t> </a:t>
            </a:r>
            <a:r>
              <a:rPr lang="en-US" sz="2000" b="1" dirty="0" err="1">
                <a:latin typeface="TimesNewRomanPSMT"/>
              </a:rPr>
              <a:t>diệu</a:t>
            </a:r>
            <a:endParaRPr lang="x-none" sz="2000" b="1" dirty="0"/>
          </a:p>
        </p:txBody>
      </p:sp>
      <p:sp>
        <p:nvSpPr>
          <p:cNvPr id="14" name="TextBox 13">
            <a:extLst>
              <a:ext uri="{FF2B5EF4-FFF2-40B4-BE49-F238E27FC236}">
                <a16:creationId xmlns:a16="http://schemas.microsoft.com/office/drawing/2014/main" xmlns="" id="{DC532FB2-DF6D-4CF4-A7B2-BDE016E2769E}"/>
              </a:ext>
            </a:extLst>
          </p:cNvPr>
          <p:cNvSpPr txBox="1"/>
          <p:nvPr/>
        </p:nvSpPr>
        <p:spPr>
          <a:xfrm>
            <a:off x="7947259" y="2416659"/>
            <a:ext cx="4127229" cy="4016484"/>
          </a:xfrm>
          <a:prstGeom prst="rect">
            <a:avLst/>
          </a:prstGeom>
          <a:noFill/>
        </p:spPr>
        <p:txBody>
          <a:bodyPr wrap="square">
            <a:spAutoFit/>
          </a:bodyPr>
          <a:lstStyle/>
          <a:p>
            <a:pPr marL="342900" indent="-342900" algn="just">
              <a:lnSpc>
                <a:spcPts val="2500"/>
              </a:lnSpc>
              <a:spcBef>
                <a:spcPts val="300"/>
              </a:spcBef>
              <a:spcAft>
                <a:spcPts val="300"/>
              </a:spcAft>
              <a:buFont typeface="Wingdings" pitchFamily="2" charset="2"/>
              <a:buChar char="ü"/>
            </a:pPr>
            <a:r>
              <a:rPr lang="en-GB" sz="2200" dirty="0">
                <a:latin typeface="TimesNewRomanPSMT"/>
              </a:rPr>
              <a:t>V</a:t>
            </a:r>
            <a:r>
              <a:rPr lang="vi-VN" sz="2200" dirty="0">
                <a:latin typeface="TimesNewRomanPSMT"/>
              </a:rPr>
              <a:t>òng ngoài ghi các </a:t>
            </a:r>
            <a:r>
              <a:rPr lang="vi-VN" sz="2200" dirty="0">
                <a:solidFill>
                  <a:srgbClr val="00B050"/>
                </a:solidFill>
                <a:latin typeface="TimesNewRomanPSMT"/>
              </a:rPr>
              <a:t>nhóm 1, 2, 3, 4</a:t>
            </a:r>
            <a:r>
              <a:rPr lang="vi-VN" sz="2200" dirty="0">
                <a:latin typeface="TimesNewRomanPSMT"/>
              </a:rPr>
              <a:t>; vòng trong ghi các câu </a:t>
            </a:r>
            <a:r>
              <a:rPr lang="vi-VN" sz="2200" dirty="0">
                <a:solidFill>
                  <a:srgbClr val="00B050"/>
                </a:solidFill>
                <a:latin typeface="TimesNewRomanPSMT"/>
              </a:rPr>
              <a:t>từ 1-</a:t>
            </a:r>
            <a:r>
              <a:rPr lang="en-US" sz="2200" dirty="0">
                <a:solidFill>
                  <a:srgbClr val="00B050"/>
                </a:solidFill>
                <a:latin typeface="TimesNewRomanPSMT"/>
              </a:rPr>
              <a:t>6</a:t>
            </a:r>
            <a:r>
              <a:rPr lang="vi-VN" sz="2200" dirty="0">
                <a:solidFill>
                  <a:srgbClr val="00B050"/>
                </a:solidFill>
                <a:latin typeface="TimesNewRomanPSMT"/>
              </a:rPr>
              <a:t> tương ứng với </a:t>
            </a:r>
            <a:r>
              <a:rPr lang="en-US" sz="2200" dirty="0">
                <a:solidFill>
                  <a:srgbClr val="00B050"/>
                </a:solidFill>
                <a:latin typeface="TimesNewRomanPSMT"/>
              </a:rPr>
              <a:t>6</a:t>
            </a:r>
            <a:r>
              <a:rPr lang="vi-VN" sz="2200" dirty="0">
                <a:solidFill>
                  <a:srgbClr val="00B050"/>
                </a:solidFill>
                <a:latin typeface="TimesNewRomanPSMT"/>
              </a:rPr>
              <a:t> từ ngữ hàng ngang</a:t>
            </a:r>
            <a:r>
              <a:rPr lang="vi-VN" sz="2200" dirty="0">
                <a:latin typeface="TimesNewRomanPSMT"/>
              </a:rPr>
              <a:t> cần tìm</a:t>
            </a:r>
            <a:r>
              <a:rPr lang="en-GB" sz="2200" dirty="0">
                <a:latin typeface="TimesNewRomanPSMT"/>
              </a:rPr>
              <a:t>.</a:t>
            </a:r>
          </a:p>
          <a:p>
            <a:pPr marL="342900" indent="-342900" algn="just">
              <a:lnSpc>
                <a:spcPts val="2500"/>
              </a:lnSpc>
              <a:spcBef>
                <a:spcPts val="300"/>
              </a:spcBef>
              <a:spcAft>
                <a:spcPts val="300"/>
              </a:spcAft>
              <a:buFont typeface="Wingdings" pitchFamily="2" charset="2"/>
              <a:buChar char="ü"/>
            </a:pPr>
            <a:r>
              <a:rPr lang="en-GB" sz="2200" dirty="0">
                <a:latin typeface="TimesNewRomanPSMT"/>
              </a:rPr>
              <a:t>C</a:t>
            </a:r>
            <a:r>
              <a:rPr lang="vi-VN" sz="2200" dirty="0">
                <a:latin typeface="TimesNewRomanPSMT"/>
              </a:rPr>
              <a:t>li</a:t>
            </a:r>
            <a:r>
              <a:rPr lang="en-US" sz="2200" dirty="0">
                <a:latin typeface="TimesNewRomanPSMT"/>
              </a:rPr>
              <a:t>c</a:t>
            </a:r>
            <a:r>
              <a:rPr lang="vi-VN" sz="2200" dirty="0">
                <a:latin typeface="TimesNewRomanPSMT"/>
              </a:rPr>
              <a:t>k </a:t>
            </a:r>
            <a:r>
              <a:rPr lang="vi-VN" sz="2200" dirty="0">
                <a:solidFill>
                  <a:srgbClr val="00B050"/>
                </a:solidFill>
                <a:latin typeface="TimesNewRomanPSMT"/>
              </a:rPr>
              <a:t>lần 1</a:t>
            </a:r>
            <a:r>
              <a:rPr lang="en-US" sz="2200" dirty="0">
                <a:latin typeface="TimesNewRomanPSMT"/>
              </a:rPr>
              <a:t> </a:t>
            </a:r>
            <a:r>
              <a:rPr lang="en-US" sz="2200" dirty="0" err="1">
                <a:latin typeface="TimesNewRomanPSMT"/>
              </a:rPr>
              <a:t>vào</a:t>
            </a:r>
            <a:r>
              <a:rPr lang="en-US" sz="2200" dirty="0">
                <a:latin typeface="TimesNewRomanPSMT"/>
              </a:rPr>
              <a:t> </a:t>
            </a:r>
            <a:r>
              <a:rPr lang="en-US" sz="2200" dirty="0" err="1">
                <a:latin typeface="TimesNewRomanPSMT"/>
              </a:rPr>
              <a:t>kim</a:t>
            </a:r>
            <a:r>
              <a:rPr lang="en-US" sz="2200" dirty="0">
                <a:latin typeface="TimesNewRomanPSMT"/>
              </a:rPr>
              <a:t> </a:t>
            </a:r>
            <a:r>
              <a:rPr lang="en-US" sz="2200" dirty="0" err="1">
                <a:latin typeface="TimesNewRomanPSMT"/>
              </a:rPr>
              <a:t>màu</a:t>
            </a:r>
            <a:r>
              <a:rPr lang="en-US" sz="2200" dirty="0">
                <a:latin typeface="TimesNewRomanPSMT"/>
              </a:rPr>
              <a:t> </a:t>
            </a:r>
            <a:r>
              <a:rPr lang="en-US" sz="2200" dirty="0" err="1">
                <a:latin typeface="TimesNewRomanPSMT"/>
              </a:rPr>
              <a:t>vàng</a:t>
            </a:r>
            <a:r>
              <a:rPr lang="vi-VN" sz="2200" dirty="0">
                <a:latin typeface="TimesNewRomanPSMT"/>
              </a:rPr>
              <a:t>, hai vòng quay ngược chiều nhau, cli</a:t>
            </a:r>
            <a:r>
              <a:rPr lang="en-US" sz="2200" dirty="0">
                <a:latin typeface="TimesNewRomanPSMT"/>
              </a:rPr>
              <a:t>c</a:t>
            </a:r>
            <a:r>
              <a:rPr lang="vi-VN" sz="2200" dirty="0">
                <a:latin typeface="TimesNewRomanPSMT"/>
              </a:rPr>
              <a:t>k </a:t>
            </a:r>
            <a:r>
              <a:rPr lang="vi-VN" sz="2200" dirty="0">
                <a:solidFill>
                  <a:srgbClr val="00B050"/>
                </a:solidFill>
                <a:latin typeface="TimesNewRomanPSMT"/>
              </a:rPr>
              <a:t>lần 2</a:t>
            </a:r>
            <a:r>
              <a:rPr lang="vi-VN" sz="2200" dirty="0">
                <a:latin typeface="TimesNewRomanPSMT"/>
              </a:rPr>
              <a:t>, hai vòng dừng lại, nhóm và từ ngữ nhóm cần tìm được xác định </a:t>
            </a:r>
            <a:r>
              <a:rPr lang="vi-VN" sz="2200" dirty="0">
                <a:solidFill>
                  <a:srgbClr val="00B050"/>
                </a:solidFill>
                <a:latin typeface="TimesNewRomanPSMT"/>
              </a:rPr>
              <a:t>ngẫu nhiên</a:t>
            </a:r>
            <a:r>
              <a:rPr lang="vi-VN" sz="2200" dirty="0">
                <a:latin typeface="TimesNewRomanPSMT"/>
              </a:rPr>
              <a:t>.</a:t>
            </a:r>
            <a:r>
              <a:rPr lang="en-GB" sz="2200" dirty="0">
                <a:latin typeface="TimesNewRomanPSMT"/>
              </a:rPr>
              <a:t> Click </a:t>
            </a:r>
            <a:r>
              <a:rPr lang="en-GB" sz="2200" dirty="0" err="1">
                <a:latin typeface="TimesNewRomanPSMT"/>
              </a:rPr>
              <a:t>vào</a:t>
            </a:r>
            <a:r>
              <a:rPr lang="en-GB" sz="2200" dirty="0">
                <a:latin typeface="TimesNewRomanPSMT"/>
              </a:rPr>
              <a:t> </a:t>
            </a:r>
            <a:r>
              <a:rPr lang="en-GB" sz="2200" dirty="0" err="1">
                <a:latin typeface="TimesNewRomanPSMT"/>
              </a:rPr>
              <a:t>câu</a:t>
            </a:r>
            <a:r>
              <a:rPr lang="en-GB" sz="2200" dirty="0">
                <a:latin typeface="TimesNewRomanPSMT"/>
              </a:rPr>
              <a:t> </a:t>
            </a:r>
            <a:r>
              <a:rPr lang="en-GB" sz="2200" dirty="0" err="1">
                <a:latin typeface="TimesNewRomanPSMT"/>
              </a:rPr>
              <a:t>được</a:t>
            </a:r>
            <a:r>
              <a:rPr lang="en-GB" sz="2200" dirty="0">
                <a:latin typeface="TimesNewRomanPSMT"/>
              </a:rPr>
              <a:t> </a:t>
            </a:r>
            <a:r>
              <a:rPr lang="en-GB" sz="2200" dirty="0" err="1">
                <a:latin typeface="TimesNewRomanPSMT"/>
              </a:rPr>
              <a:t>xác</a:t>
            </a:r>
            <a:r>
              <a:rPr lang="en-GB" sz="2200" dirty="0">
                <a:latin typeface="TimesNewRomanPSMT"/>
              </a:rPr>
              <a:t> </a:t>
            </a:r>
            <a:r>
              <a:rPr lang="en-GB" sz="2200" dirty="0" err="1">
                <a:latin typeface="TimesNewRomanPSMT"/>
              </a:rPr>
              <a:t>định</a:t>
            </a:r>
            <a:r>
              <a:rPr lang="en-GB" sz="2200" dirty="0">
                <a:latin typeface="TimesNewRomanPSMT"/>
              </a:rPr>
              <a:t> </a:t>
            </a:r>
            <a:r>
              <a:rPr lang="en-GB" sz="2200" dirty="0" err="1">
                <a:latin typeface="TimesNewRomanPSMT"/>
              </a:rPr>
              <a:t>ngẫu</a:t>
            </a:r>
            <a:r>
              <a:rPr lang="en-GB" sz="2200" dirty="0">
                <a:latin typeface="TimesNewRomanPSMT"/>
              </a:rPr>
              <a:t> </a:t>
            </a:r>
            <a:r>
              <a:rPr lang="en-GB" sz="2200" dirty="0" err="1">
                <a:latin typeface="TimesNewRomanPSMT"/>
              </a:rPr>
              <a:t>nhiên</a:t>
            </a:r>
            <a:r>
              <a:rPr lang="en-GB" sz="2200" dirty="0">
                <a:latin typeface="TimesNewRomanPSMT"/>
              </a:rPr>
              <a:t> </a:t>
            </a:r>
            <a:r>
              <a:rPr lang="en-GB" sz="2200" dirty="0" err="1">
                <a:latin typeface="TimesNewRomanPSMT"/>
              </a:rPr>
              <a:t>để</a:t>
            </a:r>
            <a:r>
              <a:rPr lang="en-GB" sz="2200" dirty="0">
                <a:latin typeface="TimesNewRomanPSMT"/>
              </a:rPr>
              <a:t> </a:t>
            </a:r>
            <a:r>
              <a:rPr lang="en-GB" sz="2200" dirty="0" err="1">
                <a:latin typeface="TimesNewRomanPSMT"/>
              </a:rPr>
              <a:t>đến</a:t>
            </a:r>
            <a:r>
              <a:rPr lang="en-GB" sz="2200" dirty="0">
                <a:latin typeface="TimesNewRomanPSMT"/>
              </a:rPr>
              <a:t> slide </a:t>
            </a:r>
            <a:r>
              <a:rPr lang="en-GB" sz="2200" dirty="0" err="1">
                <a:latin typeface="TimesNewRomanPSMT"/>
              </a:rPr>
              <a:t>có</a:t>
            </a:r>
            <a:r>
              <a:rPr lang="en-GB" sz="2200" dirty="0">
                <a:latin typeface="TimesNewRomanPSMT"/>
              </a:rPr>
              <a:t> </a:t>
            </a:r>
            <a:r>
              <a:rPr lang="en-GB" sz="2200" dirty="0" err="1">
                <a:solidFill>
                  <a:srgbClr val="00B050"/>
                </a:solidFill>
                <a:latin typeface="TimesNewRomanPSMT"/>
              </a:rPr>
              <a:t>gợi</a:t>
            </a:r>
            <a:r>
              <a:rPr lang="en-GB" sz="2200" dirty="0">
                <a:solidFill>
                  <a:srgbClr val="00B050"/>
                </a:solidFill>
                <a:latin typeface="TimesNewRomanPSMT"/>
              </a:rPr>
              <a:t> ý</a:t>
            </a:r>
            <a:r>
              <a:rPr lang="en-GB" sz="2200" dirty="0">
                <a:latin typeface="TimesNewRomanPSMT"/>
              </a:rPr>
              <a:t> </a:t>
            </a:r>
            <a:r>
              <a:rPr lang="en-GB" sz="2200" dirty="0" err="1">
                <a:latin typeface="TimesNewRomanPSMT"/>
              </a:rPr>
              <a:t>từ</a:t>
            </a:r>
            <a:r>
              <a:rPr lang="en-GB" sz="2200" dirty="0">
                <a:latin typeface="TimesNewRomanPSMT"/>
              </a:rPr>
              <a:t> </a:t>
            </a:r>
            <a:r>
              <a:rPr lang="en-GB" sz="2200" dirty="0" err="1">
                <a:latin typeface="TimesNewRomanPSMT"/>
              </a:rPr>
              <a:t>ngữ</a:t>
            </a:r>
            <a:r>
              <a:rPr lang="en-GB" sz="2200" dirty="0">
                <a:latin typeface="TimesNewRomanPSMT"/>
              </a:rPr>
              <a:t> </a:t>
            </a:r>
            <a:r>
              <a:rPr lang="en-GB" sz="2200" dirty="0" err="1">
                <a:latin typeface="TimesNewRomanPSMT"/>
              </a:rPr>
              <a:t>cần</a:t>
            </a:r>
            <a:r>
              <a:rPr lang="en-GB" sz="2200" dirty="0">
                <a:latin typeface="TimesNewRomanPSMT"/>
              </a:rPr>
              <a:t> </a:t>
            </a:r>
            <a:r>
              <a:rPr lang="en-GB" sz="2200" dirty="0" err="1">
                <a:latin typeface="TimesNewRomanPSMT"/>
              </a:rPr>
              <a:t>tìm</a:t>
            </a:r>
            <a:r>
              <a:rPr lang="en-GB" sz="2200" dirty="0">
                <a:latin typeface="TimesNewRomanPSMT"/>
              </a:rPr>
              <a:t>.</a:t>
            </a:r>
          </a:p>
        </p:txBody>
      </p:sp>
      <p:pic>
        <p:nvPicPr>
          <p:cNvPr id="4" name="Picture 3">
            <a:extLst>
              <a:ext uri="{FF2B5EF4-FFF2-40B4-BE49-F238E27FC236}">
                <a16:creationId xmlns:a16="http://schemas.microsoft.com/office/drawing/2014/main" xmlns="" id="{EA93AE13-75D1-4246-A3DD-ECF0085B0B65}"/>
              </a:ext>
            </a:extLst>
          </p:cNvPr>
          <p:cNvPicPr>
            <a:picLocks noChangeAspect="1"/>
          </p:cNvPicPr>
          <p:nvPr/>
        </p:nvPicPr>
        <p:blipFill>
          <a:blip r:embed="rId4"/>
          <a:stretch>
            <a:fillRect/>
          </a:stretch>
        </p:blipFill>
        <p:spPr>
          <a:xfrm>
            <a:off x="4280262" y="2560319"/>
            <a:ext cx="3631475" cy="3872824"/>
          </a:xfrm>
          <a:prstGeom prst="rect">
            <a:avLst/>
          </a:prstGeom>
        </p:spPr>
      </p:pic>
      <p:pic>
        <p:nvPicPr>
          <p:cNvPr id="16" name="Picture 15">
            <a:extLst>
              <a:ext uri="{FF2B5EF4-FFF2-40B4-BE49-F238E27FC236}">
                <a16:creationId xmlns:a16="http://schemas.microsoft.com/office/drawing/2014/main" xmlns="" id="{3D5E121A-9C8C-4846-A378-5BFF0FEF0E78}"/>
              </a:ext>
            </a:extLst>
          </p:cNvPr>
          <p:cNvPicPr>
            <a:picLocks noChangeAspect="1"/>
          </p:cNvPicPr>
          <p:nvPr/>
        </p:nvPicPr>
        <p:blipFill>
          <a:blip r:embed="rId5"/>
          <a:stretch>
            <a:fillRect/>
          </a:stretch>
        </p:blipFill>
        <p:spPr>
          <a:xfrm>
            <a:off x="117512" y="2487951"/>
            <a:ext cx="3914557" cy="3872824"/>
          </a:xfrm>
          <a:prstGeom prst="rect">
            <a:avLst/>
          </a:prstGeom>
          <a:ln>
            <a:solidFill>
              <a:srgbClr val="00B050"/>
            </a:solidFill>
          </a:ln>
        </p:spPr>
      </p:pic>
    </p:spTree>
    <p:extLst>
      <p:ext uri="{BB962C8B-B14F-4D97-AF65-F5344CB8AC3E}">
        <p14:creationId xmlns:p14="http://schemas.microsoft.com/office/powerpoint/2010/main" val="224918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2000"/>
                                        <p:tgtEl>
                                          <p:spTgt spid="5">
                                            <p:txEl>
                                              <p:pRg st="1" end="1"/>
                                            </p:txEl>
                                          </p:spTgt>
                                        </p:tgtEl>
                                      </p:cBhvr>
                                    </p:animEffect>
                                    <p:anim calcmode="lin" valueType="num">
                                      <p:cBhvr>
                                        <p:cTn id="26"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27"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2000" fill="hold"/>
                                        <p:tgtEl>
                                          <p:spTgt spid="16"/>
                                        </p:tgtEl>
                                        <p:attrNameLst>
                                          <p:attrName>ppt_x</p:attrName>
                                        </p:attrNameLst>
                                      </p:cBhvr>
                                      <p:tavLst>
                                        <p:tav tm="0">
                                          <p:val>
                                            <p:strVal val="#ppt_x"/>
                                          </p:val>
                                        </p:tav>
                                        <p:tav tm="100000">
                                          <p:val>
                                            <p:strVal val="#ppt_x"/>
                                          </p:val>
                                        </p:tav>
                                      </p:tavLst>
                                    </p:anim>
                                    <p:anim calcmode="lin" valueType="num">
                                      <p:cBhvr additive="base">
                                        <p:cTn id="38" dur="20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2000" fill="hold"/>
                                        <p:tgtEl>
                                          <p:spTgt spid="7"/>
                                        </p:tgtEl>
                                        <p:attrNameLst>
                                          <p:attrName>ppt_x</p:attrName>
                                        </p:attrNameLst>
                                      </p:cBhvr>
                                      <p:tavLst>
                                        <p:tav tm="0">
                                          <p:val>
                                            <p:strVal val="#ppt_x"/>
                                          </p:val>
                                        </p:tav>
                                        <p:tav tm="100000">
                                          <p:val>
                                            <p:strVal val="#ppt_x"/>
                                          </p:val>
                                        </p:tav>
                                      </p:tavLst>
                                    </p:anim>
                                    <p:anim calcmode="lin" valueType="num">
                                      <p:cBhvr additive="base">
                                        <p:cTn id="42"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randombar(horizontal)">
                                      <p:cBhvr>
                                        <p:cTn id="47" dur="1250"/>
                                        <p:tgtEl>
                                          <p:spTgt spid="4"/>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randombar(horizontal)">
                                      <p:cBhvr>
                                        <p:cTn id="50" dur="1250"/>
                                        <p:tgtEl>
                                          <p:spTgt spid="11"/>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randombar(horizontal)">
                                      <p:cBhvr>
                                        <p:cTn id="53" dur="1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p:bldP spid="1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xmlns="" id="{1BB20096-3D50-E4B3-BAC7-A3767F9B20E5}"/>
              </a:ext>
            </a:extLst>
          </p:cNvPr>
          <p:cNvSpPr txBox="1"/>
          <p:nvPr/>
        </p:nvSpPr>
        <p:spPr>
          <a:xfrm>
            <a:off x="1787689" y="709912"/>
            <a:ext cx="9464244" cy="6186437"/>
          </a:xfrm>
          <a:prstGeom prst="rect">
            <a:avLst/>
          </a:prstGeom>
          <a:solidFill>
            <a:schemeClr val="accent6">
              <a:lumMod val="40000"/>
              <a:lumOff val="60000"/>
            </a:schemeClr>
          </a:solidFill>
          <a:ln>
            <a:solidFill>
              <a:srgbClr val="00B050"/>
            </a:solidFill>
          </a:ln>
        </p:spPr>
        <p:txBody>
          <a:bodyPr wrap="square">
            <a:spAutoFit/>
          </a:bodyPr>
          <a:lstStyle/>
          <a:p>
            <a:pPr algn="just">
              <a:lnSpc>
                <a:spcPts val="2880"/>
              </a:lnSpc>
              <a:spcBef>
                <a:spcPts val="300"/>
              </a:spcBef>
              <a:spcAft>
                <a:spcPts val="300"/>
              </a:spcAft>
            </a:pPr>
            <a:r>
              <a:rPr lang="vi-VN" sz="2400" b="1">
                <a:solidFill>
                  <a:srgbClr val="FF0000"/>
                </a:solidFill>
                <a:latin typeface="TimesNewRomanPSMT"/>
              </a:rPr>
              <a:t>Quy tắc:  </a:t>
            </a:r>
          </a:p>
          <a:p>
            <a:pPr marL="342900" indent="-342900" algn="just">
              <a:lnSpc>
                <a:spcPts val="2880"/>
              </a:lnSpc>
              <a:spcBef>
                <a:spcPts val="300"/>
              </a:spcBef>
              <a:spcAft>
                <a:spcPts val="300"/>
              </a:spcAft>
              <a:buFont typeface="Wingdings" panose="05000000000000000000" pitchFamily="2" charset="2"/>
              <a:buChar char="v"/>
            </a:pPr>
            <a:r>
              <a:rPr lang="vi-VN" sz="2400">
                <a:latin typeface="TimesNewRomanPSMT"/>
              </a:rPr>
              <a:t>Thành l</a:t>
            </a:r>
            <a:r>
              <a:rPr lang="en-US" sz="2400">
                <a:latin typeface="TimesNewRomanPSMT"/>
              </a:rPr>
              <a:t>ập</a:t>
            </a:r>
            <a:r>
              <a:rPr lang="vi-VN" sz="2400">
                <a:latin typeface="TimesNewRomanPSMT"/>
              </a:rPr>
              <a:t> </a:t>
            </a:r>
            <a:r>
              <a:rPr lang="vi-VN" sz="2400">
                <a:solidFill>
                  <a:srgbClr val="00B050"/>
                </a:solidFill>
                <a:latin typeface="TimesNewRomanPSMT"/>
              </a:rPr>
              <a:t>4</a:t>
            </a:r>
            <a:r>
              <a:rPr lang="vi-VN" sz="2400">
                <a:latin typeface="TimesNewRomanPSMT"/>
              </a:rPr>
              <a:t> đ</a:t>
            </a:r>
            <a:r>
              <a:rPr lang="en-US" sz="2400">
                <a:latin typeface="TimesNewRomanPSMT"/>
              </a:rPr>
              <a:t>ội</a:t>
            </a:r>
            <a:r>
              <a:rPr lang="vi-VN" sz="2400">
                <a:latin typeface="TimesNewRomanPSMT"/>
              </a:rPr>
              <a:t> ch</a:t>
            </a:r>
            <a:r>
              <a:rPr lang="en-US" sz="2400">
                <a:latin typeface="TimesNewRomanPSMT"/>
              </a:rPr>
              <a:t>ơi</a:t>
            </a:r>
            <a:r>
              <a:rPr lang="vi-VN" sz="2400">
                <a:latin typeface="TimesNewRomanPSMT"/>
              </a:rPr>
              <a:t> và cử 1 HS làm thư kí. </a:t>
            </a:r>
            <a:endParaRPr lang="en-GB" sz="240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a:latin typeface="TimesNewRomanPSMT"/>
              </a:rPr>
              <a:t>Rút thăm: hai đội tìm </a:t>
            </a:r>
            <a:r>
              <a:rPr lang="en-GB" sz="2400">
                <a:solidFill>
                  <a:srgbClr val="00B050"/>
                </a:solidFill>
                <a:latin typeface="TimesNewRomanPSMT"/>
              </a:rPr>
              <a:t>3 </a:t>
            </a:r>
            <a:r>
              <a:rPr lang="en-GB" sz="2400">
                <a:latin typeface="TimesNewRomanPSMT"/>
              </a:rPr>
              <a:t>từ ngữ/đội, hai đội tìm</a:t>
            </a:r>
            <a:r>
              <a:rPr lang="en-GB" sz="2400">
                <a:solidFill>
                  <a:srgbClr val="00B050"/>
                </a:solidFill>
                <a:latin typeface="TimesNewRomanPSMT"/>
              </a:rPr>
              <a:t> 4 </a:t>
            </a:r>
            <a:r>
              <a:rPr lang="en-GB" sz="2400">
                <a:latin typeface="TimesNewRomanPSMT"/>
              </a:rPr>
              <a:t>từ ngữ/đội.</a:t>
            </a:r>
          </a:p>
          <a:p>
            <a:pPr marL="342900" indent="-342900" algn="just">
              <a:lnSpc>
                <a:spcPts val="2880"/>
              </a:lnSpc>
              <a:spcBef>
                <a:spcPts val="300"/>
              </a:spcBef>
              <a:spcAft>
                <a:spcPts val="300"/>
              </a:spcAft>
              <a:buFont typeface="Wingdings" panose="05000000000000000000" pitchFamily="2" charset="2"/>
              <a:buChar char="v"/>
            </a:pPr>
            <a:r>
              <a:rPr lang="en-GB" sz="2400">
                <a:latin typeface="TimesNewRomanPSMT"/>
              </a:rPr>
              <a:t>Thời gian suy nghĩ: </a:t>
            </a:r>
            <a:r>
              <a:rPr lang="en-GB" sz="2400">
                <a:solidFill>
                  <a:srgbClr val="00B050"/>
                </a:solidFill>
                <a:latin typeface="TimesNewRomanPSMT"/>
              </a:rPr>
              <a:t>15</a:t>
            </a:r>
            <a:r>
              <a:rPr lang="vi-VN" sz="2400">
                <a:solidFill>
                  <a:srgbClr val="00B050"/>
                </a:solidFill>
                <a:latin typeface="TimesNewRomanPSMT"/>
              </a:rPr>
              <a:t> </a:t>
            </a:r>
            <a:r>
              <a:rPr lang="vi-VN" sz="2400">
                <a:latin typeface="TimesNewRomanPSMT"/>
              </a:rPr>
              <a:t>gi</a:t>
            </a:r>
            <a:r>
              <a:rPr lang="en-US" sz="2400">
                <a:latin typeface="TimesNewRomanPSMT"/>
              </a:rPr>
              <a:t>â</a:t>
            </a:r>
            <a:r>
              <a:rPr lang="vi-VN" sz="2400">
                <a:latin typeface="TimesNewRomanPSMT"/>
              </a:rPr>
              <a:t>y/1 từ ngữ</a:t>
            </a:r>
            <a:r>
              <a:rPr lang="en-GB" sz="2400">
                <a:solidFill>
                  <a:srgbClr val="00B050"/>
                </a:solidFill>
                <a:latin typeface="TimesNewRomanPSMT"/>
              </a:rPr>
              <a:t>.</a:t>
            </a:r>
            <a:r>
              <a:rPr lang="vi-VN" sz="2400">
                <a:latin typeface="TimesNewRomanPSMT"/>
              </a:rPr>
              <a:t> </a:t>
            </a:r>
            <a:r>
              <a:rPr lang="en-GB" sz="2400">
                <a:latin typeface="TimesNewRomanPSMT"/>
              </a:rPr>
              <a:t>H</a:t>
            </a:r>
            <a:r>
              <a:rPr lang="vi-VN" sz="2400">
                <a:latin typeface="TimesNewRomanPSMT"/>
              </a:rPr>
              <a:t>ết </a:t>
            </a:r>
            <a:r>
              <a:rPr lang="en-GB" sz="2400">
                <a:solidFill>
                  <a:srgbClr val="00B050"/>
                </a:solidFill>
                <a:latin typeface="TimesNewRomanPSMT"/>
              </a:rPr>
              <a:t>15</a:t>
            </a:r>
            <a:r>
              <a:rPr lang="vi-VN" sz="2400">
                <a:latin typeface="TimesNewRomanPSMT"/>
              </a:rPr>
              <a:t> gi</a:t>
            </a:r>
            <a:r>
              <a:rPr lang="en-US" sz="2400">
                <a:latin typeface="TimesNewRomanPSMT"/>
              </a:rPr>
              <a:t>â</a:t>
            </a:r>
            <a:r>
              <a:rPr lang="vi-VN" sz="2400">
                <a:latin typeface="TimesNewRomanPSMT"/>
              </a:rPr>
              <a:t>y nếu đ</a:t>
            </a:r>
            <a:r>
              <a:rPr lang="en-US" sz="2400">
                <a:latin typeface="TimesNewRomanPSMT"/>
              </a:rPr>
              <a:t>ộ</a:t>
            </a:r>
            <a:r>
              <a:rPr lang="vi-VN" sz="2400">
                <a:latin typeface="TimesNewRomanPSMT"/>
              </a:rPr>
              <a:t>i ch</a:t>
            </a:r>
            <a:r>
              <a:rPr lang="en-US" sz="2400">
                <a:latin typeface="TimesNewRomanPSMT"/>
              </a:rPr>
              <a:t>ơi</a:t>
            </a:r>
            <a:r>
              <a:rPr lang="vi-VN" sz="2400">
                <a:latin typeface="TimesNewRomanPSMT"/>
              </a:rPr>
              <a:t> kh</a:t>
            </a:r>
            <a:r>
              <a:rPr lang="en-US" sz="2400">
                <a:latin typeface="TimesNewRomanPSMT"/>
              </a:rPr>
              <a:t>ô</a:t>
            </a:r>
            <a:r>
              <a:rPr lang="vi-VN" sz="2400">
                <a:latin typeface="TimesNewRomanPSMT"/>
              </a:rPr>
              <a:t>ng trả lời được thì các đ</a:t>
            </a:r>
            <a:r>
              <a:rPr lang="en-US" sz="2400">
                <a:latin typeface="TimesNewRomanPSMT"/>
              </a:rPr>
              <a:t>ộ</a:t>
            </a:r>
            <a:r>
              <a:rPr lang="vi-VN" sz="2400">
                <a:latin typeface="TimesNewRomanPSMT"/>
              </a:rPr>
              <a:t>i khác </a:t>
            </a:r>
            <a:r>
              <a:rPr lang="en-GB" sz="2400">
                <a:latin typeface="TimesNewRomanPSMT"/>
              </a:rPr>
              <a:t>có quyền </a:t>
            </a:r>
            <a:r>
              <a:rPr lang="vi-VN" sz="2400">
                <a:latin typeface="TimesNewRomanPSMT"/>
              </a:rPr>
              <a:t>trả lời cho đến khi tìm được từ ngữ.</a:t>
            </a:r>
            <a:endParaRPr lang="en-US" sz="240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a:latin typeface="TimesNewRomanPSMT"/>
              </a:rPr>
              <a:t>Mỗi từ ngữ tìm được cùng với ít nhất </a:t>
            </a:r>
            <a:r>
              <a:rPr lang="en-GB" sz="2400">
                <a:solidFill>
                  <a:srgbClr val="00B050"/>
                </a:solidFill>
                <a:latin typeface="TimesNewRomanPSMT"/>
              </a:rPr>
              <a:t>1</a:t>
            </a:r>
            <a:r>
              <a:rPr lang="en-GB" sz="2400">
                <a:latin typeface="TimesNewRomanPSMT"/>
              </a:rPr>
              <a:t> câu trích trong SGK (đã giới hạn) có sử dụng từ ngữ đó được tính </a:t>
            </a:r>
            <a:r>
              <a:rPr lang="en-GB" sz="2400">
                <a:solidFill>
                  <a:srgbClr val="00B050"/>
                </a:solidFill>
                <a:latin typeface="TimesNewRomanPSMT"/>
              </a:rPr>
              <a:t>5</a:t>
            </a:r>
            <a:r>
              <a:rPr lang="en-GB" sz="2400">
                <a:latin typeface="TimesNewRomanPSMT"/>
              </a:rPr>
              <a:t> điểm.</a:t>
            </a:r>
            <a:r>
              <a:rPr lang="vi-VN" sz="2400">
                <a:latin typeface="TimesNewRomanPSMT"/>
              </a:rPr>
              <a:t> </a:t>
            </a:r>
            <a:r>
              <a:rPr lang="en-US" sz="2400">
                <a:latin typeface="TimesNewRomanPSMT"/>
              </a:rPr>
              <a:t>Thành tích của đội là </a:t>
            </a:r>
            <a:r>
              <a:rPr lang="en-US" sz="2400">
                <a:solidFill>
                  <a:srgbClr val="00B050"/>
                </a:solidFill>
                <a:latin typeface="TimesNewRomanPSMT"/>
              </a:rPr>
              <a:t>trung bình cộng </a:t>
            </a:r>
            <a:r>
              <a:rPr lang="en-US" sz="2400">
                <a:latin typeface="TimesNewRomanPSMT"/>
              </a:rPr>
              <a:t>giữa tổng số điểm/số câu được giao.</a:t>
            </a:r>
            <a:endParaRPr lang="vi-VN" sz="240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US" sz="2400">
                <a:latin typeface="TimesNewRomanPSMT"/>
              </a:rPr>
              <a:t>K</a:t>
            </a:r>
            <a:r>
              <a:rPr lang="vi-VN" sz="2400">
                <a:latin typeface="TimesNewRomanPSMT"/>
              </a:rPr>
              <a:t>hi tìm được </a:t>
            </a:r>
            <a:r>
              <a:rPr lang="en-GB" sz="2400">
                <a:latin typeface="TimesNewRomanPSMT"/>
              </a:rPr>
              <a:t>các </a:t>
            </a:r>
            <a:r>
              <a:rPr lang="vi-VN" sz="2400">
                <a:latin typeface="TimesNewRomanPSMT"/>
              </a:rPr>
              <a:t>từ ngữ hàng ngang</a:t>
            </a:r>
            <a:r>
              <a:rPr lang="en-US" sz="2400">
                <a:latin typeface="TimesNewRomanPSMT"/>
              </a:rPr>
              <a:t> thì</a:t>
            </a:r>
            <a:r>
              <a:rPr lang="vi-VN" sz="2400">
                <a:latin typeface="TimesNewRomanPSMT"/>
              </a:rPr>
              <a:t> từ ngữ hàng dọc (từ khoá)</a:t>
            </a:r>
            <a:r>
              <a:rPr lang="en-US" sz="2400">
                <a:latin typeface="TimesNewRomanPSMT"/>
              </a:rPr>
              <a:t> hiện ra</a:t>
            </a:r>
            <a:r>
              <a:rPr lang="vi-VN" sz="2400">
                <a:latin typeface="TimesNewRomanPSMT"/>
              </a:rPr>
              <a:t>. </a:t>
            </a:r>
            <a:r>
              <a:rPr lang="en-US" sz="2400">
                <a:latin typeface="TimesNewRomanPSMT"/>
              </a:rPr>
              <a:t>Bốn</a:t>
            </a:r>
            <a:r>
              <a:rPr lang="vi-VN" sz="2400">
                <a:latin typeface="TimesNewRomanPSMT"/>
              </a:rPr>
              <a:t> đ</a:t>
            </a:r>
            <a:r>
              <a:rPr lang="en-US" sz="2400">
                <a:latin typeface="TimesNewRomanPSMT"/>
              </a:rPr>
              <a:t>ộ</a:t>
            </a:r>
            <a:r>
              <a:rPr lang="vi-VN" sz="2400">
                <a:latin typeface="TimesNewRomanPSMT"/>
              </a:rPr>
              <a:t>i n</a:t>
            </a:r>
            <a:r>
              <a:rPr lang="en-US" sz="2400">
                <a:latin typeface="TimesNewRomanPSMT"/>
              </a:rPr>
              <a:t>ê</a:t>
            </a:r>
            <a:r>
              <a:rPr lang="vi-VN" sz="2400">
                <a:latin typeface="TimesNewRomanPSMT"/>
              </a:rPr>
              <a:t>u th</a:t>
            </a:r>
            <a:r>
              <a:rPr lang="en-US" sz="2400">
                <a:latin typeface="TimesNewRomanPSMT"/>
              </a:rPr>
              <a:t>ô</a:t>
            </a:r>
            <a:r>
              <a:rPr lang="vi-VN" sz="2400">
                <a:latin typeface="TimesNewRomanPSMT"/>
              </a:rPr>
              <a:t>ng đi</a:t>
            </a:r>
            <a:r>
              <a:rPr lang="en-US" sz="2400">
                <a:latin typeface="TimesNewRomanPSMT"/>
              </a:rPr>
              <a:t>ệ</a:t>
            </a:r>
            <a:r>
              <a:rPr lang="vi-VN" sz="2400">
                <a:latin typeface="TimesNewRomanPSMT"/>
              </a:rPr>
              <a:t>p của từ khoá; th</a:t>
            </a:r>
            <a:r>
              <a:rPr lang="en-US" sz="2400">
                <a:latin typeface="TimesNewRomanPSMT"/>
              </a:rPr>
              <a:t>ô</a:t>
            </a:r>
            <a:r>
              <a:rPr lang="vi-VN" sz="2400">
                <a:latin typeface="TimesNewRomanPSMT"/>
              </a:rPr>
              <a:t>ng đi</a:t>
            </a:r>
            <a:r>
              <a:rPr lang="en-US" sz="2400">
                <a:latin typeface="TimesNewRomanPSMT"/>
              </a:rPr>
              <a:t>ệp</a:t>
            </a:r>
            <a:r>
              <a:rPr lang="vi-VN" sz="2400">
                <a:latin typeface="TimesNewRomanPSMT"/>
              </a:rPr>
              <a:t> đúng với từ khoá được</a:t>
            </a:r>
            <a:r>
              <a:rPr lang="en-GB" sz="2400">
                <a:latin typeface="TimesNewRomanPSMT"/>
              </a:rPr>
              <a:t> tính</a:t>
            </a:r>
            <a:r>
              <a:rPr lang="vi-VN" sz="2400">
                <a:latin typeface="TimesNewRomanPSMT"/>
              </a:rPr>
              <a:t> </a:t>
            </a:r>
            <a:r>
              <a:rPr lang="vi-VN" sz="2400">
                <a:solidFill>
                  <a:srgbClr val="00B050"/>
                </a:solidFill>
                <a:latin typeface="TimesNewRomanPSMT"/>
              </a:rPr>
              <a:t>5 điểm</a:t>
            </a:r>
            <a:r>
              <a:rPr lang="vi-VN" sz="2400">
                <a:latin typeface="TimesNewRomanPSMT"/>
              </a:rPr>
              <a:t>, th</a:t>
            </a:r>
            <a:r>
              <a:rPr lang="en-US" sz="2400">
                <a:latin typeface="TimesNewRomanPSMT"/>
              </a:rPr>
              <a:t>ôn</a:t>
            </a:r>
            <a:r>
              <a:rPr lang="vi-VN" sz="2400">
                <a:latin typeface="TimesNewRomanPSMT"/>
              </a:rPr>
              <a:t>g đi</a:t>
            </a:r>
            <a:r>
              <a:rPr lang="en-US" sz="2400">
                <a:latin typeface="TimesNewRomanPSMT"/>
              </a:rPr>
              <a:t>ệ</a:t>
            </a:r>
            <a:r>
              <a:rPr lang="vi-VN" sz="2400">
                <a:latin typeface="TimesNewRomanPSMT"/>
              </a:rPr>
              <a:t>p </a:t>
            </a:r>
            <a:r>
              <a:rPr lang="vi-VN" sz="2400">
                <a:solidFill>
                  <a:srgbClr val="00B050"/>
                </a:solidFill>
                <a:latin typeface="TimesNewRomanPSMT"/>
              </a:rPr>
              <a:t>đúng và hay</a:t>
            </a:r>
            <a:r>
              <a:rPr lang="vi-VN" sz="2400">
                <a:latin typeface="TimesNewRomanPSMT"/>
              </a:rPr>
              <a:t> được </a:t>
            </a:r>
            <a:r>
              <a:rPr lang="en-GB" sz="2400">
                <a:latin typeface="TimesNewRomanPSMT"/>
              </a:rPr>
              <a:t>tính </a:t>
            </a:r>
            <a:r>
              <a:rPr lang="vi-VN" sz="2400">
                <a:solidFill>
                  <a:srgbClr val="00B050"/>
                </a:solidFill>
                <a:latin typeface="TimesNewRomanPSMT"/>
              </a:rPr>
              <a:t>10 điểm.  </a:t>
            </a:r>
            <a:endParaRPr lang="en-US" sz="2400">
              <a:solidFill>
                <a:srgbClr val="00B050"/>
              </a:solidFill>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spc="-90">
                <a:latin typeface="TimesNewRomanPSMT"/>
              </a:rPr>
              <a:t>Thư kí c</a:t>
            </a:r>
            <a:r>
              <a:rPr lang="en-US" sz="2400" spc="-90">
                <a:latin typeface="TimesNewRomanPSMT"/>
              </a:rPr>
              <a:t>ô</a:t>
            </a:r>
            <a:r>
              <a:rPr lang="vi-VN" sz="2400" spc="-90">
                <a:latin typeface="TimesNewRomanPSMT"/>
              </a:rPr>
              <a:t>ng bố kết quả</a:t>
            </a:r>
            <a:r>
              <a:rPr lang="en-US" sz="2400" spc="-90">
                <a:latin typeface="TimesNewRomanPSMT"/>
              </a:rPr>
              <a:t>.</a:t>
            </a:r>
          </a:p>
          <a:p>
            <a:pPr marL="342900" indent="-342900" algn="just">
              <a:lnSpc>
                <a:spcPts val="2880"/>
              </a:lnSpc>
              <a:spcBef>
                <a:spcPts val="300"/>
              </a:spcBef>
              <a:spcAft>
                <a:spcPts val="300"/>
              </a:spcAft>
              <a:buFont typeface="Wingdings" panose="05000000000000000000" pitchFamily="2" charset="2"/>
              <a:buChar char="v"/>
            </a:pPr>
            <a:r>
              <a:rPr lang="vi-VN" sz="2400">
                <a:latin typeface="TimesNewRomanPSMT"/>
              </a:rPr>
              <a:t>GV nh</a:t>
            </a:r>
            <a:r>
              <a:rPr lang="en-US" sz="2400">
                <a:latin typeface="TimesNewRomanPSMT"/>
              </a:rPr>
              <a:t>ậ</a:t>
            </a:r>
            <a:r>
              <a:rPr lang="vi-VN" sz="2400">
                <a:latin typeface="TimesNewRomanPSMT"/>
              </a:rPr>
              <a:t>n xét, đánh giá. </a:t>
            </a:r>
            <a:endParaRPr lang="vi-VN" sz="2400" dirty="0"/>
          </a:p>
        </p:txBody>
      </p:sp>
    </p:spTree>
    <p:extLst>
      <p:ext uri="{BB962C8B-B14F-4D97-AF65-F5344CB8AC3E}">
        <p14:creationId xmlns:p14="http://schemas.microsoft.com/office/powerpoint/2010/main" val="224163852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Freeform: Shape 60">
            <a:extLst>
              <a:ext uri="{FF2B5EF4-FFF2-40B4-BE49-F238E27FC236}">
                <a16:creationId xmlns:a16="http://schemas.microsoft.com/office/drawing/2014/main" xmlns="" id="{2111BCF4-D01A-402F-9B7A-BC3C5F2A16F0}"/>
              </a:ext>
            </a:extLst>
          </p:cNvPr>
          <p:cNvSpPr/>
          <p:nvPr/>
        </p:nvSpPr>
        <p:spPr>
          <a:xfrm>
            <a:off x="3643085" y="5324364"/>
            <a:ext cx="4891314" cy="1462319"/>
          </a:xfrm>
          <a:custGeom>
            <a:avLst/>
            <a:gdLst>
              <a:gd name="connsiteX0" fmla="*/ 1219480 w 4891314"/>
              <a:gd name="connsiteY0" fmla="*/ 0 h 1462319"/>
              <a:gd name="connsiteX1" fmla="*/ 3671835 w 4891314"/>
              <a:gd name="connsiteY1" fmla="*/ 0 h 1462319"/>
              <a:gd name="connsiteX2" fmla="*/ 3930869 w 4891314"/>
              <a:gd name="connsiteY2" fmla="*/ 1036136 h 1462319"/>
              <a:gd name="connsiteX3" fmla="*/ 4820282 w 4891314"/>
              <a:gd name="connsiteY3" fmla="*/ 1036136 h 1462319"/>
              <a:gd name="connsiteX4" fmla="*/ 4891314 w 4891314"/>
              <a:gd name="connsiteY4" fmla="*/ 1107168 h 1462319"/>
              <a:gd name="connsiteX5" fmla="*/ 4891314 w 4891314"/>
              <a:gd name="connsiteY5" fmla="*/ 1391287 h 1462319"/>
              <a:gd name="connsiteX6" fmla="*/ 4820282 w 4891314"/>
              <a:gd name="connsiteY6" fmla="*/ 1462319 h 1462319"/>
              <a:gd name="connsiteX7" fmla="*/ 71032 w 4891314"/>
              <a:gd name="connsiteY7" fmla="*/ 1462319 h 1462319"/>
              <a:gd name="connsiteX8" fmla="*/ 0 w 4891314"/>
              <a:gd name="connsiteY8" fmla="*/ 1391287 h 1462319"/>
              <a:gd name="connsiteX9" fmla="*/ 0 w 4891314"/>
              <a:gd name="connsiteY9" fmla="*/ 1107168 h 1462319"/>
              <a:gd name="connsiteX10" fmla="*/ 71032 w 4891314"/>
              <a:gd name="connsiteY10" fmla="*/ 1036136 h 1462319"/>
              <a:gd name="connsiteX11" fmla="*/ 960446 w 4891314"/>
              <a:gd name="connsiteY11" fmla="*/ 1036136 h 146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1314" h="1462319">
                <a:moveTo>
                  <a:pt x="1219480" y="0"/>
                </a:moveTo>
                <a:lnTo>
                  <a:pt x="3671835" y="0"/>
                </a:lnTo>
                <a:lnTo>
                  <a:pt x="3930869" y="1036136"/>
                </a:lnTo>
                <a:lnTo>
                  <a:pt x="4820282" y="1036136"/>
                </a:lnTo>
                <a:cubicBezTo>
                  <a:pt x="4859512" y="1036136"/>
                  <a:pt x="4891314" y="1067938"/>
                  <a:pt x="4891314" y="1107168"/>
                </a:cubicBezTo>
                <a:lnTo>
                  <a:pt x="4891314" y="1391287"/>
                </a:lnTo>
                <a:cubicBezTo>
                  <a:pt x="4891314" y="1430517"/>
                  <a:pt x="4859512" y="1462319"/>
                  <a:pt x="4820282" y="1462319"/>
                </a:cubicBezTo>
                <a:lnTo>
                  <a:pt x="71032" y="1462319"/>
                </a:lnTo>
                <a:cubicBezTo>
                  <a:pt x="31802" y="1462319"/>
                  <a:pt x="0" y="1430517"/>
                  <a:pt x="0" y="1391287"/>
                </a:cubicBezTo>
                <a:lnTo>
                  <a:pt x="0" y="1107168"/>
                </a:lnTo>
                <a:cubicBezTo>
                  <a:pt x="0" y="1067938"/>
                  <a:pt x="31802" y="1036136"/>
                  <a:pt x="71032" y="1036136"/>
                </a:cubicBezTo>
                <a:lnTo>
                  <a:pt x="960446" y="1036136"/>
                </a:lnTo>
                <a:close/>
              </a:path>
            </a:pathLst>
          </a:cu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1" name="Chart 30">
            <a:extLst>
              <a:ext uri="{FF2B5EF4-FFF2-40B4-BE49-F238E27FC236}">
                <a16:creationId xmlns:a16="http://schemas.microsoft.com/office/drawing/2014/main" xmlns="" id="{86499B0A-871C-6E98-29F2-466A539E6214}"/>
              </a:ext>
            </a:extLst>
          </p:cNvPr>
          <p:cNvGraphicFramePr/>
          <p:nvPr/>
        </p:nvGraphicFramePr>
        <p:xfrm>
          <a:off x="1895357" y="496547"/>
          <a:ext cx="8401168" cy="5657929"/>
        </p:xfrm>
        <a:graphic>
          <a:graphicData uri="http://schemas.openxmlformats.org/drawingml/2006/chart">
            <c:chart xmlns:c="http://schemas.openxmlformats.org/drawingml/2006/chart" xmlns:r="http://schemas.openxmlformats.org/officeDocument/2006/relationships" r:id="rId4"/>
          </a:graphicData>
        </a:graphic>
      </p:graphicFrame>
      <p:sp>
        <p:nvSpPr>
          <p:cNvPr id="20" name="Freeform: Shape 19">
            <a:extLst>
              <a:ext uri="{FF2B5EF4-FFF2-40B4-BE49-F238E27FC236}">
                <a16:creationId xmlns:a16="http://schemas.microsoft.com/office/drawing/2014/main" xmlns="" id="{A15615E3-19A9-9DE8-FD71-1061966F3E83}"/>
              </a:ext>
            </a:extLst>
          </p:cNvPr>
          <p:cNvSpPr/>
          <p:nvPr/>
        </p:nvSpPr>
        <p:spPr>
          <a:xfrm>
            <a:off x="3594876" y="838200"/>
            <a:ext cx="4987730" cy="4987730"/>
          </a:xfrm>
          <a:custGeom>
            <a:avLst/>
            <a:gdLst>
              <a:gd name="connsiteX0" fmla="*/ 3016845 w 6003986"/>
              <a:gd name="connsiteY0" fmla="*/ 214358 h 6003986"/>
              <a:gd name="connsiteX1" fmla="*/ 229211 w 6003986"/>
              <a:gd name="connsiteY1" fmla="*/ 3001992 h 6003986"/>
              <a:gd name="connsiteX2" fmla="*/ 3016845 w 6003986"/>
              <a:gd name="connsiteY2" fmla="*/ 5789626 h 6003986"/>
              <a:gd name="connsiteX3" fmla="*/ 5804479 w 6003986"/>
              <a:gd name="connsiteY3" fmla="*/ 3001992 h 6003986"/>
              <a:gd name="connsiteX4" fmla="*/ 3016845 w 6003986"/>
              <a:gd name="connsiteY4" fmla="*/ 214358 h 6003986"/>
              <a:gd name="connsiteX5" fmla="*/ 3001993 w 6003986"/>
              <a:gd name="connsiteY5" fmla="*/ 0 h 6003986"/>
              <a:gd name="connsiteX6" fmla="*/ 6003986 w 6003986"/>
              <a:gd name="connsiteY6" fmla="*/ 3001993 h 6003986"/>
              <a:gd name="connsiteX7" fmla="*/ 3001993 w 6003986"/>
              <a:gd name="connsiteY7" fmla="*/ 6003986 h 6003986"/>
              <a:gd name="connsiteX8" fmla="*/ 0 w 6003986"/>
              <a:gd name="connsiteY8" fmla="*/ 3001993 h 6003986"/>
              <a:gd name="connsiteX9" fmla="*/ 3001993 w 6003986"/>
              <a:gd name="connsiteY9" fmla="*/ 0 h 600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03986" h="6003986">
                <a:moveTo>
                  <a:pt x="3016845" y="214358"/>
                </a:moveTo>
                <a:cubicBezTo>
                  <a:pt x="1477277" y="214358"/>
                  <a:pt x="229211" y="1462424"/>
                  <a:pt x="229211" y="3001992"/>
                </a:cubicBezTo>
                <a:cubicBezTo>
                  <a:pt x="229211" y="4541560"/>
                  <a:pt x="1477277" y="5789626"/>
                  <a:pt x="3016845" y="5789626"/>
                </a:cubicBezTo>
                <a:cubicBezTo>
                  <a:pt x="4556413" y="5789626"/>
                  <a:pt x="5804479" y="4541560"/>
                  <a:pt x="5804479" y="3001992"/>
                </a:cubicBezTo>
                <a:cubicBezTo>
                  <a:pt x="5804479" y="1462424"/>
                  <a:pt x="4556413" y="214358"/>
                  <a:pt x="3016845" y="214358"/>
                </a:cubicBezTo>
                <a:close/>
                <a:moveTo>
                  <a:pt x="3001993" y="0"/>
                </a:moveTo>
                <a:cubicBezTo>
                  <a:pt x="4659948" y="0"/>
                  <a:pt x="6003986" y="1344038"/>
                  <a:pt x="6003986" y="3001993"/>
                </a:cubicBezTo>
                <a:cubicBezTo>
                  <a:pt x="6003986" y="4659948"/>
                  <a:pt x="4659948" y="6003986"/>
                  <a:pt x="3001993" y="6003986"/>
                </a:cubicBezTo>
                <a:cubicBezTo>
                  <a:pt x="1344038" y="6003986"/>
                  <a:pt x="0" y="4659948"/>
                  <a:pt x="0" y="3001993"/>
                </a:cubicBezTo>
                <a:cubicBezTo>
                  <a:pt x="0" y="1344038"/>
                  <a:pt x="1344038" y="0"/>
                  <a:pt x="3001993" y="0"/>
                </a:cubicBezTo>
                <a:close/>
              </a:path>
            </a:pathLst>
          </a:cu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xmlns="" id="{8F2B030E-EE1D-4C13-83E1-057024D71677}"/>
              </a:ext>
            </a:extLst>
          </p:cNvPr>
          <p:cNvSpPr/>
          <p:nvPr/>
        </p:nvSpPr>
        <p:spPr>
          <a:xfrm>
            <a:off x="5968960" y="3206112"/>
            <a:ext cx="241360" cy="241360"/>
          </a:xfrm>
          <a:prstGeom prst="ellipse">
            <a:avLst/>
          </a:prstGeom>
          <a:gradFill flip="none" rotWithShape="1">
            <a:gsLst>
              <a:gs pos="40000">
                <a:srgbClr val="D6B700"/>
              </a:gs>
              <a:gs pos="0">
                <a:srgbClr val="FFFF00"/>
              </a:gs>
              <a:gs pos="100000">
                <a:schemeClr val="accent4">
                  <a:lumMod val="75000"/>
                </a:schemeClr>
              </a:gs>
            </a:gsLst>
            <a:path path="circle">
              <a:fillToRect l="50000" t="50000" r="50000" b="50000"/>
            </a:path>
            <a:tileRect/>
          </a:gradFill>
          <a:ln>
            <a:noFill/>
          </a:ln>
          <a:scene3d>
            <a:camera prst="orthographicFront"/>
            <a:lightRig rig="threePt" dir="t"/>
          </a:scene3d>
          <a:sp3d>
            <a:bevelT w="273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xmlns="" id="{C4275C7B-A5AC-45C0-BD10-1E51B5716A03}"/>
              </a:ext>
            </a:extLst>
          </p:cNvPr>
          <p:cNvSpPr/>
          <p:nvPr/>
        </p:nvSpPr>
        <p:spPr>
          <a:xfrm>
            <a:off x="8342063" y="2619136"/>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xmlns="" id="{0324510B-9606-42FA-A719-8D0E5B52DFC4}"/>
              </a:ext>
            </a:extLst>
          </p:cNvPr>
          <p:cNvSpPr/>
          <p:nvPr/>
        </p:nvSpPr>
        <p:spPr>
          <a:xfrm>
            <a:off x="8350671" y="3880079"/>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xmlns="" id="{3C008CD5-8A00-4A7A-8B9E-A72461471E9D}"/>
              </a:ext>
            </a:extLst>
          </p:cNvPr>
          <p:cNvSpPr/>
          <p:nvPr/>
        </p:nvSpPr>
        <p:spPr>
          <a:xfrm>
            <a:off x="7691728" y="4962708"/>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xmlns="" id="{5A51B806-11EC-422C-BAC6-D68511EA6FD3}"/>
              </a:ext>
            </a:extLst>
          </p:cNvPr>
          <p:cNvSpPr/>
          <p:nvPr/>
        </p:nvSpPr>
        <p:spPr>
          <a:xfrm>
            <a:off x="6632702" y="5572830"/>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xmlns="" id="{33D5348B-0A7D-4F3D-A050-01FFBEA4809D}"/>
              </a:ext>
            </a:extLst>
          </p:cNvPr>
          <p:cNvSpPr/>
          <p:nvPr/>
        </p:nvSpPr>
        <p:spPr>
          <a:xfrm>
            <a:off x="5369964" y="5564070"/>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xmlns="" id="{3AB213B6-BD8D-46B3-BB1E-A8C0E0031AA4}"/>
              </a:ext>
            </a:extLst>
          </p:cNvPr>
          <p:cNvSpPr/>
          <p:nvPr/>
        </p:nvSpPr>
        <p:spPr>
          <a:xfrm>
            <a:off x="4359924" y="498750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xmlns="" id="{F7221059-27F5-4AC1-A56C-C29A7F56E43C}"/>
              </a:ext>
            </a:extLst>
          </p:cNvPr>
          <p:cNvSpPr/>
          <p:nvPr/>
        </p:nvSpPr>
        <p:spPr>
          <a:xfrm>
            <a:off x="3685296" y="387505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xmlns="" id="{3DB28833-0117-40AE-BBA4-E477CD2E3BB3}"/>
              </a:ext>
            </a:extLst>
          </p:cNvPr>
          <p:cNvSpPr/>
          <p:nvPr/>
        </p:nvSpPr>
        <p:spPr>
          <a:xfrm>
            <a:off x="3685296" y="2619136"/>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xmlns="" id="{1876F61F-60FC-4562-A3AD-841BF86B5453}"/>
              </a:ext>
            </a:extLst>
          </p:cNvPr>
          <p:cNvSpPr/>
          <p:nvPr/>
        </p:nvSpPr>
        <p:spPr>
          <a:xfrm>
            <a:off x="4364396" y="1504433"/>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xmlns="" id="{1EF837C3-483C-4470-8FE9-077D460ACCD6}"/>
              </a:ext>
            </a:extLst>
          </p:cNvPr>
          <p:cNvSpPr/>
          <p:nvPr/>
        </p:nvSpPr>
        <p:spPr>
          <a:xfrm>
            <a:off x="5369964" y="933633"/>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xmlns="" id="{AB812D6B-9290-43D0-87EE-7203A0FE581E}"/>
              </a:ext>
            </a:extLst>
          </p:cNvPr>
          <p:cNvSpPr/>
          <p:nvPr/>
        </p:nvSpPr>
        <p:spPr>
          <a:xfrm>
            <a:off x="6587987" y="917260"/>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xmlns="" id="{260451D4-2785-43D7-BE13-47FDB2CA7707}"/>
              </a:ext>
            </a:extLst>
          </p:cNvPr>
          <p:cNvSpPr/>
          <p:nvPr/>
        </p:nvSpPr>
        <p:spPr>
          <a:xfrm>
            <a:off x="7691728" y="152392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y2mate.com - VTV3Nhạc các vòng quay của Chiếc nón kì diệu 2013">
            <a:hlinkClick r:id="" action="ppaction://media"/>
            <a:extLst>
              <a:ext uri="{FF2B5EF4-FFF2-40B4-BE49-F238E27FC236}">
                <a16:creationId xmlns:a16="http://schemas.microsoft.com/office/drawing/2014/main" xmlns="" id="{6DC2A584-E81B-4E0C-436D-369683FF4A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6300" y="6248400"/>
            <a:ext cx="609600" cy="609600"/>
          </a:xfrm>
          <a:prstGeom prst="rect">
            <a:avLst/>
          </a:prstGeom>
        </p:spPr>
      </p:pic>
      <p:grpSp>
        <p:nvGrpSpPr>
          <p:cNvPr id="21" name="Group 20">
            <a:extLst>
              <a:ext uri="{FF2B5EF4-FFF2-40B4-BE49-F238E27FC236}">
                <a16:creationId xmlns:a16="http://schemas.microsoft.com/office/drawing/2014/main" xmlns="" id="{26AFC374-AEE5-4D1A-3FB4-493264B49D22}"/>
              </a:ext>
            </a:extLst>
          </p:cNvPr>
          <p:cNvGrpSpPr/>
          <p:nvPr/>
        </p:nvGrpSpPr>
        <p:grpSpPr>
          <a:xfrm>
            <a:off x="2730751" y="1310197"/>
            <a:ext cx="6715980" cy="4051928"/>
            <a:chOff x="2730751" y="1310197"/>
            <a:chExt cx="6715980" cy="4051928"/>
          </a:xfrm>
        </p:grpSpPr>
        <p:grpSp>
          <p:nvGrpSpPr>
            <p:cNvPr id="22" name="Group 21">
              <a:extLst>
                <a:ext uri="{FF2B5EF4-FFF2-40B4-BE49-F238E27FC236}">
                  <a16:creationId xmlns:a16="http://schemas.microsoft.com/office/drawing/2014/main" xmlns="" id="{18F86810-AED6-5485-3E91-ABCA4D39E65A}"/>
                </a:ext>
              </a:extLst>
            </p:cNvPr>
            <p:cNvGrpSpPr/>
            <p:nvPr/>
          </p:nvGrpSpPr>
          <p:grpSpPr>
            <a:xfrm>
              <a:off x="2730751" y="1310197"/>
              <a:ext cx="6715980" cy="4051928"/>
              <a:chOff x="2730751" y="1310197"/>
              <a:chExt cx="6715980" cy="4051928"/>
            </a:xfrm>
          </p:grpSpPr>
          <p:graphicFrame>
            <p:nvGraphicFramePr>
              <p:cNvPr id="8" name="Chart 7">
                <a:hlinkClick r:id="rId6" action="ppaction://hlinksldjump"/>
                <a:extLst>
                  <a:ext uri="{FF2B5EF4-FFF2-40B4-BE49-F238E27FC236}">
                    <a16:creationId xmlns:a16="http://schemas.microsoft.com/office/drawing/2014/main" xmlns="" id="{1172F66F-9146-F444-0087-637D507D1FED}"/>
                  </a:ext>
                </a:extLst>
              </p:cNvPr>
              <p:cNvGraphicFramePr/>
              <p:nvPr/>
            </p:nvGraphicFramePr>
            <p:xfrm>
              <a:off x="2730751" y="1310197"/>
              <a:ext cx="6715980" cy="4051928"/>
            </p:xfrm>
            <a:graphic>
              <a:graphicData uri="http://schemas.openxmlformats.org/drawingml/2006/chart">
                <c:chart xmlns:c="http://schemas.openxmlformats.org/drawingml/2006/chart" xmlns:r="http://schemas.openxmlformats.org/officeDocument/2006/relationships" r:id="rId7"/>
              </a:graphicData>
            </a:graphic>
          </p:graphicFrame>
          <p:sp>
            <p:nvSpPr>
              <p:cNvPr id="5" name="TextBox 4">
                <a:hlinkClick r:id="rId8" action="ppaction://hlinksldjump"/>
                <a:extLst>
                  <a:ext uri="{FF2B5EF4-FFF2-40B4-BE49-F238E27FC236}">
                    <a16:creationId xmlns:a16="http://schemas.microsoft.com/office/drawing/2014/main" xmlns="" id="{B99049AC-7C13-A4E3-0928-F6EB5C403BEA}"/>
                  </a:ext>
                </a:extLst>
              </p:cNvPr>
              <p:cNvSpPr txBox="1"/>
              <p:nvPr/>
            </p:nvSpPr>
            <p:spPr>
              <a:xfrm rot="7383677">
                <a:off x="6362171" y="2191772"/>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6" name="TextBox 5">
                <a:hlinkClick r:id="rId9" action="ppaction://hlinksldjump"/>
                <a:extLst>
                  <a:ext uri="{FF2B5EF4-FFF2-40B4-BE49-F238E27FC236}">
                    <a16:creationId xmlns:a16="http://schemas.microsoft.com/office/drawing/2014/main" xmlns="" id="{8154E400-92E8-2B5D-9595-0F09D9450B4C}"/>
                  </a:ext>
                </a:extLst>
              </p:cNvPr>
              <p:cNvSpPr txBox="1"/>
              <p:nvPr/>
            </p:nvSpPr>
            <p:spPr>
              <a:xfrm rot="10800000">
                <a:off x="6918958" y="3156687"/>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2</a:t>
                </a:r>
              </a:p>
            </p:txBody>
          </p:sp>
          <p:sp>
            <p:nvSpPr>
              <p:cNvPr id="7" name="TextBox 6">
                <a:hlinkClick r:id="rId6" action="ppaction://hlinksldjump"/>
                <a:extLst>
                  <a:ext uri="{FF2B5EF4-FFF2-40B4-BE49-F238E27FC236}">
                    <a16:creationId xmlns:a16="http://schemas.microsoft.com/office/drawing/2014/main" xmlns="" id="{666A1BED-7835-74C1-58F0-7A953EC6BFDF}"/>
                  </a:ext>
                </a:extLst>
              </p:cNvPr>
              <p:cNvSpPr txBox="1"/>
              <p:nvPr/>
            </p:nvSpPr>
            <p:spPr>
              <a:xfrm rot="14137457">
                <a:off x="6384397" y="4127133"/>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3</a:t>
                </a:r>
              </a:p>
            </p:txBody>
          </p:sp>
          <p:sp>
            <p:nvSpPr>
              <p:cNvPr id="9" name="TextBox 8">
                <a:hlinkClick r:id="rId10" action="ppaction://hlinksldjump"/>
                <a:extLst>
                  <a:ext uri="{FF2B5EF4-FFF2-40B4-BE49-F238E27FC236}">
                    <a16:creationId xmlns:a16="http://schemas.microsoft.com/office/drawing/2014/main" xmlns="" id="{9E38D5F1-A910-B96B-18A8-757CDB1981E7}"/>
                  </a:ext>
                </a:extLst>
              </p:cNvPr>
              <p:cNvSpPr txBox="1"/>
              <p:nvPr/>
            </p:nvSpPr>
            <p:spPr>
              <a:xfrm rot="18337627">
                <a:off x="5099102" y="4137388"/>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4</a:t>
                </a:r>
              </a:p>
            </p:txBody>
          </p:sp>
          <p:sp>
            <p:nvSpPr>
              <p:cNvPr id="10" name="TextBox 9">
                <a:hlinkClick r:id="rId11" action="ppaction://hlinksldjump"/>
                <a:extLst>
                  <a:ext uri="{FF2B5EF4-FFF2-40B4-BE49-F238E27FC236}">
                    <a16:creationId xmlns:a16="http://schemas.microsoft.com/office/drawing/2014/main" xmlns="" id="{EA5E40D9-8B5C-C2ED-63EC-F341FBB35016}"/>
                  </a:ext>
                </a:extLst>
              </p:cNvPr>
              <p:cNvSpPr txBox="1"/>
              <p:nvPr/>
            </p:nvSpPr>
            <p:spPr>
              <a:xfrm>
                <a:off x="4572301" y="3147399"/>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5</a:t>
                </a:r>
              </a:p>
            </p:txBody>
          </p:sp>
          <p:sp>
            <p:nvSpPr>
              <p:cNvPr id="11" name="TextBox 10">
                <a:hlinkClick r:id="rId12" action="ppaction://hlinksldjump"/>
                <a:extLst>
                  <a:ext uri="{FF2B5EF4-FFF2-40B4-BE49-F238E27FC236}">
                    <a16:creationId xmlns:a16="http://schemas.microsoft.com/office/drawing/2014/main" xmlns="" id="{B7BC9E9E-DDE2-F3C7-7B57-73D8963E169B}"/>
                  </a:ext>
                </a:extLst>
              </p:cNvPr>
              <p:cNvSpPr txBox="1"/>
              <p:nvPr/>
            </p:nvSpPr>
            <p:spPr>
              <a:xfrm rot="3451061">
                <a:off x="5088625" y="2191397"/>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6</a:t>
                </a:r>
              </a:p>
            </p:txBody>
          </p:sp>
        </p:grpSp>
        <p:sp>
          <p:nvSpPr>
            <p:cNvPr id="13" name="Isosceles Triangle 12">
              <a:hlinkClick r:id="rId8" action="ppaction://hlinksldjump"/>
              <a:extLst>
                <a:ext uri="{FF2B5EF4-FFF2-40B4-BE49-F238E27FC236}">
                  <a16:creationId xmlns:a16="http://schemas.microsoft.com/office/drawing/2014/main" xmlns="" id="{747DC3AB-55FB-8358-BE3F-C27AD9CB30B6}"/>
                </a:ext>
              </a:extLst>
            </p:cNvPr>
            <p:cNvSpPr/>
            <p:nvPr/>
          </p:nvSpPr>
          <p:spPr>
            <a:xfrm rot="12548914">
              <a:off x="5758328" y="1758458"/>
              <a:ext cx="1596509" cy="1617201"/>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hlinkClick r:id="rId9" action="ppaction://hlinksldjump"/>
              <a:extLst>
                <a:ext uri="{FF2B5EF4-FFF2-40B4-BE49-F238E27FC236}">
                  <a16:creationId xmlns:a16="http://schemas.microsoft.com/office/drawing/2014/main" xmlns="" id="{DA63D4E3-09C2-7B32-9F8F-99DD8487C66E}"/>
                </a:ext>
              </a:extLst>
            </p:cNvPr>
            <p:cNvSpPr/>
            <p:nvPr/>
          </p:nvSpPr>
          <p:spPr>
            <a:xfrm rot="16200000">
              <a:off x="6184016" y="2516654"/>
              <a:ext cx="1596509" cy="1617201"/>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hlinkClick r:id="rId6" action="ppaction://hlinksldjump"/>
              <a:extLst>
                <a:ext uri="{FF2B5EF4-FFF2-40B4-BE49-F238E27FC236}">
                  <a16:creationId xmlns:a16="http://schemas.microsoft.com/office/drawing/2014/main" xmlns="" id="{062C859E-C58A-37BA-9B23-2DAD1B3B9A6B}"/>
                </a:ext>
              </a:extLst>
            </p:cNvPr>
            <p:cNvSpPr/>
            <p:nvPr/>
          </p:nvSpPr>
          <p:spPr>
            <a:xfrm rot="19846579">
              <a:off x="5732265" y="3298415"/>
              <a:ext cx="1596509" cy="1617201"/>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hlinkClick r:id="rId10" action="ppaction://hlinksldjump"/>
              <a:extLst>
                <a:ext uri="{FF2B5EF4-FFF2-40B4-BE49-F238E27FC236}">
                  <a16:creationId xmlns:a16="http://schemas.microsoft.com/office/drawing/2014/main" xmlns="" id="{1A4A2038-A574-ED7D-8D39-C158AF58EB12}"/>
                </a:ext>
              </a:extLst>
            </p:cNvPr>
            <p:cNvSpPr/>
            <p:nvPr/>
          </p:nvSpPr>
          <p:spPr>
            <a:xfrm rot="1910586">
              <a:off x="4854774" y="3278572"/>
              <a:ext cx="1596509" cy="1617201"/>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hlinkClick r:id="rId11" action="ppaction://hlinksldjump"/>
              <a:extLst>
                <a:ext uri="{FF2B5EF4-FFF2-40B4-BE49-F238E27FC236}">
                  <a16:creationId xmlns:a16="http://schemas.microsoft.com/office/drawing/2014/main" xmlns="" id="{CF147B51-9467-3B40-CAFD-5B3A82A15BE8}"/>
                </a:ext>
              </a:extLst>
            </p:cNvPr>
            <p:cNvSpPr/>
            <p:nvPr/>
          </p:nvSpPr>
          <p:spPr>
            <a:xfrm rot="5400000">
              <a:off x="4426966" y="2532752"/>
              <a:ext cx="1596509" cy="1617201"/>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hlinkClick r:id="rId12" action="ppaction://hlinksldjump"/>
              <a:extLst>
                <a:ext uri="{FF2B5EF4-FFF2-40B4-BE49-F238E27FC236}">
                  <a16:creationId xmlns:a16="http://schemas.microsoft.com/office/drawing/2014/main" xmlns="" id="{5A9A7D14-A64D-5E32-6324-669003E991C9}"/>
                </a:ext>
              </a:extLst>
            </p:cNvPr>
            <p:cNvSpPr/>
            <p:nvPr/>
          </p:nvSpPr>
          <p:spPr>
            <a:xfrm rot="9076263">
              <a:off x="4886747" y="1770683"/>
              <a:ext cx="1596509" cy="1617201"/>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xmlns="" id="{C051463A-FF52-CF46-60AF-CDEE8FD1A178}"/>
              </a:ext>
            </a:extLst>
          </p:cNvPr>
          <p:cNvGrpSpPr/>
          <p:nvPr/>
        </p:nvGrpSpPr>
        <p:grpSpPr>
          <a:xfrm>
            <a:off x="6005736" y="4810125"/>
            <a:ext cx="167643" cy="1016627"/>
            <a:chOff x="6020022" y="4597691"/>
            <a:chExt cx="167643" cy="1016627"/>
          </a:xfrm>
        </p:grpSpPr>
        <p:sp>
          <p:nvSpPr>
            <p:cNvPr id="57" name="Freeform: Shape 56">
              <a:extLst>
                <a:ext uri="{FF2B5EF4-FFF2-40B4-BE49-F238E27FC236}">
                  <a16:creationId xmlns:a16="http://schemas.microsoft.com/office/drawing/2014/main" xmlns="" id="{F32E9A07-4288-4076-9003-628BE5AAFEDE}"/>
                </a:ext>
              </a:extLst>
            </p:cNvPr>
            <p:cNvSpPr/>
            <p:nvPr/>
          </p:nvSpPr>
          <p:spPr>
            <a:xfrm rot="10800000" flipV="1">
              <a:off x="6020022" y="4597691"/>
              <a:ext cx="167641" cy="920154"/>
            </a:xfrm>
            <a:custGeom>
              <a:avLst/>
              <a:gdLst>
                <a:gd name="connsiteX0" fmla="*/ 1 w 167641"/>
                <a:gd name="connsiteY0" fmla="*/ 835791 h 835791"/>
                <a:gd name="connsiteX1" fmla="*/ 167641 w 167641"/>
                <a:gd name="connsiteY1" fmla="*/ 835791 h 835791"/>
                <a:gd name="connsiteX2" fmla="*/ 167641 w 167641"/>
                <a:gd name="connsiteY2" fmla="*/ 165397 h 835791"/>
                <a:gd name="connsiteX3" fmla="*/ 83821 w 167641"/>
                <a:gd name="connsiteY3" fmla="*/ 0 h 835791"/>
                <a:gd name="connsiteX4" fmla="*/ 0 w 167641"/>
                <a:gd name="connsiteY4" fmla="*/ 165397 h 835791"/>
                <a:gd name="connsiteX5" fmla="*/ 1 w 167641"/>
                <a:gd name="connsiteY5" fmla="*/ 165397 h 83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1" h="835791">
                  <a:moveTo>
                    <a:pt x="1" y="835791"/>
                  </a:moveTo>
                  <a:lnTo>
                    <a:pt x="167641" y="835791"/>
                  </a:lnTo>
                  <a:lnTo>
                    <a:pt x="167641" y="165397"/>
                  </a:lnTo>
                  <a:lnTo>
                    <a:pt x="83821" y="0"/>
                  </a:lnTo>
                  <a:lnTo>
                    <a:pt x="0" y="165397"/>
                  </a:lnTo>
                  <a:lnTo>
                    <a:pt x="1" y="165397"/>
                  </a:lnTo>
                  <a:close/>
                </a:path>
              </a:pathLst>
            </a:custGeom>
            <a:gradFill flip="none" rotWithShape="1">
              <a:gsLst>
                <a:gs pos="40000">
                  <a:srgbClr val="D6B700"/>
                </a:gs>
                <a:gs pos="0">
                  <a:srgbClr val="FFFF00"/>
                </a:gs>
                <a:gs pos="100000">
                  <a:schemeClr val="accent4">
                    <a:lumMod val="75000"/>
                  </a:schemeClr>
                </a:gs>
              </a:gsLst>
              <a:lin ang="10800000" scaled="1"/>
              <a:tileRect/>
            </a:gra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xmlns="" id="{3F04EA17-A3B7-4FF8-9E9F-7564078AB629}"/>
                </a:ext>
              </a:extLst>
            </p:cNvPr>
            <p:cNvSpPr/>
            <p:nvPr/>
          </p:nvSpPr>
          <p:spPr>
            <a:xfrm>
              <a:off x="6020022" y="5446675"/>
              <a:ext cx="167643" cy="167643"/>
            </a:xfrm>
            <a:prstGeom prst="ellipse">
              <a:avLst/>
            </a:prstGeom>
            <a:solidFill>
              <a:schemeClr val="tx1">
                <a:lumMod val="75000"/>
                <a:lumOff val="2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2" name="TextBox 41">
            <a:extLst>
              <a:ext uri="{FF2B5EF4-FFF2-40B4-BE49-F238E27FC236}">
                <a16:creationId xmlns:a16="http://schemas.microsoft.com/office/drawing/2014/main" xmlns="" id="{5290E418-1A1B-420E-AB4D-3AF9F9D137C4}"/>
              </a:ext>
            </a:extLst>
          </p:cNvPr>
          <p:cNvSpPr txBox="1"/>
          <p:nvPr/>
        </p:nvSpPr>
        <p:spPr>
          <a:xfrm>
            <a:off x="9415348" y="6055523"/>
            <a:ext cx="2728527" cy="738664"/>
          </a:xfrm>
          <a:prstGeom prst="rect">
            <a:avLst/>
          </a:prstGeom>
          <a:noFill/>
          <a:ln>
            <a:solidFill>
              <a:srgbClr val="00A23A"/>
            </a:solidFill>
          </a:ln>
        </p:spPr>
        <p:txBody>
          <a:bodyPr wrap="square">
            <a:spAutoFit/>
          </a:bodyPr>
          <a:lstStyle/>
          <a:p>
            <a:pPr algn="ctr"/>
            <a:r>
              <a:rPr lang="en-US" sz="1400" dirty="0">
                <a:solidFill>
                  <a:srgbClr val="FF0000"/>
                </a:solidFill>
                <a:latin typeface="Times New Roman" panose="02020603050405020304" pitchFamily="18" charset="0"/>
                <a:cs typeface="Times New Roman" panose="02020603050405020304" pitchFamily="18" charset="0"/>
              </a:rPr>
              <a:t>Click </a:t>
            </a:r>
            <a:r>
              <a:rPr lang="en-US" sz="1400" dirty="0" err="1">
                <a:solidFill>
                  <a:srgbClr val="FF0000"/>
                </a:solidFill>
                <a:latin typeface="Times New Roman" panose="02020603050405020304" pitchFamily="18" charset="0"/>
                <a:cs typeface="Times New Roman" panose="02020603050405020304" pitchFamily="18" charset="0"/>
              </a:rPr>
              <a:t>vào</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đây</a:t>
            </a:r>
            <a:r>
              <a:rPr lang="en-US" sz="1400" dirty="0">
                <a:solidFill>
                  <a:srgbClr val="FF0000"/>
                </a:solidFill>
                <a:latin typeface="Times New Roman" panose="02020603050405020304" pitchFamily="18" charset="0"/>
                <a:cs typeface="Times New Roman" panose="02020603050405020304" pitchFamily="18" charset="0"/>
              </a:rPr>
              <a:t> </a:t>
            </a:r>
            <a:r>
              <a:rPr lang="vi-VN"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khi</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thư</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kí</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thông</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báo</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đã</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tìm</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đủ</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đáp</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án</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của</a:t>
            </a:r>
            <a:r>
              <a:rPr lang="en-US" sz="1400" dirty="0">
                <a:solidFill>
                  <a:srgbClr val="FF0000"/>
                </a:solidFill>
                <a:latin typeface="Times New Roman" panose="02020603050405020304" pitchFamily="18" charset="0"/>
                <a:cs typeface="Times New Roman" panose="02020603050405020304" pitchFamily="18" charset="0"/>
              </a:rPr>
              <a:t> 6 </a:t>
            </a:r>
            <a:r>
              <a:rPr lang="en-US" sz="1400" dirty="0" err="1">
                <a:solidFill>
                  <a:srgbClr val="FF0000"/>
                </a:solidFill>
                <a:latin typeface="Times New Roman" panose="02020603050405020304" pitchFamily="18" charset="0"/>
                <a:cs typeface="Times New Roman" panose="02020603050405020304" pitchFamily="18" charset="0"/>
              </a:rPr>
              <a:t>câu</a:t>
            </a:r>
            <a:r>
              <a:rPr lang="vi-VN" sz="1400" dirty="0">
                <a:solidFill>
                  <a:srgbClr val="FF0000"/>
                </a:solidFill>
                <a:latin typeface="Times New Roman" panose="02020603050405020304" pitchFamily="18" charset="0"/>
                <a:cs typeface="Times New Roman" panose="02020603050405020304" pitchFamily="18" charset="0"/>
              </a:rPr>
              <a:t>)             để về slide thông điệp của từ khoá</a:t>
            </a:r>
            <a:endParaRPr lang="en-US" sz="1400" dirty="0">
              <a:solidFill>
                <a:srgbClr val="FF0000"/>
              </a:solidFill>
              <a:latin typeface="Times New Roman" panose="02020603050405020304" pitchFamily="18" charset="0"/>
              <a:cs typeface="Times New Roman" panose="02020603050405020304" pitchFamily="18" charset="0"/>
            </a:endParaRPr>
          </a:p>
        </p:txBody>
      </p:sp>
      <p:pic>
        <p:nvPicPr>
          <p:cNvPr id="25" name="Graphic 24" descr="Right pointing backhand index with solid fill">
            <a:hlinkClick r:id="rId13" action="ppaction://hlinksldjump"/>
            <a:extLst>
              <a:ext uri="{FF2B5EF4-FFF2-40B4-BE49-F238E27FC236}">
                <a16:creationId xmlns:a16="http://schemas.microsoft.com/office/drawing/2014/main" xmlns="" id="{162669F1-F872-4084-8748-10EA9A5A5853}"/>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10556440" y="6087090"/>
            <a:ext cx="264869" cy="264869"/>
          </a:xfrm>
          <a:prstGeom prst="rect">
            <a:avLst/>
          </a:prstGeom>
        </p:spPr>
      </p:pic>
      <p:pic>
        <p:nvPicPr>
          <p:cNvPr id="55" name="image4.png">
            <a:extLst>
              <a:ext uri="{FF2B5EF4-FFF2-40B4-BE49-F238E27FC236}">
                <a16:creationId xmlns:a16="http://schemas.microsoft.com/office/drawing/2014/main" xmlns="" id="{67EB9137-0D76-4187-A578-AF92E779E13C}"/>
              </a:ext>
            </a:extLst>
          </p:cNvPr>
          <p:cNvPicPr>
            <a:picLocks noChangeAspect="1"/>
          </p:cNvPicPr>
          <p:nvPr/>
        </p:nvPicPr>
        <p:blipFill>
          <a:blip r:embed="rId16" cstate="print"/>
          <a:stretch>
            <a:fillRect/>
          </a:stretch>
        </p:blipFill>
        <p:spPr>
          <a:xfrm>
            <a:off x="117512" y="97702"/>
            <a:ext cx="625171" cy="612210"/>
          </a:xfrm>
          <a:prstGeom prst="rect">
            <a:avLst/>
          </a:prstGeom>
        </p:spPr>
      </p:pic>
      <p:grpSp>
        <p:nvGrpSpPr>
          <p:cNvPr id="56" name="Group 11">
            <a:extLst>
              <a:ext uri="{FF2B5EF4-FFF2-40B4-BE49-F238E27FC236}">
                <a16:creationId xmlns:a16="http://schemas.microsoft.com/office/drawing/2014/main" xmlns="" id="{948B6772-81AA-40F1-B8D3-A2FC0A803898}"/>
              </a:ext>
            </a:extLst>
          </p:cNvPr>
          <p:cNvGrpSpPr>
            <a:grpSpLocks/>
          </p:cNvGrpSpPr>
          <p:nvPr/>
        </p:nvGrpSpPr>
        <p:grpSpPr bwMode="auto">
          <a:xfrm>
            <a:off x="806095" y="167994"/>
            <a:ext cx="625171" cy="541918"/>
            <a:chOff x="0" y="0"/>
            <a:chExt cx="666" cy="559"/>
          </a:xfrm>
        </p:grpSpPr>
        <p:sp>
          <p:nvSpPr>
            <p:cNvPr id="59" name="Freeform 12">
              <a:extLst>
                <a:ext uri="{FF2B5EF4-FFF2-40B4-BE49-F238E27FC236}">
                  <a16:creationId xmlns:a16="http://schemas.microsoft.com/office/drawing/2014/main" xmlns="" id="{AB897215-D279-4A3A-9838-C636A32582FC}"/>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3350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750" fill="hold"/>
                                        <p:tgtEl>
                                          <p:spTgt spid="52"/>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750" fill="hold"/>
                                        <p:tgtEl>
                                          <p:spTgt spid="53"/>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750" fill="hold"/>
                                        <p:tgtEl>
                                          <p:spTgt spid="54"/>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750" fill="hold"/>
                                        <p:tgtEl>
                                          <p:spTgt spid="43"/>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750" fill="hold"/>
                                        <p:tgtEl>
                                          <p:spTgt spid="44"/>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0"/>
                                  </p:stCondLst>
                                  <p:childTnLst>
                                    <p:anim calcmode="discrete" valueType="str">
                                      <p:cBhvr>
                                        <p:cTn id="16" dur="750" fill="hold"/>
                                        <p:tgtEl>
                                          <p:spTgt spid="45"/>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0"/>
                                  </p:stCondLst>
                                  <p:childTnLst>
                                    <p:anim calcmode="discrete" valueType="str">
                                      <p:cBhvr>
                                        <p:cTn id="18" dur="750" fill="hold"/>
                                        <p:tgtEl>
                                          <p:spTgt spid="46"/>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750" fill="hold"/>
                                        <p:tgtEl>
                                          <p:spTgt spid="47"/>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0"/>
                                  </p:stCondLst>
                                  <p:childTnLst>
                                    <p:anim calcmode="discrete" valueType="str">
                                      <p:cBhvr>
                                        <p:cTn id="22" dur="750" fill="hold"/>
                                        <p:tgtEl>
                                          <p:spTgt spid="48"/>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0"/>
                                  </p:stCondLst>
                                  <p:childTnLst>
                                    <p:anim calcmode="discrete" valueType="str">
                                      <p:cBhvr>
                                        <p:cTn id="24" dur="750" fill="hold"/>
                                        <p:tgtEl>
                                          <p:spTgt spid="49"/>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0"/>
                                  </p:stCondLst>
                                  <p:childTnLst>
                                    <p:anim calcmode="discrete" valueType="str">
                                      <p:cBhvr>
                                        <p:cTn id="26" dur="750" fill="hold"/>
                                        <p:tgtEl>
                                          <p:spTgt spid="50"/>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grpId="0" nodeType="withEffect">
                                  <p:stCondLst>
                                    <p:cond delay="0"/>
                                  </p:stCondLst>
                                  <p:childTnLst>
                                    <p:anim calcmode="discrete" valueType="str">
                                      <p:cBhvr>
                                        <p:cTn id="28" dur="750" fill="hold"/>
                                        <p:tgtEl>
                                          <p:spTgt spid="5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8" presetClass="emph" presetSubtype="0" repeatCount="indefinite" fill="hold" grpId="0" nodeType="withEffect">
                                  <p:stCondLst>
                                    <p:cond delay="0"/>
                                  </p:stCondLst>
                                  <p:childTnLst>
                                    <p:animRot by="-21600000">
                                      <p:cBhvr>
                                        <p:cTn id="33" dur="500" fill="hold"/>
                                        <p:tgtEl>
                                          <p:spTgt spid="31"/>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500" fill="hold"/>
                                        <p:tgtEl>
                                          <p:spTgt spid="21"/>
                                        </p:tgtEl>
                                        <p:attrNameLst>
                                          <p:attrName>r</p:attrName>
                                        </p:attrNameLst>
                                      </p:cBhvr>
                                    </p:animRot>
                                  </p:childTnLst>
                                </p:cTn>
                              </p:par>
                              <p:par>
                                <p:cTn id="36" presetID="1" presetClass="mediacall" presetSubtype="0" fill="hold" nodeType="withEffect">
                                  <p:stCondLst>
                                    <p:cond delay="0"/>
                                  </p:stCondLst>
                                  <p:childTnLst>
                                    <p:cmd type="call" cmd="playFrom(0.0)">
                                      <p:cBhvr>
                                        <p:cTn id="37" dur="19199" fill="hold"/>
                                        <p:tgtEl>
                                          <p:spTgt spid="16"/>
                                        </p:tgtEl>
                                      </p:cBhvr>
                                    </p:cmd>
                                  </p:childTnLst>
                                </p:cTn>
                              </p:par>
                            </p:childTnLst>
                          </p:cTn>
                        </p:par>
                      </p:childTnLst>
                    </p:cTn>
                  </p:par>
                  <p:par>
                    <p:cTn id="38" fill="hold">
                      <p:stCondLst>
                        <p:cond delay="indefinite"/>
                      </p:stCondLst>
                      <p:childTnLst>
                        <p:par>
                          <p:cTn id="39" fill="hold">
                            <p:stCondLst>
                              <p:cond delay="0"/>
                            </p:stCondLst>
                            <p:childTnLst>
                              <p:par>
                                <p:cTn id="40" presetID="8" presetClass="emph" presetSubtype="0" decel="100000" fill="hold" grpId="1" nodeType="clickEffect">
                                  <p:stCondLst>
                                    <p:cond delay="1000"/>
                                  </p:stCondLst>
                                  <p:childTnLst>
                                    <p:animRot by="-21600000">
                                      <p:cBhvr>
                                        <p:cTn id="41" dur="1000" fill="hold"/>
                                        <p:tgtEl>
                                          <p:spTgt spid="31"/>
                                        </p:tgtEl>
                                        <p:attrNameLst>
                                          <p:attrName>r</p:attrName>
                                        </p:attrNameLst>
                                      </p:cBhvr>
                                    </p:animRot>
                                  </p:childTnLst>
                                </p:cTn>
                              </p:par>
                              <p:par>
                                <p:cTn id="42" presetID="8" presetClass="emph" presetSubtype="0" fill="hold" nodeType="withEffect">
                                  <p:stCondLst>
                                    <p:cond delay="1000"/>
                                  </p:stCondLst>
                                  <p:childTnLst>
                                    <p:animRot by="21600000">
                                      <p:cBhvr>
                                        <p:cTn id="43" dur="1000" fill="hold"/>
                                        <p:tgtEl>
                                          <p:spTgt spid="21"/>
                                        </p:tgtEl>
                                        <p:attrNameLst>
                                          <p:attrName>r</p:attrName>
                                        </p:attrNameLst>
                                      </p:cBhvr>
                                    </p:animRot>
                                  </p:childTnLst>
                                </p:cTn>
                              </p:par>
                            </p:childTnLst>
                          </p:cTn>
                        </p:par>
                      </p:childTnLst>
                    </p:cTn>
                  </p:par>
                </p:childTnLst>
              </p:cTn>
              <p:nextCondLst>
                <p:cond evt="onClick" delay="0">
                  <p:tgtEl>
                    <p:spTgt spid="4"/>
                  </p:tgtEl>
                </p:cond>
              </p:nextCondLst>
            </p:seq>
            <p:audio>
              <p:cMediaNode showWhenStopped="0">
                <p:cTn id="44" repeatCount="indefinite" fill="hold" display="0">
                  <p:stCondLst>
                    <p:cond delay="indefinite"/>
                  </p:stCondLst>
                  <p:endCondLst>
                    <p:cond evt="onStopAudio" delay="0">
                      <p:tgtEl>
                        <p:sldTgt/>
                      </p:tgtEl>
                    </p:cond>
                  </p:endCondLst>
                </p:cTn>
                <p:tgtEl>
                  <p:spTgt spid="16"/>
                </p:tgtEl>
              </p:cMediaNode>
            </p:audio>
          </p:childTnLst>
        </p:cTn>
      </p:par>
    </p:tnLst>
    <p:bldLst>
      <p:bldGraphic spid="31" grpId="0">
        <p:bldAsOne/>
      </p:bldGraphic>
      <p:bldGraphic spid="31" grpId="1">
        <p:bldAsOne/>
      </p:bldGraphic>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4FBD686-54E0-43DF-B456-94AB01AE9591}"/>
              </a:ext>
            </a:extLst>
          </p:cNvPr>
          <p:cNvPicPr>
            <a:picLocks noChangeAspect="1"/>
          </p:cNvPicPr>
          <p:nvPr/>
        </p:nvPicPr>
        <p:blipFill>
          <a:blip r:embed="rId3"/>
          <a:stretch>
            <a:fillRect/>
          </a:stretch>
        </p:blipFill>
        <p:spPr>
          <a:xfrm>
            <a:off x="2377440" y="233989"/>
            <a:ext cx="9697048" cy="6393234"/>
          </a:xfrm>
          <a:prstGeom prst="rect">
            <a:avLst/>
          </a:prstGeom>
        </p:spPr>
      </p:pic>
      <p:sp>
        <p:nvSpPr>
          <p:cNvPr id="8" name="TextBox 7">
            <a:extLst>
              <a:ext uri="{FF2B5EF4-FFF2-40B4-BE49-F238E27FC236}">
                <a16:creationId xmlns:a16="http://schemas.microsoft.com/office/drawing/2014/main" xmlns="" id="{D6A17305-4A71-42FC-AF6C-8804E58EA351}"/>
              </a:ext>
            </a:extLst>
          </p:cNvPr>
          <p:cNvSpPr txBox="1"/>
          <p:nvPr/>
        </p:nvSpPr>
        <p:spPr>
          <a:xfrm>
            <a:off x="117512" y="4041900"/>
            <a:ext cx="2198968" cy="2585323"/>
          </a:xfrm>
          <a:prstGeom prst="rect">
            <a:avLst/>
          </a:prstGeom>
          <a:noFill/>
        </p:spPr>
        <p:txBody>
          <a:bodyPr wrap="square">
            <a:spAutoFit/>
          </a:bodyPr>
          <a:lstStyle/>
          <a:p>
            <a:pPr algn="r"/>
            <a:r>
              <a:rPr lang="vi-VN" dirty="0"/>
              <a:t>Nghĩa trang Liệt sĩ quốc gia Vị Xuyên (Hà Giang) là nơi an nghỉ của gần </a:t>
            </a:r>
            <a:r>
              <a:rPr lang="en-US" dirty="0"/>
              <a:t>            </a:t>
            </a:r>
            <a:r>
              <a:rPr lang="vi-VN" dirty="0">
                <a:solidFill>
                  <a:srgbClr val="00A23A"/>
                </a:solidFill>
              </a:rPr>
              <a:t>2 000 </a:t>
            </a:r>
            <a:r>
              <a:rPr lang="vi-VN" dirty="0"/>
              <a:t>liệt sĩ và mộ liệt sĩ tập thể trong cuộc chiến đấu bảo vệ biên giới phía Bắc của Tổ quốc.</a:t>
            </a:r>
            <a:endParaRPr lang="en-US" dirty="0"/>
          </a:p>
        </p:txBody>
      </p:sp>
    </p:spTree>
    <p:extLst>
      <p:ext uri="{BB962C8B-B14F-4D97-AF65-F5344CB8AC3E}">
        <p14:creationId xmlns:p14="http://schemas.microsoft.com/office/powerpoint/2010/main" val="100467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1701" y="1899415"/>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097741" y="183471"/>
            <a:ext cx="8737899" cy="115227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Tập hợp nhiều đảo ở gần nhau trong một khu vực nhất định.</a:t>
            </a:r>
            <a:endParaRPr lang="vi-VN" sz="7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476225" y="1636992"/>
            <a:ext cx="3980929" cy="115227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a:solidFill>
                  <a:schemeClr val="tx1"/>
                </a:solidFill>
                <a:latin typeface="Times New Roman" panose="02020603050405020304" pitchFamily="18" charset="0"/>
                <a:cs typeface="Times New Roman" panose="02020603050405020304" pitchFamily="18" charset="0"/>
              </a:rPr>
              <a:t>Q</a:t>
            </a:r>
            <a:r>
              <a:rPr lang="en-GB" sz="3600" b="1">
                <a:solidFill>
                  <a:srgbClr val="FF0000"/>
                </a:solidFill>
                <a:latin typeface="Times New Roman" panose="02020603050405020304" pitchFamily="18" charset="0"/>
                <a:cs typeface="Times New Roman" panose="02020603050405020304" pitchFamily="18" charset="0"/>
              </a:rPr>
              <a:t>U</a:t>
            </a:r>
            <a:r>
              <a:rPr lang="en-GB" sz="3600" b="1">
                <a:solidFill>
                  <a:schemeClr val="tx1"/>
                </a:solidFill>
                <a:latin typeface="Times New Roman" panose="02020603050405020304" pitchFamily="18" charset="0"/>
                <a:cs typeface="Times New Roman" panose="02020603050405020304" pitchFamily="18" charset="0"/>
              </a:rPr>
              <a:t>ẦN ĐẢO</a:t>
            </a:r>
            <a:endParaRPr lang="en-US" sz="54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xmlns="" id="{AAC3022B-7EA2-2EE4-FB9A-8DAEBC0FAF4F}"/>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4" name="Picture 1083" descr="A blue and white alarm clock with bells&#10;&#10;Description automatically generated">
            <a:extLst>
              <a:ext uri="{FF2B5EF4-FFF2-40B4-BE49-F238E27FC236}">
                <a16:creationId xmlns:a16="http://schemas.microsoft.com/office/drawing/2014/main" xmlns="" id="{F3E16E16-6A9D-CC8F-4B74-B958845E7EC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7301" y="5826341"/>
            <a:ext cx="2114699" cy="1031659"/>
          </a:xfrm>
          <a:prstGeom prst="rect">
            <a:avLst/>
          </a:prstGeom>
        </p:spPr>
      </p:pic>
      <p:sp>
        <p:nvSpPr>
          <p:cNvPr id="1085" name="Oval 1084">
            <a:extLst>
              <a:ext uri="{FF2B5EF4-FFF2-40B4-BE49-F238E27FC236}">
                <a16:creationId xmlns:a16="http://schemas.microsoft.com/office/drawing/2014/main" xmlns="" id="{F5CEA6ED-9971-102A-AB88-A1428F7D6235}"/>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6" name="Oval 1085">
            <a:extLst>
              <a:ext uri="{FF2B5EF4-FFF2-40B4-BE49-F238E27FC236}">
                <a16:creationId xmlns:a16="http://schemas.microsoft.com/office/drawing/2014/main" xmlns="" id="{4B068691-21C3-2379-CF27-95F257A5AC7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87" name="Oval 1086">
            <a:extLst>
              <a:ext uri="{FF2B5EF4-FFF2-40B4-BE49-F238E27FC236}">
                <a16:creationId xmlns:a16="http://schemas.microsoft.com/office/drawing/2014/main" xmlns="" id="{3D2DDB97-135E-B8F3-081E-F886038CA7F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88" name="Oval 1087">
            <a:extLst>
              <a:ext uri="{FF2B5EF4-FFF2-40B4-BE49-F238E27FC236}">
                <a16:creationId xmlns:a16="http://schemas.microsoft.com/office/drawing/2014/main" xmlns="" id="{A387F9BF-D14B-9B5B-4604-E7481243D84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89" name="Oval 1088">
            <a:extLst>
              <a:ext uri="{FF2B5EF4-FFF2-40B4-BE49-F238E27FC236}">
                <a16:creationId xmlns:a16="http://schemas.microsoft.com/office/drawing/2014/main" xmlns="" id="{7812E914-467E-9357-668E-4B535A613CD5}"/>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0" name="Oval 1089">
            <a:extLst>
              <a:ext uri="{FF2B5EF4-FFF2-40B4-BE49-F238E27FC236}">
                <a16:creationId xmlns:a16="http://schemas.microsoft.com/office/drawing/2014/main" xmlns="" id="{EB7B2E19-F3F6-3C13-28EE-037D70D9ADC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1" name="Oval 1090">
            <a:extLst>
              <a:ext uri="{FF2B5EF4-FFF2-40B4-BE49-F238E27FC236}">
                <a16:creationId xmlns:a16="http://schemas.microsoft.com/office/drawing/2014/main" xmlns="" id="{2484A16C-4E01-DF28-334A-DE5139B7482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2" name="Oval 1091">
            <a:extLst>
              <a:ext uri="{FF2B5EF4-FFF2-40B4-BE49-F238E27FC236}">
                <a16:creationId xmlns:a16="http://schemas.microsoft.com/office/drawing/2014/main" xmlns="" id="{86398056-3944-0AA1-E0E0-E938B156010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3" name="Oval 1092">
            <a:extLst>
              <a:ext uri="{FF2B5EF4-FFF2-40B4-BE49-F238E27FC236}">
                <a16:creationId xmlns:a16="http://schemas.microsoft.com/office/drawing/2014/main" xmlns="" id="{391C6494-A1FE-665F-4040-EC3DE4F050A7}"/>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4" name="Oval 1093">
            <a:extLst>
              <a:ext uri="{FF2B5EF4-FFF2-40B4-BE49-F238E27FC236}">
                <a16:creationId xmlns:a16="http://schemas.microsoft.com/office/drawing/2014/main" xmlns="" id="{9C46FC71-76AE-98CC-DD0D-42CC397845C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5" name="Oval 1094">
            <a:extLst>
              <a:ext uri="{FF2B5EF4-FFF2-40B4-BE49-F238E27FC236}">
                <a16:creationId xmlns:a16="http://schemas.microsoft.com/office/drawing/2014/main" xmlns="" id="{625F652D-8C89-C436-2D72-F49F52E17C8D}"/>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6" name="Oval 1095">
            <a:extLst>
              <a:ext uri="{FF2B5EF4-FFF2-40B4-BE49-F238E27FC236}">
                <a16:creationId xmlns:a16="http://schemas.microsoft.com/office/drawing/2014/main" xmlns="" id="{925E51AD-FD6B-3FFD-3F1A-B3B7274F16CC}"/>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97" name="Oval 1096">
            <a:extLst>
              <a:ext uri="{FF2B5EF4-FFF2-40B4-BE49-F238E27FC236}">
                <a16:creationId xmlns:a16="http://schemas.microsoft.com/office/drawing/2014/main" xmlns="" id="{3BB79C13-53C1-B6FC-5AD8-F41F5FBCF74B}"/>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98" name="Oval 1097">
            <a:extLst>
              <a:ext uri="{FF2B5EF4-FFF2-40B4-BE49-F238E27FC236}">
                <a16:creationId xmlns:a16="http://schemas.microsoft.com/office/drawing/2014/main" xmlns="" id="{7C5875A4-067A-3547-1BEB-8BCA46427EB3}"/>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99" name="Oval 1098">
            <a:extLst>
              <a:ext uri="{FF2B5EF4-FFF2-40B4-BE49-F238E27FC236}">
                <a16:creationId xmlns:a16="http://schemas.microsoft.com/office/drawing/2014/main" xmlns="" id="{07FFA55D-C6E6-3B51-0753-34FA18BD1D95}"/>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0" name="Oval 1099">
            <a:extLst>
              <a:ext uri="{FF2B5EF4-FFF2-40B4-BE49-F238E27FC236}">
                <a16:creationId xmlns:a16="http://schemas.microsoft.com/office/drawing/2014/main" xmlns="" id="{658AD6BC-1F95-AE38-A9AB-69A014609891}"/>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1" name="TextBox 1100">
            <a:extLst>
              <a:ext uri="{FF2B5EF4-FFF2-40B4-BE49-F238E27FC236}">
                <a16:creationId xmlns:a16="http://schemas.microsoft.com/office/drawing/2014/main" xmlns="" id="{889466F6-C09B-64F8-8FF5-EB74D324ED66}"/>
              </a:ext>
            </a:extLst>
          </p:cNvPr>
          <p:cNvSpPr txBox="1"/>
          <p:nvPr/>
        </p:nvSpPr>
        <p:spPr>
          <a:xfrm>
            <a:off x="650632" y="3277794"/>
            <a:ext cx="10937630" cy="2308324"/>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a:t>
            </a:r>
            <a:r>
              <a:rPr lang="en-GB" sz="2400" dirty="0">
                <a:solidFill>
                  <a:srgbClr val="00B050"/>
                </a:solidFill>
                <a:latin typeface="Arial" panose="020B0604020202020204" pitchFamily="34" charset="0"/>
                <a:cs typeface="Arial" panose="020B0604020202020204" pitchFamily="34" charset="0"/>
              </a:rPr>
              <a:t>III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a:t>
            </a:r>
            <a:endParaRPr lang="en-GB" sz="2400" b="0" i="0" dirty="0">
              <a:solidFill>
                <a:srgbClr val="00B050"/>
              </a:solidFill>
              <a:effectLst/>
              <a:latin typeface="Arial" panose="020B0604020202020204" pitchFamily="34" charset="0"/>
              <a:cs typeface="Arial" panose="020B0604020202020204" pitchFamily="34" charset="0"/>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Việt Nam có bờ biển dài hơn 3 260 km, vùng biển rộng lớn với hơn 3 000 đảo, trong đó có </a:t>
            </a:r>
            <a:r>
              <a:rPr lang="vi-VN" sz="2400" b="0" i="0" dirty="0">
                <a:solidFill>
                  <a:srgbClr val="FF0000"/>
                </a:solidFill>
                <a:effectLst/>
                <a:latin typeface="Arial" panose="020B0604020202020204" pitchFamily="34" charset="0"/>
                <a:cs typeface="Arial" panose="020B0604020202020204" pitchFamily="34" charset="0"/>
              </a:rPr>
              <a:t>quần đảo </a:t>
            </a:r>
            <a:r>
              <a:rPr lang="vi-VN" sz="2400" b="0" i="0" dirty="0">
                <a:solidFill>
                  <a:srgbClr val="242021"/>
                </a:solidFill>
                <a:effectLst/>
                <a:latin typeface="Arial" panose="020B0604020202020204" pitchFamily="34" charset="0"/>
                <a:cs typeface="Arial" panose="020B0604020202020204" pitchFamily="34" charset="0"/>
              </a:rPr>
              <a:t>Hoàng Sa và </a:t>
            </a:r>
            <a:r>
              <a:rPr lang="vi-VN" sz="2400" b="0" i="0" dirty="0">
                <a:solidFill>
                  <a:srgbClr val="FF0000"/>
                </a:solidFill>
                <a:effectLst/>
                <a:latin typeface="Arial" panose="020B0604020202020204" pitchFamily="34" charset="0"/>
                <a:cs typeface="Arial" panose="020B0604020202020204" pitchFamily="34" charset="0"/>
              </a:rPr>
              <a:t>quần đảo </a:t>
            </a:r>
            <a:r>
              <a:rPr lang="vi-VN" sz="2400" b="0" i="0" dirty="0">
                <a:solidFill>
                  <a:srgbClr val="242021"/>
                </a:solidFill>
                <a:effectLst/>
                <a:latin typeface="Arial" panose="020B0604020202020204" pitchFamily="34" charset="0"/>
                <a:cs typeface="Arial" panose="020B0604020202020204" pitchFamily="34" charset="0"/>
              </a:rPr>
              <a:t>Trường Sa. Nước ta có đầy đủ chứng cứ lịch sử, cơ sở pháp lí để chứng minh và khẳng định Việt Nam là nước đầu tiên xác lập, thực thi chủ quyền lâu đời, liên tục đối với </a:t>
            </a:r>
            <a:r>
              <a:rPr lang="vi-VN" sz="2400" b="0" i="0" dirty="0">
                <a:solidFill>
                  <a:srgbClr val="FF0000"/>
                </a:solidFill>
                <a:effectLst/>
                <a:latin typeface="Arial" panose="020B0604020202020204" pitchFamily="34" charset="0"/>
                <a:cs typeface="Arial" panose="020B0604020202020204" pitchFamily="34" charset="0"/>
              </a:rPr>
              <a:t>quần đảo </a:t>
            </a:r>
            <a:r>
              <a:rPr lang="vi-VN" sz="2400" b="0" i="0" dirty="0">
                <a:solidFill>
                  <a:srgbClr val="242021"/>
                </a:solidFill>
                <a:effectLst/>
                <a:latin typeface="Arial" panose="020B0604020202020204" pitchFamily="34" charset="0"/>
                <a:cs typeface="Arial" panose="020B0604020202020204" pitchFamily="34" charset="0"/>
              </a:rPr>
              <a:t>Hoàng Sa và </a:t>
            </a:r>
            <a:r>
              <a:rPr lang="vi-VN" sz="2400" b="0" i="0" dirty="0">
                <a:solidFill>
                  <a:srgbClr val="FF0000"/>
                </a:solidFill>
                <a:effectLst/>
                <a:latin typeface="Arial" panose="020B0604020202020204" pitchFamily="34" charset="0"/>
                <a:cs typeface="Arial" panose="020B0604020202020204" pitchFamily="34" charset="0"/>
              </a:rPr>
              <a:t>quần đảo </a:t>
            </a:r>
            <a:r>
              <a:rPr lang="vi-VN" sz="2400" b="0" i="0" dirty="0">
                <a:solidFill>
                  <a:srgbClr val="242021"/>
                </a:solidFill>
                <a:effectLst/>
                <a:latin typeface="Arial" panose="020B0604020202020204" pitchFamily="34" charset="0"/>
                <a:cs typeface="Arial" panose="020B0604020202020204" pitchFamily="34" charset="0"/>
              </a:rPr>
              <a:t>Trường Sa.</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29" name="image4.png">
            <a:extLst>
              <a:ext uri="{FF2B5EF4-FFF2-40B4-BE49-F238E27FC236}">
                <a16:creationId xmlns:a16="http://schemas.microsoft.com/office/drawing/2014/main" xmlns="" id="{322ED093-29D2-41B4-A75C-E4556A05CB34}"/>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xmlns="" id="{14847AD7-9FCB-44E8-A9B2-A4A701EDDD0E}"/>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xmlns="" id="{5F4AA2C0-B283-4297-9942-909CD3F29BA2}"/>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3372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85"/>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86"/>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5"/>
                  </p:tgtEl>
                </p:cond>
              </p:nextCondLst>
            </p:seq>
          </p:childTnLst>
        </p:cTn>
      </p:par>
    </p:tnLst>
    <p:bldLst>
      <p:bldP spid="15" grpId="0" animBg="1"/>
      <p:bldP spid="1086"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0" y="1647796"/>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2</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1978702" y="139139"/>
            <a:ext cx="9610021" cy="1042521"/>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0">
                <a:solidFill>
                  <a:srgbClr val="242021"/>
                </a:solidFill>
                <a:effectLst/>
                <a:latin typeface="Times New Roman" panose="02020603050405020304" pitchFamily="18" charset="0"/>
                <a:cs typeface="Times New Roman" panose="02020603050405020304" pitchFamily="18" charset="0"/>
              </a:rPr>
              <a:t>Tên một quần đảo ở Biển Đông mà chính quyền Trung Quốc chiếm đóng trái phép nhóm đảo phía Đông quần đảo này vào năm 1956.</a:t>
            </a:r>
            <a:r>
              <a:rPr lang="en-US" sz="2400" b="1">
                <a:latin typeface="Times New Roman" panose="02020603050405020304" pitchFamily="18" charset="0"/>
                <a:cs typeface="Times New Roman" panose="02020603050405020304" pitchFamily="18" charset="0"/>
              </a:rPr>
              <a:t> </a:t>
            </a:r>
            <a:endParaRPr lang="vi-VN"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854602" y="1493056"/>
            <a:ext cx="3858217" cy="1042521"/>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HOÀ</a:t>
            </a:r>
            <a:r>
              <a:rPr lang="en-GB" sz="3200" b="1">
                <a:solidFill>
                  <a:srgbClr val="FF0000"/>
                </a:solidFill>
                <a:latin typeface="Times New Roman" panose="02020603050405020304" pitchFamily="18" charset="0"/>
                <a:cs typeface="Times New Roman" panose="02020603050405020304" pitchFamily="18" charset="0"/>
              </a:rPr>
              <a:t>N</a:t>
            </a:r>
            <a:r>
              <a:rPr lang="en-GB" sz="3200" b="1">
                <a:solidFill>
                  <a:schemeClr val="tx1"/>
                </a:solidFill>
                <a:latin typeface="Times New Roman" panose="02020603050405020304" pitchFamily="18" charset="0"/>
                <a:cs typeface="Times New Roman" panose="02020603050405020304" pitchFamily="18" charset="0"/>
              </a:rPr>
              <a:t>G SA</a:t>
            </a:r>
            <a:endParaRPr lang="en-US" sz="32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3" name="Arrow: Left 1032">
            <a:hlinkClick r:id="rId7" action="ppaction://hlinksldjump"/>
            <a:extLst>
              <a:ext uri="{FF2B5EF4-FFF2-40B4-BE49-F238E27FC236}">
                <a16:creationId xmlns:a16="http://schemas.microsoft.com/office/drawing/2014/main" xmlns="" id="{2546101F-CA51-6B30-0B9E-0F257684392C}"/>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4" name="Picture 1083" descr="A blue and white alarm clock with bells&#10;&#10;Description automatically generated">
            <a:extLst>
              <a:ext uri="{FF2B5EF4-FFF2-40B4-BE49-F238E27FC236}">
                <a16:creationId xmlns:a16="http://schemas.microsoft.com/office/drawing/2014/main" xmlns="" id="{70371F8D-C6E5-B20F-8941-E65B82B043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7301" y="5826341"/>
            <a:ext cx="2114699" cy="1031659"/>
          </a:xfrm>
          <a:prstGeom prst="rect">
            <a:avLst/>
          </a:prstGeom>
        </p:spPr>
      </p:pic>
      <p:sp>
        <p:nvSpPr>
          <p:cNvPr id="1085" name="Oval 1084">
            <a:extLst>
              <a:ext uri="{FF2B5EF4-FFF2-40B4-BE49-F238E27FC236}">
                <a16:creationId xmlns:a16="http://schemas.microsoft.com/office/drawing/2014/main" xmlns="" id="{6E71AC81-EA20-584E-FA98-150B2D71A27F}"/>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6" name="Oval 1085">
            <a:extLst>
              <a:ext uri="{FF2B5EF4-FFF2-40B4-BE49-F238E27FC236}">
                <a16:creationId xmlns:a16="http://schemas.microsoft.com/office/drawing/2014/main" xmlns="" id="{0888420F-BB9A-9E5C-B111-6D2057033A34}"/>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87" name="Oval 1086">
            <a:extLst>
              <a:ext uri="{FF2B5EF4-FFF2-40B4-BE49-F238E27FC236}">
                <a16:creationId xmlns:a16="http://schemas.microsoft.com/office/drawing/2014/main" xmlns="" id="{725A7A3F-00BD-E292-D764-3C000D9624BE}"/>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88" name="Oval 1087">
            <a:extLst>
              <a:ext uri="{FF2B5EF4-FFF2-40B4-BE49-F238E27FC236}">
                <a16:creationId xmlns:a16="http://schemas.microsoft.com/office/drawing/2014/main" xmlns="" id="{39F65CE9-3C8F-98E9-2221-FFA8AF7677C8}"/>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89" name="Oval 1088">
            <a:extLst>
              <a:ext uri="{FF2B5EF4-FFF2-40B4-BE49-F238E27FC236}">
                <a16:creationId xmlns:a16="http://schemas.microsoft.com/office/drawing/2014/main" xmlns="" id="{C70957CA-52BB-8AA1-FF44-A53DFFDC307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0" name="Oval 1089">
            <a:extLst>
              <a:ext uri="{FF2B5EF4-FFF2-40B4-BE49-F238E27FC236}">
                <a16:creationId xmlns:a16="http://schemas.microsoft.com/office/drawing/2014/main" xmlns="" id="{75A84EF7-0876-EAA1-E800-B0F982F256C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1" name="Oval 1090">
            <a:extLst>
              <a:ext uri="{FF2B5EF4-FFF2-40B4-BE49-F238E27FC236}">
                <a16:creationId xmlns:a16="http://schemas.microsoft.com/office/drawing/2014/main" xmlns="" id="{1248705D-D5A6-997B-5F8D-874E392CED08}"/>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2" name="Oval 1091">
            <a:extLst>
              <a:ext uri="{FF2B5EF4-FFF2-40B4-BE49-F238E27FC236}">
                <a16:creationId xmlns:a16="http://schemas.microsoft.com/office/drawing/2014/main" xmlns="" id="{1FD6DAA4-BA6E-52B2-36D1-E4FF7D77260B}"/>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3" name="Oval 1092">
            <a:extLst>
              <a:ext uri="{FF2B5EF4-FFF2-40B4-BE49-F238E27FC236}">
                <a16:creationId xmlns:a16="http://schemas.microsoft.com/office/drawing/2014/main" xmlns="" id="{3F1002E8-6548-EBC0-D5B1-01A9F7F0A91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4" name="Oval 1093">
            <a:extLst>
              <a:ext uri="{FF2B5EF4-FFF2-40B4-BE49-F238E27FC236}">
                <a16:creationId xmlns:a16="http://schemas.microsoft.com/office/drawing/2014/main" xmlns="" id="{D500BFBF-0213-50FF-A46A-3C02EA51EB34}"/>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5" name="Oval 1094">
            <a:extLst>
              <a:ext uri="{FF2B5EF4-FFF2-40B4-BE49-F238E27FC236}">
                <a16:creationId xmlns:a16="http://schemas.microsoft.com/office/drawing/2014/main" xmlns="" id="{D5B3F224-F7FF-FD37-DEC9-117F88ECD262}"/>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6" name="Oval 1095">
            <a:extLst>
              <a:ext uri="{FF2B5EF4-FFF2-40B4-BE49-F238E27FC236}">
                <a16:creationId xmlns:a16="http://schemas.microsoft.com/office/drawing/2014/main" xmlns="" id="{57934380-4772-30BB-B5BD-AE4CAB218498}"/>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97" name="Oval 1096">
            <a:extLst>
              <a:ext uri="{FF2B5EF4-FFF2-40B4-BE49-F238E27FC236}">
                <a16:creationId xmlns:a16="http://schemas.microsoft.com/office/drawing/2014/main" xmlns="" id="{50282A29-0BBD-0237-3A62-0E633CCBD564}"/>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98" name="Oval 1097">
            <a:extLst>
              <a:ext uri="{FF2B5EF4-FFF2-40B4-BE49-F238E27FC236}">
                <a16:creationId xmlns:a16="http://schemas.microsoft.com/office/drawing/2014/main" xmlns="" id="{CAB433D2-659E-92E3-68C1-50C755BD9B58}"/>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99" name="Oval 1098">
            <a:extLst>
              <a:ext uri="{FF2B5EF4-FFF2-40B4-BE49-F238E27FC236}">
                <a16:creationId xmlns:a16="http://schemas.microsoft.com/office/drawing/2014/main" xmlns="" id="{9E4D055B-5C3A-4CB3-EDC0-09A9A3C4D4F1}"/>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0" name="Oval 1099">
            <a:extLst>
              <a:ext uri="{FF2B5EF4-FFF2-40B4-BE49-F238E27FC236}">
                <a16:creationId xmlns:a16="http://schemas.microsoft.com/office/drawing/2014/main" xmlns="" id="{15ADA0A5-02F0-36D6-610A-B2A29F01CC9A}"/>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1" name="TextBox 1100">
            <a:extLst>
              <a:ext uri="{FF2B5EF4-FFF2-40B4-BE49-F238E27FC236}">
                <a16:creationId xmlns:a16="http://schemas.microsoft.com/office/drawing/2014/main" xmlns="" id="{B15E7122-2CFB-D702-EC4E-0977DBD69A1D}"/>
              </a:ext>
            </a:extLst>
          </p:cNvPr>
          <p:cNvSpPr txBox="1"/>
          <p:nvPr/>
        </p:nvSpPr>
        <p:spPr>
          <a:xfrm>
            <a:off x="1978701" y="3637130"/>
            <a:ext cx="9610021" cy="1569660"/>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a:t>
            </a:r>
            <a:r>
              <a:rPr lang="en-GB" sz="2400" dirty="0">
                <a:solidFill>
                  <a:srgbClr val="00B050"/>
                </a:solidFill>
                <a:latin typeface="Arial" panose="020B0604020202020204" pitchFamily="34" charset="0"/>
                <a:cs typeface="Arial" panose="020B0604020202020204" pitchFamily="34" charset="0"/>
              </a:rPr>
              <a:t>III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a:t>
            </a:r>
          </a:p>
          <a:p>
            <a:pPr algn="just"/>
            <a:r>
              <a:rPr lang="en-GB" sz="2400" b="0" i="0" dirty="0">
                <a:solidFill>
                  <a:srgbClr val="242021"/>
                </a:solidFill>
                <a:effectLst/>
                <a:latin typeface="Arial" panose="020B0604020202020204" pitchFamily="34" charset="0"/>
                <a:cs typeface="Arial" panose="020B0604020202020204" pitchFamily="34" charset="0"/>
              </a:rPr>
              <a:t>“</a:t>
            </a:r>
            <a:r>
              <a:rPr lang="en-GB" sz="2400" b="0" i="0" dirty="0" err="1">
                <a:solidFill>
                  <a:srgbClr val="242021"/>
                </a:solidFill>
                <a:effectLst/>
                <a:latin typeface="Arial" panose="020B0604020202020204" pitchFamily="34" charset="0"/>
                <a:cs typeface="Arial" panose="020B0604020202020204" pitchFamily="34" charset="0"/>
              </a:rPr>
              <a:t>Chính</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quyền</a:t>
            </a:r>
            <a:r>
              <a:rPr lang="en-GB" sz="2400" b="0" i="0" dirty="0">
                <a:solidFill>
                  <a:srgbClr val="242021"/>
                </a:solidFill>
                <a:effectLst/>
                <a:latin typeface="Arial" panose="020B0604020202020204" pitchFamily="34" charset="0"/>
                <a:cs typeface="Arial" panose="020B0604020202020204" pitchFamily="34" charset="0"/>
              </a:rPr>
              <a:t> Trung </a:t>
            </a:r>
            <a:r>
              <a:rPr lang="en-GB" sz="2400" b="0" i="0" dirty="0" err="1">
                <a:solidFill>
                  <a:srgbClr val="242021"/>
                </a:solidFill>
                <a:effectLst/>
                <a:latin typeface="Arial" panose="020B0604020202020204" pitchFamily="34" charset="0"/>
                <a:cs typeface="Arial" panose="020B0604020202020204" pitchFamily="34" charset="0"/>
              </a:rPr>
              <a:t>Quốc</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chiếm</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đóng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trái</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phép</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nhóm</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đảo</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phía</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Đông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quần</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đảo</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a:solidFill>
                  <a:srgbClr val="FF0000"/>
                </a:solidFill>
                <a:effectLst/>
                <a:latin typeface="Arial" panose="020B0604020202020204" pitchFamily="34" charset="0"/>
                <a:cs typeface="Arial" panose="020B0604020202020204" pitchFamily="34" charset="0"/>
              </a:rPr>
              <a:t>Hoàng Sa </a:t>
            </a:r>
            <a:r>
              <a:rPr lang="en-GB" sz="2400" b="0" i="0" dirty="0">
                <a:solidFill>
                  <a:srgbClr val="242021"/>
                </a:solidFill>
                <a:effectLst/>
                <a:latin typeface="Arial" panose="020B0604020202020204" pitchFamily="34" charset="0"/>
                <a:cs typeface="Arial" panose="020B0604020202020204" pitchFamily="34" charset="0"/>
              </a:rPr>
              <a:t>(</a:t>
            </a:r>
            <a:r>
              <a:rPr lang="en-GB" sz="2400" b="0" i="0" dirty="0" err="1">
                <a:solidFill>
                  <a:srgbClr val="242021"/>
                </a:solidFill>
                <a:effectLst/>
                <a:latin typeface="Arial" panose="020B0604020202020204" pitchFamily="34" charset="0"/>
                <a:cs typeface="Arial" panose="020B0604020202020204" pitchFamily="34" charset="0"/>
              </a:rPr>
              <a:t>năm</a:t>
            </a:r>
            <a:r>
              <a:rPr lang="en-GB" sz="2400" b="0" i="0" dirty="0">
                <a:solidFill>
                  <a:srgbClr val="242021"/>
                </a:solidFill>
                <a:effectLst/>
                <a:latin typeface="Arial" panose="020B0604020202020204" pitchFamily="34" charset="0"/>
                <a:cs typeface="Arial" panose="020B0604020202020204" pitchFamily="34" charset="0"/>
              </a:rPr>
              <a:t> 1956) </a:t>
            </a:r>
            <a:r>
              <a:rPr lang="en-GB" sz="2400" b="0" i="0" dirty="0" err="1">
                <a:solidFill>
                  <a:srgbClr val="242021"/>
                </a:solidFill>
                <a:effectLst/>
                <a:latin typeface="Arial" panose="020B0604020202020204" pitchFamily="34" charset="0"/>
                <a:cs typeface="Arial" panose="020B0604020202020204" pitchFamily="34" charset="0"/>
              </a:rPr>
              <a:t>và</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sử</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dụng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vũ</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lực</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đánh</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chiếm</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nhóm</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đảo</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phía</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Tây</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quần</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đảo</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này</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năm</a:t>
            </a:r>
            <a:r>
              <a:rPr lang="en-GB" sz="2400" b="0" i="0" dirty="0">
                <a:solidFill>
                  <a:srgbClr val="242021"/>
                </a:solidFill>
                <a:effectLst/>
                <a:latin typeface="Arial" panose="020B0604020202020204" pitchFamily="34" charset="0"/>
                <a:cs typeface="Arial" panose="020B0604020202020204" pitchFamily="34" charset="0"/>
              </a:rPr>
              <a:t> 1974).”</a:t>
            </a:r>
          </a:p>
        </p:txBody>
      </p:sp>
      <p:pic>
        <p:nvPicPr>
          <p:cNvPr id="29" name="image4.png">
            <a:extLst>
              <a:ext uri="{FF2B5EF4-FFF2-40B4-BE49-F238E27FC236}">
                <a16:creationId xmlns:a16="http://schemas.microsoft.com/office/drawing/2014/main" xmlns="" id="{83F1B2F1-D955-4BFC-A74E-E385873033E7}"/>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xmlns="" id="{808660E3-5359-4CB7-8E7D-B9803946BAC4}"/>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xmlns="" id="{2D227C9C-BDDB-402A-8636-1A52C949BC4D}"/>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3163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85"/>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86"/>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5"/>
                  </p:tgtEl>
                </p:cond>
              </p:nextCondLst>
            </p:seq>
          </p:childTnLst>
        </p:cTn>
      </p:par>
    </p:tnLst>
    <p:bldLst>
      <p:bldP spid="15" grpId="0" animBg="1"/>
      <p:bldP spid="1086"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0" y="1998368"/>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3</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794000" y="137659"/>
            <a:ext cx="8597900" cy="135890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spcBef>
                <a:spcPts val="600"/>
              </a:spcBef>
              <a:spcAft>
                <a:spcPts val="600"/>
              </a:spcAft>
            </a:pP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Lẽ chính đáng của những hành động chống áp bức, bất công, bảo vệ quyền lợi cơ bản của con người.</a:t>
            </a:r>
            <a:endPar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981275" y="1759163"/>
            <a:ext cx="4223349" cy="1080275"/>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C</a:t>
            </a:r>
            <a:r>
              <a:rPr lang="en-US" sz="3200" b="1">
                <a:solidFill>
                  <a:schemeClr val="tx1"/>
                </a:solidFill>
                <a:latin typeface="Times New Roman" panose="02020603050405020304" pitchFamily="18" charset="0"/>
                <a:cs typeface="Times New Roman" panose="02020603050405020304" pitchFamily="18" charset="0"/>
              </a:rPr>
              <a:t>HÍNH NGHĨA</a:t>
            </a: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3" name="Arrow: Left 1032">
            <a:hlinkClick r:id="rId7" action="ppaction://hlinksldjump"/>
            <a:extLst>
              <a:ext uri="{FF2B5EF4-FFF2-40B4-BE49-F238E27FC236}">
                <a16:creationId xmlns:a16="http://schemas.microsoft.com/office/drawing/2014/main" xmlns="" id="{BA6919FE-216C-A937-D031-6E38326283B0}"/>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4" name="Picture 1083" descr="A blue and white alarm clock with bells&#10;&#10;Description automatically generated">
            <a:extLst>
              <a:ext uri="{FF2B5EF4-FFF2-40B4-BE49-F238E27FC236}">
                <a16:creationId xmlns:a16="http://schemas.microsoft.com/office/drawing/2014/main" xmlns="" id="{9A4BD7A0-2988-2B57-CE55-2A4392287B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7301" y="5826341"/>
            <a:ext cx="2114699" cy="1031659"/>
          </a:xfrm>
          <a:prstGeom prst="rect">
            <a:avLst/>
          </a:prstGeom>
        </p:spPr>
      </p:pic>
      <p:sp>
        <p:nvSpPr>
          <p:cNvPr id="1085" name="Oval 1084">
            <a:extLst>
              <a:ext uri="{FF2B5EF4-FFF2-40B4-BE49-F238E27FC236}">
                <a16:creationId xmlns:a16="http://schemas.microsoft.com/office/drawing/2014/main" xmlns="" id="{1C83E40C-343D-8A37-264A-CF65027C58E5}"/>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6" name="Oval 1085">
            <a:extLst>
              <a:ext uri="{FF2B5EF4-FFF2-40B4-BE49-F238E27FC236}">
                <a16:creationId xmlns:a16="http://schemas.microsoft.com/office/drawing/2014/main" xmlns="" id="{11DE5B08-9359-F86C-D908-889A9157BFCB}"/>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87" name="Oval 1086">
            <a:extLst>
              <a:ext uri="{FF2B5EF4-FFF2-40B4-BE49-F238E27FC236}">
                <a16:creationId xmlns:a16="http://schemas.microsoft.com/office/drawing/2014/main" xmlns="" id="{66462ABE-584C-1853-67D7-C79989B0F9F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88" name="Oval 1087">
            <a:extLst>
              <a:ext uri="{FF2B5EF4-FFF2-40B4-BE49-F238E27FC236}">
                <a16:creationId xmlns:a16="http://schemas.microsoft.com/office/drawing/2014/main" xmlns="" id="{F2E6B803-DAC5-9775-6DC1-CE40DFD999F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89" name="Oval 1088">
            <a:extLst>
              <a:ext uri="{FF2B5EF4-FFF2-40B4-BE49-F238E27FC236}">
                <a16:creationId xmlns:a16="http://schemas.microsoft.com/office/drawing/2014/main" xmlns="" id="{BE7D2381-20ED-0CB8-998F-C77DED6A6579}"/>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0" name="Oval 1089">
            <a:extLst>
              <a:ext uri="{FF2B5EF4-FFF2-40B4-BE49-F238E27FC236}">
                <a16:creationId xmlns:a16="http://schemas.microsoft.com/office/drawing/2014/main" xmlns="" id="{0093ACCE-CB42-8278-8118-93195F42694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1" name="Oval 1090">
            <a:extLst>
              <a:ext uri="{FF2B5EF4-FFF2-40B4-BE49-F238E27FC236}">
                <a16:creationId xmlns:a16="http://schemas.microsoft.com/office/drawing/2014/main" xmlns="" id="{358E2C08-92F6-8DFC-4CFC-31ED461C2D59}"/>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2" name="Oval 1091">
            <a:extLst>
              <a:ext uri="{FF2B5EF4-FFF2-40B4-BE49-F238E27FC236}">
                <a16:creationId xmlns:a16="http://schemas.microsoft.com/office/drawing/2014/main" xmlns="" id="{70FAC2AD-3BB3-465E-43E0-1F5D30E0DD34}"/>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3" name="Oval 1092">
            <a:extLst>
              <a:ext uri="{FF2B5EF4-FFF2-40B4-BE49-F238E27FC236}">
                <a16:creationId xmlns:a16="http://schemas.microsoft.com/office/drawing/2014/main" xmlns="" id="{B69C509B-BA2C-4216-68FF-E73437AB3AD5}"/>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4" name="Oval 1093">
            <a:extLst>
              <a:ext uri="{FF2B5EF4-FFF2-40B4-BE49-F238E27FC236}">
                <a16:creationId xmlns:a16="http://schemas.microsoft.com/office/drawing/2014/main" xmlns="" id="{971F6271-45F2-109A-E190-09574AFFDEE4}"/>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5" name="Oval 1094">
            <a:extLst>
              <a:ext uri="{FF2B5EF4-FFF2-40B4-BE49-F238E27FC236}">
                <a16:creationId xmlns:a16="http://schemas.microsoft.com/office/drawing/2014/main" xmlns="" id="{5C302045-F4D8-6D30-5042-BBAEFC69A3F2}"/>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6" name="Oval 1095">
            <a:extLst>
              <a:ext uri="{FF2B5EF4-FFF2-40B4-BE49-F238E27FC236}">
                <a16:creationId xmlns:a16="http://schemas.microsoft.com/office/drawing/2014/main" xmlns="" id="{94F9DFB4-E6B8-0B05-487F-8CF467AF619E}"/>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97" name="Oval 1096">
            <a:extLst>
              <a:ext uri="{FF2B5EF4-FFF2-40B4-BE49-F238E27FC236}">
                <a16:creationId xmlns:a16="http://schemas.microsoft.com/office/drawing/2014/main" xmlns="" id="{510AA756-5A75-BE21-BAA8-1128537F48F1}"/>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98" name="Oval 1097">
            <a:extLst>
              <a:ext uri="{FF2B5EF4-FFF2-40B4-BE49-F238E27FC236}">
                <a16:creationId xmlns:a16="http://schemas.microsoft.com/office/drawing/2014/main" xmlns="" id="{C880A5AF-2A46-D65E-14D6-2EC8D84673BF}"/>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99" name="Oval 1098">
            <a:extLst>
              <a:ext uri="{FF2B5EF4-FFF2-40B4-BE49-F238E27FC236}">
                <a16:creationId xmlns:a16="http://schemas.microsoft.com/office/drawing/2014/main" xmlns="" id="{AE9E5DAF-480A-CE9B-84F8-DF669AEC46F0}"/>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0" name="Oval 1099">
            <a:extLst>
              <a:ext uri="{FF2B5EF4-FFF2-40B4-BE49-F238E27FC236}">
                <a16:creationId xmlns:a16="http://schemas.microsoft.com/office/drawing/2014/main" xmlns="" id="{73912FAC-F1A0-18DE-686B-CE6114F2C1BB}"/>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1" name="TextBox 1100">
            <a:extLst>
              <a:ext uri="{FF2B5EF4-FFF2-40B4-BE49-F238E27FC236}">
                <a16:creationId xmlns:a16="http://schemas.microsoft.com/office/drawing/2014/main" xmlns="" id="{24DFD012-292D-7029-DA11-B24BC874DD1D}"/>
              </a:ext>
            </a:extLst>
          </p:cNvPr>
          <p:cNvSpPr txBox="1"/>
          <p:nvPr/>
        </p:nvSpPr>
        <p:spPr>
          <a:xfrm>
            <a:off x="198132" y="3102042"/>
            <a:ext cx="11795735" cy="2677656"/>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a:t>
            </a:r>
            <a:r>
              <a:rPr lang="en-GB" sz="2400" dirty="0">
                <a:solidFill>
                  <a:srgbClr val="00B050"/>
                </a:solidFill>
                <a:latin typeface="Arial" panose="020B0604020202020204" pitchFamily="34" charset="0"/>
                <a:cs typeface="Arial" panose="020B0604020202020204" pitchFamily="34" charset="0"/>
              </a:rPr>
              <a:t>III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a:t>
            </a:r>
          </a:p>
          <a:p>
            <a:pPr algn="just"/>
            <a:r>
              <a:rPr lang="en-GB" sz="2400" b="0" i="0" dirty="0">
                <a:solidFill>
                  <a:srgbClr val="242021"/>
                </a:solidFill>
                <a:effectLst/>
                <a:latin typeface="Arial" panose="020B0604020202020204" pitchFamily="34" charset="0"/>
                <a:cs typeface="Arial" panose="020B0604020202020204" pitchFamily="34" charset="0"/>
              </a:rPr>
              <a:t>“</a:t>
            </a:r>
            <a:r>
              <a:rPr lang="en-GB" sz="2400" b="1" i="0" dirty="0">
                <a:solidFill>
                  <a:srgbClr val="017F49"/>
                </a:solidFill>
                <a:effectLst/>
                <a:latin typeface="TimesNewRomanPS-BoldMT"/>
              </a:rPr>
              <a:t>3. </a:t>
            </a:r>
            <a:r>
              <a:rPr lang="en-GB" sz="2400" b="1" i="0" dirty="0" err="1">
                <a:solidFill>
                  <a:srgbClr val="017F49"/>
                </a:solidFill>
                <a:effectLst/>
                <a:latin typeface="TimesNewRomanPS-BoldMT"/>
              </a:rPr>
              <a:t>Một</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số</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nét</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chính</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về</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nghệ</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thuật</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đấu</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tranh</a:t>
            </a:r>
            <a:endParaRPr lang="en-GB" sz="2400" b="1" i="0" dirty="0">
              <a:solidFill>
                <a:srgbClr val="017F49"/>
              </a:solidFill>
              <a:effectLst/>
              <a:latin typeface="TimesNewRomanPS-BoldMT"/>
            </a:endParaRPr>
          </a:p>
          <a:p>
            <a:pPr algn="just"/>
            <a:r>
              <a:rPr lang="en-GB" sz="2400" dirty="0"/>
              <a:t> - </a:t>
            </a:r>
            <a:r>
              <a:rPr lang="vi-VN" sz="2400" b="0" i="0" dirty="0">
                <a:solidFill>
                  <a:srgbClr val="242021"/>
                </a:solidFill>
                <a:effectLst/>
                <a:latin typeface="Arial" panose="020B0604020202020204" pitchFamily="34" charset="0"/>
                <a:cs typeface="Arial" panose="020B0604020202020204" pitchFamily="34" charset="0"/>
              </a:rPr>
              <a:t>Phát huy sức mạnh tổng hợp của khối đại đoàn kết toàn dân tộc, nêu cao </a:t>
            </a:r>
            <a:r>
              <a:rPr lang="vi-VN" sz="2400" b="0" i="0" dirty="0">
                <a:solidFill>
                  <a:srgbClr val="FF0000"/>
                </a:solidFill>
                <a:effectLst/>
                <a:latin typeface="Arial" panose="020B0604020202020204" pitchFamily="34" charset="0"/>
                <a:cs typeface="Arial" panose="020B0604020202020204" pitchFamily="34" charset="0"/>
              </a:rPr>
              <a:t>chính nghĩa</a:t>
            </a:r>
            <a:r>
              <a:rPr lang="vi-VN" sz="2400" b="0" i="0" dirty="0">
                <a:solidFill>
                  <a:srgbClr val="242021"/>
                </a:solidFill>
                <a:effectLst/>
                <a:latin typeface="Arial" panose="020B0604020202020204" pitchFamily="34" charset="0"/>
                <a:cs typeface="Arial" panose="020B0604020202020204" pitchFamily="34" charset="0"/>
              </a:rPr>
              <a:t>, tranh thủ sự ủng hộ của quốc tế; kết hợp đấu tranh chính trị, ngoại giao, pháp lí,</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quân sự, kinh tế, quốc phòng, an ninh,... trong xử lí các tình huống và những vấn đề nảy sinh trên biển, đảo; kiên trì giải quyết tranh chấp, bất đồng trong</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đấu tranh bảo vệ chủ quyền biển, đảo bằng các biện</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pháp hoà bình trên cơ sở luật pháp quốc tế.</a:t>
            </a:r>
            <a:r>
              <a:rPr lang="en-GB" sz="2400" b="0" i="0" dirty="0">
                <a:solidFill>
                  <a:srgbClr val="242021"/>
                </a:solidFill>
                <a:effectLst/>
                <a:latin typeface="Arial" panose="020B0604020202020204" pitchFamily="34" charset="0"/>
                <a:cs typeface="Arial" panose="020B0604020202020204" pitchFamily="34" charset="0"/>
              </a:rPr>
              <a:t>”</a:t>
            </a:r>
            <a:r>
              <a:rPr lang="vi-VN" sz="2400" dirty="0">
                <a:latin typeface="Arial" panose="020B0604020202020204" pitchFamily="34" charset="0"/>
                <a:cs typeface="Arial" panose="020B0604020202020204" pitchFamily="34" charset="0"/>
              </a:rPr>
              <a:t> </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29" name="image4.png">
            <a:extLst>
              <a:ext uri="{FF2B5EF4-FFF2-40B4-BE49-F238E27FC236}">
                <a16:creationId xmlns:a16="http://schemas.microsoft.com/office/drawing/2014/main" xmlns="" id="{88F2AE1A-B9F2-498B-904F-FD953A9A32A8}"/>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xmlns="" id="{983D0F89-E905-4A47-99A4-1F8CF30B90CA}"/>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xmlns="" id="{8836B67B-53C7-45FC-81AE-366E8395D4A7}"/>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69455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85"/>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86"/>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5"/>
                  </p:tgtEl>
                </p:cond>
              </p:nextCondLst>
            </p:seq>
          </p:childTnLst>
        </p:cTn>
      </p:par>
    </p:tnLst>
    <p:bldLst>
      <p:bldP spid="15" grpId="0" animBg="1"/>
      <p:bldP spid="1086"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1701" y="1513806"/>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4</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876889" y="188445"/>
            <a:ext cx="6747171" cy="94390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Tổ chức quốc tế toàn cầu lớn nhất hiện nay</a:t>
            </a: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6600" b="1" dirty="0">
              <a:solidFill>
                <a:schemeClr val="tx1"/>
              </a:solidFill>
              <a:latin typeface="Times New Roman" panose="02020603050405020304" pitchFamily="18" charset="0"/>
              <a:ea typeface="Times" panose="020B0500000000000000" pitchFamily="34" charset="-93"/>
              <a:cs typeface="Times New Roman" panose="02020603050405020304" pitchFamily="18" charset="0"/>
            </a:endParaRPr>
          </a:p>
        </p:txBody>
      </p:sp>
      <p:sp>
        <p:nvSpPr>
          <p:cNvPr id="15" name="Đáp án B">
            <a:extLst>
              <a:ext uri="{FF2B5EF4-FFF2-40B4-BE49-F238E27FC236}">
                <a16:creationId xmlns:a16="http://schemas.microsoft.com/office/drawing/2014/main" xmlns="" id="{B504175A-062C-3F1D-4DEA-BCD56D2C9EB0}"/>
              </a:ext>
            </a:extLst>
          </p:cNvPr>
          <p:cNvSpPr/>
          <p:nvPr/>
        </p:nvSpPr>
        <p:spPr>
          <a:xfrm>
            <a:off x="4105949" y="1325265"/>
            <a:ext cx="4289050" cy="94390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L</a:t>
            </a:r>
            <a:r>
              <a:rPr lang="en-US" sz="3200" b="1">
                <a:solidFill>
                  <a:schemeClr val="tx1"/>
                </a:solidFill>
                <a:latin typeface="Times New Roman" panose="02020603050405020304" pitchFamily="18" charset="0"/>
                <a:cs typeface="Times New Roman" panose="02020603050405020304" pitchFamily="18" charset="0"/>
              </a:rPr>
              <a:t>IÊN HỢP QUỐC</a:t>
            </a: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2257" y="5927228"/>
            <a:ext cx="609600" cy="609600"/>
          </a:xfrm>
          <a:prstGeom prst="rect">
            <a:avLst/>
          </a:prstGeom>
        </p:spPr>
      </p:pic>
      <p:sp>
        <p:nvSpPr>
          <p:cNvPr id="1033" name="Arrow: Left 1032">
            <a:hlinkClick r:id="rId8" action="ppaction://hlinksldjump"/>
            <a:extLst>
              <a:ext uri="{FF2B5EF4-FFF2-40B4-BE49-F238E27FC236}">
                <a16:creationId xmlns:a16="http://schemas.microsoft.com/office/drawing/2014/main" xmlns="" id="{319FC5BB-B3BA-FBD2-BDF5-7ABC9BF0037D}"/>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3" name="Picture 1082" descr="A blue and white alarm clock with bells&#10;&#10;Description automatically generated">
            <a:extLst>
              <a:ext uri="{FF2B5EF4-FFF2-40B4-BE49-F238E27FC236}">
                <a16:creationId xmlns:a16="http://schemas.microsoft.com/office/drawing/2014/main" xmlns="" id="{4AFBFA0E-6CA3-8D92-FE08-874586AFD9D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7301" y="5826341"/>
            <a:ext cx="2114699" cy="1031659"/>
          </a:xfrm>
          <a:prstGeom prst="rect">
            <a:avLst/>
          </a:prstGeom>
        </p:spPr>
      </p:pic>
      <p:sp>
        <p:nvSpPr>
          <p:cNvPr id="1084" name="Oval 1083">
            <a:extLst>
              <a:ext uri="{FF2B5EF4-FFF2-40B4-BE49-F238E27FC236}">
                <a16:creationId xmlns:a16="http://schemas.microsoft.com/office/drawing/2014/main" xmlns="" id="{1A7CFBA1-BC99-C649-6B26-A8DE8863918F}"/>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5" name="Oval 1084">
            <a:extLst>
              <a:ext uri="{FF2B5EF4-FFF2-40B4-BE49-F238E27FC236}">
                <a16:creationId xmlns:a16="http://schemas.microsoft.com/office/drawing/2014/main" xmlns="" id="{EBC39730-87D1-D0D4-7106-6A46A28217D0}"/>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86" name="Oval 1085">
            <a:extLst>
              <a:ext uri="{FF2B5EF4-FFF2-40B4-BE49-F238E27FC236}">
                <a16:creationId xmlns:a16="http://schemas.microsoft.com/office/drawing/2014/main" xmlns="" id="{EA484727-BC02-2629-07A0-52DAA082AF3F}"/>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87" name="Oval 1086">
            <a:extLst>
              <a:ext uri="{FF2B5EF4-FFF2-40B4-BE49-F238E27FC236}">
                <a16:creationId xmlns:a16="http://schemas.microsoft.com/office/drawing/2014/main" xmlns="" id="{E1095EC1-605F-C32E-212E-6969EF062083}"/>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88" name="Oval 1087">
            <a:extLst>
              <a:ext uri="{FF2B5EF4-FFF2-40B4-BE49-F238E27FC236}">
                <a16:creationId xmlns:a16="http://schemas.microsoft.com/office/drawing/2014/main" xmlns="" id="{36CB9FF0-61AA-7CD8-83F4-F46156DFA383}"/>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89" name="Oval 1088">
            <a:extLst>
              <a:ext uri="{FF2B5EF4-FFF2-40B4-BE49-F238E27FC236}">
                <a16:creationId xmlns:a16="http://schemas.microsoft.com/office/drawing/2014/main" xmlns="" id="{82D50FA3-B08E-BA25-6936-BE0F599C1D6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0" name="Oval 1089">
            <a:extLst>
              <a:ext uri="{FF2B5EF4-FFF2-40B4-BE49-F238E27FC236}">
                <a16:creationId xmlns:a16="http://schemas.microsoft.com/office/drawing/2014/main" xmlns="" id="{C0DA027D-78C0-55D0-0BE7-6F92B458D1B5}"/>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1" name="Oval 1090">
            <a:extLst>
              <a:ext uri="{FF2B5EF4-FFF2-40B4-BE49-F238E27FC236}">
                <a16:creationId xmlns:a16="http://schemas.microsoft.com/office/drawing/2014/main" xmlns="" id="{F94B3E96-E1D9-10C0-01E2-623B1E6545B3}"/>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2" name="Oval 1091">
            <a:extLst>
              <a:ext uri="{FF2B5EF4-FFF2-40B4-BE49-F238E27FC236}">
                <a16:creationId xmlns:a16="http://schemas.microsoft.com/office/drawing/2014/main" xmlns="" id="{CFBB3EF9-D70E-8088-1640-63FAC2C39D5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3" name="Oval 1092">
            <a:extLst>
              <a:ext uri="{FF2B5EF4-FFF2-40B4-BE49-F238E27FC236}">
                <a16:creationId xmlns:a16="http://schemas.microsoft.com/office/drawing/2014/main" xmlns="" id="{A6FF8B24-2022-0476-8EB0-2E7A9C839610}"/>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4" name="Oval 1093">
            <a:extLst>
              <a:ext uri="{FF2B5EF4-FFF2-40B4-BE49-F238E27FC236}">
                <a16:creationId xmlns:a16="http://schemas.microsoft.com/office/drawing/2014/main" xmlns="" id="{F7F85E8F-91B1-174A-6052-C19593DD072A}"/>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5" name="Oval 1094">
            <a:extLst>
              <a:ext uri="{FF2B5EF4-FFF2-40B4-BE49-F238E27FC236}">
                <a16:creationId xmlns:a16="http://schemas.microsoft.com/office/drawing/2014/main" xmlns="" id="{F9A454FE-FC5D-9B7A-4943-397B311F260F}"/>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96" name="Oval 1095">
            <a:extLst>
              <a:ext uri="{FF2B5EF4-FFF2-40B4-BE49-F238E27FC236}">
                <a16:creationId xmlns:a16="http://schemas.microsoft.com/office/drawing/2014/main" xmlns="" id="{6723A249-5CD1-3B5F-80DE-6D4C414660D8}"/>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97" name="Oval 1096">
            <a:extLst>
              <a:ext uri="{FF2B5EF4-FFF2-40B4-BE49-F238E27FC236}">
                <a16:creationId xmlns:a16="http://schemas.microsoft.com/office/drawing/2014/main" xmlns="" id="{30006DD8-8A0F-31F5-6242-7F528A3A343B}"/>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98" name="Oval 1097">
            <a:extLst>
              <a:ext uri="{FF2B5EF4-FFF2-40B4-BE49-F238E27FC236}">
                <a16:creationId xmlns:a16="http://schemas.microsoft.com/office/drawing/2014/main" xmlns="" id="{449DF5AF-E953-7C99-C5A8-127B7B111549}"/>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99" name="Oval 1098">
            <a:extLst>
              <a:ext uri="{FF2B5EF4-FFF2-40B4-BE49-F238E27FC236}">
                <a16:creationId xmlns:a16="http://schemas.microsoft.com/office/drawing/2014/main" xmlns="" id="{3DC444EA-8253-9641-E6EA-974E0D38CD9E}"/>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0" name="TextBox 1099">
            <a:extLst>
              <a:ext uri="{FF2B5EF4-FFF2-40B4-BE49-F238E27FC236}">
                <a16:creationId xmlns:a16="http://schemas.microsoft.com/office/drawing/2014/main" xmlns="" id="{908E9405-5653-63D4-D104-BA4C14357476}"/>
              </a:ext>
            </a:extLst>
          </p:cNvPr>
          <p:cNvSpPr txBox="1"/>
          <p:nvPr/>
        </p:nvSpPr>
        <p:spPr>
          <a:xfrm>
            <a:off x="592015" y="2390888"/>
            <a:ext cx="11007970" cy="3416320"/>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a:t>
            </a:r>
            <a:r>
              <a:rPr lang="en-GB" sz="2400" dirty="0">
                <a:solidFill>
                  <a:srgbClr val="00B050"/>
                </a:solidFill>
                <a:latin typeface="Arial" panose="020B0604020202020204" pitchFamily="34" charset="0"/>
                <a:cs typeface="Arial" panose="020B0604020202020204" pitchFamily="34" charset="0"/>
              </a:rPr>
              <a:t>III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a:t>
            </a: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Ta tích cực tuyên truyền, kêu gọi chấm dứt các hành vi vi phạm luật pháp quốc tế; ban hành Luật Biển Việt Nam (năm 2012) và áp dụng có hiệu quả Công ước của </a:t>
            </a:r>
            <a:r>
              <a:rPr lang="vi-VN" sz="2400" b="0" i="0" dirty="0">
                <a:solidFill>
                  <a:srgbClr val="FF0000"/>
                </a:solidFill>
                <a:effectLst/>
                <a:latin typeface="Arial" panose="020B0604020202020204" pitchFamily="34" charset="0"/>
                <a:cs typeface="Arial" panose="020B0604020202020204" pitchFamily="34" charset="0"/>
              </a:rPr>
              <a:t>Liên hợp quốc </a:t>
            </a:r>
            <a:r>
              <a:rPr lang="vi-VN" sz="2400" b="0" i="0" dirty="0">
                <a:solidFill>
                  <a:srgbClr val="242021"/>
                </a:solidFill>
                <a:effectLst/>
                <a:latin typeface="Arial" panose="020B0604020202020204" pitchFamily="34" charset="0"/>
                <a:cs typeface="Arial" panose="020B0604020202020204" pitchFamily="34" charset="0"/>
              </a:rPr>
              <a:t>về Luật Biển (UNCLOS) năm 1982 để</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giải quyết các tranh chấp về phân định vùng biển với các nước láng giềng; thúc đẩy và thực hiện đầy đủ Tuyên bố về ứng xử của các bên ở Biển Đông (DOC), tiến tới xây dựng Bộ Quy tắc ứng xử ở Biển Đông (COC) giữa Hiệp hội các quốc gia Đông Nam Á (ASEAN) và Trung Quốc thực chất, hiệu quả, phù hợp với luật pháp quốc tế, trong đó có Công ước của</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FF0000"/>
                </a:solidFill>
                <a:effectLst/>
                <a:latin typeface="Arial" panose="020B0604020202020204" pitchFamily="34" charset="0"/>
                <a:cs typeface="Arial" panose="020B0604020202020204" pitchFamily="34" charset="0"/>
              </a:rPr>
              <a:t>Liên hợp quốc </a:t>
            </a:r>
            <a:r>
              <a:rPr lang="vi-VN" sz="2400" b="0" i="0" dirty="0">
                <a:solidFill>
                  <a:srgbClr val="242021"/>
                </a:solidFill>
                <a:effectLst/>
                <a:latin typeface="Arial" panose="020B0604020202020204" pitchFamily="34" charset="0"/>
                <a:cs typeface="Arial" panose="020B0604020202020204" pitchFamily="34" charset="0"/>
              </a:rPr>
              <a:t>về Luật Biển (UNCLOS) năm 1982</a:t>
            </a:r>
            <a:r>
              <a:rPr lang="en-GB" sz="2400" b="0" i="0" dirty="0">
                <a:solidFill>
                  <a:srgbClr val="242021"/>
                </a:solidFill>
                <a:effectLst/>
                <a:latin typeface="Arial" panose="020B0604020202020204" pitchFamily="34" charset="0"/>
                <a:cs typeface="Arial" panose="020B0604020202020204" pitchFamily="34" charset="0"/>
              </a:rPr>
              <a:t>”</a:t>
            </a:r>
            <a:r>
              <a:rPr lang="vi-VN" sz="2400" dirty="0">
                <a:latin typeface="Arial" panose="020B0604020202020204" pitchFamily="34" charset="0"/>
                <a:cs typeface="Arial" panose="020B0604020202020204" pitchFamily="34" charset="0"/>
              </a:rPr>
              <a:t> </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28" name="image4.png">
            <a:extLst>
              <a:ext uri="{FF2B5EF4-FFF2-40B4-BE49-F238E27FC236}">
                <a16:creationId xmlns:a16="http://schemas.microsoft.com/office/drawing/2014/main" xmlns="" id="{173DDE4F-59C5-4717-BBF0-4D8E30C10DE8}"/>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29" name="Group 11">
            <a:extLst>
              <a:ext uri="{FF2B5EF4-FFF2-40B4-BE49-F238E27FC236}">
                <a16:creationId xmlns:a16="http://schemas.microsoft.com/office/drawing/2014/main" xmlns="" id="{99357E6F-5819-490D-BBC4-A6BE6AA4FFF0}"/>
              </a:ext>
            </a:extLst>
          </p:cNvPr>
          <p:cNvGrpSpPr>
            <a:grpSpLocks/>
          </p:cNvGrpSpPr>
          <p:nvPr/>
        </p:nvGrpSpPr>
        <p:grpSpPr bwMode="auto">
          <a:xfrm>
            <a:off x="806095" y="167994"/>
            <a:ext cx="625171" cy="541918"/>
            <a:chOff x="0" y="0"/>
            <a:chExt cx="666" cy="559"/>
          </a:xfrm>
        </p:grpSpPr>
        <p:sp>
          <p:nvSpPr>
            <p:cNvPr id="30" name="Freeform 12">
              <a:extLst>
                <a:ext uri="{FF2B5EF4-FFF2-40B4-BE49-F238E27FC236}">
                  <a16:creationId xmlns:a16="http://schemas.microsoft.com/office/drawing/2014/main" xmlns="" id="{207D06DF-241A-435F-B019-9179D064DCEB}"/>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99632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8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8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8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4"/>
                  </p:tgtEl>
                </p:cond>
              </p:nextCondLst>
            </p:seq>
          </p:childTnLst>
        </p:cTn>
      </p:par>
    </p:tnLst>
    <p:bldLst>
      <p:bldP spid="15" grpId="0" animBg="1"/>
      <p:bldP spid="1085" grpId="0" animBg="1"/>
      <p:bldP spid="1086"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1701" y="1763717"/>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5</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761653" y="318857"/>
            <a:ext cx="7811097" cy="970803"/>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Không dùng đến chiến tranh, không dùng đến vũ lực.</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Đáp án B">
            <a:extLst>
              <a:ext uri="{FF2B5EF4-FFF2-40B4-BE49-F238E27FC236}">
                <a16:creationId xmlns:a16="http://schemas.microsoft.com/office/drawing/2014/main" xmlns="" id="{B504175A-062C-3F1D-4DEA-BCD56D2C9EB0}"/>
              </a:ext>
            </a:extLst>
          </p:cNvPr>
          <p:cNvSpPr/>
          <p:nvPr/>
        </p:nvSpPr>
        <p:spPr>
          <a:xfrm>
            <a:off x="4792082" y="1653278"/>
            <a:ext cx="3277498" cy="970803"/>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H</a:t>
            </a:r>
            <a:r>
              <a:rPr lang="en-US" sz="3200" b="1">
                <a:solidFill>
                  <a:srgbClr val="FF0000"/>
                </a:solidFill>
                <a:latin typeface="Times New Roman" panose="02020603050405020304" pitchFamily="18" charset="0"/>
                <a:cs typeface="Times New Roman" panose="02020603050405020304" pitchFamily="18" charset="0"/>
              </a:rPr>
              <a:t>O</a:t>
            </a:r>
            <a:r>
              <a:rPr lang="en-US" sz="3200" b="1">
                <a:solidFill>
                  <a:schemeClr val="tx1"/>
                </a:solidFill>
                <a:latin typeface="Times New Roman" panose="02020603050405020304" pitchFamily="18" charset="0"/>
                <a:cs typeface="Times New Roman" panose="02020603050405020304" pitchFamily="18" charset="0"/>
              </a:rPr>
              <a:t>À BÌNH</a:t>
            </a: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2257" y="5927228"/>
            <a:ext cx="609600" cy="609600"/>
          </a:xfrm>
          <a:prstGeom prst="rect">
            <a:avLst/>
          </a:prstGeom>
        </p:spPr>
      </p:pic>
      <p:sp>
        <p:nvSpPr>
          <p:cNvPr id="1033" name="Arrow: Left 1032">
            <a:hlinkClick r:id="rId8" action="ppaction://hlinksldjump"/>
            <a:extLst>
              <a:ext uri="{FF2B5EF4-FFF2-40B4-BE49-F238E27FC236}">
                <a16:creationId xmlns:a16="http://schemas.microsoft.com/office/drawing/2014/main" xmlns="" id="{8E1CCD54-7979-F277-2A85-1EE9D8E3B62F}"/>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3" name="Picture 1082" descr="A blue and white alarm clock with bells&#10;&#10;Description automatically generated">
            <a:extLst>
              <a:ext uri="{FF2B5EF4-FFF2-40B4-BE49-F238E27FC236}">
                <a16:creationId xmlns:a16="http://schemas.microsoft.com/office/drawing/2014/main" xmlns="" id="{354A4BBD-1352-0C09-2A05-2B3BF4C413E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7301" y="5826341"/>
            <a:ext cx="2114699" cy="1031659"/>
          </a:xfrm>
          <a:prstGeom prst="rect">
            <a:avLst/>
          </a:prstGeom>
        </p:spPr>
      </p:pic>
      <p:sp>
        <p:nvSpPr>
          <p:cNvPr id="1084" name="Oval 1083">
            <a:extLst>
              <a:ext uri="{FF2B5EF4-FFF2-40B4-BE49-F238E27FC236}">
                <a16:creationId xmlns:a16="http://schemas.microsoft.com/office/drawing/2014/main" xmlns="" id="{8F4C7CBC-176B-778B-1278-D122DBB10645}"/>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5" name="Oval 1084">
            <a:extLst>
              <a:ext uri="{FF2B5EF4-FFF2-40B4-BE49-F238E27FC236}">
                <a16:creationId xmlns:a16="http://schemas.microsoft.com/office/drawing/2014/main" xmlns="" id="{B015D78A-36C3-1BA8-C360-1D3E335B1A05}"/>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86" name="Oval 1085">
            <a:extLst>
              <a:ext uri="{FF2B5EF4-FFF2-40B4-BE49-F238E27FC236}">
                <a16:creationId xmlns:a16="http://schemas.microsoft.com/office/drawing/2014/main" xmlns="" id="{9FF629EF-C641-B449-9B5B-79827FA910E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87" name="Oval 1086">
            <a:extLst>
              <a:ext uri="{FF2B5EF4-FFF2-40B4-BE49-F238E27FC236}">
                <a16:creationId xmlns:a16="http://schemas.microsoft.com/office/drawing/2014/main" xmlns="" id="{C98E03A6-1B2A-08BC-67DE-839024A1CAC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88" name="Oval 1087">
            <a:extLst>
              <a:ext uri="{FF2B5EF4-FFF2-40B4-BE49-F238E27FC236}">
                <a16:creationId xmlns:a16="http://schemas.microsoft.com/office/drawing/2014/main" xmlns="" id="{E908EF50-2F0B-7CFF-E27B-89B676744C4F}"/>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89" name="Oval 1088">
            <a:extLst>
              <a:ext uri="{FF2B5EF4-FFF2-40B4-BE49-F238E27FC236}">
                <a16:creationId xmlns:a16="http://schemas.microsoft.com/office/drawing/2014/main" xmlns="" id="{0C9A20CD-D19F-825E-7259-FF923CF49004}"/>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0" name="Oval 1089">
            <a:extLst>
              <a:ext uri="{FF2B5EF4-FFF2-40B4-BE49-F238E27FC236}">
                <a16:creationId xmlns:a16="http://schemas.microsoft.com/office/drawing/2014/main" xmlns="" id="{C1047C68-0829-4235-A1D3-C711687A684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1" name="Oval 1090">
            <a:extLst>
              <a:ext uri="{FF2B5EF4-FFF2-40B4-BE49-F238E27FC236}">
                <a16:creationId xmlns:a16="http://schemas.microsoft.com/office/drawing/2014/main" xmlns="" id="{9FEDC36A-272F-F0D2-247B-CD767AF0671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2" name="Oval 1091">
            <a:extLst>
              <a:ext uri="{FF2B5EF4-FFF2-40B4-BE49-F238E27FC236}">
                <a16:creationId xmlns:a16="http://schemas.microsoft.com/office/drawing/2014/main" xmlns="" id="{CDB62CBD-6DA2-63BB-D6D7-61D62F24C0C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3" name="Oval 1092">
            <a:extLst>
              <a:ext uri="{FF2B5EF4-FFF2-40B4-BE49-F238E27FC236}">
                <a16:creationId xmlns:a16="http://schemas.microsoft.com/office/drawing/2014/main" xmlns="" id="{891BB906-E4AD-4572-E5EA-377CEED770D7}"/>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4" name="Oval 1093">
            <a:extLst>
              <a:ext uri="{FF2B5EF4-FFF2-40B4-BE49-F238E27FC236}">
                <a16:creationId xmlns:a16="http://schemas.microsoft.com/office/drawing/2014/main" xmlns="" id="{72BA9389-E878-2B3F-FD25-FFA671141720}"/>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5" name="Oval 1094">
            <a:extLst>
              <a:ext uri="{FF2B5EF4-FFF2-40B4-BE49-F238E27FC236}">
                <a16:creationId xmlns:a16="http://schemas.microsoft.com/office/drawing/2014/main" xmlns="" id="{EDC7A443-0E24-6436-FC28-2EACDCEB4D37}"/>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96" name="Oval 1095">
            <a:extLst>
              <a:ext uri="{FF2B5EF4-FFF2-40B4-BE49-F238E27FC236}">
                <a16:creationId xmlns:a16="http://schemas.microsoft.com/office/drawing/2014/main" xmlns="" id="{2FA4C690-79EA-71CB-FBCD-944F17521588}"/>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97" name="Oval 1096">
            <a:extLst>
              <a:ext uri="{FF2B5EF4-FFF2-40B4-BE49-F238E27FC236}">
                <a16:creationId xmlns:a16="http://schemas.microsoft.com/office/drawing/2014/main" xmlns="" id="{BC91C21F-F60E-3CDD-150F-C2200E26734C}"/>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98" name="Oval 1097">
            <a:extLst>
              <a:ext uri="{FF2B5EF4-FFF2-40B4-BE49-F238E27FC236}">
                <a16:creationId xmlns:a16="http://schemas.microsoft.com/office/drawing/2014/main" xmlns="" id="{8B6F4852-5E83-112A-1AB1-FB899536C9AE}"/>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99" name="Oval 1098">
            <a:extLst>
              <a:ext uri="{FF2B5EF4-FFF2-40B4-BE49-F238E27FC236}">
                <a16:creationId xmlns:a16="http://schemas.microsoft.com/office/drawing/2014/main" xmlns="" id="{ADF64CD3-6B66-A4F0-8AD8-900D041C77D2}"/>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0" name="TextBox 1099">
            <a:extLst>
              <a:ext uri="{FF2B5EF4-FFF2-40B4-BE49-F238E27FC236}">
                <a16:creationId xmlns:a16="http://schemas.microsoft.com/office/drawing/2014/main" xmlns="" id="{C3CCD8D4-B4C7-8395-4F9A-BB53397A62F2}"/>
              </a:ext>
            </a:extLst>
          </p:cNvPr>
          <p:cNvSpPr txBox="1"/>
          <p:nvPr/>
        </p:nvSpPr>
        <p:spPr>
          <a:xfrm>
            <a:off x="958462" y="2752774"/>
            <a:ext cx="10928738" cy="3046988"/>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a:t>
            </a:r>
            <a:r>
              <a:rPr lang="en-GB" sz="2400" dirty="0">
                <a:solidFill>
                  <a:srgbClr val="00B050"/>
                </a:solidFill>
                <a:latin typeface="Arial" panose="020B0604020202020204" pitchFamily="34" charset="0"/>
                <a:cs typeface="Arial" panose="020B0604020202020204" pitchFamily="34" charset="0"/>
              </a:rPr>
              <a:t>III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a:t>
            </a:r>
          </a:p>
          <a:p>
            <a:pPr algn="just"/>
            <a:r>
              <a:rPr lang="en-GB" sz="2400" b="0" i="0" dirty="0">
                <a:solidFill>
                  <a:srgbClr val="0070C0"/>
                </a:solidFill>
                <a:effectLst/>
                <a:latin typeface="Arial" panose="020B0604020202020204" pitchFamily="34" charset="0"/>
                <a:cs typeface="Arial" panose="020B0604020202020204" pitchFamily="34" charset="0"/>
              </a:rPr>
              <a:t>“</a:t>
            </a:r>
            <a:r>
              <a:rPr lang="en-GB" sz="2400" b="1" dirty="0">
                <a:solidFill>
                  <a:srgbClr val="017F49"/>
                </a:solidFill>
                <a:latin typeface="Arial" panose="020B0604020202020204" pitchFamily="34" charset="0"/>
                <a:cs typeface="Arial" panose="020B0604020202020204" pitchFamily="34" charset="0"/>
              </a:rPr>
              <a:t>2.Giá </a:t>
            </a:r>
            <a:r>
              <a:rPr lang="en-GB" sz="2400" b="1" dirty="0" err="1">
                <a:solidFill>
                  <a:srgbClr val="017F49"/>
                </a:solidFill>
                <a:latin typeface="Arial" panose="020B0604020202020204" pitchFamily="34" charset="0"/>
                <a:cs typeface="Arial" panose="020B0604020202020204" pitchFamily="34" charset="0"/>
              </a:rPr>
              <a:t>trị</a:t>
            </a:r>
            <a:r>
              <a:rPr lang="en-GB" sz="2400" b="1" dirty="0">
                <a:solidFill>
                  <a:srgbClr val="017F49"/>
                </a:solidFill>
                <a:latin typeface="Arial" panose="020B0604020202020204" pitchFamily="34" charset="0"/>
                <a:cs typeface="Arial" panose="020B0604020202020204" pitchFamily="34" charset="0"/>
              </a:rPr>
              <a:t> </a:t>
            </a:r>
            <a:r>
              <a:rPr lang="en-GB" sz="2400" b="1" dirty="0" err="1">
                <a:solidFill>
                  <a:srgbClr val="017F49"/>
                </a:solidFill>
                <a:latin typeface="Arial" panose="020B0604020202020204" pitchFamily="34" charset="0"/>
                <a:cs typeface="Arial" panose="020B0604020202020204" pitchFamily="34" charset="0"/>
              </a:rPr>
              <a:t>lịch</a:t>
            </a:r>
            <a:r>
              <a:rPr lang="en-GB" sz="2400" b="1" dirty="0">
                <a:solidFill>
                  <a:srgbClr val="017F49"/>
                </a:solidFill>
                <a:latin typeface="Arial" panose="020B0604020202020204" pitchFamily="34" charset="0"/>
                <a:cs typeface="Arial" panose="020B0604020202020204" pitchFamily="34" charset="0"/>
              </a:rPr>
              <a:t> </a:t>
            </a:r>
            <a:r>
              <a:rPr lang="en-GB" sz="2400" b="1" dirty="0" err="1">
                <a:solidFill>
                  <a:srgbClr val="017F49"/>
                </a:solidFill>
                <a:latin typeface="Arial" panose="020B0604020202020204" pitchFamily="34" charset="0"/>
                <a:cs typeface="Arial" panose="020B0604020202020204" pitchFamily="34" charset="0"/>
              </a:rPr>
              <a:t>sử</a:t>
            </a:r>
            <a:r>
              <a:rPr lang="en-GB" sz="2400" b="1" dirty="0">
                <a:solidFill>
                  <a:srgbClr val="017F49"/>
                </a:solidFill>
                <a:latin typeface="Arial" panose="020B0604020202020204" pitchFamily="34" charset="0"/>
                <a:cs typeface="Arial" panose="020B0604020202020204" pitchFamily="34" charset="0"/>
              </a:rPr>
              <a:t>:</a:t>
            </a:r>
          </a:p>
          <a:p>
            <a:pPr algn="just"/>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Tiếp tục khẳng định quan điểm, đường lối đúng đắn và bản lĩnh chính trị vững vàng của Đảng Cộng sản Việt Nam trong đấu tranh bảo vệ chủ quyền biển, đảo của Tổ quốc; kiên quyết, kiên trì, tận dụng mọi thời cơ, lợi thế, bảo vệ vững chắc độc lập, chủ quyền, thống nhất, toàn vẹn lãnh thổ, giữ vững môi trường </a:t>
            </a:r>
            <a:r>
              <a:rPr lang="vi-VN" sz="2400" b="0" i="0" dirty="0">
                <a:solidFill>
                  <a:srgbClr val="FF0000"/>
                </a:solidFill>
                <a:effectLst/>
                <a:latin typeface="Arial" panose="020B0604020202020204" pitchFamily="34" charset="0"/>
                <a:cs typeface="Arial" panose="020B0604020202020204" pitchFamily="34" charset="0"/>
              </a:rPr>
              <a:t>hoà bình</a:t>
            </a:r>
            <a:r>
              <a:rPr lang="vi-VN" sz="2400" b="0" i="0" dirty="0">
                <a:solidFill>
                  <a:srgbClr val="242021"/>
                </a:solidFill>
                <a:effectLst/>
                <a:latin typeface="Arial" panose="020B0604020202020204" pitchFamily="34" charset="0"/>
                <a:cs typeface="Arial" panose="020B0604020202020204" pitchFamily="34" charset="0"/>
              </a:rPr>
              <a:t>, ổn định để xây dựng, phát triển đất nước.</a:t>
            </a:r>
            <a:endParaRPr lang="en-GB" sz="2400" b="0" i="0" dirty="0">
              <a:solidFill>
                <a:srgbClr val="242021"/>
              </a:solidFill>
              <a:effectLst/>
              <a:latin typeface="Arial" panose="020B0604020202020204" pitchFamily="34" charset="0"/>
              <a:cs typeface="Arial" panose="020B0604020202020204" pitchFamily="34" charset="0"/>
            </a:endParaRPr>
          </a:p>
          <a:p>
            <a:pPr algn="just"/>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28" name="image4.png">
            <a:extLst>
              <a:ext uri="{FF2B5EF4-FFF2-40B4-BE49-F238E27FC236}">
                <a16:creationId xmlns:a16="http://schemas.microsoft.com/office/drawing/2014/main" xmlns="" id="{3A006A53-C568-4E3F-AF56-B979258F9114}"/>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29" name="Group 11">
            <a:extLst>
              <a:ext uri="{FF2B5EF4-FFF2-40B4-BE49-F238E27FC236}">
                <a16:creationId xmlns:a16="http://schemas.microsoft.com/office/drawing/2014/main" xmlns="" id="{09836CEC-2FEE-493C-A522-46BFA0823C87}"/>
              </a:ext>
            </a:extLst>
          </p:cNvPr>
          <p:cNvGrpSpPr>
            <a:grpSpLocks/>
          </p:cNvGrpSpPr>
          <p:nvPr/>
        </p:nvGrpSpPr>
        <p:grpSpPr bwMode="auto">
          <a:xfrm>
            <a:off x="806095" y="167994"/>
            <a:ext cx="625171" cy="541918"/>
            <a:chOff x="0" y="0"/>
            <a:chExt cx="666" cy="559"/>
          </a:xfrm>
        </p:grpSpPr>
        <p:sp>
          <p:nvSpPr>
            <p:cNvPr id="30" name="Freeform 12">
              <a:extLst>
                <a:ext uri="{FF2B5EF4-FFF2-40B4-BE49-F238E27FC236}">
                  <a16:creationId xmlns:a16="http://schemas.microsoft.com/office/drawing/2014/main" xmlns="" id="{A4391B93-6489-4E03-8200-83AA0C98D661}"/>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0360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8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8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8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4"/>
                  </p:tgtEl>
                </p:cond>
              </p:nextCondLst>
            </p:seq>
          </p:childTnLst>
        </p:cTn>
      </p:par>
    </p:tnLst>
    <p:bldLst>
      <p:bldP spid="15" grpId="0" animBg="1"/>
      <p:bldP spid="1085" grpId="0" animBg="1"/>
      <p:bldP spid="1086"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0" y="1778349"/>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6</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089150" y="187715"/>
            <a:ext cx="9395695"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Tìm ra cách giải quyết mới, không bị gò bó, phụ thuộc vào cái đã có.</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Đáp án B">
            <a:extLst>
              <a:ext uri="{FF2B5EF4-FFF2-40B4-BE49-F238E27FC236}">
                <a16:creationId xmlns:a16="http://schemas.microsoft.com/office/drawing/2014/main" xmlns="" id="{B504175A-062C-3F1D-4DEA-BCD56D2C9EB0}"/>
              </a:ext>
            </a:extLst>
          </p:cNvPr>
          <p:cNvSpPr/>
          <p:nvPr/>
        </p:nvSpPr>
        <p:spPr>
          <a:xfrm>
            <a:off x="5380508" y="1592719"/>
            <a:ext cx="3191992"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S</a:t>
            </a:r>
            <a:r>
              <a:rPr lang="en-US" sz="3200" b="1" dirty="0">
                <a:solidFill>
                  <a:schemeClr val="tx1"/>
                </a:solidFill>
                <a:latin typeface="Times New Roman" panose="02020603050405020304" pitchFamily="18" charset="0"/>
                <a:cs typeface="Times New Roman" panose="02020603050405020304" pitchFamily="18" charset="0"/>
              </a:rPr>
              <a:t>ÁNG TẠO</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2257" y="5927228"/>
            <a:ext cx="609600" cy="609600"/>
          </a:xfrm>
          <a:prstGeom prst="rect">
            <a:avLst/>
          </a:prstGeom>
        </p:spPr>
      </p:pic>
      <p:sp>
        <p:nvSpPr>
          <p:cNvPr id="1033" name="Arrow: Left 1032">
            <a:hlinkClick r:id="rId8" action="ppaction://hlinksldjump"/>
            <a:extLst>
              <a:ext uri="{FF2B5EF4-FFF2-40B4-BE49-F238E27FC236}">
                <a16:creationId xmlns:a16="http://schemas.microsoft.com/office/drawing/2014/main" xmlns="" id="{311ACDD0-DCF4-9D09-7E22-E483D05AC8BA}"/>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3" name="Picture 1082" descr="A blue and white alarm clock with bells&#10;&#10;Description automatically generated">
            <a:extLst>
              <a:ext uri="{FF2B5EF4-FFF2-40B4-BE49-F238E27FC236}">
                <a16:creationId xmlns:a16="http://schemas.microsoft.com/office/drawing/2014/main" xmlns="" id="{26B21478-6D73-6CAA-57F1-18BBAA60635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7301" y="5826341"/>
            <a:ext cx="2114699" cy="1031659"/>
          </a:xfrm>
          <a:prstGeom prst="rect">
            <a:avLst/>
          </a:prstGeom>
        </p:spPr>
      </p:pic>
      <p:sp>
        <p:nvSpPr>
          <p:cNvPr id="1084" name="Oval 1083">
            <a:extLst>
              <a:ext uri="{FF2B5EF4-FFF2-40B4-BE49-F238E27FC236}">
                <a16:creationId xmlns:a16="http://schemas.microsoft.com/office/drawing/2014/main" xmlns="" id="{1EDFA855-0A17-3812-44AD-F956D1E2F05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5" name="Oval 1084">
            <a:extLst>
              <a:ext uri="{FF2B5EF4-FFF2-40B4-BE49-F238E27FC236}">
                <a16:creationId xmlns:a16="http://schemas.microsoft.com/office/drawing/2014/main" xmlns="" id="{E72F5EC1-D137-E2F6-A7A4-9A017EC3EAB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86" name="Oval 1085">
            <a:extLst>
              <a:ext uri="{FF2B5EF4-FFF2-40B4-BE49-F238E27FC236}">
                <a16:creationId xmlns:a16="http://schemas.microsoft.com/office/drawing/2014/main" xmlns="" id="{F8AB62A5-6F81-7838-0427-BB0E15DF052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87" name="Oval 1086">
            <a:extLst>
              <a:ext uri="{FF2B5EF4-FFF2-40B4-BE49-F238E27FC236}">
                <a16:creationId xmlns:a16="http://schemas.microsoft.com/office/drawing/2014/main" xmlns="" id="{59901DF0-6A2F-3472-84AF-5A1B1A90B765}"/>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88" name="Oval 1087">
            <a:extLst>
              <a:ext uri="{FF2B5EF4-FFF2-40B4-BE49-F238E27FC236}">
                <a16:creationId xmlns:a16="http://schemas.microsoft.com/office/drawing/2014/main" xmlns="" id="{14413746-9D1B-DB6A-0A62-ED48D47821D8}"/>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89" name="Oval 1088">
            <a:extLst>
              <a:ext uri="{FF2B5EF4-FFF2-40B4-BE49-F238E27FC236}">
                <a16:creationId xmlns:a16="http://schemas.microsoft.com/office/drawing/2014/main" xmlns="" id="{FFD21838-1F2F-D800-9004-67F05600B25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0" name="Oval 1089">
            <a:extLst>
              <a:ext uri="{FF2B5EF4-FFF2-40B4-BE49-F238E27FC236}">
                <a16:creationId xmlns:a16="http://schemas.microsoft.com/office/drawing/2014/main" xmlns="" id="{7631BF44-0EAD-5D40-2BEE-34088D491BC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1" name="Oval 1090">
            <a:extLst>
              <a:ext uri="{FF2B5EF4-FFF2-40B4-BE49-F238E27FC236}">
                <a16:creationId xmlns:a16="http://schemas.microsoft.com/office/drawing/2014/main" xmlns="" id="{48B4BEB4-5102-8140-85AC-8294DA760285}"/>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2" name="Oval 1091">
            <a:extLst>
              <a:ext uri="{FF2B5EF4-FFF2-40B4-BE49-F238E27FC236}">
                <a16:creationId xmlns:a16="http://schemas.microsoft.com/office/drawing/2014/main" xmlns="" id="{ACBEA36D-1D93-D35F-2347-1447516F669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3" name="Oval 1092">
            <a:extLst>
              <a:ext uri="{FF2B5EF4-FFF2-40B4-BE49-F238E27FC236}">
                <a16:creationId xmlns:a16="http://schemas.microsoft.com/office/drawing/2014/main" xmlns="" id="{DA0FA67B-8A4B-C496-40E3-4DD7E5BBB2D0}"/>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4" name="Oval 1093">
            <a:extLst>
              <a:ext uri="{FF2B5EF4-FFF2-40B4-BE49-F238E27FC236}">
                <a16:creationId xmlns:a16="http://schemas.microsoft.com/office/drawing/2014/main" xmlns="" id="{EE41381D-82D8-376E-AF26-58DF865AA457}"/>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5" name="Oval 1094">
            <a:extLst>
              <a:ext uri="{FF2B5EF4-FFF2-40B4-BE49-F238E27FC236}">
                <a16:creationId xmlns:a16="http://schemas.microsoft.com/office/drawing/2014/main" xmlns="" id="{BE461E79-71D1-C739-1F58-173DEAAF6AC8}"/>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96" name="Oval 1095">
            <a:extLst>
              <a:ext uri="{FF2B5EF4-FFF2-40B4-BE49-F238E27FC236}">
                <a16:creationId xmlns:a16="http://schemas.microsoft.com/office/drawing/2014/main" xmlns="" id="{7374C496-B2D3-E732-2F79-8C6DF80ABC9D}"/>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97" name="Oval 1096">
            <a:extLst>
              <a:ext uri="{FF2B5EF4-FFF2-40B4-BE49-F238E27FC236}">
                <a16:creationId xmlns:a16="http://schemas.microsoft.com/office/drawing/2014/main" xmlns="" id="{EA2AF09A-F26C-6E43-A06E-1F50ACD3B0AF}"/>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98" name="Oval 1097">
            <a:extLst>
              <a:ext uri="{FF2B5EF4-FFF2-40B4-BE49-F238E27FC236}">
                <a16:creationId xmlns:a16="http://schemas.microsoft.com/office/drawing/2014/main" xmlns="" id="{C8639DA8-4839-3D96-7D02-FFC889506BE5}"/>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99" name="Oval 1098">
            <a:extLst>
              <a:ext uri="{FF2B5EF4-FFF2-40B4-BE49-F238E27FC236}">
                <a16:creationId xmlns:a16="http://schemas.microsoft.com/office/drawing/2014/main" xmlns="" id="{94F43840-0225-8EB7-02C4-14F37C70A7C1}"/>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0" name="TextBox 1099">
            <a:extLst>
              <a:ext uri="{FF2B5EF4-FFF2-40B4-BE49-F238E27FC236}">
                <a16:creationId xmlns:a16="http://schemas.microsoft.com/office/drawing/2014/main" xmlns="" id="{46B79D0C-705A-7125-3E3D-A7C3DDBD4322}"/>
              </a:ext>
            </a:extLst>
          </p:cNvPr>
          <p:cNvSpPr txBox="1"/>
          <p:nvPr/>
        </p:nvSpPr>
        <p:spPr>
          <a:xfrm>
            <a:off x="1428750" y="3059345"/>
            <a:ext cx="10538460" cy="2677656"/>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a:t>
            </a:r>
            <a:r>
              <a:rPr lang="en-GB" sz="2400" dirty="0">
                <a:solidFill>
                  <a:srgbClr val="00B050"/>
                </a:solidFill>
                <a:latin typeface="Arial" panose="020B0604020202020204" pitchFamily="34" charset="0"/>
                <a:cs typeface="Arial" panose="020B0604020202020204" pitchFamily="34" charset="0"/>
              </a:rPr>
              <a:t>III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a:t>
            </a:r>
          </a:p>
          <a:p>
            <a:pPr algn="just"/>
            <a:r>
              <a:rPr lang="en-GB" sz="2400" b="0" i="0" dirty="0">
                <a:solidFill>
                  <a:srgbClr val="242021"/>
                </a:solidFill>
                <a:effectLst/>
                <a:latin typeface="Arial" panose="020B0604020202020204" pitchFamily="34" charset="0"/>
                <a:cs typeface="Arial" panose="020B0604020202020204" pitchFamily="34" charset="0"/>
              </a:rPr>
              <a:t>“</a:t>
            </a:r>
            <a:r>
              <a:rPr lang="en-GB" sz="2400" b="1" dirty="0">
                <a:solidFill>
                  <a:srgbClr val="017F49"/>
                </a:solidFill>
                <a:latin typeface="Arial" panose="020B0604020202020204" pitchFamily="34" charset="0"/>
                <a:cs typeface="Arial" panose="020B0604020202020204" pitchFamily="34" charset="0"/>
              </a:rPr>
              <a:t>2. </a:t>
            </a:r>
            <a:r>
              <a:rPr lang="en-GB" sz="2400" b="1" i="0" dirty="0" err="1">
                <a:solidFill>
                  <a:srgbClr val="017F49"/>
                </a:solidFill>
                <a:effectLst/>
                <a:latin typeface="Arial" panose="020B0604020202020204" pitchFamily="34" charset="0"/>
                <a:cs typeface="Arial" panose="020B0604020202020204" pitchFamily="34" charset="0"/>
              </a:rPr>
              <a:t>Một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số</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nét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chính</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về</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nghệ</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thuật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đấu</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tranh</a:t>
            </a:r>
            <a:endParaRPr lang="en-GB" sz="2400" dirty="0">
              <a:solidFill>
                <a:srgbClr val="242021"/>
              </a:solidFill>
              <a:latin typeface="Arial" panose="020B0604020202020204" pitchFamily="34" charset="0"/>
              <a:cs typeface="Arial" panose="020B0604020202020204" pitchFamily="34" charset="0"/>
            </a:endParaRPr>
          </a:p>
          <a:p>
            <a:pPr algn="just"/>
            <a:r>
              <a:rPr lang="vi-VN" sz="2400" b="0" i="0" dirty="0">
                <a:solidFill>
                  <a:srgbClr val="242021"/>
                </a:solidFill>
                <a:effectLst/>
                <a:latin typeface="Arial" panose="020B0604020202020204" pitchFamily="34" charset="0"/>
                <a:cs typeface="Arial" panose="020B0604020202020204" pitchFamily="34" charset="0"/>
              </a:rPr>
              <a:t>– Chủ động dự báo, nắm chắc tình hình, hoạt động của đối phương; quán triệt tư tưởng chiến lược: kiên quyết, kiên trì, kiên định về nguyên tắc đồng thời vận dụng cách thức, phương pháp đấu tranh linh hoạt, </a:t>
            </a:r>
            <a:r>
              <a:rPr lang="vi-VN" sz="2400" b="0" i="0" dirty="0">
                <a:solidFill>
                  <a:srgbClr val="FF0000"/>
                </a:solidFill>
                <a:effectLst/>
                <a:latin typeface="Arial" panose="020B0604020202020204" pitchFamily="34" charset="0"/>
                <a:cs typeface="Arial" panose="020B0604020202020204" pitchFamily="34" charset="0"/>
              </a:rPr>
              <a:t>sáng tạo</a:t>
            </a:r>
            <a:r>
              <a:rPr lang="vi-VN" sz="2400" b="0" i="0" dirty="0">
                <a:solidFill>
                  <a:srgbClr val="242021"/>
                </a:solidFill>
                <a:effectLst/>
                <a:latin typeface="Arial" panose="020B0604020202020204" pitchFamily="34" charset="0"/>
                <a:cs typeface="Arial" panose="020B0604020202020204" pitchFamily="34" charset="0"/>
              </a:rPr>
              <a:t>, phù hợp trong đấu tranh bảo vệ chủ quyền biển, đảo của Tổ quốc.</a:t>
            </a:r>
            <a:endParaRPr lang="en-GB" sz="2400" b="0" i="0" dirty="0">
              <a:solidFill>
                <a:srgbClr val="242021"/>
              </a:solidFill>
              <a:effectLst/>
              <a:latin typeface="Arial" panose="020B0604020202020204" pitchFamily="34" charset="0"/>
              <a:cs typeface="Arial" panose="020B0604020202020204" pitchFamily="34" charset="0"/>
            </a:endParaRPr>
          </a:p>
          <a:p>
            <a:pPr algn="just"/>
            <a:r>
              <a:rPr lang="en-GB" sz="2400" dirty="0">
                <a:solidFill>
                  <a:srgbClr val="242021"/>
                </a:solidFill>
                <a:latin typeface="Arial" panose="020B0604020202020204" pitchFamily="34" charset="0"/>
                <a:cs typeface="Arial" panose="020B0604020202020204" pitchFamily="34" charset="0"/>
              </a:rPr>
              <a:t>-....</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28" name="image4.png">
            <a:extLst>
              <a:ext uri="{FF2B5EF4-FFF2-40B4-BE49-F238E27FC236}">
                <a16:creationId xmlns:a16="http://schemas.microsoft.com/office/drawing/2014/main" xmlns="" id="{5B9B3092-E148-4019-B0AB-A4E65A790A9E}"/>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29" name="Group 11">
            <a:extLst>
              <a:ext uri="{FF2B5EF4-FFF2-40B4-BE49-F238E27FC236}">
                <a16:creationId xmlns:a16="http://schemas.microsoft.com/office/drawing/2014/main" xmlns="" id="{5E71B605-F17E-4F98-862A-A34FDC34B01A}"/>
              </a:ext>
            </a:extLst>
          </p:cNvPr>
          <p:cNvGrpSpPr>
            <a:grpSpLocks/>
          </p:cNvGrpSpPr>
          <p:nvPr/>
        </p:nvGrpSpPr>
        <p:grpSpPr bwMode="auto">
          <a:xfrm>
            <a:off x="806095" y="167994"/>
            <a:ext cx="625171" cy="541918"/>
            <a:chOff x="0" y="0"/>
            <a:chExt cx="666" cy="559"/>
          </a:xfrm>
        </p:grpSpPr>
        <p:sp>
          <p:nvSpPr>
            <p:cNvPr id="30" name="Freeform 12">
              <a:extLst>
                <a:ext uri="{FF2B5EF4-FFF2-40B4-BE49-F238E27FC236}">
                  <a16:creationId xmlns:a16="http://schemas.microsoft.com/office/drawing/2014/main" xmlns="" id="{8E6642B9-0D42-42E3-A160-664E8DC0422C}"/>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11662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8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8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8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4"/>
                  </p:tgtEl>
                </p:cond>
              </p:nextCondLst>
            </p:seq>
          </p:childTnLst>
        </p:cTn>
      </p:par>
    </p:tnLst>
    <p:bldLst>
      <p:bldP spid="15" grpId="0" animBg="1"/>
      <p:bldP spid="1085" grpId="0" animBg="1"/>
      <p:bldP spid="1086"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xmlns="" id="{DBE5FA2F-F80D-4A69-8C80-36D7B84F0267}"/>
              </a:ext>
            </a:extLst>
          </p:cNvPr>
          <p:cNvPicPr>
            <a:picLocks noChangeAspect="1"/>
          </p:cNvPicPr>
          <p:nvPr/>
        </p:nvPicPr>
        <p:blipFill>
          <a:blip r:embed="rId4"/>
          <a:stretch>
            <a:fillRect/>
          </a:stretch>
        </p:blipFill>
        <p:spPr>
          <a:xfrm>
            <a:off x="1431266" y="903165"/>
            <a:ext cx="10301931" cy="3274199"/>
          </a:xfrm>
          <a:prstGeom prst="rect">
            <a:avLst/>
          </a:prstGeom>
          <a:ln>
            <a:solidFill>
              <a:srgbClr val="00B050"/>
            </a:solidFill>
          </a:ln>
        </p:spPr>
      </p:pic>
      <p:sp>
        <p:nvSpPr>
          <p:cNvPr id="8" name="TextBox 7">
            <a:extLst>
              <a:ext uri="{FF2B5EF4-FFF2-40B4-BE49-F238E27FC236}">
                <a16:creationId xmlns:a16="http://schemas.microsoft.com/office/drawing/2014/main" xmlns="" id="{076AFC1D-F282-4501-BE00-2C28BD2AE28D}"/>
              </a:ext>
            </a:extLst>
          </p:cNvPr>
          <p:cNvSpPr txBox="1"/>
          <p:nvPr/>
        </p:nvSpPr>
        <p:spPr>
          <a:xfrm>
            <a:off x="317635" y="4359641"/>
            <a:ext cx="11415562" cy="2400657"/>
          </a:xfrm>
          <a:prstGeom prst="rect">
            <a:avLst/>
          </a:prstGeom>
          <a:noFill/>
          <a:ln>
            <a:solidFill>
              <a:srgbClr val="00B050"/>
            </a:solidFill>
          </a:ln>
        </p:spPr>
        <p:txBody>
          <a:bodyPr wrap="square">
            <a:spAutoFit/>
          </a:bodyPr>
          <a:lstStyle/>
          <a:p>
            <a:pPr algn="just">
              <a:lnSpc>
                <a:spcPts val="2600"/>
              </a:lnSpc>
              <a:spcBef>
                <a:spcPts val="600"/>
              </a:spcBef>
              <a:spcAft>
                <a:spcPts val="600"/>
              </a:spcAft>
            </a:pP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khoá</a:t>
            </a:r>
            <a:r>
              <a:rPr lang="en-US" sz="2400" dirty="0">
                <a:latin typeface="Times New Roman" panose="02020603050405020304" pitchFamily="18" charset="0"/>
                <a:cs typeface="Times New Roman" panose="02020603050405020304" pitchFamily="18" charset="0"/>
              </a:rPr>
              <a:t>:</a:t>
            </a:r>
          </a:p>
          <a:p>
            <a:pPr marL="342900" indent="-342900" algn="just">
              <a:lnSpc>
                <a:spcPts val="2600"/>
              </a:lnSpc>
              <a:spcBef>
                <a:spcPts val="600"/>
              </a:spcBef>
              <a:spcAft>
                <a:spcPts val="600"/>
              </a:spcAft>
              <a:buFont typeface="Wingdings" panose="05000000000000000000" pitchFamily="2" charset="2"/>
              <a:buChar char="v"/>
            </a:pPr>
            <a:r>
              <a:rPr lang="vi-VN" sz="2400" i="1" dirty="0">
                <a:solidFill>
                  <a:srgbClr val="FF0000"/>
                </a:solidFill>
                <a:latin typeface="Times New Roman" panose="02020603050405020304" pitchFamily="18" charset="0"/>
                <a:cs typeface="Times New Roman" panose="02020603050405020304" pitchFamily="18" charset="0"/>
              </a:rPr>
              <a:t>“Chủ quyền trên các vùng biển, đảo của Việt Nam phù hợp với Công ước của Liên hợp quốc về Luật Biển (UNCLOS) năm 1982, trong đó có chủ quyền đối với quần đảo Hoàng Sa và quần đảo Trường Sa.”</a:t>
            </a:r>
            <a:endParaRPr lang="en-US" sz="2400" i="1" dirty="0">
              <a:solidFill>
                <a:srgbClr val="FF0000"/>
              </a:solidFill>
              <a:latin typeface="Times New Roman" panose="02020603050405020304" pitchFamily="18" charset="0"/>
              <a:cs typeface="Times New Roman" panose="02020603050405020304" pitchFamily="18" charset="0"/>
            </a:endParaRPr>
          </a:p>
          <a:p>
            <a:pPr marL="342900" indent="-342900" algn="just">
              <a:lnSpc>
                <a:spcPts val="2600"/>
              </a:lnSpc>
              <a:spcBef>
                <a:spcPts val="600"/>
              </a:spcBef>
              <a:spcAft>
                <a:spcPts val="600"/>
              </a:spcAft>
              <a:buFont typeface="Wingdings" panose="05000000000000000000" pitchFamily="2" charset="2"/>
              <a:buChar char="v"/>
            </a:pPr>
            <a:r>
              <a:rPr lang="vi-VN" sz="2400" i="1" dirty="0">
                <a:solidFill>
                  <a:srgbClr val="FF0000"/>
                </a:solidFill>
                <a:latin typeface="Times New Roman" panose="02020603050405020304" pitchFamily="18" charset="0"/>
                <a:cs typeface="Times New Roman" panose="02020603050405020304" pitchFamily="18" charset="0"/>
              </a:rPr>
              <a:t>“Kiên trì giải quyết tranh chấp, bất đồng trong đấu tranh bảo vệ chủ quyền biển, đảo bằng các biện pháp hoà bình trên cơ sở luật pháp quốc tế.”</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3B84D03C-660F-453D-AAD0-6A8ED3647ED4}"/>
              </a:ext>
            </a:extLst>
          </p:cNvPr>
          <p:cNvSpPr txBox="1"/>
          <p:nvPr/>
        </p:nvSpPr>
        <p:spPr>
          <a:xfrm>
            <a:off x="4870787" y="208120"/>
            <a:ext cx="3734198" cy="461665"/>
          </a:xfrm>
          <a:prstGeom prst="rect">
            <a:avLst/>
          </a:prstGeom>
          <a:noFill/>
          <a:ln>
            <a:noFill/>
          </a:ln>
        </p:spPr>
        <p:txBody>
          <a:bodyPr wrap="square">
            <a:spAutoFit/>
          </a:bodyPr>
          <a:lstStyle/>
          <a:p>
            <a:pPr algn="just"/>
            <a:r>
              <a:rPr lang="vi-VN"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KẾT QUẢ GIẢI Ô CHỮ</a:t>
            </a:r>
            <a:endParaRPr lang="en-US"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466777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xmlns="" id="{BDDD1516-0BC9-4882-9A69-1E1527D3ADDE}"/>
              </a:ext>
            </a:extLst>
          </p:cNvPr>
          <p:cNvSpPr txBox="1"/>
          <p:nvPr/>
        </p:nvSpPr>
        <p:spPr>
          <a:xfrm>
            <a:off x="1496606" y="167994"/>
            <a:ext cx="9371690" cy="830997"/>
          </a:xfrm>
          <a:prstGeom prst="rect">
            <a:avLst/>
          </a:prstGeom>
          <a:noFill/>
        </p:spPr>
        <p:txBody>
          <a:bodyPr wrap="square">
            <a:spAutoFit/>
          </a:bodyPr>
          <a:lstStyle/>
          <a:p>
            <a:pPr algn="just"/>
            <a:r>
              <a:rPr lang="en-US" sz="2400" b="1" spc="-90" dirty="0">
                <a:solidFill>
                  <a:srgbClr val="00B050"/>
                </a:solidFill>
                <a:latin typeface="Times New Roman" panose="02020603050405020304" pitchFamily="18" charset="0"/>
                <a:cs typeface="Times New Roman" panose="02020603050405020304" pitchFamily="18" charset="0"/>
              </a:rPr>
              <a:t>IV. </a:t>
            </a:r>
            <a:r>
              <a:rPr lang="en-US" sz="2400" b="1" dirty="0">
                <a:solidFill>
                  <a:srgbClr val="00B050"/>
                </a:solidFill>
                <a:latin typeface="Times New Roman" panose="02020603050405020304" pitchFamily="18" charset="0"/>
                <a:cs typeface="Times New Roman" panose="02020603050405020304" pitchFamily="18" charset="0"/>
              </a:rPr>
              <a:t>TRÁCH NHIỆM CỦA CÔNG DÂN, HỌC SINH TRONG SỰ NGHIỆP CỦNG CỐ QUỐC PHÒNG, AN NINH BẢO VỆ TỔ QUỐC</a:t>
            </a:r>
            <a:endParaRPr lang="en-US" sz="2400" b="1" spc="-90" dirty="0">
              <a:solidFill>
                <a:srgbClr val="00B05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CE0C5324-C618-474A-96BC-A6226B4C6304}"/>
              </a:ext>
            </a:extLst>
          </p:cNvPr>
          <p:cNvSpPr txBox="1"/>
          <p:nvPr/>
        </p:nvSpPr>
        <p:spPr>
          <a:xfrm>
            <a:off x="1496606" y="1043484"/>
            <a:ext cx="4213935" cy="461665"/>
          </a:xfrm>
          <a:prstGeom prst="rect">
            <a:avLst/>
          </a:prstGeom>
          <a:noFill/>
        </p:spPr>
        <p:txBody>
          <a:bodyPr wrap="square">
            <a:spAutoFit/>
          </a:bodyPr>
          <a:lstStyle/>
          <a:p>
            <a:r>
              <a:rPr lang="en-US" sz="2400" b="1" dirty="0">
                <a:solidFill>
                  <a:srgbClr val="00B050"/>
                </a:solidFill>
                <a:latin typeface="Times New Roman" panose="02020603050405020304" pitchFamily="18" charset="0"/>
                <a:cs typeface="Times New Roman" panose="02020603050405020304" pitchFamily="18" charset="0"/>
              </a:rPr>
              <a:t>1. </a:t>
            </a:r>
            <a:r>
              <a:rPr lang="en-US" sz="2400" b="1" dirty="0" err="1">
                <a:solidFill>
                  <a:srgbClr val="00B050"/>
                </a:solidFill>
                <a:latin typeface="Times New Roman" panose="02020603050405020304" pitchFamily="18" charset="0"/>
                <a:cs typeface="Times New Roman" panose="02020603050405020304" pitchFamily="18" charset="0"/>
              </a:rPr>
              <a:t>Trách</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nhiệm</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của</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công</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dân</a:t>
            </a:r>
            <a:endParaRPr lang="en-US" sz="2400" b="1" dirty="0">
              <a:solidFill>
                <a:srgbClr val="00B05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F09082DC-3309-41E3-93EB-DB0FCC5C4545}"/>
              </a:ext>
            </a:extLst>
          </p:cNvPr>
          <p:cNvSpPr txBox="1"/>
          <p:nvPr/>
        </p:nvSpPr>
        <p:spPr>
          <a:xfrm>
            <a:off x="1610831" y="2088525"/>
            <a:ext cx="9257465" cy="1261884"/>
          </a:xfrm>
          <a:prstGeom prst="rect">
            <a:avLst/>
          </a:prstGeom>
          <a:solidFill>
            <a:schemeClr val="accent2">
              <a:lumMod val="20000"/>
              <a:lumOff val="80000"/>
            </a:schemeClr>
          </a:solidFill>
          <a:ln>
            <a:solidFill>
              <a:srgbClr val="00B050"/>
            </a:solidFill>
          </a:ln>
        </p:spPr>
        <p:txBody>
          <a:bodyPr wrap="square">
            <a:spAutoFit/>
          </a:bodyPr>
          <a:lstStyle/>
          <a:p>
            <a:pPr algn="just"/>
            <a:r>
              <a:rPr lang="en-US" sz="2400" b="1" dirty="0" err="1">
                <a:solidFill>
                  <a:srgbClr val="0070C0"/>
                </a:solidFill>
                <a:latin typeface="Times New Roman" panose="02020603050405020304" pitchFamily="18" charset="0"/>
                <a:cs typeface="Times New Roman" panose="02020603050405020304" pitchFamily="18" charset="0"/>
              </a:rPr>
              <a:t>Khám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a:t>
            </a:r>
            <a:endParaRPr lang="en-US" sz="2400" b="1" dirty="0">
              <a:solidFill>
                <a:srgbClr val="0070C0"/>
              </a:solidFill>
              <a:latin typeface="Times New Roman" panose="02020603050405020304" pitchFamily="18" charset="0"/>
              <a:cs typeface="Times New Roman" panose="02020603050405020304" pitchFamily="18" charset="0"/>
            </a:endParaRPr>
          </a:p>
          <a:p>
            <a:pPr algn="just"/>
            <a:r>
              <a:rPr lang="en-US" sz="2800" b="1" dirty="0">
                <a:solidFill>
                  <a:srgbClr val="0070C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10.</a:t>
            </a:r>
            <a:r>
              <a:rPr lang="en-US" sz="28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Theo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ninh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xmlns="" id="{39569F59-2F91-47FE-B44B-D4BB727E2658}"/>
              </a:ext>
            </a:extLst>
          </p:cNvPr>
          <p:cNvSpPr txBox="1"/>
          <p:nvPr/>
        </p:nvSpPr>
        <p:spPr>
          <a:xfrm>
            <a:off x="1610830" y="3507592"/>
            <a:ext cx="9257465" cy="2862322"/>
          </a:xfrm>
          <a:prstGeom prst="rect">
            <a:avLst/>
          </a:prstGeom>
          <a:noFill/>
          <a:ln>
            <a:solidFill>
              <a:srgbClr val="00B050"/>
            </a:solidFill>
          </a:ln>
        </p:spPr>
        <p:txBody>
          <a:bodyPr wrap="square">
            <a:spAutoFit/>
          </a:bodyPr>
          <a:lstStyle/>
          <a:p>
            <a:pPr algn="ctr">
              <a:lnSpc>
                <a:spcPts val="2800"/>
              </a:lnSpc>
              <a:spcBef>
                <a:spcPts val="600"/>
              </a:spcBef>
              <a:spcAft>
                <a:spcPts val="600"/>
              </a:spcAft>
            </a:pPr>
            <a:r>
              <a:rPr lang="vi-VN" sz="2400" b="1" dirty="0">
                <a:solidFill>
                  <a:srgbClr val="FF0000"/>
                </a:solidFill>
                <a:latin typeface="Times New Roman" panose="02020603050405020304" pitchFamily="18" charset="0"/>
                <a:cs typeface="Times New Roman" panose="02020603050405020304" pitchFamily="18" charset="0"/>
              </a:rPr>
              <a:t>P</a:t>
            </a:r>
            <a:r>
              <a:rPr lang="en-US" sz="2400" b="1" dirty="0">
                <a:solidFill>
                  <a:srgbClr val="FF0000"/>
                </a:solidFill>
                <a:latin typeface="Times New Roman" panose="02020603050405020304" pitchFamily="18" charset="0"/>
                <a:cs typeface="Times New Roman" panose="02020603050405020304" pitchFamily="18" charset="0"/>
              </a:rPr>
              <a:t>HIẾU HỌC TẬP </a:t>
            </a:r>
            <a:r>
              <a:rPr lang="vi-VN" sz="2400" b="1" dirty="0">
                <a:solidFill>
                  <a:srgbClr val="FF0000"/>
                </a:solidFill>
                <a:latin typeface="Times New Roman" panose="02020603050405020304" pitchFamily="18" charset="0"/>
                <a:cs typeface="Times New Roman" panose="02020603050405020304" pitchFamily="18" charset="0"/>
              </a:rPr>
              <a:t>1.</a:t>
            </a:r>
            <a:r>
              <a:rPr lang="en-US" sz="2400" b="1" dirty="0">
                <a:solidFill>
                  <a:srgbClr val="FF0000"/>
                </a:solidFill>
                <a:latin typeface="Times New Roman" panose="02020603050405020304" pitchFamily="18" charset="0"/>
                <a:cs typeface="Times New Roman" panose="02020603050405020304" pitchFamily="18" charset="0"/>
              </a:rPr>
              <a:t>7</a:t>
            </a:r>
          </a:p>
          <a:p>
            <a:pPr marL="285750" indent="-285750">
              <a:lnSpc>
                <a:spcPts val="2800"/>
              </a:lnSpc>
              <a:spcBef>
                <a:spcPts val="600"/>
              </a:spcBef>
              <a:spcAft>
                <a:spcPts val="600"/>
              </a:spcAft>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Nhiệm vụ </a:t>
            </a:r>
            <a:r>
              <a:rPr lang="en-US" sz="2400" dirty="0">
                <a:latin typeface="Times New Roman" panose="02020603050405020304" pitchFamily="18" charset="0"/>
                <a:cs typeface="Times New Roman" panose="02020603050405020304" pitchFamily="18" charset="0"/>
              </a:rPr>
              <a:t>(HS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cặp</a:t>
            </a:r>
            <a:r>
              <a:rPr lang="en-US" sz="2400" dirty="0">
                <a:latin typeface="Times New Roman" panose="02020603050405020304" pitchFamily="18" charset="0"/>
                <a:cs typeface="Times New Roman" panose="02020603050405020304" pitchFamily="18" charset="0"/>
              </a:rPr>
              <a:t>):</a:t>
            </a:r>
          </a:p>
          <a:p>
            <a:pPr algn="just">
              <a:lnSpc>
                <a:spcPts val="2800"/>
              </a:lnSpc>
              <a:spcBef>
                <a:spcPts val="600"/>
              </a:spcBef>
              <a:spcAft>
                <a:spcPts val="600"/>
              </a:spcAft>
            </a:pPr>
            <a:r>
              <a:rPr lang="en-US" sz="2400" dirty="0">
                <a:latin typeface="+mj-lt"/>
              </a:rPr>
              <a:t>- </a:t>
            </a:r>
            <a:r>
              <a:rPr lang="vi-VN" sz="2400" dirty="0">
                <a:latin typeface="+mj-lt"/>
              </a:rPr>
              <a:t>Đọc câu hỏi Khám phá </a:t>
            </a:r>
            <a:r>
              <a:rPr lang="en-US" sz="2400" dirty="0">
                <a:latin typeface="Times New Roman" panose="02020603050405020304" pitchFamily="18" charset="0"/>
                <a:cs typeface="Times New Roman" panose="02020603050405020304" pitchFamily="18" charset="0"/>
              </a:rPr>
              <a:t>10</a:t>
            </a:r>
            <a:r>
              <a:rPr lang="vi-VN" sz="2400" dirty="0">
                <a:latin typeface="+mj-lt"/>
              </a:rPr>
              <a:t>, thông tin mục </a:t>
            </a:r>
            <a:r>
              <a:rPr lang="vi-VN" sz="2400" dirty="0">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V</a:t>
            </a:r>
            <a:r>
              <a:rPr lang="vi-VN" sz="2400" dirty="0">
                <a:latin typeface="Times New Roman" panose="02020603050405020304" pitchFamily="18" charset="0"/>
                <a:cs typeface="Times New Roman" panose="02020603050405020304" pitchFamily="18" charset="0"/>
              </a:rPr>
              <a:t> SGK</a:t>
            </a:r>
            <a:r>
              <a:rPr lang="en-US" sz="2400" dirty="0">
                <a:latin typeface="Times New Roman" panose="02020603050405020304" pitchFamily="18" charset="0"/>
                <a:cs typeface="Times New Roman" panose="02020603050405020304" pitchFamily="18" charset="0"/>
              </a:rPr>
              <a:t>.</a:t>
            </a:r>
          </a:p>
          <a:p>
            <a:pPr algn="just">
              <a:lnSpc>
                <a:spcPts val="2800"/>
              </a:lnSpc>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LĐTD</a:t>
            </a: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khổ</a:t>
            </a:r>
            <a:r>
              <a:rPr lang="en-US" sz="2400" dirty="0">
                <a:latin typeface="Times New Roman" panose="02020603050405020304" pitchFamily="18" charset="0"/>
                <a:cs typeface="Times New Roman" panose="02020603050405020304" pitchFamily="18" charset="0"/>
              </a:rPr>
              <a:t> A4) </a:t>
            </a:r>
            <a:r>
              <a:rPr lang="en-US" sz="2400" dirty="0" err="1">
                <a:solidFill>
                  <a:srgbClr val="00B050"/>
                </a:solidFill>
                <a:latin typeface="Times New Roman" panose="02020603050405020304" pitchFamily="18" charset="0"/>
                <a:cs typeface="Times New Roman" panose="02020603050405020304" pitchFamily="18" charset="0"/>
              </a:rPr>
              <a:t>Trách</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nhiệm</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của</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công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dân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học</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sinh</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trong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sự</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nghiệp</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củng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cố</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quốc</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phòng</a:t>
            </a:r>
            <a:r>
              <a:rPr lang="en-US" sz="2400" dirty="0">
                <a:solidFill>
                  <a:srgbClr val="00B050"/>
                </a:solidFill>
                <a:latin typeface="Times New Roman" panose="02020603050405020304" pitchFamily="18" charset="0"/>
                <a:cs typeface="Times New Roman" panose="02020603050405020304" pitchFamily="18" charset="0"/>
              </a:rPr>
              <a:t>, an </a:t>
            </a:r>
            <a:r>
              <a:rPr lang="en-US" sz="2400" dirty="0" err="1">
                <a:solidFill>
                  <a:srgbClr val="00B050"/>
                </a:solidFill>
                <a:latin typeface="Times New Roman" panose="02020603050405020304" pitchFamily="18" charset="0"/>
                <a:cs typeface="Times New Roman" panose="02020603050405020304" pitchFamily="18" charset="0"/>
              </a:rPr>
              <a:t>ninh</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bảo</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vệ</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Tổ</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quốc</a:t>
            </a:r>
            <a:r>
              <a:rPr lang="vi-VN" sz="2400" dirty="0">
                <a:solidFill>
                  <a:srgbClr val="00B050"/>
                </a:solidFill>
                <a:latin typeface="Times New Roman" panose="02020603050405020304" pitchFamily="18" charset="0"/>
                <a:cs typeface="Times New Roman" panose="02020603050405020304" pitchFamily="18" charset="0"/>
              </a:rPr>
              <a:t>.</a:t>
            </a:r>
            <a:endParaRPr lang="en-US" sz="2400" dirty="0">
              <a:solidFill>
                <a:srgbClr val="00B050"/>
              </a:solidFill>
              <a:latin typeface="Times New Roman" panose="02020603050405020304" pitchFamily="18" charset="0"/>
              <a:cs typeface="Times New Roman" panose="02020603050405020304" pitchFamily="18" charset="0"/>
            </a:endParaRPr>
          </a:p>
          <a:p>
            <a:pPr marL="342900" indent="-342900" algn="just">
              <a:lnSpc>
                <a:spcPts val="2800"/>
              </a:lnSpc>
              <a:spcBef>
                <a:spcPts val="600"/>
              </a:spcBef>
              <a:spcAft>
                <a:spcPts val="600"/>
              </a:spcAft>
              <a:buFont typeface="Wingdings" panose="05000000000000000000" pitchFamily="2" charset="2"/>
              <a:buChar char="v"/>
            </a:pPr>
            <a:r>
              <a:rPr lang="vi-VN" sz="2400" dirty="0">
                <a:latin typeface="Times New Roman" panose="02020603050405020304" pitchFamily="18" charset="0"/>
                <a:cs typeface="Times New Roman" panose="02020603050405020304" pitchFamily="18" charset="0"/>
              </a:rPr>
              <a:t>Thời gian thực hiện: </a:t>
            </a:r>
            <a:r>
              <a:rPr lang="vi-VN" sz="2400" dirty="0">
                <a:solidFill>
                  <a:srgbClr val="00A23A"/>
                </a:solidFill>
                <a:latin typeface="Times New Roman" panose="02020603050405020304" pitchFamily="18" charset="0"/>
                <a:cs typeface="Times New Roman" panose="02020603050405020304" pitchFamily="18" charset="0"/>
              </a:rPr>
              <a:t>05</a:t>
            </a:r>
            <a:r>
              <a:rPr lang="vi-VN" sz="2400" dirty="0">
                <a:latin typeface="Times New Roman" panose="02020603050405020304" pitchFamily="18" charset="0"/>
                <a:cs typeface="Times New Roman" panose="02020603050405020304" pitchFamily="18" charset="0"/>
              </a:rPr>
              <a:t> phút.</a:t>
            </a:r>
            <a:endParaRPr lang="en-US" sz="2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3916883F-C762-4632-A954-29E3F9A77D97}"/>
              </a:ext>
            </a:extLst>
          </p:cNvPr>
          <p:cNvSpPr txBox="1"/>
          <p:nvPr/>
        </p:nvSpPr>
        <p:spPr>
          <a:xfrm>
            <a:off x="1496606" y="1550875"/>
            <a:ext cx="4213935" cy="461665"/>
          </a:xfrm>
          <a:prstGeom prst="rect">
            <a:avLst/>
          </a:prstGeom>
          <a:noFill/>
        </p:spPr>
        <p:txBody>
          <a:bodyPr wrap="square">
            <a:spAutoFit/>
          </a:bodyPr>
          <a:lstStyle/>
          <a:p>
            <a:r>
              <a:rPr lang="en-US" sz="2400" b="1" dirty="0">
                <a:solidFill>
                  <a:srgbClr val="00B050"/>
                </a:solidFill>
                <a:latin typeface="Times New Roman" panose="02020603050405020304" pitchFamily="18" charset="0"/>
                <a:cs typeface="Times New Roman" panose="02020603050405020304" pitchFamily="18" charset="0"/>
              </a:rPr>
              <a:t>2. </a:t>
            </a:r>
            <a:r>
              <a:rPr lang="en-US" sz="2400" b="1" dirty="0" err="1">
                <a:solidFill>
                  <a:srgbClr val="00B050"/>
                </a:solidFill>
                <a:latin typeface="Times New Roman" panose="02020603050405020304" pitchFamily="18" charset="0"/>
                <a:cs typeface="Times New Roman" panose="02020603050405020304" pitchFamily="18" charset="0"/>
              </a:rPr>
              <a:t>Trách</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nhiệm</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của</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học</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sinh</a:t>
            </a:r>
            <a:endParaRPr lang="en-US" sz="2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123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0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20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2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20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ppt_x</p:attrName>
                                        </p:attrNameLst>
                                      </p:cBhvr>
                                      <p:tavLst>
                                        <p:tav tm="0">
                                          <p:val>
                                            <p:strVal val="#ppt_x"/>
                                          </p:val>
                                        </p:tav>
                                        <p:tav tm="100000">
                                          <p:val>
                                            <p:strVal val="#ppt_x"/>
                                          </p:val>
                                        </p:tav>
                                      </p:tavLst>
                                    </p:anim>
                                    <p:anim calcmode="lin" valueType="num">
                                      <p:cBhvr>
                                        <p:cTn id="2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8" grpId="0" animBg="1"/>
      <p:bldP spid="19" grpId="0" animBg="1"/>
      <p:bldP spid="11"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a:extLst>
              <a:ext uri="{FF2B5EF4-FFF2-40B4-BE49-F238E27FC236}">
                <a16:creationId xmlns:a16="http://schemas.microsoft.com/office/drawing/2014/main" xmlns="" id="{B3234E33-ED3E-40BA-92BB-5DD4F2A1B494}"/>
              </a:ext>
            </a:extLst>
          </p:cNvPr>
          <p:cNvPicPr>
            <a:picLocks noChangeAspect="1"/>
          </p:cNvPicPr>
          <p:nvPr/>
        </p:nvPicPr>
        <p:blipFill>
          <a:blip r:embed="rId4"/>
          <a:stretch>
            <a:fillRect/>
          </a:stretch>
        </p:blipFill>
        <p:spPr>
          <a:xfrm>
            <a:off x="391885" y="1952185"/>
            <a:ext cx="1403415" cy="4091557"/>
          </a:xfrm>
          <a:prstGeom prst="rect">
            <a:avLst/>
          </a:prstGeom>
        </p:spPr>
      </p:pic>
      <p:pic>
        <p:nvPicPr>
          <p:cNvPr id="6" name="Picture 5">
            <a:extLst>
              <a:ext uri="{FF2B5EF4-FFF2-40B4-BE49-F238E27FC236}">
                <a16:creationId xmlns:a16="http://schemas.microsoft.com/office/drawing/2014/main" xmlns="" id="{F2D0D2A1-7840-42E3-8B70-DD5A88B88058}"/>
              </a:ext>
            </a:extLst>
          </p:cNvPr>
          <p:cNvPicPr>
            <a:picLocks noChangeAspect="1"/>
          </p:cNvPicPr>
          <p:nvPr/>
        </p:nvPicPr>
        <p:blipFill>
          <a:blip r:embed="rId5"/>
          <a:stretch>
            <a:fillRect/>
          </a:stretch>
        </p:blipFill>
        <p:spPr>
          <a:xfrm>
            <a:off x="1786592" y="2264224"/>
            <a:ext cx="314369" cy="3466011"/>
          </a:xfrm>
          <a:prstGeom prst="rect">
            <a:avLst/>
          </a:prstGeom>
        </p:spPr>
      </p:pic>
      <p:pic>
        <p:nvPicPr>
          <p:cNvPr id="9" name="Picture 8">
            <a:extLst>
              <a:ext uri="{FF2B5EF4-FFF2-40B4-BE49-F238E27FC236}">
                <a16:creationId xmlns:a16="http://schemas.microsoft.com/office/drawing/2014/main" xmlns="" id="{1B6215FF-05E1-4087-82E5-9EDA30B4FF58}"/>
              </a:ext>
            </a:extLst>
          </p:cNvPr>
          <p:cNvPicPr>
            <a:picLocks noChangeAspect="1"/>
          </p:cNvPicPr>
          <p:nvPr/>
        </p:nvPicPr>
        <p:blipFill>
          <a:blip r:embed="rId6"/>
          <a:stretch>
            <a:fillRect/>
          </a:stretch>
        </p:blipFill>
        <p:spPr>
          <a:xfrm>
            <a:off x="2083543" y="278675"/>
            <a:ext cx="1286054" cy="4023359"/>
          </a:xfrm>
          <a:prstGeom prst="rect">
            <a:avLst/>
          </a:prstGeom>
        </p:spPr>
      </p:pic>
      <p:pic>
        <p:nvPicPr>
          <p:cNvPr id="11" name="Picture 10">
            <a:extLst>
              <a:ext uri="{FF2B5EF4-FFF2-40B4-BE49-F238E27FC236}">
                <a16:creationId xmlns:a16="http://schemas.microsoft.com/office/drawing/2014/main" xmlns="" id="{DC12B05A-8EB1-499C-A653-CF0201592C7A}"/>
              </a:ext>
            </a:extLst>
          </p:cNvPr>
          <p:cNvPicPr>
            <a:picLocks noChangeAspect="1"/>
          </p:cNvPicPr>
          <p:nvPr/>
        </p:nvPicPr>
        <p:blipFill>
          <a:blip r:embed="rId7"/>
          <a:stretch>
            <a:fillRect/>
          </a:stretch>
        </p:blipFill>
        <p:spPr>
          <a:xfrm>
            <a:off x="3360889" y="54772"/>
            <a:ext cx="8334721" cy="612211"/>
          </a:xfrm>
          <a:prstGeom prst="rect">
            <a:avLst/>
          </a:prstGeom>
        </p:spPr>
      </p:pic>
      <p:pic>
        <p:nvPicPr>
          <p:cNvPr id="13" name="Picture 12">
            <a:extLst>
              <a:ext uri="{FF2B5EF4-FFF2-40B4-BE49-F238E27FC236}">
                <a16:creationId xmlns:a16="http://schemas.microsoft.com/office/drawing/2014/main" xmlns="" id="{4911F7A7-E897-444A-9A94-CEB199CF976B}"/>
              </a:ext>
            </a:extLst>
          </p:cNvPr>
          <p:cNvPicPr>
            <a:picLocks noChangeAspect="1"/>
          </p:cNvPicPr>
          <p:nvPr/>
        </p:nvPicPr>
        <p:blipFill>
          <a:blip r:embed="rId8"/>
          <a:stretch>
            <a:fillRect/>
          </a:stretch>
        </p:blipFill>
        <p:spPr>
          <a:xfrm>
            <a:off x="3360890" y="731521"/>
            <a:ext cx="8334720" cy="791160"/>
          </a:xfrm>
          <a:prstGeom prst="rect">
            <a:avLst/>
          </a:prstGeom>
        </p:spPr>
      </p:pic>
      <p:pic>
        <p:nvPicPr>
          <p:cNvPr id="15" name="Picture 14">
            <a:extLst>
              <a:ext uri="{FF2B5EF4-FFF2-40B4-BE49-F238E27FC236}">
                <a16:creationId xmlns:a16="http://schemas.microsoft.com/office/drawing/2014/main" xmlns="" id="{CFB8EB10-8559-41D4-9D6D-0DDC8BADBE56}"/>
              </a:ext>
            </a:extLst>
          </p:cNvPr>
          <p:cNvPicPr>
            <a:picLocks noChangeAspect="1"/>
          </p:cNvPicPr>
          <p:nvPr/>
        </p:nvPicPr>
        <p:blipFill>
          <a:blip r:embed="rId9"/>
          <a:stretch>
            <a:fillRect/>
          </a:stretch>
        </p:blipFill>
        <p:spPr>
          <a:xfrm>
            <a:off x="3369600" y="1587369"/>
            <a:ext cx="8326009" cy="650621"/>
          </a:xfrm>
          <a:prstGeom prst="rect">
            <a:avLst/>
          </a:prstGeom>
        </p:spPr>
      </p:pic>
      <p:pic>
        <p:nvPicPr>
          <p:cNvPr id="17" name="Picture 16">
            <a:extLst>
              <a:ext uri="{FF2B5EF4-FFF2-40B4-BE49-F238E27FC236}">
                <a16:creationId xmlns:a16="http://schemas.microsoft.com/office/drawing/2014/main" xmlns="" id="{BCD7BCC8-0566-4ACC-80F2-9DC8B08E3444}"/>
              </a:ext>
            </a:extLst>
          </p:cNvPr>
          <p:cNvPicPr>
            <a:picLocks noChangeAspect="1"/>
          </p:cNvPicPr>
          <p:nvPr/>
        </p:nvPicPr>
        <p:blipFill>
          <a:blip r:embed="rId10"/>
          <a:stretch>
            <a:fillRect/>
          </a:stretch>
        </p:blipFill>
        <p:spPr>
          <a:xfrm>
            <a:off x="3363439" y="2313952"/>
            <a:ext cx="8326009" cy="650621"/>
          </a:xfrm>
          <a:prstGeom prst="rect">
            <a:avLst/>
          </a:prstGeom>
        </p:spPr>
      </p:pic>
      <p:pic>
        <p:nvPicPr>
          <p:cNvPr id="19" name="Picture 18">
            <a:extLst>
              <a:ext uri="{FF2B5EF4-FFF2-40B4-BE49-F238E27FC236}">
                <a16:creationId xmlns:a16="http://schemas.microsoft.com/office/drawing/2014/main" xmlns="" id="{5FD1E027-9099-4084-B4F4-1D67ED21804D}"/>
              </a:ext>
            </a:extLst>
          </p:cNvPr>
          <p:cNvPicPr>
            <a:picLocks noChangeAspect="1"/>
          </p:cNvPicPr>
          <p:nvPr/>
        </p:nvPicPr>
        <p:blipFill>
          <a:blip r:embed="rId11"/>
          <a:stretch>
            <a:fillRect/>
          </a:stretch>
        </p:blipFill>
        <p:spPr>
          <a:xfrm>
            <a:off x="3351363" y="3029261"/>
            <a:ext cx="8326009" cy="864167"/>
          </a:xfrm>
          <a:prstGeom prst="rect">
            <a:avLst/>
          </a:prstGeom>
        </p:spPr>
      </p:pic>
      <p:pic>
        <p:nvPicPr>
          <p:cNvPr id="21" name="Picture 20">
            <a:extLst>
              <a:ext uri="{FF2B5EF4-FFF2-40B4-BE49-F238E27FC236}">
                <a16:creationId xmlns:a16="http://schemas.microsoft.com/office/drawing/2014/main" xmlns="" id="{3748344C-DCFD-445E-8554-5471DF7A5AD9}"/>
              </a:ext>
            </a:extLst>
          </p:cNvPr>
          <p:cNvPicPr>
            <a:picLocks noChangeAspect="1"/>
          </p:cNvPicPr>
          <p:nvPr/>
        </p:nvPicPr>
        <p:blipFill>
          <a:blip r:embed="rId12"/>
          <a:stretch>
            <a:fillRect/>
          </a:stretch>
        </p:blipFill>
        <p:spPr>
          <a:xfrm>
            <a:off x="3337313" y="3988520"/>
            <a:ext cx="8340059" cy="528129"/>
          </a:xfrm>
          <a:prstGeom prst="rect">
            <a:avLst/>
          </a:prstGeom>
        </p:spPr>
      </p:pic>
      <p:pic>
        <p:nvPicPr>
          <p:cNvPr id="23" name="Picture 22">
            <a:extLst>
              <a:ext uri="{FF2B5EF4-FFF2-40B4-BE49-F238E27FC236}">
                <a16:creationId xmlns:a16="http://schemas.microsoft.com/office/drawing/2014/main" xmlns="" id="{3E9EC62A-2E69-41AD-8224-4D1B6E495702}"/>
              </a:ext>
            </a:extLst>
          </p:cNvPr>
          <p:cNvPicPr>
            <a:picLocks noChangeAspect="1"/>
          </p:cNvPicPr>
          <p:nvPr/>
        </p:nvPicPr>
        <p:blipFill>
          <a:blip r:embed="rId13"/>
          <a:stretch>
            <a:fillRect/>
          </a:stretch>
        </p:blipFill>
        <p:spPr>
          <a:xfrm>
            <a:off x="2097155" y="4838208"/>
            <a:ext cx="1516287" cy="1586488"/>
          </a:xfrm>
          <a:prstGeom prst="rect">
            <a:avLst/>
          </a:prstGeom>
        </p:spPr>
      </p:pic>
      <p:pic>
        <p:nvPicPr>
          <p:cNvPr id="25" name="Picture 24">
            <a:extLst>
              <a:ext uri="{FF2B5EF4-FFF2-40B4-BE49-F238E27FC236}">
                <a16:creationId xmlns:a16="http://schemas.microsoft.com/office/drawing/2014/main" xmlns="" id="{9600FD16-C959-4A04-8F78-D5FD6B8ECC1E}"/>
              </a:ext>
            </a:extLst>
          </p:cNvPr>
          <p:cNvPicPr>
            <a:picLocks noChangeAspect="1"/>
          </p:cNvPicPr>
          <p:nvPr/>
        </p:nvPicPr>
        <p:blipFill>
          <a:blip r:embed="rId14"/>
          <a:stretch>
            <a:fillRect/>
          </a:stretch>
        </p:blipFill>
        <p:spPr>
          <a:xfrm>
            <a:off x="3613442" y="4612706"/>
            <a:ext cx="7681581" cy="545178"/>
          </a:xfrm>
          <a:prstGeom prst="rect">
            <a:avLst/>
          </a:prstGeom>
        </p:spPr>
      </p:pic>
      <p:pic>
        <p:nvPicPr>
          <p:cNvPr id="27" name="Picture 26">
            <a:extLst>
              <a:ext uri="{FF2B5EF4-FFF2-40B4-BE49-F238E27FC236}">
                <a16:creationId xmlns:a16="http://schemas.microsoft.com/office/drawing/2014/main" xmlns="" id="{AECAE26B-D53A-45F7-9783-A7C5182E228C}"/>
              </a:ext>
            </a:extLst>
          </p:cNvPr>
          <p:cNvPicPr>
            <a:picLocks noChangeAspect="1"/>
          </p:cNvPicPr>
          <p:nvPr/>
        </p:nvPicPr>
        <p:blipFill>
          <a:blip r:embed="rId15"/>
          <a:stretch>
            <a:fillRect/>
          </a:stretch>
        </p:blipFill>
        <p:spPr>
          <a:xfrm>
            <a:off x="3595210" y="5232526"/>
            <a:ext cx="7708523" cy="545178"/>
          </a:xfrm>
          <a:prstGeom prst="rect">
            <a:avLst/>
          </a:prstGeom>
        </p:spPr>
      </p:pic>
      <p:pic>
        <p:nvPicPr>
          <p:cNvPr id="29" name="Picture 28">
            <a:extLst>
              <a:ext uri="{FF2B5EF4-FFF2-40B4-BE49-F238E27FC236}">
                <a16:creationId xmlns:a16="http://schemas.microsoft.com/office/drawing/2014/main" xmlns="" id="{24466B46-102B-48EA-8983-5459EFE2D0BB}"/>
              </a:ext>
            </a:extLst>
          </p:cNvPr>
          <p:cNvPicPr>
            <a:picLocks noChangeAspect="1"/>
          </p:cNvPicPr>
          <p:nvPr/>
        </p:nvPicPr>
        <p:blipFill>
          <a:blip r:embed="rId16"/>
          <a:stretch>
            <a:fillRect/>
          </a:stretch>
        </p:blipFill>
        <p:spPr>
          <a:xfrm>
            <a:off x="3596025" y="5852345"/>
            <a:ext cx="7708523" cy="855851"/>
          </a:xfrm>
          <a:prstGeom prst="rect">
            <a:avLst/>
          </a:prstGeom>
        </p:spPr>
      </p:pic>
    </p:spTree>
    <p:extLst>
      <p:ext uri="{BB962C8B-B14F-4D97-AF65-F5344CB8AC3E}">
        <p14:creationId xmlns:p14="http://schemas.microsoft.com/office/powerpoint/2010/main" val="421124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2000" fill="hold"/>
                                        <p:tgtEl>
                                          <p:spTgt spid="9"/>
                                        </p:tgtEl>
                                        <p:attrNameLst>
                                          <p:attrName>ppt_x</p:attrName>
                                        </p:attrNameLst>
                                      </p:cBhvr>
                                      <p:tavLst>
                                        <p:tav tm="0">
                                          <p:val>
                                            <p:strVal val="#ppt_x"/>
                                          </p:val>
                                        </p:tav>
                                        <p:tav tm="100000">
                                          <p:val>
                                            <p:strVal val="#ppt_x"/>
                                          </p:val>
                                        </p:tav>
                                      </p:tavLst>
                                    </p:anim>
                                    <p:anim calcmode="lin" valueType="num">
                                      <p:cBhvr additive="base">
                                        <p:cTn id="20"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style.rotation</p:attrName>
                                        </p:attrNameLst>
                                      </p:cBhvr>
                                      <p:tavLst>
                                        <p:tav tm="0">
                                          <p:val>
                                            <p:fltVal val="90"/>
                                          </p:val>
                                        </p:tav>
                                        <p:tav tm="100000">
                                          <p:val>
                                            <p:fltVal val="0"/>
                                          </p:val>
                                        </p:tav>
                                      </p:tavLst>
                                    </p:anim>
                                    <p:animEffect transition="in" filter="fade">
                                      <p:cBhvr>
                                        <p:cTn id="28" dur="1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fltVal val="0"/>
                                          </p:val>
                                        </p:tav>
                                        <p:tav tm="100000">
                                          <p:val>
                                            <p:strVal val="#ppt_w"/>
                                          </p:val>
                                        </p:tav>
                                      </p:tavLst>
                                    </p:anim>
                                    <p:anim calcmode="lin" valueType="num">
                                      <p:cBhvr>
                                        <p:cTn id="34" dur="1000" fill="hold"/>
                                        <p:tgtEl>
                                          <p:spTgt spid="13"/>
                                        </p:tgtEl>
                                        <p:attrNameLst>
                                          <p:attrName>ppt_h</p:attrName>
                                        </p:attrNameLst>
                                      </p:cBhvr>
                                      <p:tavLst>
                                        <p:tav tm="0">
                                          <p:val>
                                            <p:fltVal val="0"/>
                                          </p:val>
                                        </p:tav>
                                        <p:tav tm="100000">
                                          <p:val>
                                            <p:strVal val="#ppt_h"/>
                                          </p:val>
                                        </p:tav>
                                      </p:tavLst>
                                    </p:anim>
                                    <p:anim calcmode="lin" valueType="num">
                                      <p:cBhvr>
                                        <p:cTn id="35" dur="1000" fill="hold"/>
                                        <p:tgtEl>
                                          <p:spTgt spid="13"/>
                                        </p:tgtEl>
                                        <p:attrNameLst>
                                          <p:attrName>style.rotation</p:attrName>
                                        </p:attrNameLst>
                                      </p:cBhvr>
                                      <p:tavLst>
                                        <p:tav tm="0">
                                          <p:val>
                                            <p:fltVal val="90"/>
                                          </p:val>
                                        </p:tav>
                                        <p:tav tm="100000">
                                          <p:val>
                                            <p:fltVal val="0"/>
                                          </p:val>
                                        </p:tav>
                                      </p:tavLst>
                                    </p:anim>
                                    <p:animEffect transition="in" filter="fade">
                                      <p:cBhvr>
                                        <p:cTn id="36" dur="10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1000" fill="hold"/>
                                        <p:tgtEl>
                                          <p:spTgt spid="15"/>
                                        </p:tgtEl>
                                        <p:attrNameLst>
                                          <p:attrName>ppt_w</p:attrName>
                                        </p:attrNameLst>
                                      </p:cBhvr>
                                      <p:tavLst>
                                        <p:tav tm="0">
                                          <p:val>
                                            <p:fltVal val="0"/>
                                          </p:val>
                                        </p:tav>
                                        <p:tav tm="100000">
                                          <p:val>
                                            <p:strVal val="#ppt_w"/>
                                          </p:val>
                                        </p:tav>
                                      </p:tavLst>
                                    </p:anim>
                                    <p:anim calcmode="lin" valueType="num">
                                      <p:cBhvr>
                                        <p:cTn id="42" dur="1000" fill="hold"/>
                                        <p:tgtEl>
                                          <p:spTgt spid="15"/>
                                        </p:tgtEl>
                                        <p:attrNameLst>
                                          <p:attrName>ppt_h</p:attrName>
                                        </p:attrNameLst>
                                      </p:cBhvr>
                                      <p:tavLst>
                                        <p:tav tm="0">
                                          <p:val>
                                            <p:fltVal val="0"/>
                                          </p:val>
                                        </p:tav>
                                        <p:tav tm="100000">
                                          <p:val>
                                            <p:strVal val="#ppt_h"/>
                                          </p:val>
                                        </p:tav>
                                      </p:tavLst>
                                    </p:anim>
                                    <p:anim calcmode="lin" valueType="num">
                                      <p:cBhvr>
                                        <p:cTn id="43" dur="1000" fill="hold"/>
                                        <p:tgtEl>
                                          <p:spTgt spid="15"/>
                                        </p:tgtEl>
                                        <p:attrNameLst>
                                          <p:attrName>style.rotation</p:attrName>
                                        </p:attrNameLst>
                                      </p:cBhvr>
                                      <p:tavLst>
                                        <p:tav tm="0">
                                          <p:val>
                                            <p:fltVal val="90"/>
                                          </p:val>
                                        </p:tav>
                                        <p:tav tm="100000">
                                          <p:val>
                                            <p:fltVal val="0"/>
                                          </p:val>
                                        </p:tav>
                                      </p:tavLst>
                                    </p:anim>
                                    <p:animEffect transition="in" filter="fade">
                                      <p:cBhvr>
                                        <p:cTn id="44" dur="10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1000" fill="hold"/>
                                        <p:tgtEl>
                                          <p:spTgt spid="17"/>
                                        </p:tgtEl>
                                        <p:attrNameLst>
                                          <p:attrName>ppt_w</p:attrName>
                                        </p:attrNameLst>
                                      </p:cBhvr>
                                      <p:tavLst>
                                        <p:tav tm="0">
                                          <p:val>
                                            <p:fltVal val="0"/>
                                          </p:val>
                                        </p:tav>
                                        <p:tav tm="100000">
                                          <p:val>
                                            <p:strVal val="#ppt_w"/>
                                          </p:val>
                                        </p:tav>
                                      </p:tavLst>
                                    </p:anim>
                                    <p:anim calcmode="lin" valueType="num">
                                      <p:cBhvr>
                                        <p:cTn id="50" dur="1000" fill="hold"/>
                                        <p:tgtEl>
                                          <p:spTgt spid="17"/>
                                        </p:tgtEl>
                                        <p:attrNameLst>
                                          <p:attrName>ppt_h</p:attrName>
                                        </p:attrNameLst>
                                      </p:cBhvr>
                                      <p:tavLst>
                                        <p:tav tm="0">
                                          <p:val>
                                            <p:fltVal val="0"/>
                                          </p:val>
                                        </p:tav>
                                        <p:tav tm="100000">
                                          <p:val>
                                            <p:strVal val="#ppt_h"/>
                                          </p:val>
                                        </p:tav>
                                      </p:tavLst>
                                    </p:anim>
                                    <p:animEffect transition="in" filter="fade">
                                      <p:cBhvr>
                                        <p:cTn id="51" dur="10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p:cTn id="56" dur="1000" fill="hold"/>
                                        <p:tgtEl>
                                          <p:spTgt spid="19"/>
                                        </p:tgtEl>
                                        <p:attrNameLst>
                                          <p:attrName>ppt_w</p:attrName>
                                        </p:attrNameLst>
                                      </p:cBhvr>
                                      <p:tavLst>
                                        <p:tav tm="0">
                                          <p:val>
                                            <p:fltVal val="0"/>
                                          </p:val>
                                        </p:tav>
                                        <p:tav tm="100000">
                                          <p:val>
                                            <p:strVal val="#ppt_w"/>
                                          </p:val>
                                        </p:tav>
                                      </p:tavLst>
                                    </p:anim>
                                    <p:anim calcmode="lin" valueType="num">
                                      <p:cBhvr>
                                        <p:cTn id="57" dur="1000" fill="hold"/>
                                        <p:tgtEl>
                                          <p:spTgt spid="19"/>
                                        </p:tgtEl>
                                        <p:attrNameLst>
                                          <p:attrName>ppt_h</p:attrName>
                                        </p:attrNameLst>
                                      </p:cBhvr>
                                      <p:tavLst>
                                        <p:tav tm="0">
                                          <p:val>
                                            <p:fltVal val="0"/>
                                          </p:val>
                                        </p:tav>
                                        <p:tav tm="100000">
                                          <p:val>
                                            <p:strVal val="#ppt_h"/>
                                          </p:val>
                                        </p:tav>
                                      </p:tavLst>
                                    </p:anim>
                                    <p:animEffect transition="in" filter="fade">
                                      <p:cBhvr>
                                        <p:cTn id="58" dur="10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p:cTn id="63" dur="1000" fill="hold"/>
                                        <p:tgtEl>
                                          <p:spTgt spid="21"/>
                                        </p:tgtEl>
                                        <p:attrNameLst>
                                          <p:attrName>ppt_w</p:attrName>
                                        </p:attrNameLst>
                                      </p:cBhvr>
                                      <p:tavLst>
                                        <p:tav tm="0">
                                          <p:val>
                                            <p:fltVal val="0"/>
                                          </p:val>
                                        </p:tav>
                                        <p:tav tm="100000">
                                          <p:val>
                                            <p:strVal val="#ppt_w"/>
                                          </p:val>
                                        </p:tav>
                                      </p:tavLst>
                                    </p:anim>
                                    <p:anim calcmode="lin" valueType="num">
                                      <p:cBhvr>
                                        <p:cTn id="64" dur="1000" fill="hold"/>
                                        <p:tgtEl>
                                          <p:spTgt spid="21"/>
                                        </p:tgtEl>
                                        <p:attrNameLst>
                                          <p:attrName>ppt_h</p:attrName>
                                        </p:attrNameLst>
                                      </p:cBhvr>
                                      <p:tavLst>
                                        <p:tav tm="0">
                                          <p:val>
                                            <p:fltVal val="0"/>
                                          </p:val>
                                        </p:tav>
                                        <p:tav tm="100000">
                                          <p:val>
                                            <p:strVal val="#ppt_h"/>
                                          </p:val>
                                        </p:tav>
                                      </p:tavLst>
                                    </p:anim>
                                    <p:animEffect transition="in" filter="fade">
                                      <p:cBhvr>
                                        <p:cTn id="65" dur="10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23"/>
                                        </p:tgtEl>
                                        <p:attrNameLst>
                                          <p:attrName>style.visibility</p:attrName>
                                        </p:attrNameLst>
                                      </p:cBhvr>
                                      <p:to>
                                        <p:strVal val="visible"/>
                                      </p:to>
                                    </p:set>
                                    <p:anim calcmode="lin" valueType="num">
                                      <p:cBhvr additive="base">
                                        <p:cTn id="70" dur="1000" fill="hold"/>
                                        <p:tgtEl>
                                          <p:spTgt spid="23"/>
                                        </p:tgtEl>
                                        <p:attrNameLst>
                                          <p:attrName>ppt_x</p:attrName>
                                        </p:attrNameLst>
                                      </p:cBhvr>
                                      <p:tavLst>
                                        <p:tav tm="0">
                                          <p:val>
                                            <p:strVal val="#ppt_x"/>
                                          </p:val>
                                        </p:tav>
                                        <p:tav tm="100000">
                                          <p:val>
                                            <p:strVal val="#ppt_x"/>
                                          </p:val>
                                        </p:tav>
                                      </p:tavLst>
                                    </p:anim>
                                    <p:anim calcmode="lin" valueType="num">
                                      <p:cBhvr additive="base">
                                        <p:cTn id="71"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6" presetClass="entr" presetSubtype="0" fill="hold"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wipe(down)">
                                      <p:cBhvr>
                                        <p:cTn id="76" dur="580">
                                          <p:stCondLst>
                                            <p:cond delay="0"/>
                                          </p:stCondLst>
                                        </p:cTn>
                                        <p:tgtEl>
                                          <p:spTgt spid="25"/>
                                        </p:tgtEl>
                                      </p:cBhvr>
                                    </p:animEffect>
                                    <p:anim calcmode="lin" valueType="num">
                                      <p:cBhvr>
                                        <p:cTn id="77"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82" dur="26">
                                          <p:stCondLst>
                                            <p:cond delay="650"/>
                                          </p:stCondLst>
                                        </p:cTn>
                                        <p:tgtEl>
                                          <p:spTgt spid="25"/>
                                        </p:tgtEl>
                                      </p:cBhvr>
                                      <p:to x="100000" y="60000"/>
                                    </p:animScale>
                                    <p:animScale>
                                      <p:cBhvr>
                                        <p:cTn id="83" dur="166" decel="50000">
                                          <p:stCondLst>
                                            <p:cond delay="676"/>
                                          </p:stCondLst>
                                        </p:cTn>
                                        <p:tgtEl>
                                          <p:spTgt spid="25"/>
                                        </p:tgtEl>
                                      </p:cBhvr>
                                      <p:to x="100000" y="100000"/>
                                    </p:animScale>
                                    <p:animScale>
                                      <p:cBhvr>
                                        <p:cTn id="84" dur="26">
                                          <p:stCondLst>
                                            <p:cond delay="1312"/>
                                          </p:stCondLst>
                                        </p:cTn>
                                        <p:tgtEl>
                                          <p:spTgt spid="25"/>
                                        </p:tgtEl>
                                      </p:cBhvr>
                                      <p:to x="100000" y="80000"/>
                                    </p:animScale>
                                    <p:animScale>
                                      <p:cBhvr>
                                        <p:cTn id="85" dur="166" decel="50000">
                                          <p:stCondLst>
                                            <p:cond delay="1338"/>
                                          </p:stCondLst>
                                        </p:cTn>
                                        <p:tgtEl>
                                          <p:spTgt spid="25"/>
                                        </p:tgtEl>
                                      </p:cBhvr>
                                      <p:to x="100000" y="100000"/>
                                    </p:animScale>
                                    <p:animScale>
                                      <p:cBhvr>
                                        <p:cTn id="86" dur="26">
                                          <p:stCondLst>
                                            <p:cond delay="1642"/>
                                          </p:stCondLst>
                                        </p:cTn>
                                        <p:tgtEl>
                                          <p:spTgt spid="25"/>
                                        </p:tgtEl>
                                      </p:cBhvr>
                                      <p:to x="100000" y="90000"/>
                                    </p:animScale>
                                    <p:animScale>
                                      <p:cBhvr>
                                        <p:cTn id="87" dur="166" decel="50000">
                                          <p:stCondLst>
                                            <p:cond delay="1668"/>
                                          </p:stCondLst>
                                        </p:cTn>
                                        <p:tgtEl>
                                          <p:spTgt spid="25"/>
                                        </p:tgtEl>
                                      </p:cBhvr>
                                      <p:to x="100000" y="100000"/>
                                    </p:animScale>
                                    <p:animScale>
                                      <p:cBhvr>
                                        <p:cTn id="88" dur="26">
                                          <p:stCondLst>
                                            <p:cond delay="1808"/>
                                          </p:stCondLst>
                                        </p:cTn>
                                        <p:tgtEl>
                                          <p:spTgt spid="25"/>
                                        </p:tgtEl>
                                      </p:cBhvr>
                                      <p:to x="100000" y="95000"/>
                                    </p:animScale>
                                    <p:animScale>
                                      <p:cBhvr>
                                        <p:cTn id="89" dur="166" decel="50000">
                                          <p:stCondLst>
                                            <p:cond delay="1834"/>
                                          </p:stCondLst>
                                        </p:cTn>
                                        <p:tgtEl>
                                          <p:spTgt spid="25"/>
                                        </p:tgtEl>
                                      </p:cBhvr>
                                      <p:to x="100000" y="100000"/>
                                    </p:animScale>
                                  </p:childTnLst>
                                </p:cTn>
                              </p:par>
                            </p:childTnLst>
                          </p:cTn>
                        </p:par>
                      </p:childTnLst>
                    </p:cTn>
                  </p:par>
                  <p:par>
                    <p:cTn id="90" fill="hold">
                      <p:stCondLst>
                        <p:cond delay="indefinite"/>
                      </p:stCondLst>
                      <p:childTnLst>
                        <p:par>
                          <p:cTn id="91" fill="hold">
                            <p:stCondLst>
                              <p:cond delay="0"/>
                            </p:stCondLst>
                            <p:childTnLst>
                              <p:par>
                                <p:cTn id="92" presetID="26" presetClass="entr" presetSubtype="0" fill="hold" nodeType="click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wipe(down)">
                                      <p:cBhvr>
                                        <p:cTn id="94" dur="580">
                                          <p:stCondLst>
                                            <p:cond delay="0"/>
                                          </p:stCondLst>
                                        </p:cTn>
                                        <p:tgtEl>
                                          <p:spTgt spid="27"/>
                                        </p:tgtEl>
                                      </p:cBhvr>
                                    </p:animEffect>
                                    <p:anim calcmode="lin" valueType="num">
                                      <p:cBhvr>
                                        <p:cTn id="95"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00" dur="26">
                                          <p:stCondLst>
                                            <p:cond delay="650"/>
                                          </p:stCondLst>
                                        </p:cTn>
                                        <p:tgtEl>
                                          <p:spTgt spid="27"/>
                                        </p:tgtEl>
                                      </p:cBhvr>
                                      <p:to x="100000" y="60000"/>
                                    </p:animScale>
                                    <p:animScale>
                                      <p:cBhvr>
                                        <p:cTn id="101" dur="166" decel="50000">
                                          <p:stCondLst>
                                            <p:cond delay="676"/>
                                          </p:stCondLst>
                                        </p:cTn>
                                        <p:tgtEl>
                                          <p:spTgt spid="27"/>
                                        </p:tgtEl>
                                      </p:cBhvr>
                                      <p:to x="100000" y="100000"/>
                                    </p:animScale>
                                    <p:animScale>
                                      <p:cBhvr>
                                        <p:cTn id="102" dur="26">
                                          <p:stCondLst>
                                            <p:cond delay="1312"/>
                                          </p:stCondLst>
                                        </p:cTn>
                                        <p:tgtEl>
                                          <p:spTgt spid="27"/>
                                        </p:tgtEl>
                                      </p:cBhvr>
                                      <p:to x="100000" y="80000"/>
                                    </p:animScale>
                                    <p:animScale>
                                      <p:cBhvr>
                                        <p:cTn id="103" dur="166" decel="50000">
                                          <p:stCondLst>
                                            <p:cond delay="1338"/>
                                          </p:stCondLst>
                                        </p:cTn>
                                        <p:tgtEl>
                                          <p:spTgt spid="27"/>
                                        </p:tgtEl>
                                      </p:cBhvr>
                                      <p:to x="100000" y="100000"/>
                                    </p:animScale>
                                    <p:animScale>
                                      <p:cBhvr>
                                        <p:cTn id="104" dur="26">
                                          <p:stCondLst>
                                            <p:cond delay="1642"/>
                                          </p:stCondLst>
                                        </p:cTn>
                                        <p:tgtEl>
                                          <p:spTgt spid="27"/>
                                        </p:tgtEl>
                                      </p:cBhvr>
                                      <p:to x="100000" y="90000"/>
                                    </p:animScale>
                                    <p:animScale>
                                      <p:cBhvr>
                                        <p:cTn id="105" dur="166" decel="50000">
                                          <p:stCondLst>
                                            <p:cond delay="1668"/>
                                          </p:stCondLst>
                                        </p:cTn>
                                        <p:tgtEl>
                                          <p:spTgt spid="27"/>
                                        </p:tgtEl>
                                      </p:cBhvr>
                                      <p:to x="100000" y="100000"/>
                                    </p:animScale>
                                    <p:animScale>
                                      <p:cBhvr>
                                        <p:cTn id="106" dur="26">
                                          <p:stCondLst>
                                            <p:cond delay="1808"/>
                                          </p:stCondLst>
                                        </p:cTn>
                                        <p:tgtEl>
                                          <p:spTgt spid="27"/>
                                        </p:tgtEl>
                                      </p:cBhvr>
                                      <p:to x="100000" y="95000"/>
                                    </p:animScale>
                                    <p:animScale>
                                      <p:cBhvr>
                                        <p:cTn id="107" dur="166" decel="50000">
                                          <p:stCondLst>
                                            <p:cond delay="1834"/>
                                          </p:stCondLst>
                                        </p:cTn>
                                        <p:tgtEl>
                                          <p:spTgt spid="27"/>
                                        </p:tgtEl>
                                      </p:cBhvr>
                                      <p:to x="100000" y="100000"/>
                                    </p:animScale>
                                  </p:childTnLst>
                                </p:cTn>
                              </p:par>
                            </p:childTnLst>
                          </p:cTn>
                        </p:par>
                      </p:childTnLst>
                    </p:cTn>
                  </p:par>
                  <p:par>
                    <p:cTn id="108" fill="hold">
                      <p:stCondLst>
                        <p:cond delay="indefinite"/>
                      </p:stCondLst>
                      <p:childTnLst>
                        <p:par>
                          <p:cTn id="109" fill="hold">
                            <p:stCondLst>
                              <p:cond delay="0"/>
                            </p:stCondLst>
                            <p:childTnLst>
                              <p:par>
                                <p:cTn id="110" presetID="26" presetClass="entr" presetSubtype="0" fill="hold" nodeType="clickEffect">
                                  <p:stCondLst>
                                    <p:cond delay="0"/>
                                  </p:stCondLst>
                                  <p:childTnLst>
                                    <p:set>
                                      <p:cBhvr>
                                        <p:cTn id="111" dur="1" fill="hold">
                                          <p:stCondLst>
                                            <p:cond delay="0"/>
                                          </p:stCondLst>
                                        </p:cTn>
                                        <p:tgtEl>
                                          <p:spTgt spid="29"/>
                                        </p:tgtEl>
                                        <p:attrNameLst>
                                          <p:attrName>style.visibility</p:attrName>
                                        </p:attrNameLst>
                                      </p:cBhvr>
                                      <p:to>
                                        <p:strVal val="visible"/>
                                      </p:to>
                                    </p:set>
                                    <p:animEffect transition="in" filter="wipe(down)">
                                      <p:cBhvr>
                                        <p:cTn id="112" dur="580">
                                          <p:stCondLst>
                                            <p:cond delay="0"/>
                                          </p:stCondLst>
                                        </p:cTn>
                                        <p:tgtEl>
                                          <p:spTgt spid="29"/>
                                        </p:tgtEl>
                                      </p:cBhvr>
                                    </p:animEffect>
                                    <p:anim calcmode="lin" valueType="num">
                                      <p:cBhvr>
                                        <p:cTn id="113"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4"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15"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6"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17"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18" dur="26">
                                          <p:stCondLst>
                                            <p:cond delay="650"/>
                                          </p:stCondLst>
                                        </p:cTn>
                                        <p:tgtEl>
                                          <p:spTgt spid="29"/>
                                        </p:tgtEl>
                                      </p:cBhvr>
                                      <p:to x="100000" y="60000"/>
                                    </p:animScale>
                                    <p:animScale>
                                      <p:cBhvr>
                                        <p:cTn id="119" dur="166" decel="50000">
                                          <p:stCondLst>
                                            <p:cond delay="676"/>
                                          </p:stCondLst>
                                        </p:cTn>
                                        <p:tgtEl>
                                          <p:spTgt spid="29"/>
                                        </p:tgtEl>
                                      </p:cBhvr>
                                      <p:to x="100000" y="100000"/>
                                    </p:animScale>
                                    <p:animScale>
                                      <p:cBhvr>
                                        <p:cTn id="120" dur="26">
                                          <p:stCondLst>
                                            <p:cond delay="1312"/>
                                          </p:stCondLst>
                                        </p:cTn>
                                        <p:tgtEl>
                                          <p:spTgt spid="29"/>
                                        </p:tgtEl>
                                      </p:cBhvr>
                                      <p:to x="100000" y="80000"/>
                                    </p:animScale>
                                    <p:animScale>
                                      <p:cBhvr>
                                        <p:cTn id="121" dur="166" decel="50000">
                                          <p:stCondLst>
                                            <p:cond delay="1338"/>
                                          </p:stCondLst>
                                        </p:cTn>
                                        <p:tgtEl>
                                          <p:spTgt spid="29"/>
                                        </p:tgtEl>
                                      </p:cBhvr>
                                      <p:to x="100000" y="100000"/>
                                    </p:animScale>
                                    <p:animScale>
                                      <p:cBhvr>
                                        <p:cTn id="122" dur="26">
                                          <p:stCondLst>
                                            <p:cond delay="1642"/>
                                          </p:stCondLst>
                                        </p:cTn>
                                        <p:tgtEl>
                                          <p:spTgt spid="29"/>
                                        </p:tgtEl>
                                      </p:cBhvr>
                                      <p:to x="100000" y="90000"/>
                                    </p:animScale>
                                    <p:animScale>
                                      <p:cBhvr>
                                        <p:cTn id="123" dur="166" decel="50000">
                                          <p:stCondLst>
                                            <p:cond delay="1668"/>
                                          </p:stCondLst>
                                        </p:cTn>
                                        <p:tgtEl>
                                          <p:spTgt spid="29"/>
                                        </p:tgtEl>
                                      </p:cBhvr>
                                      <p:to x="100000" y="100000"/>
                                    </p:animScale>
                                    <p:animScale>
                                      <p:cBhvr>
                                        <p:cTn id="124" dur="26">
                                          <p:stCondLst>
                                            <p:cond delay="1808"/>
                                          </p:stCondLst>
                                        </p:cTn>
                                        <p:tgtEl>
                                          <p:spTgt spid="29"/>
                                        </p:tgtEl>
                                      </p:cBhvr>
                                      <p:to x="100000" y="95000"/>
                                    </p:animScale>
                                    <p:animScale>
                                      <p:cBhvr>
                                        <p:cTn id="125" dur="166" decel="50000">
                                          <p:stCondLst>
                                            <p:cond delay="1834"/>
                                          </p:stCondLst>
                                        </p:cTn>
                                        <p:tgtEl>
                                          <p:spTgt spid="2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 name="TextBox 6">
            <a:extLst>
              <a:ext uri="{FF2B5EF4-FFF2-40B4-BE49-F238E27FC236}">
                <a16:creationId xmlns:a16="http://schemas.microsoft.com/office/drawing/2014/main" xmlns="" id="{E6B9C51E-F794-468A-B9A1-D4A60D64FA1A}"/>
              </a:ext>
            </a:extLst>
          </p:cNvPr>
          <p:cNvSpPr txBox="1"/>
          <p:nvPr/>
        </p:nvSpPr>
        <p:spPr>
          <a:xfrm>
            <a:off x="1657689" y="97702"/>
            <a:ext cx="10316138" cy="2982548"/>
          </a:xfrm>
          <a:prstGeom prst="rect">
            <a:avLst/>
          </a:prstGeom>
          <a:solidFill>
            <a:schemeClr val="accent2">
              <a:lumMod val="40000"/>
              <a:lumOff val="60000"/>
            </a:schemeClr>
          </a:solidFill>
          <a:ln>
            <a:solidFill>
              <a:srgbClr val="00B050"/>
            </a:solidFill>
          </a:ln>
        </p:spPr>
        <p:txBody>
          <a:bodyPr wrap="square">
            <a:spAutoFit/>
          </a:bodyPr>
          <a:lstStyle/>
          <a:p>
            <a:pPr algn="just">
              <a:lnSpc>
                <a:spcPts val="2880"/>
              </a:lnSpc>
              <a:spcBef>
                <a:spcPts val="600"/>
              </a:spcBef>
              <a:spcAft>
                <a:spcPts val="600"/>
              </a:spcAft>
            </a:pPr>
            <a:r>
              <a:rPr lang="en-US" sz="2400" b="1" dirty="0" err="1">
                <a:solidFill>
                  <a:srgbClr val="FF0000"/>
                </a:solidFill>
                <a:latin typeface="Times New Roman" panose="02020603050405020304" pitchFamily="18" charset="0"/>
                <a:cs typeface="Times New Roman" panose="02020603050405020304" pitchFamily="18" charset="0"/>
              </a:rPr>
              <a:t>Luyện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tập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cả</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a:t>
            </a:r>
          </a:p>
          <a:p>
            <a:pPr algn="just">
              <a:lnSpc>
                <a:spcPts val="2880"/>
              </a:lnSpc>
              <a:spcBef>
                <a:spcPts val="600"/>
              </a:spcBef>
              <a:spcAft>
                <a:spcPts val="600"/>
              </a:spcAft>
            </a:pPr>
            <a:r>
              <a:rPr lang="en-US" sz="2400" spc="-90" dirty="0" err="1">
                <a:solidFill>
                  <a:srgbClr val="FF0000"/>
                </a:solidFill>
                <a:latin typeface="Times New Roman" panose="02020603050405020304" pitchFamily="18" charset="0"/>
                <a:cs typeface="Times New Roman" panose="02020603050405020304" pitchFamily="18" charset="0"/>
              </a:rPr>
              <a:t>Câu</a:t>
            </a:r>
            <a:r>
              <a:rPr lang="en-US" sz="2400" spc="-90" dirty="0">
                <a:solidFill>
                  <a:srgbClr val="FF0000"/>
                </a:solidFill>
                <a:latin typeface="Times New Roman" panose="02020603050405020304" pitchFamily="18" charset="0"/>
                <a:cs typeface="Times New Roman" panose="02020603050405020304" pitchFamily="18" charset="0"/>
              </a:rPr>
              <a:t> 1.</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Giá</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trị</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lịch</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sử</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cuộc</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chiến</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tranh</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bảo</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vệ</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biên</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giới</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Tây</a:t>
            </a:r>
            <a:r>
              <a:rPr lang="en-US" sz="2400" spc="-90" dirty="0">
                <a:latin typeface="Times New Roman" panose="02020603050405020304" pitchFamily="18" charset="0"/>
                <a:cs typeface="Times New Roman" panose="02020603050405020304" pitchFamily="18" charset="0"/>
              </a:rPr>
              <a:t> Nam </a:t>
            </a:r>
            <a:r>
              <a:rPr lang="en-US" sz="2400" spc="-90" dirty="0" err="1">
                <a:latin typeface="Times New Roman" panose="02020603050405020304" pitchFamily="18" charset="0"/>
                <a:cs typeface="Times New Roman" panose="02020603050405020304" pitchFamily="18" charset="0"/>
              </a:rPr>
              <a:t>của</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Tổ</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quốc</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giá</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trị</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lịch</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sử</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cuộc</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chiến</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đấu</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bảo</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vệ</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biên</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giới</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phía</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Bắc</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của</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Tổ</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quốc</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và</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giá</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trị</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lịch</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sử</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đấu</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tranh</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bảo</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vệ</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chủ</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quyền</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biển</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đảo</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Việt</a:t>
            </a:r>
            <a:r>
              <a:rPr lang="en-US" sz="2400" spc="-90" dirty="0">
                <a:latin typeface="Times New Roman" panose="02020603050405020304" pitchFamily="18" charset="0"/>
                <a:cs typeface="Times New Roman" panose="02020603050405020304" pitchFamily="18" charset="0"/>
              </a:rPr>
              <a:t> Nam </a:t>
            </a:r>
            <a:r>
              <a:rPr lang="en-US" sz="2400" spc="-90" dirty="0" err="1">
                <a:latin typeface="Times New Roman" panose="02020603050405020304" pitchFamily="18" charset="0"/>
                <a:cs typeface="Times New Roman" panose="02020603050405020304" pitchFamily="18" charset="0"/>
              </a:rPr>
              <a:t>sau</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năm</a:t>
            </a:r>
            <a:r>
              <a:rPr lang="en-US" sz="2400" spc="-90" dirty="0">
                <a:latin typeface="Times New Roman" panose="02020603050405020304" pitchFamily="18" charset="0"/>
                <a:cs typeface="Times New Roman" panose="02020603050405020304" pitchFamily="18" charset="0"/>
              </a:rPr>
              <a:t> 1975 </a:t>
            </a:r>
            <a:r>
              <a:rPr lang="en-US" sz="2400" spc="-90" dirty="0" err="1">
                <a:latin typeface="Times New Roman" panose="02020603050405020304" pitchFamily="18" charset="0"/>
                <a:cs typeface="Times New Roman" panose="02020603050405020304" pitchFamily="18" charset="0"/>
              </a:rPr>
              <a:t>có</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những</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điểm</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gì</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chung</a:t>
            </a:r>
            <a:r>
              <a:rPr lang="en-US" sz="2400" spc="-90" dirty="0">
                <a:latin typeface="Times New Roman" panose="02020603050405020304" pitchFamily="18" charset="0"/>
                <a:cs typeface="Times New Roman" panose="02020603050405020304" pitchFamily="18" charset="0"/>
              </a:rPr>
              <a:t>? </a:t>
            </a:r>
          </a:p>
          <a:p>
            <a:pPr algn="just">
              <a:lnSpc>
                <a:spcPts val="2880"/>
              </a:lnSpc>
              <a:spcBef>
                <a:spcPts val="600"/>
              </a:spcBef>
              <a:spcAft>
                <a:spcPts val="600"/>
              </a:spcAft>
            </a:pPr>
            <a:r>
              <a:rPr lang="en-US" sz="2400" dirty="0" err="1">
                <a:solidFill>
                  <a:srgbClr val="FF0000"/>
                </a:solidFill>
                <a:latin typeface="Times New Roman" panose="02020603050405020304" pitchFamily="18" charset="0"/>
                <a:cs typeface="Times New Roman" panose="02020603050405020304" pitchFamily="18" charset="0"/>
              </a:rPr>
              <a:t>Câu</a:t>
            </a:r>
            <a:r>
              <a:rPr lang="en-US" sz="2400" dirty="0">
                <a:solidFill>
                  <a:srgbClr val="FF0000"/>
                </a:solidFill>
                <a:latin typeface="Times New Roman" panose="02020603050405020304" pitchFamily="18" charset="0"/>
                <a:cs typeface="Times New Roman" panose="02020603050405020304" pitchFamily="18" charset="0"/>
              </a:rPr>
              <a:t> 2.</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xmlns="" id="{A02ECD3A-515E-46DF-A867-87A840523F0E}"/>
              </a:ext>
            </a:extLst>
          </p:cNvPr>
          <p:cNvSpPr txBox="1"/>
          <p:nvPr/>
        </p:nvSpPr>
        <p:spPr>
          <a:xfrm>
            <a:off x="1657689" y="3231127"/>
            <a:ext cx="10316138" cy="3221395"/>
          </a:xfrm>
          <a:prstGeom prst="rect">
            <a:avLst/>
          </a:prstGeom>
          <a:noFill/>
          <a:ln>
            <a:solidFill>
              <a:srgbClr val="00B050"/>
            </a:solidFill>
          </a:ln>
        </p:spPr>
        <p:txBody>
          <a:bodyPr wrap="square">
            <a:spAutoFit/>
          </a:bodyPr>
          <a:lstStyle/>
          <a:p>
            <a:pPr algn="ctr">
              <a:lnSpc>
                <a:spcPts val="2800"/>
              </a:lnSpc>
              <a:spcBef>
                <a:spcPts val="600"/>
              </a:spcBef>
              <a:spcAft>
                <a:spcPts val="600"/>
              </a:spcAft>
            </a:pPr>
            <a:r>
              <a:rPr lang="vi-VN" sz="2400" b="1" dirty="0">
                <a:solidFill>
                  <a:srgbClr val="FF0000"/>
                </a:solidFill>
                <a:latin typeface="Times New Roman" panose="02020603050405020304" pitchFamily="18" charset="0"/>
                <a:cs typeface="Times New Roman" panose="02020603050405020304" pitchFamily="18" charset="0"/>
              </a:rPr>
              <a:t>P</a:t>
            </a:r>
            <a:r>
              <a:rPr lang="en-US" sz="2400" b="1" dirty="0">
                <a:solidFill>
                  <a:srgbClr val="FF0000"/>
                </a:solidFill>
                <a:latin typeface="Times New Roman" panose="02020603050405020304" pitchFamily="18" charset="0"/>
                <a:cs typeface="Times New Roman" panose="02020603050405020304" pitchFamily="18" charset="0"/>
              </a:rPr>
              <a:t>HIẾU HỌC TẬP </a:t>
            </a:r>
            <a:r>
              <a:rPr lang="vi-VN" sz="2400" b="1" dirty="0">
                <a:solidFill>
                  <a:srgbClr val="FF0000"/>
                </a:solidFill>
                <a:latin typeface="Times New Roman" panose="02020603050405020304" pitchFamily="18" charset="0"/>
                <a:cs typeface="Times New Roman" panose="02020603050405020304" pitchFamily="18" charset="0"/>
              </a:rPr>
              <a:t>1.</a:t>
            </a:r>
            <a:r>
              <a:rPr lang="en-US" sz="2400" b="1" dirty="0">
                <a:solidFill>
                  <a:srgbClr val="FF0000"/>
                </a:solidFill>
                <a:latin typeface="Times New Roman" panose="02020603050405020304" pitchFamily="18" charset="0"/>
                <a:cs typeface="Times New Roman" panose="02020603050405020304" pitchFamily="18" charset="0"/>
              </a:rPr>
              <a:t>8</a:t>
            </a:r>
          </a:p>
          <a:p>
            <a:pPr marL="285750" indent="-285750">
              <a:lnSpc>
                <a:spcPts val="2800"/>
              </a:lnSpc>
              <a:spcBef>
                <a:spcPts val="600"/>
              </a:spcBef>
              <a:spcAft>
                <a:spcPts val="600"/>
              </a:spcAft>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Nhiệm vụ </a:t>
            </a:r>
            <a:r>
              <a:rPr lang="en-US" sz="2400" dirty="0">
                <a:solidFill>
                  <a:srgbClr val="00B050"/>
                </a:solidFill>
                <a:latin typeface="Times New Roman" panose="02020603050405020304" pitchFamily="18" charset="0"/>
                <a:cs typeface="Times New Roman" panose="02020603050405020304" pitchFamily="18" charset="0"/>
              </a:rPr>
              <a:t>(Chia </a:t>
            </a:r>
            <a:r>
              <a:rPr lang="en-US" sz="2400" dirty="0" err="1">
                <a:solidFill>
                  <a:srgbClr val="00B050"/>
                </a:solidFill>
                <a:latin typeface="Times New Roman" panose="02020603050405020304" pitchFamily="18" charset="0"/>
                <a:cs typeface="Times New Roman" panose="02020603050405020304" pitchFamily="18" charset="0"/>
              </a:rPr>
              <a:t>lớp</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thành</a:t>
            </a:r>
            <a:r>
              <a:rPr lang="en-US" sz="2400" dirty="0">
                <a:solidFill>
                  <a:srgbClr val="00B050"/>
                </a:solidFill>
                <a:latin typeface="Times New Roman" panose="02020603050405020304" pitchFamily="18" charset="0"/>
                <a:cs typeface="Times New Roman" panose="02020603050405020304" pitchFamily="18" charset="0"/>
              </a:rPr>
              <a:t> 2 </a:t>
            </a:r>
            <a:r>
              <a:rPr lang="en-US" sz="2400" dirty="0" err="1">
                <a:solidFill>
                  <a:srgbClr val="00B050"/>
                </a:solidFill>
                <a:latin typeface="Times New Roman" panose="02020603050405020304" pitchFamily="18" charset="0"/>
                <a:cs typeface="Times New Roman" panose="02020603050405020304" pitchFamily="18" charset="0"/>
              </a:rPr>
              <a:t>dãy</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dãy</a:t>
            </a:r>
            <a:r>
              <a:rPr lang="en-US" sz="2400" dirty="0">
                <a:solidFill>
                  <a:srgbClr val="00B050"/>
                </a:solidFill>
                <a:latin typeface="Times New Roman" panose="02020603050405020304" pitchFamily="18" charset="0"/>
                <a:cs typeface="Times New Roman" panose="02020603050405020304" pitchFamily="18" charset="0"/>
              </a:rPr>
              <a:t> 1, </a:t>
            </a:r>
            <a:r>
              <a:rPr lang="en-US" sz="2400" dirty="0" err="1">
                <a:solidFill>
                  <a:srgbClr val="00B050"/>
                </a:solidFill>
                <a:latin typeface="Times New Roman" panose="02020603050405020304" pitchFamily="18" charset="0"/>
                <a:cs typeface="Times New Roman" panose="02020603050405020304" pitchFamily="18" charset="0"/>
              </a:rPr>
              <a:t>dãy</a:t>
            </a:r>
            <a:r>
              <a:rPr lang="en-US" sz="2400" dirty="0">
                <a:solidFill>
                  <a:srgbClr val="00B050"/>
                </a:solidFill>
                <a:latin typeface="Times New Roman" panose="02020603050405020304" pitchFamily="18" charset="0"/>
                <a:cs typeface="Times New Roman" panose="02020603050405020304" pitchFamily="18" charset="0"/>
              </a:rPr>
              <a:t> 2; HS </a:t>
            </a:r>
            <a:r>
              <a:rPr lang="en-US" sz="2400" dirty="0" err="1">
                <a:solidFill>
                  <a:srgbClr val="00B050"/>
                </a:solidFill>
                <a:latin typeface="Times New Roman" panose="02020603050405020304" pitchFamily="18" charset="0"/>
                <a:cs typeface="Times New Roman" panose="02020603050405020304" pitchFamily="18" charset="0"/>
              </a:rPr>
              <a:t>mỗi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dãy</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làm</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việc</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theo</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cặp</a:t>
            </a:r>
            <a:r>
              <a:rPr lang="en-US" sz="2400" dirty="0">
                <a:solidFill>
                  <a:srgbClr val="00B050"/>
                </a:solidFill>
                <a:latin typeface="Times New Roman" panose="02020603050405020304" pitchFamily="18" charset="0"/>
                <a:cs typeface="Times New Roman" panose="02020603050405020304" pitchFamily="18" charset="0"/>
              </a:rPr>
              <a:t>):</a:t>
            </a:r>
          </a:p>
          <a:p>
            <a:pPr algn="just">
              <a:lnSpc>
                <a:spcPts val="2800"/>
              </a:lnSpc>
              <a:spcBef>
                <a:spcPts val="600"/>
              </a:spcBef>
              <a:spcAft>
                <a:spcPts val="600"/>
              </a:spcAft>
            </a:pPr>
            <a:r>
              <a:rPr lang="en-US" sz="2400" dirty="0">
                <a:solidFill>
                  <a:srgbClr val="FF0000"/>
                </a:solidFill>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Dãy</a:t>
            </a:r>
            <a:r>
              <a:rPr lang="en-US" sz="2400" dirty="0">
                <a:solidFill>
                  <a:srgbClr val="FF0000"/>
                </a:solidFill>
                <a:latin typeface="Times New Roman" panose="02020603050405020304" pitchFamily="18" charset="0"/>
                <a:cs typeface="Times New Roman" panose="02020603050405020304" pitchFamily="18" charset="0"/>
              </a:rPr>
              <a:t> 1:</a:t>
            </a:r>
            <a:r>
              <a:rPr lang="en-US" sz="2400" dirty="0">
                <a:latin typeface="+mj-lt"/>
              </a:rPr>
              <a:t> </a:t>
            </a:r>
            <a:r>
              <a:rPr lang="vi-VN" sz="2400" dirty="0">
                <a:latin typeface="+mj-lt"/>
              </a:rPr>
              <a:t>Đọc thông tin </a:t>
            </a:r>
            <a:r>
              <a:rPr lang="en-US" sz="2400" dirty="0" err="1">
                <a:latin typeface="Times New Roman" panose="02020603050405020304" pitchFamily="18" charset="0"/>
                <a:cs typeface="Times New Roman" panose="02020603050405020304" pitchFamily="18" charset="0"/>
              </a:rPr>
              <a:t>các</a:t>
            </a:r>
            <a:r>
              <a:rPr lang="en-US" sz="2400" dirty="0">
                <a:latin typeface="+mj-lt"/>
              </a:rPr>
              <a:t> </a:t>
            </a:r>
            <a:r>
              <a:rPr lang="vi-VN" sz="2400" dirty="0">
                <a:latin typeface="+mj-lt"/>
              </a:rPr>
              <a:t>mục </a:t>
            </a:r>
            <a:r>
              <a:rPr lang="vi-VN" sz="2400" dirty="0">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/2, II/2, III/2 </a:t>
            </a:r>
            <a:r>
              <a:rPr lang="vi-VN" sz="2400" dirty="0">
                <a:latin typeface="Times New Roman" panose="02020603050405020304" pitchFamily="18" charset="0"/>
                <a:cs typeface="Times New Roman" panose="02020603050405020304" pitchFamily="18" charset="0"/>
              </a:rPr>
              <a:t>SGK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giấy</a:t>
            </a:r>
            <a:r>
              <a:rPr lang="en-US" sz="2400" dirty="0">
                <a:latin typeface="Times New Roman" panose="02020603050405020304" pitchFamily="18" charset="0"/>
                <a:cs typeface="Times New Roman" panose="02020603050405020304" pitchFamily="18" charset="0"/>
              </a:rPr>
              <a:t> A4) LĐTD</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Những</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điểm</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chung</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về</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giá</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trị</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lịch</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sử</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I/2, II/2, III/2 SGK).</a:t>
            </a:r>
          </a:p>
          <a:p>
            <a:pPr algn="just">
              <a:lnSpc>
                <a:spcPts val="2800"/>
              </a:lnSpc>
              <a:spcBef>
                <a:spcPts val="600"/>
              </a:spcBef>
              <a:spcAft>
                <a:spcPts val="600"/>
              </a:spcAft>
            </a:pPr>
            <a:r>
              <a:rPr lang="en-US" sz="2400" dirty="0">
                <a:solidFill>
                  <a:srgbClr val="FF0000"/>
                </a:solidFill>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Dãy</a:t>
            </a:r>
            <a:r>
              <a:rPr lang="en-US" sz="2400" dirty="0">
                <a:solidFill>
                  <a:srgbClr val="FF0000"/>
                </a:solidFill>
                <a:latin typeface="Times New Roman" panose="02020603050405020304" pitchFamily="18" charset="0"/>
                <a:cs typeface="Times New Roman" panose="02020603050405020304" pitchFamily="18" charset="0"/>
              </a:rPr>
              <a:t> 2:</a:t>
            </a:r>
            <a:r>
              <a:rPr lang="en-US" sz="2400" dirty="0"/>
              <a:t> </a:t>
            </a:r>
            <a:r>
              <a:rPr lang="vi-VN" sz="2400" dirty="0">
                <a:latin typeface="Times New Roman" panose="02020603050405020304" pitchFamily="18" charset="0"/>
                <a:cs typeface="Times New Roman" panose="02020603050405020304" pitchFamily="18" charset="0"/>
              </a:rPr>
              <a:t>Đọc thông tin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mục I</a:t>
            </a:r>
            <a:r>
              <a:rPr lang="en-US" sz="2400" dirty="0">
                <a:latin typeface="Times New Roman" panose="02020603050405020304" pitchFamily="18" charset="0"/>
                <a:cs typeface="Times New Roman" panose="02020603050405020304" pitchFamily="18" charset="0"/>
              </a:rPr>
              <a:t>/3, II/3 </a:t>
            </a:r>
            <a:r>
              <a:rPr lang="vi-VN" sz="2400" dirty="0">
                <a:latin typeface="Times New Roman" panose="02020603050405020304" pitchFamily="18" charset="0"/>
                <a:cs typeface="Times New Roman" panose="02020603050405020304" pitchFamily="18" charset="0"/>
              </a:rPr>
              <a:t>SGK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giấy</a:t>
            </a:r>
            <a:r>
              <a:rPr lang="en-US" sz="2400" dirty="0">
                <a:latin typeface="Times New Roman" panose="02020603050405020304" pitchFamily="18" charset="0"/>
                <a:cs typeface="Times New Roman" panose="02020603050405020304" pitchFamily="18" charset="0"/>
              </a:rPr>
              <a:t> A4) LĐTD</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Những</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điểm</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chung</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về</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nghệ</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thuật</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quân</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sự</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I/3, II/3 SGK).</a:t>
            </a:r>
          </a:p>
          <a:p>
            <a:pPr marL="342900" indent="-342900" algn="just">
              <a:lnSpc>
                <a:spcPts val="2800"/>
              </a:lnSpc>
              <a:spcBef>
                <a:spcPts val="600"/>
              </a:spcBef>
              <a:spcAft>
                <a:spcPts val="600"/>
              </a:spcAft>
              <a:buFont typeface="Wingdings" panose="05000000000000000000" pitchFamily="2" charset="2"/>
              <a:buChar char="v"/>
            </a:pPr>
            <a:r>
              <a:rPr lang="vi-VN" sz="2400" dirty="0">
                <a:latin typeface="Times New Roman" panose="02020603050405020304" pitchFamily="18" charset="0"/>
                <a:cs typeface="Times New Roman" panose="02020603050405020304" pitchFamily="18" charset="0"/>
              </a:rPr>
              <a:t>Thời gian thực hiện: </a:t>
            </a:r>
            <a:r>
              <a:rPr lang="vi-VN" sz="2400" dirty="0">
                <a:solidFill>
                  <a:srgbClr val="00A23A"/>
                </a:solidFill>
                <a:latin typeface="Times New Roman" panose="02020603050405020304" pitchFamily="18" charset="0"/>
                <a:cs typeface="Times New Roman" panose="02020603050405020304" pitchFamily="18" charset="0"/>
              </a:rPr>
              <a:t>05</a:t>
            </a:r>
            <a:r>
              <a:rPr lang="vi-VN" sz="2400" dirty="0">
                <a:latin typeface="Times New Roman" panose="02020603050405020304" pitchFamily="18" charset="0"/>
                <a:cs typeface="Times New Roman" panose="02020603050405020304" pitchFamily="18" charset="0"/>
              </a:rPr>
              <a:t> phút.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391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1000"/>
                                        <p:tgtEl>
                                          <p:spTgt spid="7">
                                            <p:txEl>
                                              <p:pRg st="1" end="1"/>
                                            </p:txEl>
                                          </p:spTgt>
                                        </p:tgtEl>
                                      </p:cBhvr>
                                    </p:animEffect>
                                    <p:anim calcmode="lin" valueType="num">
                                      <p:cBhvr>
                                        <p:cTn id="2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fade">
                                      <p:cBhvr>
                                        <p:cTn id="26" dur="1000"/>
                                        <p:tgtEl>
                                          <p:spTgt spid="7">
                                            <p:txEl>
                                              <p:pRg st="2" end="2"/>
                                            </p:txEl>
                                          </p:spTgt>
                                        </p:tgtEl>
                                      </p:cBhvr>
                                    </p:animEffect>
                                    <p:anim calcmode="lin" valueType="num">
                                      <p:cBhvr>
                                        <p:cTn id="27"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19951</TotalTime>
  <Words>12955</Words>
  <Application>Microsoft Office PowerPoint</Application>
  <PresentationFormat>Widescreen</PresentationFormat>
  <Paragraphs>1848</Paragraphs>
  <Slides>126</Slides>
  <Notes>62</Notes>
  <HiddenSlides>0</HiddenSlides>
  <MMClips>64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126</vt:i4>
      </vt:variant>
    </vt:vector>
  </HeadingPairs>
  <TitlesOfParts>
    <vt:vector size="138" baseType="lpstr">
      <vt:lpstr>Arial</vt:lpstr>
      <vt:lpstr>Calibri</vt:lpstr>
      <vt:lpstr>Calibri Light</vt:lpstr>
      <vt:lpstr>Constantia</vt:lpstr>
      <vt:lpstr>Noto Serif</vt:lpstr>
      <vt:lpstr>Times</vt:lpstr>
      <vt:lpstr>Times New Roman</vt:lpstr>
      <vt:lpstr>TimesNewRomanPS-BoldMT</vt:lpstr>
      <vt:lpstr>TimesNewRomanPSMT</vt:lpstr>
      <vt:lpstr>UTM Avo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nạn nhân của Khmer đỏ</vt:lpstr>
      <vt:lpstr>PowerPoint Presentation</vt:lpstr>
      <vt:lpstr>PowerPoint Presentation</vt:lpstr>
      <vt:lpstr>PowerPoint Presentation</vt:lpstr>
      <vt:lpstr>PowerPoint Presentation</vt:lpstr>
      <vt:lpstr>PowerPoint Presentation</vt:lpstr>
      <vt:lpstr>Video khu Di tích Nhà mồ Ba Chúc (An Giang) lưu giữ 1159 bộ hài cốt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Trịnh Sỹ Tới</dc:creator>
  <cp:lastModifiedBy>Admin</cp:lastModifiedBy>
  <cp:revision>316</cp:revision>
  <dcterms:created xsi:type="dcterms:W3CDTF">2023-09-25T01:06:46Z</dcterms:created>
  <dcterms:modified xsi:type="dcterms:W3CDTF">2025-05-14T23:26:08Z</dcterms:modified>
</cp:coreProperties>
</file>