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831" r:id="rId3"/>
    <p:sldMasterId id="2147483844" r:id="rId4"/>
    <p:sldMasterId id="2147483857" r:id="rId5"/>
  </p:sldMasterIdLst>
  <p:notesMasterIdLst>
    <p:notesMasterId r:id="rId41"/>
  </p:notesMasterIdLst>
  <p:sldIdLst>
    <p:sldId id="2007577285" r:id="rId6"/>
    <p:sldId id="2007577337" r:id="rId7"/>
    <p:sldId id="2007577338" r:id="rId8"/>
    <p:sldId id="2007577340" r:id="rId9"/>
    <p:sldId id="2007577289" r:id="rId10"/>
    <p:sldId id="2007577304" r:id="rId11"/>
    <p:sldId id="2007577322" r:id="rId12"/>
    <p:sldId id="2007577311" r:id="rId13"/>
    <p:sldId id="2007577306" r:id="rId14"/>
    <p:sldId id="2007577323" r:id="rId15"/>
    <p:sldId id="2007577316" r:id="rId16"/>
    <p:sldId id="2007577312" r:id="rId17"/>
    <p:sldId id="2007577315" r:id="rId18"/>
    <p:sldId id="2007577303" r:id="rId19"/>
    <p:sldId id="2007577265" r:id="rId20"/>
    <p:sldId id="2007577318" r:id="rId21"/>
    <p:sldId id="2007577342" r:id="rId22"/>
    <p:sldId id="2007577319" r:id="rId23"/>
    <p:sldId id="2007577344" r:id="rId24"/>
    <p:sldId id="2007577317" r:id="rId25"/>
    <p:sldId id="2007577320" r:id="rId26"/>
    <p:sldId id="2007577321" r:id="rId27"/>
    <p:sldId id="2007577345" r:id="rId28"/>
    <p:sldId id="318" r:id="rId29"/>
    <p:sldId id="2007577327" r:id="rId30"/>
    <p:sldId id="2007577328" r:id="rId31"/>
    <p:sldId id="2007577332" r:id="rId32"/>
    <p:sldId id="2007577335" r:id="rId33"/>
    <p:sldId id="2007577333" r:id="rId34"/>
    <p:sldId id="2007577334" r:id="rId35"/>
    <p:sldId id="2007577326" r:id="rId36"/>
    <p:sldId id="11088804" r:id="rId37"/>
    <p:sldId id="2007577256" r:id="rId38"/>
    <p:sldId id="2007577329" r:id="rId39"/>
    <p:sldId id="20075773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2AF"/>
    <a:srgbClr val="937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3" autoAdjust="0"/>
    <p:restoredTop sz="94660"/>
  </p:normalViewPr>
  <p:slideViewPr>
    <p:cSldViewPr snapToGrid="0" showGuides="1">
      <p:cViewPr varScale="1">
        <p:scale>
          <a:sx n="124" d="100"/>
          <a:sy n="124" d="100"/>
        </p:scale>
        <p:origin x="87" y="51"/>
      </p:cViewPr>
      <p:guideLst>
        <p:guide orient="horz" pos="2160"/>
        <p:guide pos="3888"/>
      </p:guideLst>
    </p:cSldViewPr>
  </p:slideViewPr>
  <p:notesTextViewPr>
    <p:cViewPr>
      <p:scale>
        <a:sx n="1" d="1"/>
        <a:sy n="1" d="1"/>
      </p:scale>
      <p:origin x="0" y="0"/>
    </p:cViewPr>
  </p:notesTextViewPr>
  <p:sorterViewPr>
    <p:cViewPr>
      <p:scale>
        <a:sx n="75" d="100"/>
        <a:sy n="75" d="100"/>
      </p:scale>
      <p:origin x="0" y="-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AE7E9-E687-42F4-9DDB-D2C1791A7D25}"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4559B-4F39-4596-A78F-CF8D13C18C10}" type="slidenum">
              <a:rPr lang="en-US" smtClean="0"/>
              <a:t>‹#›</a:t>
            </a:fld>
            <a:endParaRPr lang="en-US"/>
          </a:p>
        </p:txBody>
      </p:sp>
    </p:spTree>
    <p:extLst>
      <p:ext uri="{BB962C8B-B14F-4D97-AF65-F5344CB8AC3E}">
        <p14:creationId xmlns:p14="http://schemas.microsoft.com/office/powerpoint/2010/main" val="252416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13</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14</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20</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23</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27</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28</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29</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30</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35</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3</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5</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6</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7</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8</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9</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10</a:t>
            </a:fld>
            <a:endParaRPr lang="en-US" altLang="en-US"/>
          </a:p>
        </p:txBody>
      </p:sp>
    </p:spTree>
    <p:extLst>
      <p:ext uri="{BB962C8B-B14F-4D97-AF65-F5344CB8AC3E}">
        <p14:creationId xmlns:p14="http://schemas.microsoft.com/office/powerpoint/2010/main" val="2283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CCD299-022E-46CE-A425-D05EF14E9E9C}" type="slidenum">
              <a:rPr lang="en-US" altLang="en-US" smtClean="0"/>
              <a:pPr/>
              <a:t>12</a:t>
            </a:fld>
            <a:endParaRPr lang="en-US" altLang="en-US"/>
          </a:p>
        </p:txBody>
      </p:sp>
    </p:spTree>
    <p:extLst>
      <p:ext uri="{BB962C8B-B14F-4D97-AF65-F5344CB8AC3E}">
        <p14:creationId xmlns:p14="http://schemas.microsoft.com/office/powerpoint/2010/main" val="2283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40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8510974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295022" y="279401"/>
            <a:ext cx="1612942"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Brief Intro</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6088168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文本框 6"/>
          <p:cNvSpPr txBox="1"/>
          <p:nvPr userDrawn="1"/>
        </p:nvSpPr>
        <p:spPr>
          <a:xfrm>
            <a:off x="295022" y="279401"/>
            <a:ext cx="1984839"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Key Projects</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28777772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文本框 6"/>
          <p:cNvSpPr txBox="1"/>
          <p:nvPr userDrawn="1"/>
        </p:nvSpPr>
        <p:spPr>
          <a:xfrm>
            <a:off x="295021" y="279401"/>
            <a:ext cx="1802096"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Completion</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9724216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文本框 6"/>
          <p:cNvSpPr txBox="1"/>
          <p:nvPr userDrawn="1"/>
        </p:nvSpPr>
        <p:spPr>
          <a:xfrm>
            <a:off x="295022" y="279401"/>
            <a:ext cx="1765227"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Drawbacks</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7966712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文本框 6"/>
          <p:cNvSpPr txBox="1"/>
          <p:nvPr userDrawn="1"/>
        </p:nvSpPr>
        <p:spPr>
          <a:xfrm>
            <a:off x="295022" y="279401"/>
            <a:ext cx="1845377"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Future Plan</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482408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40091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2899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79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1B98-75FA-48C9-AE3F-5228987EB2B1}"/>
              </a:ext>
            </a:extLst>
          </p:cNvPr>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46014FAE-F4E9-447A-837B-8300ADD66C9D}"/>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2458C-FD98-4625-B164-AEF9F1A0DC6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1DC1262-0E6B-4B72-8379-3A98103F94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4F75EB-882C-4D1F-A98E-ABC2258136DA}"/>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68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内页">
    <p:bg>
      <p:bgPr>
        <a:pattFill prst="pct40">
          <a:fgClr>
            <a:srgbClr val="F2EDD6"/>
          </a:fgClr>
          <a:bgClr>
            <a:schemeClr val="bg1"/>
          </a:bgClr>
        </a:pattFill>
        <a:effectLst/>
      </p:bgPr>
    </p:bg>
    <p:spTree>
      <p:nvGrpSpPr>
        <p:cNvPr id="1" name=""/>
        <p:cNvGrpSpPr/>
        <p:nvPr/>
      </p:nvGrpSpPr>
      <p:grpSpPr>
        <a:xfrm>
          <a:off x="0" y="0"/>
          <a:ext cx="0" cy="0"/>
          <a:chOff x="0" y="0"/>
          <a:chExt cx="0" cy="0"/>
        </a:xfrm>
      </p:grpSpPr>
      <p:sp>
        <p:nvSpPr>
          <p:cNvPr id="2" name="任意多边形 1"/>
          <p:cNvSpPr/>
          <p:nvPr userDrawn="1"/>
        </p:nvSpPr>
        <p:spPr>
          <a:xfrm>
            <a:off x="3916530" y="174168"/>
            <a:ext cx="8277058" cy="510988"/>
          </a:xfrm>
          <a:custGeom>
            <a:avLst/>
            <a:gdLst>
              <a:gd name="connsiteX0" fmla="*/ 85166 w 9116251"/>
              <a:gd name="connsiteY0" fmla="*/ 0 h 510988"/>
              <a:gd name="connsiteX1" fmla="*/ 9116251 w 9116251"/>
              <a:gd name="connsiteY1" fmla="*/ 0 h 510988"/>
              <a:gd name="connsiteX2" fmla="*/ 9116251 w 9116251"/>
              <a:gd name="connsiteY2" fmla="*/ 510988 h 510988"/>
              <a:gd name="connsiteX3" fmla="*/ 85166 w 9116251"/>
              <a:gd name="connsiteY3" fmla="*/ 510988 h 510988"/>
              <a:gd name="connsiteX4" fmla="*/ 0 w 9116251"/>
              <a:gd name="connsiteY4" fmla="*/ 425822 h 510988"/>
              <a:gd name="connsiteX5" fmla="*/ 0 w 9116251"/>
              <a:gd name="connsiteY5" fmla="*/ 85166 h 510988"/>
              <a:gd name="connsiteX6" fmla="*/ 85166 w 9116251"/>
              <a:gd name="connsiteY6" fmla="*/ 0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ndParaRPr>
          </a:p>
        </p:txBody>
      </p:sp>
      <p:sp>
        <p:nvSpPr>
          <p:cNvPr id="3" name="圆角矩形 2"/>
          <p:cNvSpPr/>
          <p:nvPr userDrawn="1"/>
        </p:nvSpPr>
        <p:spPr>
          <a:xfrm>
            <a:off x="635965" y="174168"/>
            <a:ext cx="3204417" cy="510988"/>
          </a:xfrm>
          <a:prstGeom prst="roundRect">
            <a:avLst/>
          </a:prstGeom>
          <a:solidFill>
            <a:srgbClr val="EC7070"/>
          </a:soli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微软雅黑"/>
            </a:endParaRPr>
          </a:p>
        </p:txBody>
      </p:sp>
      <p:sp>
        <p:nvSpPr>
          <p:cNvPr id="4" name="圆角矩形 3"/>
          <p:cNvSpPr/>
          <p:nvPr userDrawn="1"/>
        </p:nvSpPr>
        <p:spPr>
          <a:xfrm>
            <a:off x="709963" y="217254"/>
            <a:ext cx="3057310" cy="413489"/>
          </a:xfrm>
          <a:prstGeom prst="roundRect">
            <a:avLst/>
          </a:prstGeom>
          <a:noFill/>
          <a:ln w="12700" cap="flat" cmpd="sng" algn="ctr">
            <a:solidFill>
              <a:sysClr val="window" lastClr="FFFFFF"/>
            </a:solidFill>
            <a:prstDash val="dash"/>
            <a:miter lim="800000"/>
          </a:ln>
          <a:effectLst/>
        </p:spPr>
        <p:txBody>
          <a:bodyPr rtlCol="0" anchor="ctr"/>
          <a:lstStyle/>
          <a:p>
            <a:pPr algn="ctr" defTabSz="914400">
              <a:defRPr/>
            </a:pPr>
            <a:endParaRPr lang="zh-CN" altLang="en-US" sz="1800" kern="0">
              <a:solidFill>
                <a:sysClr val="window" lastClr="FFFFFF"/>
              </a:solidFill>
              <a:latin typeface="微软雅黑"/>
            </a:endParaRPr>
          </a:p>
        </p:txBody>
      </p:sp>
      <p:cxnSp>
        <p:nvCxnSpPr>
          <p:cNvPr id="5" name="直接连接符 4"/>
          <p:cNvCxnSpPr/>
          <p:nvPr userDrawn="1"/>
        </p:nvCxnSpPr>
        <p:spPr>
          <a:xfrm>
            <a:off x="3984778" y="174171"/>
            <a:ext cx="0" cy="524435"/>
          </a:xfrm>
          <a:prstGeom prst="line">
            <a:avLst/>
          </a:prstGeom>
          <a:noFill/>
          <a:ln w="38100" cap="flat" cmpd="sng" algn="ctr">
            <a:solidFill>
              <a:sysClr val="window" lastClr="FFFFFF"/>
            </a:solidFill>
            <a:prstDash val="solid"/>
            <a:miter lim="800000"/>
          </a:ln>
          <a:effectLst/>
        </p:spPr>
      </p:cxnSp>
      <p:sp>
        <p:nvSpPr>
          <p:cNvPr id="6" name="任意多边形 5"/>
          <p:cNvSpPr/>
          <p:nvPr userDrawn="1"/>
        </p:nvSpPr>
        <p:spPr>
          <a:xfrm>
            <a:off x="-2260" y="174168"/>
            <a:ext cx="558779" cy="510988"/>
          </a:xfrm>
          <a:custGeom>
            <a:avLst/>
            <a:gdLst>
              <a:gd name="connsiteX0" fmla="*/ 0 w 558706"/>
              <a:gd name="connsiteY0" fmla="*/ 0 h 510988"/>
              <a:gd name="connsiteX1" fmla="*/ 473540 w 558706"/>
              <a:gd name="connsiteY1" fmla="*/ 0 h 510988"/>
              <a:gd name="connsiteX2" fmla="*/ 558706 w 558706"/>
              <a:gd name="connsiteY2" fmla="*/ 85166 h 510988"/>
              <a:gd name="connsiteX3" fmla="*/ 558706 w 558706"/>
              <a:gd name="connsiteY3" fmla="*/ 425822 h 510988"/>
              <a:gd name="connsiteX4" fmla="*/ 473540 w 558706"/>
              <a:gd name="connsiteY4" fmla="*/ 510988 h 510988"/>
              <a:gd name="connsiteX5" fmla="*/ 0 w 558706"/>
              <a:gd name="connsiteY5" fmla="*/ 510988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ndParaRPr>
          </a:p>
        </p:txBody>
      </p:sp>
      <p:cxnSp>
        <p:nvCxnSpPr>
          <p:cNvPr id="7" name="直接连接符 6"/>
          <p:cNvCxnSpPr/>
          <p:nvPr userDrawn="1"/>
        </p:nvCxnSpPr>
        <p:spPr>
          <a:xfrm>
            <a:off x="471822" y="160724"/>
            <a:ext cx="0" cy="524435"/>
          </a:xfrm>
          <a:prstGeom prst="line">
            <a:avLst/>
          </a:prstGeom>
          <a:noFill/>
          <a:ln w="38100" cap="flat" cmpd="sng" algn="ctr">
            <a:solidFill>
              <a:sysClr val="window" lastClr="FFFFFF"/>
            </a:solidFill>
            <a:prstDash val="solid"/>
            <a:miter lim="800000"/>
          </a:ln>
          <a:effectLst/>
        </p:spPr>
      </p:cxnSp>
      <p:cxnSp>
        <p:nvCxnSpPr>
          <p:cNvPr id="8" name="直接连接符 7"/>
          <p:cNvCxnSpPr/>
          <p:nvPr userDrawn="1"/>
        </p:nvCxnSpPr>
        <p:spPr>
          <a:xfrm flipH="1">
            <a:off x="2" y="6843933"/>
            <a:ext cx="12193586" cy="0"/>
          </a:xfrm>
          <a:prstGeom prst="line">
            <a:avLst/>
          </a:prstGeom>
          <a:noFill/>
          <a:ln w="38100" cap="flat" cmpd="sng" algn="ctr">
            <a:solidFill>
              <a:srgbClr val="7FDADB"/>
            </a:solidFill>
            <a:prstDash val="solid"/>
            <a:miter lim="800000"/>
          </a:ln>
          <a:effectLst/>
        </p:spPr>
      </p:cxnSp>
    </p:spTree>
    <p:extLst>
      <p:ext uri="{BB962C8B-B14F-4D97-AF65-F5344CB8AC3E}">
        <p14:creationId xmlns:p14="http://schemas.microsoft.com/office/powerpoint/2010/main" val="426606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C273-5FC5-46CB-8412-123FA9E4C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88F8D-C4EE-4283-B81E-B04D70664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F7929-6EF5-4105-9D63-7F50103DCD85}"/>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5DF884-2409-48AB-A4AF-E8AF4DCFAB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B2A0E6-7BB8-4EEF-8364-E5BCC3276A75}"/>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60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1D5A-C4ED-4D96-B4B6-C79597A03C5F}"/>
              </a:ext>
            </a:extLst>
          </p:cNvPr>
          <p:cNvSpPr>
            <a:spLocks noGrp="1"/>
          </p:cNvSpPr>
          <p:nvPr>
            <p:ph type="title"/>
          </p:nvPr>
        </p:nvSpPr>
        <p:spPr>
          <a:xfrm>
            <a:off x="831851" y="1709740"/>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47C61160-5F29-47DB-B594-3D6D2FC2CC9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7DCB7C-23F2-4001-8756-653B93255C41}"/>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E63A57-E0F6-4378-8FB8-ABEBE8B79F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A8318C-9D13-43FE-A168-545885840A0F}"/>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9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E2A6-4FF6-43C7-B8B4-1B9C03004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5FECC-79C0-4280-BEEF-38A4DBB42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61411D-6D7A-4F68-BD62-D8DB6CB253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75B5C5-8728-4FC6-865A-CA9BC6C7620E}"/>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89C9BA5-4E72-4AB7-B330-AFD66463DF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366DA1-1FEC-4622-9504-249E45F523BB}"/>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796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5B8D-C51E-421A-90B2-89AC1C015A71}"/>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D17A77-5318-454F-93BB-1C8C2808FCF4}"/>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94F72-46ED-4C80-BCF9-EAB40088018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C5124-E01F-4B07-9F05-4DCF9098C62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A483E-9C69-45BC-8343-598F389CC43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8823F-8BDA-4D2D-9FA6-C7649B5AD29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D8F09EC-DABC-4B39-948F-572D50D8173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A164716-EA3C-44ED-9268-B183420F8A50}"/>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773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7141-21E6-4EAF-8BE0-AFD2D9A51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B3503-FE7C-4258-B937-C128B24A411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4650D36-4550-4311-86B1-DEE851A112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3171796-4C40-47DF-B129-A75C127E0819}"/>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48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35000-601B-43A4-8AB9-74E6A6A9549A}"/>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691DBC4-2797-4ED6-AED0-B04EEC23668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C046175-B814-49ED-A105-3A2DC48083D8}"/>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3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038-44D8-482F-BCE4-60A2D039839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96C16-0202-4542-B0AF-27D7754A52B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68D7A-FF3D-410D-A49F-423C50515A69}"/>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44B42-2F3A-4B01-88DE-AFDC7FB075BD}"/>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BFD4EF-8217-47CB-8D93-B77E8D3E50C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1C74D4-58FA-49A5-A3F7-1BFF4FAF6E67}"/>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8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34F2-A49F-4064-BA0C-9A23DEFF075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8ABB0A-6C26-4C1D-A764-9843EC094CCC}"/>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a:extLst>
              <a:ext uri="{FF2B5EF4-FFF2-40B4-BE49-F238E27FC236}">
                <a16:creationId xmlns:a16="http://schemas.microsoft.com/office/drawing/2014/main" id="{09D7504C-099D-4975-8735-39435564983C}"/>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91CB2-C958-43D8-808B-C1974CCEAD72}"/>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791E622-2912-44AD-B821-8B6B7E87F2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6A0E58-9B06-4FE8-97EA-B89870EA1AB9}"/>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6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6903-C59F-4880-93F7-6B4D204DC5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412988-6D00-458A-9BE2-628BA4BAD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E4A55-FED7-4FFD-978E-85F278C659E6}"/>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1D08F5-8BB1-4F4D-8E91-F04A42E320B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AFCD1D-5468-4E56-AC28-91ABDFCF5F57}"/>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0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626A5-8713-483F-9D1B-9C5761E661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096FC-B95B-4D88-B31E-B466FA3A42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46371-C551-4549-8EA1-4048F13EEDAD}"/>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9D2EEB-703E-4941-9C26-9FD0208ED3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E56A9C-EF9C-4F3E-A82A-E6CC6A81F1E6}"/>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60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内页">
    <p:bg>
      <p:bgPr>
        <a:solidFill>
          <a:schemeClr val="bg1"/>
        </a:solidFill>
        <a:effectLst/>
      </p:bgPr>
    </p:bg>
    <p:spTree>
      <p:nvGrpSpPr>
        <p:cNvPr id="1" name=""/>
        <p:cNvGrpSpPr/>
        <p:nvPr/>
      </p:nvGrpSpPr>
      <p:grpSpPr>
        <a:xfrm>
          <a:off x="0" y="0"/>
          <a:ext cx="0" cy="0"/>
          <a:chOff x="0" y="0"/>
          <a:chExt cx="0" cy="0"/>
        </a:xfrm>
      </p:grpSpPr>
      <p:sp>
        <p:nvSpPr>
          <p:cNvPr id="2" name="任意多边形 1"/>
          <p:cNvSpPr/>
          <p:nvPr userDrawn="1"/>
        </p:nvSpPr>
        <p:spPr>
          <a:xfrm>
            <a:off x="3916530" y="174168"/>
            <a:ext cx="8277058" cy="510988"/>
          </a:xfrm>
          <a:custGeom>
            <a:avLst/>
            <a:gdLst>
              <a:gd name="connsiteX0" fmla="*/ 85166 w 9116251"/>
              <a:gd name="connsiteY0" fmla="*/ 0 h 510988"/>
              <a:gd name="connsiteX1" fmla="*/ 9116251 w 9116251"/>
              <a:gd name="connsiteY1" fmla="*/ 0 h 510988"/>
              <a:gd name="connsiteX2" fmla="*/ 9116251 w 9116251"/>
              <a:gd name="connsiteY2" fmla="*/ 510988 h 510988"/>
              <a:gd name="connsiteX3" fmla="*/ 85166 w 9116251"/>
              <a:gd name="connsiteY3" fmla="*/ 510988 h 510988"/>
              <a:gd name="connsiteX4" fmla="*/ 0 w 9116251"/>
              <a:gd name="connsiteY4" fmla="*/ 425822 h 510988"/>
              <a:gd name="connsiteX5" fmla="*/ 0 w 9116251"/>
              <a:gd name="connsiteY5" fmla="*/ 85166 h 510988"/>
              <a:gd name="connsiteX6" fmla="*/ 85166 w 9116251"/>
              <a:gd name="connsiteY6" fmla="*/ 0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ndParaRPr>
          </a:p>
        </p:txBody>
      </p:sp>
      <p:sp>
        <p:nvSpPr>
          <p:cNvPr id="3" name="圆角矩形 2"/>
          <p:cNvSpPr/>
          <p:nvPr userDrawn="1"/>
        </p:nvSpPr>
        <p:spPr>
          <a:xfrm>
            <a:off x="635965" y="174168"/>
            <a:ext cx="3204417" cy="510988"/>
          </a:xfrm>
          <a:prstGeom prst="roundRect">
            <a:avLst/>
          </a:prstGeom>
          <a:solidFill>
            <a:srgbClr val="EC7070"/>
          </a:soli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微软雅黑"/>
            </a:endParaRPr>
          </a:p>
        </p:txBody>
      </p:sp>
      <p:sp>
        <p:nvSpPr>
          <p:cNvPr id="4" name="圆角矩形 3"/>
          <p:cNvSpPr/>
          <p:nvPr userDrawn="1"/>
        </p:nvSpPr>
        <p:spPr>
          <a:xfrm>
            <a:off x="709963" y="217254"/>
            <a:ext cx="3057310" cy="413489"/>
          </a:xfrm>
          <a:prstGeom prst="roundRect">
            <a:avLst/>
          </a:prstGeom>
          <a:noFill/>
          <a:ln w="12700" cap="flat" cmpd="sng" algn="ctr">
            <a:solidFill>
              <a:sysClr val="window" lastClr="FFFFFF"/>
            </a:solidFill>
            <a:prstDash val="dash"/>
            <a:miter lim="800000"/>
          </a:ln>
          <a:effectLst/>
        </p:spPr>
        <p:txBody>
          <a:bodyPr rtlCol="0" anchor="ctr"/>
          <a:lstStyle/>
          <a:p>
            <a:pPr algn="ctr" defTabSz="914400">
              <a:defRPr/>
            </a:pPr>
            <a:endParaRPr lang="zh-CN" altLang="en-US" sz="1800" kern="0">
              <a:solidFill>
                <a:sysClr val="window" lastClr="FFFFFF"/>
              </a:solidFill>
              <a:latin typeface="微软雅黑"/>
            </a:endParaRPr>
          </a:p>
        </p:txBody>
      </p:sp>
      <p:cxnSp>
        <p:nvCxnSpPr>
          <p:cNvPr id="5" name="直接连接符 4"/>
          <p:cNvCxnSpPr/>
          <p:nvPr userDrawn="1"/>
        </p:nvCxnSpPr>
        <p:spPr>
          <a:xfrm>
            <a:off x="3984778" y="174171"/>
            <a:ext cx="0" cy="524435"/>
          </a:xfrm>
          <a:prstGeom prst="line">
            <a:avLst/>
          </a:prstGeom>
          <a:noFill/>
          <a:ln w="38100" cap="flat" cmpd="sng" algn="ctr">
            <a:solidFill>
              <a:sysClr val="window" lastClr="FFFFFF"/>
            </a:solidFill>
            <a:prstDash val="solid"/>
            <a:miter lim="800000"/>
          </a:ln>
          <a:effectLst/>
        </p:spPr>
      </p:cxnSp>
      <p:sp>
        <p:nvSpPr>
          <p:cNvPr id="6" name="任意多边形 5"/>
          <p:cNvSpPr/>
          <p:nvPr userDrawn="1"/>
        </p:nvSpPr>
        <p:spPr>
          <a:xfrm>
            <a:off x="-2260" y="174168"/>
            <a:ext cx="558779" cy="510988"/>
          </a:xfrm>
          <a:custGeom>
            <a:avLst/>
            <a:gdLst>
              <a:gd name="connsiteX0" fmla="*/ 0 w 558706"/>
              <a:gd name="connsiteY0" fmla="*/ 0 h 510988"/>
              <a:gd name="connsiteX1" fmla="*/ 473540 w 558706"/>
              <a:gd name="connsiteY1" fmla="*/ 0 h 510988"/>
              <a:gd name="connsiteX2" fmla="*/ 558706 w 558706"/>
              <a:gd name="connsiteY2" fmla="*/ 85166 h 510988"/>
              <a:gd name="connsiteX3" fmla="*/ 558706 w 558706"/>
              <a:gd name="connsiteY3" fmla="*/ 425822 h 510988"/>
              <a:gd name="connsiteX4" fmla="*/ 473540 w 558706"/>
              <a:gd name="connsiteY4" fmla="*/ 510988 h 510988"/>
              <a:gd name="connsiteX5" fmla="*/ 0 w 558706"/>
              <a:gd name="connsiteY5" fmla="*/ 510988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ndParaRPr>
          </a:p>
        </p:txBody>
      </p:sp>
      <p:cxnSp>
        <p:nvCxnSpPr>
          <p:cNvPr id="7" name="直接连接符 6"/>
          <p:cNvCxnSpPr/>
          <p:nvPr userDrawn="1"/>
        </p:nvCxnSpPr>
        <p:spPr>
          <a:xfrm>
            <a:off x="471822" y="160724"/>
            <a:ext cx="0" cy="524435"/>
          </a:xfrm>
          <a:prstGeom prst="line">
            <a:avLst/>
          </a:prstGeom>
          <a:noFill/>
          <a:ln w="38100" cap="flat" cmpd="sng" algn="ctr">
            <a:solidFill>
              <a:sysClr val="window" lastClr="FFFFFF"/>
            </a:solidFill>
            <a:prstDash val="solid"/>
            <a:miter lim="800000"/>
          </a:ln>
          <a:effectLst/>
        </p:spPr>
      </p:cxnSp>
      <p:cxnSp>
        <p:nvCxnSpPr>
          <p:cNvPr id="8" name="直接连接符 7"/>
          <p:cNvCxnSpPr/>
          <p:nvPr userDrawn="1"/>
        </p:nvCxnSpPr>
        <p:spPr>
          <a:xfrm flipH="1">
            <a:off x="2" y="6843933"/>
            <a:ext cx="12193586" cy="0"/>
          </a:xfrm>
          <a:prstGeom prst="line">
            <a:avLst/>
          </a:prstGeom>
          <a:noFill/>
          <a:ln w="38100" cap="flat" cmpd="sng" algn="ctr">
            <a:solidFill>
              <a:srgbClr val="7FDADB"/>
            </a:solidFill>
            <a:prstDash val="solid"/>
            <a:miter lim="800000"/>
          </a:ln>
          <a:effectLst/>
        </p:spPr>
      </p:cxnSp>
    </p:spTree>
    <p:extLst>
      <p:ext uri="{BB962C8B-B14F-4D97-AF65-F5344CB8AC3E}">
        <p14:creationId xmlns:p14="http://schemas.microsoft.com/office/powerpoint/2010/main" val="105244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自定义内页">
    <p:bg>
      <p:bgPr>
        <a:pattFill prst="pct40">
          <a:fgClr>
            <a:srgbClr val="F2EDD6"/>
          </a:fgClr>
          <a:bgClr>
            <a:schemeClr val="bg1"/>
          </a:bgClr>
        </a:pattFill>
        <a:effectLst/>
      </p:bgPr>
    </p:bg>
    <p:spTree>
      <p:nvGrpSpPr>
        <p:cNvPr id="1" name=""/>
        <p:cNvGrpSpPr/>
        <p:nvPr/>
      </p:nvGrpSpPr>
      <p:grpSpPr>
        <a:xfrm>
          <a:off x="0" y="0"/>
          <a:ext cx="0" cy="0"/>
          <a:chOff x="0" y="0"/>
          <a:chExt cx="0" cy="0"/>
        </a:xfrm>
      </p:grpSpPr>
      <p:sp>
        <p:nvSpPr>
          <p:cNvPr id="2" name="任意多边形 1"/>
          <p:cNvSpPr/>
          <p:nvPr userDrawn="1"/>
        </p:nvSpPr>
        <p:spPr>
          <a:xfrm>
            <a:off x="3916530" y="174168"/>
            <a:ext cx="8277058" cy="510988"/>
          </a:xfrm>
          <a:custGeom>
            <a:avLst/>
            <a:gdLst>
              <a:gd name="connsiteX0" fmla="*/ 85166 w 9116251"/>
              <a:gd name="connsiteY0" fmla="*/ 0 h 510988"/>
              <a:gd name="connsiteX1" fmla="*/ 9116251 w 9116251"/>
              <a:gd name="connsiteY1" fmla="*/ 0 h 510988"/>
              <a:gd name="connsiteX2" fmla="*/ 9116251 w 9116251"/>
              <a:gd name="connsiteY2" fmla="*/ 510988 h 510988"/>
              <a:gd name="connsiteX3" fmla="*/ 85166 w 9116251"/>
              <a:gd name="connsiteY3" fmla="*/ 510988 h 510988"/>
              <a:gd name="connsiteX4" fmla="*/ 0 w 9116251"/>
              <a:gd name="connsiteY4" fmla="*/ 425822 h 510988"/>
              <a:gd name="connsiteX5" fmla="*/ 0 w 9116251"/>
              <a:gd name="connsiteY5" fmla="*/ 85166 h 510988"/>
              <a:gd name="connsiteX6" fmla="*/ 85166 w 9116251"/>
              <a:gd name="connsiteY6" fmla="*/ 0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a typeface="微软雅黑"/>
            </a:endParaRPr>
          </a:p>
        </p:txBody>
      </p:sp>
      <p:sp>
        <p:nvSpPr>
          <p:cNvPr id="3" name="圆角矩形 2"/>
          <p:cNvSpPr/>
          <p:nvPr userDrawn="1"/>
        </p:nvSpPr>
        <p:spPr>
          <a:xfrm>
            <a:off x="635965" y="174168"/>
            <a:ext cx="3204417" cy="510988"/>
          </a:xfrm>
          <a:prstGeom prst="roundRect">
            <a:avLst/>
          </a:prstGeom>
          <a:solidFill>
            <a:srgbClr val="EC7070"/>
          </a:soli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微软雅黑"/>
              <a:ea typeface="微软雅黑"/>
            </a:endParaRPr>
          </a:p>
        </p:txBody>
      </p:sp>
      <p:sp>
        <p:nvSpPr>
          <p:cNvPr id="4" name="圆角矩形 3"/>
          <p:cNvSpPr/>
          <p:nvPr userDrawn="1"/>
        </p:nvSpPr>
        <p:spPr>
          <a:xfrm>
            <a:off x="709963" y="217254"/>
            <a:ext cx="3057310" cy="413489"/>
          </a:xfrm>
          <a:prstGeom prst="roundRect">
            <a:avLst/>
          </a:prstGeom>
          <a:noFill/>
          <a:ln w="12700" cap="flat" cmpd="sng" algn="ctr">
            <a:solidFill>
              <a:sysClr val="window" lastClr="FFFFFF"/>
            </a:solidFill>
            <a:prstDash val="dash"/>
            <a:miter lim="800000"/>
          </a:ln>
          <a:effectLst/>
        </p:spPr>
        <p:txBody>
          <a:bodyPr rtlCol="0" anchor="ctr"/>
          <a:lstStyle/>
          <a:p>
            <a:pPr algn="ctr" defTabSz="914400">
              <a:defRPr/>
            </a:pPr>
            <a:endParaRPr lang="zh-CN" altLang="en-US" sz="1800" kern="0">
              <a:solidFill>
                <a:sysClr val="window" lastClr="FFFFFF"/>
              </a:solidFill>
              <a:latin typeface="微软雅黑"/>
              <a:ea typeface="微软雅黑"/>
            </a:endParaRPr>
          </a:p>
        </p:txBody>
      </p:sp>
      <p:cxnSp>
        <p:nvCxnSpPr>
          <p:cNvPr id="5" name="直接连接符 4"/>
          <p:cNvCxnSpPr/>
          <p:nvPr userDrawn="1"/>
        </p:nvCxnSpPr>
        <p:spPr>
          <a:xfrm>
            <a:off x="3984778" y="174171"/>
            <a:ext cx="0" cy="524435"/>
          </a:xfrm>
          <a:prstGeom prst="line">
            <a:avLst/>
          </a:prstGeom>
          <a:noFill/>
          <a:ln w="38100" cap="flat" cmpd="sng" algn="ctr">
            <a:solidFill>
              <a:sysClr val="window" lastClr="FFFFFF"/>
            </a:solidFill>
            <a:prstDash val="solid"/>
            <a:miter lim="800000"/>
          </a:ln>
          <a:effectLst/>
        </p:spPr>
      </p:cxnSp>
      <p:sp>
        <p:nvSpPr>
          <p:cNvPr id="6" name="任意多边形 5"/>
          <p:cNvSpPr/>
          <p:nvPr userDrawn="1"/>
        </p:nvSpPr>
        <p:spPr>
          <a:xfrm>
            <a:off x="-2260" y="174168"/>
            <a:ext cx="558779" cy="510988"/>
          </a:xfrm>
          <a:custGeom>
            <a:avLst/>
            <a:gdLst>
              <a:gd name="connsiteX0" fmla="*/ 0 w 558706"/>
              <a:gd name="connsiteY0" fmla="*/ 0 h 510988"/>
              <a:gd name="connsiteX1" fmla="*/ 473540 w 558706"/>
              <a:gd name="connsiteY1" fmla="*/ 0 h 510988"/>
              <a:gd name="connsiteX2" fmla="*/ 558706 w 558706"/>
              <a:gd name="connsiteY2" fmla="*/ 85166 h 510988"/>
              <a:gd name="connsiteX3" fmla="*/ 558706 w 558706"/>
              <a:gd name="connsiteY3" fmla="*/ 425822 h 510988"/>
              <a:gd name="connsiteX4" fmla="*/ 473540 w 558706"/>
              <a:gd name="connsiteY4" fmla="*/ 510988 h 510988"/>
              <a:gd name="connsiteX5" fmla="*/ 0 w 558706"/>
              <a:gd name="connsiteY5" fmla="*/ 510988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close/>
              </a:path>
            </a:pathLst>
          </a:custGeom>
          <a:solidFill>
            <a:srgbClr val="7FDADB"/>
          </a:solidFill>
          <a:ln w="12700" cap="flat" cmpd="sng" algn="ctr">
            <a:noFill/>
            <a:prstDash val="solid"/>
            <a:miter lim="800000"/>
          </a:ln>
          <a:effectLst/>
        </p:spPr>
        <p:txBody>
          <a:bodyPr wrap="square" rtlCol="0" anchor="ctr">
            <a:noAutofit/>
          </a:bodyPr>
          <a:lstStyle/>
          <a:p>
            <a:pPr algn="ctr" defTabSz="914400">
              <a:defRPr/>
            </a:pPr>
            <a:endParaRPr lang="zh-CN" altLang="en-US" sz="1800" kern="0">
              <a:solidFill>
                <a:sysClr val="window" lastClr="FFFFFF"/>
              </a:solidFill>
              <a:latin typeface="微软雅黑"/>
              <a:ea typeface="微软雅黑"/>
            </a:endParaRPr>
          </a:p>
        </p:txBody>
      </p:sp>
      <p:cxnSp>
        <p:nvCxnSpPr>
          <p:cNvPr id="7" name="直接连接符 6"/>
          <p:cNvCxnSpPr/>
          <p:nvPr userDrawn="1"/>
        </p:nvCxnSpPr>
        <p:spPr>
          <a:xfrm>
            <a:off x="471822" y="160724"/>
            <a:ext cx="0" cy="524435"/>
          </a:xfrm>
          <a:prstGeom prst="line">
            <a:avLst/>
          </a:prstGeom>
          <a:noFill/>
          <a:ln w="38100" cap="flat" cmpd="sng" algn="ctr">
            <a:solidFill>
              <a:sysClr val="window" lastClr="FFFFFF"/>
            </a:solidFill>
            <a:prstDash val="solid"/>
            <a:miter lim="800000"/>
          </a:ln>
          <a:effectLst/>
        </p:spPr>
      </p:cxnSp>
      <p:cxnSp>
        <p:nvCxnSpPr>
          <p:cNvPr id="8" name="直接连接符 7"/>
          <p:cNvCxnSpPr/>
          <p:nvPr userDrawn="1"/>
        </p:nvCxnSpPr>
        <p:spPr>
          <a:xfrm flipH="1">
            <a:off x="2" y="6843933"/>
            <a:ext cx="12193586" cy="0"/>
          </a:xfrm>
          <a:prstGeom prst="line">
            <a:avLst/>
          </a:prstGeom>
          <a:noFill/>
          <a:ln w="38100" cap="flat" cmpd="sng" algn="ctr">
            <a:solidFill>
              <a:srgbClr val="7FDADB"/>
            </a:solidFill>
            <a:prstDash val="solid"/>
            <a:miter lim="800000"/>
          </a:ln>
          <a:effectLst/>
        </p:spPr>
      </p:cxnSp>
    </p:spTree>
    <p:extLst>
      <p:ext uri="{BB962C8B-B14F-4D97-AF65-F5344CB8AC3E}">
        <p14:creationId xmlns:p14="http://schemas.microsoft.com/office/powerpoint/2010/main" val="1373712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1B98-75FA-48C9-AE3F-5228987EB2B1}"/>
              </a:ext>
            </a:extLst>
          </p:cNvPr>
          <p:cNvSpPr>
            <a:spLocks noGrp="1"/>
          </p:cNvSpPr>
          <p:nvPr>
            <p:ph type="ctrTitle"/>
          </p:nvPr>
        </p:nvSpPr>
        <p:spPr>
          <a:xfrm>
            <a:off x="1524001" y="1122364"/>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46014FAE-F4E9-447A-837B-8300ADD66C9D}"/>
              </a:ext>
            </a:extLst>
          </p:cNvPr>
          <p:cNvSpPr>
            <a:spLocks noGrp="1"/>
          </p:cNvSpPr>
          <p:nvPr>
            <p:ph type="subTitle" idx="1"/>
          </p:nvPr>
        </p:nvSpPr>
        <p:spPr>
          <a:xfrm>
            <a:off x="1524001" y="3602037"/>
            <a:ext cx="9144000" cy="1655763"/>
          </a:xfrm>
        </p:spPr>
        <p:txBody>
          <a:bodyPr/>
          <a:lstStyle>
            <a:lvl1pPr marL="0" indent="0" algn="ctr">
              <a:buNone/>
              <a:defRPr sz="2400"/>
            </a:lvl1pPr>
            <a:lvl2pPr marL="457131" indent="0" algn="ctr">
              <a:buNone/>
              <a:defRPr sz="2000"/>
            </a:lvl2pPr>
            <a:lvl3pPr marL="914264" indent="0" algn="ctr">
              <a:buNone/>
              <a:defRPr sz="1800"/>
            </a:lvl3pPr>
            <a:lvl4pPr marL="1371395" indent="0" algn="ctr">
              <a:buNone/>
              <a:defRPr sz="1600"/>
            </a:lvl4pPr>
            <a:lvl5pPr marL="1828525" indent="0" algn="ctr">
              <a:buNone/>
              <a:defRPr sz="1600"/>
            </a:lvl5pPr>
            <a:lvl6pPr marL="2285656"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2458C-FD98-4625-B164-AEF9F1A0DC6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1DC1262-0E6B-4B72-8379-3A98103F94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4F75EB-882C-4D1F-A98E-ABC2258136DA}"/>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350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C273-5FC5-46CB-8412-123FA9E4C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88F8D-C4EE-4283-B81E-B04D70664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F7929-6EF5-4105-9D63-7F50103DCD85}"/>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5DF884-2409-48AB-A4AF-E8AF4DCFAB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B2A0E6-7BB8-4EEF-8364-E5BCC3276A75}"/>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19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1D5A-C4ED-4D96-B4B6-C79597A03C5F}"/>
              </a:ext>
            </a:extLst>
          </p:cNvPr>
          <p:cNvSpPr>
            <a:spLocks noGrp="1"/>
          </p:cNvSpPr>
          <p:nvPr>
            <p:ph type="title"/>
          </p:nvPr>
        </p:nvSpPr>
        <p:spPr>
          <a:xfrm>
            <a:off x="831851" y="1709741"/>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47C61160-5F29-47DB-B594-3D6D2FC2CC9C}"/>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800">
                <a:solidFill>
                  <a:schemeClr val="tx1">
                    <a:tint val="75000"/>
                  </a:schemeClr>
                </a:solidFill>
              </a:defRPr>
            </a:lvl3pPr>
            <a:lvl4pPr marL="1371395" indent="0">
              <a:buNone/>
              <a:defRPr sz="1600">
                <a:solidFill>
                  <a:schemeClr val="tx1">
                    <a:tint val="75000"/>
                  </a:schemeClr>
                </a:solidFill>
              </a:defRPr>
            </a:lvl4pPr>
            <a:lvl5pPr marL="1828525" indent="0">
              <a:buNone/>
              <a:defRPr sz="1600">
                <a:solidFill>
                  <a:schemeClr val="tx1">
                    <a:tint val="75000"/>
                  </a:schemeClr>
                </a:solidFill>
              </a:defRPr>
            </a:lvl5pPr>
            <a:lvl6pPr marL="2285656" indent="0">
              <a:buNone/>
              <a:defRPr sz="1600">
                <a:solidFill>
                  <a:schemeClr val="tx1">
                    <a:tint val="75000"/>
                  </a:schemeClr>
                </a:solidFill>
              </a:defRPr>
            </a:lvl6pPr>
            <a:lvl7pPr marL="2742789"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7DCB7C-23F2-4001-8756-653B93255C41}"/>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E63A57-E0F6-4378-8FB8-ABEBE8B79F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A8318C-9D13-43FE-A168-545885840A0F}"/>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29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E2A6-4FF6-43C7-B8B4-1B9C03004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5FECC-79C0-4280-BEEF-38A4DBB42AE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61411D-6D7A-4F68-BD62-D8DB6CB253ED}"/>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75B5C5-8728-4FC6-865A-CA9BC6C7620E}"/>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89C9BA5-4E72-4AB7-B330-AFD66463DF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366DA1-1FEC-4622-9504-249E45F523BB}"/>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6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5B8D-C51E-421A-90B2-89AC1C015A71}"/>
              </a:ext>
            </a:extLst>
          </p:cNvPr>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D17A77-5318-454F-93BB-1C8C2808FCF4}"/>
              </a:ext>
            </a:extLst>
          </p:cNvPr>
          <p:cNvSpPr>
            <a:spLocks noGrp="1"/>
          </p:cNvSpPr>
          <p:nvPr>
            <p:ph type="body" idx="1"/>
          </p:nvPr>
        </p:nvSpPr>
        <p:spPr>
          <a:xfrm>
            <a:off x="839791" y="1681164"/>
            <a:ext cx="5157787" cy="823912"/>
          </a:xfrm>
        </p:spPr>
        <p:txBody>
          <a:bodyPr anchor="b"/>
          <a:lstStyle>
            <a:lvl1pPr marL="0" indent="0">
              <a:buNone/>
              <a:defRPr sz="2400" b="1"/>
            </a:lvl1pPr>
            <a:lvl2pPr marL="457131" indent="0">
              <a:buNone/>
              <a:defRPr sz="2000" b="1"/>
            </a:lvl2pPr>
            <a:lvl3pPr marL="914264" indent="0">
              <a:buNone/>
              <a:defRPr sz="1800" b="1"/>
            </a:lvl3pPr>
            <a:lvl4pPr marL="1371395" indent="0">
              <a:buNone/>
              <a:defRPr sz="1600" b="1"/>
            </a:lvl4pPr>
            <a:lvl5pPr marL="1828525" indent="0">
              <a:buNone/>
              <a:defRPr sz="1600" b="1"/>
            </a:lvl5pPr>
            <a:lvl6pPr marL="2285656"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94F72-46ED-4C80-BCF9-EAB400880189}"/>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C5124-E01F-4B07-9F05-4DCF9098C622}"/>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31" indent="0">
              <a:buNone/>
              <a:defRPr sz="2000" b="1"/>
            </a:lvl2pPr>
            <a:lvl3pPr marL="914264" indent="0">
              <a:buNone/>
              <a:defRPr sz="1800" b="1"/>
            </a:lvl3pPr>
            <a:lvl4pPr marL="1371395" indent="0">
              <a:buNone/>
              <a:defRPr sz="1600" b="1"/>
            </a:lvl4pPr>
            <a:lvl5pPr marL="1828525" indent="0">
              <a:buNone/>
              <a:defRPr sz="1600" b="1"/>
            </a:lvl5pPr>
            <a:lvl6pPr marL="2285656"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A483E-9C69-45BC-8343-598F389CC43C}"/>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8823F-8BDA-4D2D-9FA6-C7649B5AD29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D8F09EC-DABC-4B39-948F-572D50D8173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A164716-EA3C-44ED-9268-B183420F8A50}"/>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95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7141-21E6-4EAF-8BE0-AFD2D9A51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B3503-FE7C-4258-B937-C128B24A4114}"/>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4650D36-4550-4311-86B1-DEE851A112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3171796-4C40-47DF-B129-A75C127E0819}"/>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28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35000-601B-43A4-8AB9-74E6A6A9549A}"/>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691DBC4-2797-4ED6-AED0-B04EEC23668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C046175-B814-49ED-A105-3A2DC48083D8}"/>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570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038-44D8-482F-BCE4-60A2D039839E}"/>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96C16-0202-4542-B0AF-27D7754A52B2}"/>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68D7A-FF3D-410D-A49F-423C50515A69}"/>
              </a:ext>
            </a:extLst>
          </p:cNvPr>
          <p:cNvSpPr>
            <a:spLocks noGrp="1"/>
          </p:cNvSpPr>
          <p:nvPr>
            <p:ph type="body" sz="half" idx="2"/>
          </p:nvPr>
        </p:nvSpPr>
        <p:spPr>
          <a:xfrm>
            <a:off x="839790" y="2057401"/>
            <a:ext cx="3932237" cy="3811588"/>
          </a:xfrm>
        </p:spPr>
        <p:txBody>
          <a:bodyPr/>
          <a:lstStyle>
            <a:lvl1pPr marL="0" indent="0">
              <a:buNone/>
              <a:defRPr sz="1600"/>
            </a:lvl1pPr>
            <a:lvl2pPr marL="457131" indent="0">
              <a:buNone/>
              <a:defRPr sz="1400"/>
            </a:lvl2pPr>
            <a:lvl3pPr marL="914264" indent="0">
              <a:buNone/>
              <a:defRPr sz="1200"/>
            </a:lvl3pPr>
            <a:lvl4pPr marL="1371395" indent="0">
              <a:buNone/>
              <a:defRPr sz="1000"/>
            </a:lvl4pPr>
            <a:lvl5pPr marL="1828525" indent="0">
              <a:buNone/>
              <a:defRPr sz="1000"/>
            </a:lvl5pPr>
            <a:lvl6pPr marL="2285656" indent="0">
              <a:buNone/>
              <a:defRPr sz="1000"/>
            </a:lvl6pPr>
            <a:lvl7pPr marL="2742789" indent="0">
              <a:buNone/>
              <a:defRPr sz="1000"/>
            </a:lvl7pPr>
            <a:lvl8pPr marL="3199920" indent="0">
              <a:buNone/>
              <a:defRPr sz="1000"/>
            </a:lvl8pPr>
            <a:lvl9pPr marL="365705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44B42-2F3A-4B01-88DE-AFDC7FB075BD}"/>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BFD4EF-8217-47CB-8D93-B77E8D3E50C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1C74D4-58FA-49A5-A3F7-1BFF4FAF6E67}"/>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798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34F2-A49F-4064-BA0C-9A23DEFF075E}"/>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8ABB0A-6C26-4C1D-A764-9843EC094CCC}"/>
              </a:ext>
            </a:extLst>
          </p:cNvPr>
          <p:cNvSpPr>
            <a:spLocks noGrp="1"/>
          </p:cNvSpPr>
          <p:nvPr>
            <p:ph type="pic" idx="1"/>
          </p:nvPr>
        </p:nvSpPr>
        <p:spPr>
          <a:xfrm>
            <a:off x="5183188" y="987429"/>
            <a:ext cx="6172200" cy="4873625"/>
          </a:xfrm>
        </p:spPr>
        <p:txBody>
          <a:bodyPr/>
          <a:lstStyle>
            <a:lvl1pPr marL="0" indent="0">
              <a:buNone/>
              <a:defRPr sz="3200"/>
            </a:lvl1pPr>
            <a:lvl2pPr marL="457131" indent="0">
              <a:buNone/>
              <a:defRPr sz="2800"/>
            </a:lvl2pPr>
            <a:lvl3pPr marL="914264" indent="0">
              <a:buNone/>
              <a:defRPr sz="2400"/>
            </a:lvl3pPr>
            <a:lvl4pPr marL="1371395" indent="0">
              <a:buNone/>
              <a:defRPr sz="2000"/>
            </a:lvl4pPr>
            <a:lvl5pPr marL="1828525" indent="0">
              <a:buNone/>
              <a:defRPr sz="2000"/>
            </a:lvl5pPr>
            <a:lvl6pPr marL="2285656" indent="0">
              <a:buNone/>
              <a:defRPr sz="2000"/>
            </a:lvl6pPr>
            <a:lvl7pPr marL="2742789" indent="0">
              <a:buNone/>
              <a:defRPr sz="2000"/>
            </a:lvl7pPr>
            <a:lvl8pPr marL="3199920" indent="0">
              <a:buNone/>
              <a:defRPr sz="2000"/>
            </a:lvl8pPr>
            <a:lvl9pPr marL="3657051" indent="0">
              <a:buNone/>
              <a:defRPr sz="2000"/>
            </a:lvl9pPr>
          </a:lstStyle>
          <a:p>
            <a:endParaRPr lang="en-US"/>
          </a:p>
        </p:txBody>
      </p:sp>
      <p:sp>
        <p:nvSpPr>
          <p:cNvPr id="4" name="Text Placeholder 3">
            <a:extLst>
              <a:ext uri="{FF2B5EF4-FFF2-40B4-BE49-F238E27FC236}">
                <a16:creationId xmlns:a16="http://schemas.microsoft.com/office/drawing/2014/main" id="{09D7504C-099D-4975-8735-39435564983C}"/>
              </a:ext>
            </a:extLst>
          </p:cNvPr>
          <p:cNvSpPr>
            <a:spLocks noGrp="1"/>
          </p:cNvSpPr>
          <p:nvPr>
            <p:ph type="body" sz="half" idx="2"/>
          </p:nvPr>
        </p:nvSpPr>
        <p:spPr>
          <a:xfrm>
            <a:off x="839790" y="2057401"/>
            <a:ext cx="3932237" cy="3811588"/>
          </a:xfrm>
        </p:spPr>
        <p:txBody>
          <a:bodyPr/>
          <a:lstStyle>
            <a:lvl1pPr marL="0" indent="0">
              <a:buNone/>
              <a:defRPr sz="1600"/>
            </a:lvl1pPr>
            <a:lvl2pPr marL="457131" indent="0">
              <a:buNone/>
              <a:defRPr sz="1400"/>
            </a:lvl2pPr>
            <a:lvl3pPr marL="914264" indent="0">
              <a:buNone/>
              <a:defRPr sz="1200"/>
            </a:lvl3pPr>
            <a:lvl4pPr marL="1371395" indent="0">
              <a:buNone/>
              <a:defRPr sz="1000"/>
            </a:lvl4pPr>
            <a:lvl5pPr marL="1828525" indent="0">
              <a:buNone/>
              <a:defRPr sz="1000"/>
            </a:lvl5pPr>
            <a:lvl6pPr marL="2285656" indent="0">
              <a:buNone/>
              <a:defRPr sz="1000"/>
            </a:lvl6pPr>
            <a:lvl7pPr marL="2742789" indent="0">
              <a:buNone/>
              <a:defRPr sz="1000"/>
            </a:lvl7pPr>
            <a:lvl8pPr marL="3199920" indent="0">
              <a:buNone/>
              <a:defRPr sz="1000"/>
            </a:lvl8pPr>
            <a:lvl9pPr marL="365705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91CB2-C958-43D8-808B-C1974CCEAD72}"/>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791E622-2912-44AD-B821-8B6B7E87F2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6A0E58-9B06-4FE8-97EA-B89870EA1AB9}"/>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 name="任意多边形 8"/>
          <p:cNvSpPr/>
          <p:nvPr userDrawn="1"/>
        </p:nvSpPr>
        <p:spPr>
          <a:xfrm>
            <a:off x="0" y="6235644"/>
            <a:ext cx="12193587"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0" name="任意多边形 9"/>
          <p:cNvSpPr/>
          <p:nvPr userDrawn="1"/>
        </p:nvSpPr>
        <p:spPr>
          <a:xfrm flipH="1">
            <a:off x="0" y="6165305"/>
            <a:ext cx="12193587"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1741190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6903-C59F-4880-93F7-6B4D204DC5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412988-6D00-458A-9BE2-628BA4BAD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E4A55-FED7-4FFD-978E-85F278C659E6}"/>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1D08F5-8BB1-4F4D-8E91-F04A42E320B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AFCD1D-5468-4E56-AC28-91ABDFCF5F57}"/>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61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626A5-8713-483F-9D1B-9C5761E66137}"/>
              </a:ext>
            </a:extLst>
          </p:cNvPr>
          <p:cNvSpPr>
            <a:spLocks noGrp="1"/>
          </p:cNvSpPr>
          <p:nvPr>
            <p:ph type="title" orient="vert"/>
          </p:nvPr>
        </p:nvSpPr>
        <p:spPr>
          <a:xfrm>
            <a:off x="8724901" y="365127"/>
            <a:ext cx="2628900" cy="58118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096FC-B95B-4D88-B31E-B466FA3A42AF}"/>
              </a:ext>
            </a:extLst>
          </p:cNvPr>
          <p:cNvSpPr>
            <a:spLocks noGrp="1"/>
          </p:cNvSpPr>
          <p:nvPr>
            <p:ph type="body" orient="vert" idx="1"/>
          </p:nvPr>
        </p:nvSpPr>
        <p:spPr>
          <a:xfrm>
            <a:off x="838201" y="365127"/>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46371-C551-4549-8EA1-4048F13EEDAD}"/>
              </a:ext>
            </a:extLst>
          </p:cNvPr>
          <p:cNvSpPr>
            <a:spLocks noGrp="1"/>
          </p:cNvSpPr>
          <p:nvPr>
            <p:ph type="dt" sz="half" idx="10"/>
          </p:nvPr>
        </p:nvSpPr>
        <p:spPr/>
        <p:txBody>
          <a:bodyPr/>
          <a:lstStyle/>
          <a:p>
            <a:fld id="{2B8AC976-F0F5-438A-A4BB-3BAAC2D1A4DD}"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9D2EEB-703E-4941-9C26-9FD0208ED3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E56A9C-EF9C-4F3E-A82A-E6CC6A81F1E6}"/>
              </a:ext>
            </a:extLst>
          </p:cNvPr>
          <p:cNvSpPr>
            <a:spLocks noGrp="1"/>
          </p:cNvSpPr>
          <p:nvPr>
            <p:ph type="sldNum" sz="quarter" idx="12"/>
          </p:nvPr>
        </p:nvSpPr>
        <p:spPr/>
        <p:txBody>
          <a:bodyPr/>
          <a:lstStyle/>
          <a:p>
            <a:fld id="{F70BFC39-336F-402B-8BB1-7F2D84F98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588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内页">
    <p:bg>
      <p:bgPr>
        <a:pattFill prst="pct40">
          <a:fgClr>
            <a:srgbClr val="F2EDD6"/>
          </a:fgClr>
          <a:bgClr>
            <a:schemeClr val="bg1"/>
          </a:bgClr>
        </a:pattFill>
        <a:effectLst/>
      </p:bgPr>
    </p:bg>
    <p:spTree>
      <p:nvGrpSpPr>
        <p:cNvPr id="1" name=""/>
        <p:cNvGrpSpPr/>
        <p:nvPr/>
      </p:nvGrpSpPr>
      <p:grpSpPr>
        <a:xfrm>
          <a:off x="0" y="0"/>
          <a:ext cx="0" cy="0"/>
          <a:chOff x="0" y="0"/>
          <a:chExt cx="0" cy="0"/>
        </a:xfrm>
      </p:grpSpPr>
      <p:sp>
        <p:nvSpPr>
          <p:cNvPr id="2" name="任意多边形 1"/>
          <p:cNvSpPr/>
          <p:nvPr userDrawn="1"/>
        </p:nvSpPr>
        <p:spPr>
          <a:xfrm>
            <a:off x="3916532" y="174169"/>
            <a:ext cx="8277057" cy="510988"/>
          </a:xfrm>
          <a:custGeom>
            <a:avLst/>
            <a:gdLst>
              <a:gd name="connsiteX0" fmla="*/ 85166 w 9116251"/>
              <a:gd name="connsiteY0" fmla="*/ 0 h 510988"/>
              <a:gd name="connsiteX1" fmla="*/ 9116251 w 9116251"/>
              <a:gd name="connsiteY1" fmla="*/ 0 h 510988"/>
              <a:gd name="connsiteX2" fmla="*/ 9116251 w 9116251"/>
              <a:gd name="connsiteY2" fmla="*/ 510988 h 510988"/>
              <a:gd name="connsiteX3" fmla="*/ 85166 w 9116251"/>
              <a:gd name="connsiteY3" fmla="*/ 510988 h 510988"/>
              <a:gd name="connsiteX4" fmla="*/ 0 w 9116251"/>
              <a:gd name="connsiteY4" fmla="*/ 425822 h 510988"/>
              <a:gd name="connsiteX5" fmla="*/ 0 w 9116251"/>
              <a:gd name="connsiteY5" fmla="*/ 85166 h 510988"/>
              <a:gd name="connsiteX6" fmla="*/ 85166 w 9116251"/>
              <a:gd name="connsiteY6" fmla="*/ 0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w="12700" cap="flat" cmpd="sng" algn="ctr">
            <a:noFill/>
            <a:prstDash val="solid"/>
            <a:miter lim="800000"/>
          </a:ln>
          <a:effectLst/>
        </p:spPr>
        <p:txBody>
          <a:bodyPr wrap="square" rtlCol="0" anchor="ctr">
            <a:noAutofit/>
          </a:bodyPr>
          <a:lstStyle/>
          <a:p>
            <a:pPr algn="ctr" defTabSz="914354">
              <a:defRPr/>
            </a:pPr>
            <a:endParaRPr lang="zh-CN" altLang="en-US" sz="1800" kern="0">
              <a:solidFill>
                <a:sysClr val="window" lastClr="FFFFFF"/>
              </a:solidFill>
              <a:latin typeface="微软雅黑"/>
              <a:ea typeface="微软雅黑"/>
            </a:endParaRPr>
          </a:p>
        </p:txBody>
      </p:sp>
      <p:sp>
        <p:nvSpPr>
          <p:cNvPr id="3" name="圆角矩形 2"/>
          <p:cNvSpPr/>
          <p:nvPr userDrawn="1"/>
        </p:nvSpPr>
        <p:spPr>
          <a:xfrm>
            <a:off x="635966" y="174169"/>
            <a:ext cx="3204417" cy="510988"/>
          </a:xfrm>
          <a:prstGeom prst="roundRect">
            <a:avLst/>
          </a:prstGeom>
          <a:solidFill>
            <a:srgbClr val="EC7070"/>
          </a:solidFill>
          <a:ln w="12700" cap="flat" cmpd="sng" algn="ctr">
            <a:noFill/>
            <a:prstDash val="solid"/>
            <a:miter lim="800000"/>
          </a:ln>
          <a:effectLst/>
        </p:spPr>
        <p:txBody>
          <a:bodyPr rtlCol="0" anchor="ctr"/>
          <a:lstStyle/>
          <a:p>
            <a:pPr algn="ctr" defTabSz="914354">
              <a:defRPr/>
            </a:pPr>
            <a:endParaRPr lang="zh-CN" altLang="en-US" sz="1800" kern="0">
              <a:solidFill>
                <a:sysClr val="window" lastClr="FFFFFF"/>
              </a:solidFill>
              <a:latin typeface="微软雅黑"/>
              <a:ea typeface="微软雅黑"/>
            </a:endParaRPr>
          </a:p>
        </p:txBody>
      </p:sp>
      <p:sp>
        <p:nvSpPr>
          <p:cNvPr id="4" name="圆角矩形 3"/>
          <p:cNvSpPr/>
          <p:nvPr userDrawn="1"/>
        </p:nvSpPr>
        <p:spPr>
          <a:xfrm>
            <a:off x="709964" y="217256"/>
            <a:ext cx="3057309" cy="413489"/>
          </a:xfrm>
          <a:prstGeom prst="roundRect">
            <a:avLst/>
          </a:prstGeom>
          <a:noFill/>
          <a:ln w="12700" cap="flat" cmpd="sng" algn="ctr">
            <a:solidFill>
              <a:sysClr val="window" lastClr="FFFFFF"/>
            </a:solidFill>
            <a:prstDash val="dash"/>
            <a:miter lim="800000"/>
          </a:ln>
          <a:effectLst/>
        </p:spPr>
        <p:txBody>
          <a:bodyPr rtlCol="0" anchor="ctr"/>
          <a:lstStyle/>
          <a:p>
            <a:pPr algn="ctr" defTabSz="914354">
              <a:defRPr/>
            </a:pPr>
            <a:endParaRPr lang="zh-CN" altLang="en-US" sz="1800" kern="0">
              <a:solidFill>
                <a:sysClr val="window" lastClr="FFFFFF"/>
              </a:solidFill>
              <a:latin typeface="微软雅黑"/>
              <a:ea typeface="微软雅黑"/>
            </a:endParaRPr>
          </a:p>
        </p:txBody>
      </p:sp>
      <p:cxnSp>
        <p:nvCxnSpPr>
          <p:cNvPr id="5" name="直接连接符 4"/>
          <p:cNvCxnSpPr/>
          <p:nvPr userDrawn="1"/>
        </p:nvCxnSpPr>
        <p:spPr>
          <a:xfrm>
            <a:off x="3984777" y="174172"/>
            <a:ext cx="0" cy="524435"/>
          </a:xfrm>
          <a:prstGeom prst="line">
            <a:avLst/>
          </a:prstGeom>
          <a:noFill/>
          <a:ln w="38100" cap="flat" cmpd="sng" algn="ctr">
            <a:solidFill>
              <a:sysClr val="window" lastClr="FFFFFF"/>
            </a:solidFill>
            <a:prstDash val="solid"/>
            <a:miter lim="800000"/>
          </a:ln>
          <a:effectLst/>
        </p:spPr>
      </p:cxnSp>
      <p:sp>
        <p:nvSpPr>
          <p:cNvPr id="6" name="任意多边形 5"/>
          <p:cNvSpPr/>
          <p:nvPr userDrawn="1"/>
        </p:nvSpPr>
        <p:spPr>
          <a:xfrm>
            <a:off x="-2259" y="174169"/>
            <a:ext cx="558779" cy="510988"/>
          </a:xfrm>
          <a:custGeom>
            <a:avLst/>
            <a:gdLst>
              <a:gd name="connsiteX0" fmla="*/ 0 w 558706"/>
              <a:gd name="connsiteY0" fmla="*/ 0 h 510988"/>
              <a:gd name="connsiteX1" fmla="*/ 473540 w 558706"/>
              <a:gd name="connsiteY1" fmla="*/ 0 h 510988"/>
              <a:gd name="connsiteX2" fmla="*/ 558706 w 558706"/>
              <a:gd name="connsiteY2" fmla="*/ 85166 h 510988"/>
              <a:gd name="connsiteX3" fmla="*/ 558706 w 558706"/>
              <a:gd name="connsiteY3" fmla="*/ 425822 h 510988"/>
              <a:gd name="connsiteX4" fmla="*/ 473540 w 558706"/>
              <a:gd name="connsiteY4" fmla="*/ 510988 h 510988"/>
              <a:gd name="connsiteX5" fmla="*/ 0 w 558706"/>
              <a:gd name="connsiteY5" fmla="*/ 510988 h 5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close/>
              </a:path>
            </a:pathLst>
          </a:custGeom>
          <a:solidFill>
            <a:srgbClr val="7FDADB"/>
          </a:solidFill>
          <a:ln w="12700" cap="flat" cmpd="sng" algn="ctr">
            <a:noFill/>
            <a:prstDash val="solid"/>
            <a:miter lim="800000"/>
          </a:ln>
          <a:effectLst/>
        </p:spPr>
        <p:txBody>
          <a:bodyPr wrap="square" rtlCol="0" anchor="ctr">
            <a:noAutofit/>
          </a:bodyPr>
          <a:lstStyle/>
          <a:p>
            <a:pPr algn="ctr" defTabSz="914354">
              <a:defRPr/>
            </a:pPr>
            <a:endParaRPr lang="zh-CN" altLang="en-US" sz="1800" kern="0">
              <a:solidFill>
                <a:sysClr val="window" lastClr="FFFFFF"/>
              </a:solidFill>
              <a:latin typeface="微软雅黑"/>
              <a:ea typeface="微软雅黑"/>
            </a:endParaRPr>
          </a:p>
        </p:txBody>
      </p:sp>
      <p:cxnSp>
        <p:nvCxnSpPr>
          <p:cNvPr id="7" name="直接连接符 6"/>
          <p:cNvCxnSpPr/>
          <p:nvPr userDrawn="1"/>
        </p:nvCxnSpPr>
        <p:spPr>
          <a:xfrm>
            <a:off x="471823" y="160725"/>
            <a:ext cx="0" cy="524435"/>
          </a:xfrm>
          <a:prstGeom prst="line">
            <a:avLst/>
          </a:prstGeom>
          <a:noFill/>
          <a:ln w="38100" cap="flat" cmpd="sng" algn="ctr">
            <a:solidFill>
              <a:sysClr val="window" lastClr="FFFFFF"/>
            </a:solidFill>
            <a:prstDash val="solid"/>
            <a:miter lim="800000"/>
          </a:ln>
          <a:effectLst/>
        </p:spPr>
      </p:cxnSp>
      <p:cxnSp>
        <p:nvCxnSpPr>
          <p:cNvPr id="8" name="直接连接符 7"/>
          <p:cNvCxnSpPr/>
          <p:nvPr userDrawn="1"/>
        </p:nvCxnSpPr>
        <p:spPr>
          <a:xfrm flipH="1">
            <a:off x="3" y="6843933"/>
            <a:ext cx="12193587" cy="0"/>
          </a:xfrm>
          <a:prstGeom prst="line">
            <a:avLst/>
          </a:prstGeom>
          <a:noFill/>
          <a:ln w="38100" cap="flat" cmpd="sng" algn="ctr">
            <a:solidFill>
              <a:srgbClr val="7FDADB"/>
            </a:solidFill>
            <a:prstDash val="solid"/>
            <a:miter lim="800000"/>
          </a:ln>
          <a:effectLst/>
        </p:spPr>
      </p:cxnSp>
    </p:spTree>
    <p:extLst>
      <p:ext uri="{BB962C8B-B14F-4D97-AF65-F5344CB8AC3E}">
        <p14:creationId xmlns:p14="http://schemas.microsoft.com/office/powerpoint/2010/main" val="46111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113322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337989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098936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241492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19020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306910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11579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2515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186315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595222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012126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97187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5F537-CBBC-BF49-BBF7-0B8B62CE3477}"/>
              </a:ext>
            </a:extLst>
          </p:cNvPr>
          <p:cNvSpPr>
            <a:spLocks noGrp="1"/>
          </p:cNvSpPr>
          <p:nvPr>
            <p:ph type="dt" sz="half" idx="10"/>
          </p:nvPr>
        </p:nvSpPr>
        <p:spPr/>
        <p:txBody>
          <a:bodyPr/>
          <a:lstStyle>
            <a:lvl1pPr>
              <a:buFont typeface="Arial" pitchFamily="34" charset="0"/>
              <a:buNone/>
              <a:defRPr>
                <a:latin typeface="Tahom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1C21C0CA-3258-4948-9435-3CF68BFA5F27}"/>
              </a:ext>
            </a:extLst>
          </p:cNvPr>
          <p:cNvSpPr>
            <a:spLocks noGrp="1"/>
          </p:cNvSpPr>
          <p:nvPr>
            <p:ph type="ftr" sz="quarter" idx="11"/>
          </p:nvPr>
        </p:nvSpPr>
        <p:spPr/>
        <p:txBody>
          <a:bodyPr/>
          <a:lstStyle>
            <a:lvl1pPr>
              <a:buFont typeface="Arial" pitchFamily="34" charset="0"/>
              <a:buNone/>
              <a:defRPr>
                <a:latin typeface="Tahom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3DA8F83-3B37-9A4C-9F3F-9002EF398957}"/>
              </a:ext>
            </a:extLst>
          </p:cNvPr>
          <p:cNvSpPr>
            <a:spLocks noGrp="1"/>
          </p:cNvSpPr>
          <p:nvPr>
            <p:ph type="sldNum" sz="quarter" idx="12"/>
          </p:nvPr>
        </p:nvSpPr>
        <p:spPr/>
        <p:txBody>
          <a:bodyPr/>
          <a:lstStyle>
            <a:lvl1pPr>
              <a:buFont typeface="Arial" panose="020B0604020202020204" pitchFamily="34" charset="0"/>
              <a:buNone/>
              <a:defRPr>
                <a:latin typeface="Tahoma" panose="020B0604030504040204" pitchFamily="34" charset="0"/>
              </a:defRPr>
            </a:lvl1pPr>
          </a:lstStyle>
          <a:p>
            <a:fld id="{0097A0DF-5D5F-9B40-8EBA-8DCAA35A5BEE}" type="slidenum">
              <a:rPr lang="en-US" altLang="x-none"/>
              <a:pPr/>
              <a:t>‹#›</a:t>
            </a:fld>
            <a:endParaRPr lang="en-US" altLang="x-none"/>
          </a:p>
        </p:txBody>
      </p:sp>
    </p:spTree>
    <p:extLst>
      <p:ext uri="{BB962C8B-B14F-4D97-AF65-F5344CB8AC3E}">
        <p14:creationId xmlns:p14="http://schemas.microsoft.com/office/powerpoint/2010/main" val="280578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110033" y="1315193"/>
            <a:ext cx="48628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6110033" y="2626967"/>
            <a:ext cx="4862800" cy="2796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
        <p:nvSpPr>
          <p:cNvPr id="190" name="Google Shape;190;p7"/>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a:off x="9256367" y="-1275767"/>
            <a:ext cx="4296967" cy="6466200"/>
            <a:chOff x="5219200" y="-59750"/>
            <a:chExt cx="3222725" cy="4849650"/>
          </a:xfrm>
        </p:grpSpPr>
        <p:sp>
          <p:nvSpPr>
            <p:cNvPr id="192" name="Google Shape;192;p7"/>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89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889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9115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40">
          <a:fgClr>
            <a:srgbClr val="EFE8CB"/>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1465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8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2025/5/10</a:t>
            </a:fld>
            <a:endParaRPr lang="zh-CN" altLang="en-US" dirty="0"/>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2751671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01"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219170" rtl="0" eaLnBrk="1" latinLnBrk="0" hangingPunct="1">
        <a:lnSpc>
          <a:spcPct val="90000"/>
        </a:lnSpc>
        <a:spcBef>
          <a:spcPct val="0"/>
        </a:spcBef>
        <a:buNone/>
        <a:defRPr sz="5867"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040FC0-4FD3-4246-AAF5-2082E50F0BE6}"/>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B22C5-7F64-4CD8-8BC4-D32E0A2EAA8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381F2-B9E8-4D14-BAFE-6EF808CF25D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B8AC976-F0F5-438A-A4BB-3BAAC2D1A4DD}" type="datetimeFigureOut">
              <a:rPr lang="en-US" smtClean="0">
                <a:solidFill>
                  <a:prstClr val="black">
                    <a:tint val="75000"/>
                  </a:prstClr>
                </a:solidFill>
              </a:rPr>
              <a:pPr defTabSz="914400"/>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95A469B-8471-4898-B282-749957BDA40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99F61B-436C-4F68-BDD4-D331987F21A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70BFC39-336F-402B-8BB1-7F2D84F9821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394597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040FC0-4FD3-4246-AAF5-2082E50F0BE6}"/>
              </a:ext>
            </a:extLst>
          </p:cNvPr>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B22C5-7F64-4CD8-8BC4-D32E0A2EAA89}"/>
              </a:ext>
            </a:extLst>
          </p:cNvPr>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381F2-B9E8-4D14-BAFE-6EF808CF25DB}"/>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B8AC976-F0F5-438A-A4BB-3BAAC2D1A4DD}" type="datetimeFigureOut">
              <a:rPr lang="en-US" smtClean="0">
                <a:solidFill>
                  <a:prstClr val="black">
                    <a:tint val="75000"/>
                  </a:prstClr>
                </a:solidFill>
              </a:rPr>
              <a:pPr defTabSz="914354"/>
              <a:t>5/10/2025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95A469B-8471-4898-B282-749957BDA404}"/>
              </a:ext>
            </a:extLst>
          </p:cNvPr>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99F61B-436C-4F68-BDD4-D331987F21A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70BFC39-336F-402B-8BB1-7F2D84F98217}" type="slidenum">
              <a:rPr lang="en-US" smtClean="0">
                <a:solidFill>
                  <a:prstClr val="black">
                    <a:tint val="75000"/>
                  </a:prstClr>
                </a:solidFill>
              </a:rPr>
              <a:pPr defTabSz="914354"/>
              <a:t>‹#›</a:t>
            </a:fld>
            <a:endParaRPr lang="en-US">
              <a:solidFill>
                <a:prstClr val="black">
                  <a:tint val="75000"/>
                </a:prstClr>
              </a:solidFill>
            </a:endParaRPr>
          </a:p>
        </p:txBody>
      </p:sp>
    </p:spTree>
    <p:extLst>
      <p:ext uri="{BB962C8B-B14F-4D97-AF65-F5344CB8AC3E}">
        <p14:creationId xmlns:p14="http://schemas.microsoft.com/office/powerpoint/2010/main" val="298009043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6" indent="-228566"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96" indent="-228566"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29" indent="-228566"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91"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24"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5"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5"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8" indent="-228566"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1"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5" algn="l" defTabSz="914264" rtl="0" eaLnBrk="1" latinLnBrk="0" hangingPunct="1">
        <a:defRPr sz="1800" kern="1200">
          <a:solidFill>
            <a:schemeClr val="tx1"/>
          </a:solidFill>
          <a:latin typeface="+mn-lt"/>
          <a:ea typeface="+mn-ea"/>
          <a:cs typeface="+mn-cs"/>
        </a:defRPr>
      </a:lvl5pPr>
      <a:lvl6pPr marL="2285656" algn="l" defTabSz="914264" rtl="0" eaLnBrk="1" latinLnBrk="0" hangingPunct="1">
        <a:defRPr sz="1800" kern="1200">
          <a:solidFill>
            <a:schemeClr val="tx1"/>
          </a:solidFill>
          <a:latin typeface="+mn-lt"/>
          <a:ea typeface="+mn-ea"/>
          <a:cs typeface="+mn-cs"/>
        </a:defRPr>
      </a:lvl6pPr>
      <a:lvl7pPr marL="2742789"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1" algn="l" defTabSz="9142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t>5/10/2025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t>‹#›</a:t>
            </a:fld>
            <a:endParaRPr lang="en-US"/>
          </a:p>
        </p:txBody>
      </p:sp>
    </p:spTree>
    <p:extLst>
      <p:ext uri="{BB962C8B-B14F-4D97-AF65-F5344CB8AC3E}">
        <p14:creationId xmlns:p14="http://schemas.microsoft.com/office/powerpoint/2010/main" val="268571369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30.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4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4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a:off x="137160" y="838200"/>
            <a:ext cx="11963400" cy="5181600"/>
          </a:xfrm>
          <a:prstGeom prst="horizontalScroll">
            <a:avLst>
              <a:gd name="adj" fmla="val 12500"/>
            </a:avLst>
          </a:prstGeom>
          <a:solidFill>
            <a:srgbClr val="FFFF00"/>
          </a:solidFill>
          <a:ln w="9525">
            <a:solidFill>
              <a:srgbClr val="FF0000"/>
            </a:solidFill>
            <a:round/>
            <a:headEnd/>
            <a:tailEnd/>
          </a:ln>
        </p:spPr>
        <p:txBody>
          <a:bodyPr wrap="none" anchor="ctr"/>
          <a:lstStyle/>
          <a:p>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Tướng quốc triều Trần là Trần Nguyên Đán mới ngày nào còn vui mừng</a:t>
            </a:r>
            <a:r>
              <a:rPr lang="en-US" sz="2800" b="1" i="1" dirty="0">
                <a:solidFill>
                  <a:srgbClr val="0000CC"/>
                </a:solidFill>
                <a:latin typeface="Times New Roman" pitchFamily="18" charset="0"/>
              </a:rPr>
              <a:t> </a:t>
            </a:r>
          </a:p>
          <a:p>
            <a:r>
              <a:rPr lang="vi-VN" sz="2800" b="1" i="1" dirty="0">
                <a:solidFill>
                  <a:srgbClr val="0000CC"/>
                </a:solidFill>
                <a:latin typeface="Times New Roman" pitchFamily="18" charset="0"/>
              </a:rPr>
              <a:t> thốt lên</a:t>
            </a:r>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 “ Trăm họ mừng ca cảnh thịnh giàu</a:t>
            </a:r>
            <a:r>
              <a:rPr lang="en-US" sz="2800" b="1" i="1" dirty="0">
                <a:solidFill>
                  <a:srgbClr val="0000CC"/>
                </a:solidFill>
                <a:latin typeface="Times New Roman" pitchFamily="18" charset="0"/>
              </a:rPr>
              <a:t>”</a:t>
            </a:r>
            <a:r>
              <a:rPr lang="vi-VN" sz="2800" b="1" i="1" dirty="0">
                <a:solidFill>
                  <a:srgbClr val="0000CC"/>
                </a:solidFill>
                <a:latin typeface="Times New Roman" pitchFamily="18" charset="0"/>
              </a:rPr>
              <a:t> thì nay đã buồn rầu viết lên </a:t>
            </a:r>
            <a:endParaRPr lang="en-US" sz="2800" b="1" i="1" dirty="0">
              <a:solidFill>
                <a:srgbClr val="0000CC"/>
              </a:solidFill>
              <a:latin typeface="Times New Roman" pitchFamily="18" charset="0"/>
            </a:endParaRPr>
          </a:p>
          <a:p>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mấy câu thơ:</a:t>
            </a:r>
          </a:p>
          <a:p>
            <a:r>
              <a:rPr lang="vi-VN" sz="2800" b="1" i="1" dirty="0">
                <a:solidFill>
                  <a:srgbClr val="0000CC"/>
                </a:solidFill>
                <a:latin typeface="Times New Roman" pitchFamily="18" charset="0"/>
              </a:rPr>
              <a:t>	</a:t>
            </a:r>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 Năm nay hè hạn, thu nước to.</a:t>
            </a:r>
          </a:p>
          <a:p>
            <a:r>
              <a:rPr lang="vi-VN" sz="2800" b="1" i="1" dirty="0">
                <a:solidFill>
                  <a:srgbClr val="0000CC"/>
                </a:solidFill>
                <a:latin typeface="Times New Roman" pitchFamily="18" charset="0"/>
              </a:rPr>
              <a:t>	  </a:t>
            </a:r>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Mạ thối nước khô hại biết bao</a:t>
            </a:r>
          </a:p>
          <a:p>
            <a:r>
              <a:rPr lang="vi-VN" sz="2800" b="1" i="1" dirty="0">
                <a:solidFill>
                  <a:srgbClr val="0000CC"/>
                </a:solidFill>
                <a:latin typeface="Times New Roman" pitchFamily="18" charset="0"/>
              </a:rPr>
              <a:t>	 </a:t>
            </a:r>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Đọc sách triệu trang mà bất lực,  </a:t>
            </a:r>
          </a:p>
          <a:p>
            <a:r>
              <a:rPr lang="vi-VN" sz="2800" b="1" i="1" dirty="0">
                <a:solidFill>
                  <a:srgbClr val="0000CC"/>
                </a:solidFill>
                <a:latin typeface="Times New Roman" pitchFamily="18" charset="0"/>
              </a:rPr>
              <a:t>	 </a:t>
            </a:r>
            <a:r>
              <a:rPr lang="en-US" sz="2800" b="1" i="1" dirty="0">
                <a:solidFill>
                  <a:srgbClr val="0000CC"/>
                </a:solidFill>
                <a:latin typeface="Times New Roman" pitchFamily="18" charset="0"/>
              </a:rPr>
              <a:t>            </a:t>
            </a:r>
            <a:r>
              <a:rPr lang="vi-VN" sz="2800" b="1" i="1" dirty="0">
                <a:solidFill>
                  <a:srgbClr val="0000CC"/>
                </a:solidFill>
                <a:latin typeface="Times New Roman" pitchFamily="18" charset="0"/>
              </a:rPr>
              <a:t> Bạc đầu xin phụ nỗi thương dân ”</a:t>
            </a:r>
            <a:endParaRPr lang="en-US" sz="2800" b="1" i="1" dirty="0">
              <a:solidFill>
                <a:srgbClr val="0000CC"/>
              </a:solidFill>
              <a:latin typeface="Times New Roman" pitchFamily="18" charset="0"/>
            </a:endParaRPr>
          </a:p>
          <a:p>
            <a:endParaRPr lang="en-US" sz="2800" dirty="0">
              <a:latin typeface="Times New Roman" pitchFamily="18" charset="0"/>
            </a:endParaRPr>
          </a:p>
        </p:txBody>
      </p:sp>
    </p:spTree>
    <p:extLst>
      <p:ext uri="{BB962C8B-B14F-4D97-AF65-F5344CB8AC3E}">
        <p14:creationId xmlns:p14="http://schemas.microsoft.com/office/powerpoint/2010/main" val="19730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85;p43">
            <a:extLst>
              <a:ext uri="{FF2B5EF4-FFF2-40B4-BE49-F238E27FC236}">
                <a16:creationId xmlns:a16="http://schemas.microsoft.com/office/drawing/2014/main" id="{77E7BF73-C6AD-FE4E-BEEE-7721117DDE20}"/>
              </a:ext>
            </a:extLst>
          </p:cNvPr>
          <p:cNvSpPr txBox="1">
            <a:spLocks/>
          </p:cNvSpPr>
          <p:nvPr/>
        </p:nvSpPr>
        <p:spPr>
          <a:xfrm>
            <a:off x="0" y="1024753"/>
            <a:ext cx="4278702"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1.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Bối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811D8185-104E-7364-7B18-D18B04738E6D}"/>
              </a:ext>
            </a:extLst>
          </p:cNvPr>
          <p:cNvSpPr txBox="1"/>
          <p:nvPr/>
        </p:nvSpPr>
        <p:spPr>
          <a:xfrm>
            <a:off x="188544" y="3169533"/>
            <a:ext cx="11948591" cy="1077218"/>
          </a:xfrm>
          <a:prstGeom prst="rect">
            <a:avLst/>
          </a:prstGeom>
          <a:noFill/>
        </p:spPr>
        <p:txBody>
          <a:bodyPr wrap="square" rtlCol="0">
            <a:spAutoFit/>
          </a:bodyPr>
          <a:lstStyle/>
          <a:p>
            <a:pPr algn="just"/>
            <a:r>
              <a:rPr lang="x-none" sz="320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a:t>
            </a:r>
            <a:endParaRPr lang="x-none"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8D71F5-7405-47A0-2417-DE981CD8A188}"/>
              </a:ext>
            </a:extLst>
          </p:cNvPr>
          <p:cNvSpPr txBox="1"/>
          <p:nvPr/>
        </p:nvSpPr>
        <p:spPr>
          <a:xfrm>
            <a:off x="54864" y="4689754"/>
            <a:ext cx="12082272" cy="1077218"/>
          </a:xfrm>
          <a:prstGeom prst="rect">
            <a:avLst/>
          </a:prstGeom>
          <a:noFill/>
        </p:spPr>
        <p:txBody>
          <a:bodyPr wrap="square" rtlCol="0">
            <a:spAutoFit/>
          </a:bodyPr>
          <a:lstStyle/>
          <a:p>
            <a:pPr algn="just"/>
            <a:r>
              <a:rPr lang="x-none" sz="320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x-none" sz="3200">
                <a:latin typeface="Times New Roman" panose="02020603050405020304" pitchFamily="18" charset="0"/>
                <a:cs typeface="Times New Roman" panose="02020603050405020304" pitchFamily="18" charset="0"/>
              </a:rPr>
              <a:t>Nhiều cuộc khởi nghĩa của nông dân và nô tì nổ ra.</a:t>
            </a:r>
          </a:p>
        </p:txBody>
      </p:sp>
      <p:sp>
        <p:nvSpPr>
          <p:cNvPr id="8" name="TextBox 7">
            <a:extLst>
              <a:ext uri="{FF2B5EF4-FFF2-40B4-BE49-F238E27FC236}">
                <a16:creationId xmlns:a16="http://schemas.microsoft.com/office/drawing/2014/main" id="{6FD62F46-C61A-B14A-C160-387F7187EC0B}"/>
              </a:ext>
            </a:extLst>
          </p:cNvPr>
          <p:cNvSpPr txBox="1"/>
          <p:nvPr/>
        </p:nvSpPr>
        <p:spPr>
          <a:xfrm>
            <a:off x="109728" y="1805279"/>
            <a:ext cx="12192000" cy="1077218"/>
          </a:xfrm>
          <a:prstGeom prst="rect">
            <a:avLst/>
          </a:prstGeom>
          <a:noFill/>
        </p:spPr>
        <p:txBody>
          <a:bodyPr wrap="square" rtlCol="0">
            <a:spAutoFit/>
          </a:bodyPr>
          <a:lstStyle/>
          <a:p>
            <a:r>
              <a:rPr lang="x-none" sz="320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XIV </a:t>
            </a:r>
            <a:r>
              <a:rPr lang="en-US" sz="3200" dirty="0" err="1">
                <a:latin typeface="Times New Roman" panose="02020603050405020304" pitchFamily="18" charset="0"/>
                <a:cs typeface="Times New Roman" panose="02020603050405020304" pitchFamily="18" charset="0"/>
              </a:rPr>
              <a:t>triều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endParaRPr lang="x-none" sz="32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7C12443-F08B-FDB3-6071-E8A922DBA47B}"/>
              </a:ext>
            </a:extLst>
          </p:cNvPr>
          <p:cNvSpPr/>
          <p:nvPr/>
        </p:nvSpPr>
        <p:spPr>
          <a:xfrm>
            <a:off x="0" y="834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Tree>
    <p:extLst>
      <p:ext uri="{BB962C8B-B14F-4D97-AF65-F5344CB8AC3E}">
        <p14:creationId xmlns:p14="http://schemas.microsoft.com/office/powerpoint/2010/main" val="1112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2888" y="588722"/>
            <a:ext cx="6839211" cy="2066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lịch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a:t>
            </a:r>
          </a:p>
          <a:p>
            <a:pPr algn="ct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1290181" y="3482236"/>
            <a:ext cx="9870509" cy="2246769"/>
          </a:xfrm>
          <a:prstGeom prst="rect">
            <a:avLst/>
          </a:prstGeom>
          <a:noFill/>
        </p:spPr>
        <p:txBody>
          <a:bodyPr wrap="square" rtlCol="0">
            <a:spAutoFit/>
          </a:bodyPr>
          <a:lstStyle/>
          <a:p>
            <a:r>
              <a:rPr lang="en-US" sz="2800" b="1" dirty="0" err="1">
                <a:solidFill>
                  <a:srgbClr val="0070C0"/>
                </a:solidFill>
                <a:latin typeface="Times New Roman" pitchFamily="18" charset="0"/>
                <a:cs typeface="Times New Roman" pitchFamily="18" charset="0"/>
              </a:rPr>
              <a:t>Thuật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ngữ</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cải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trong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lịch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sử</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sự</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đổi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tiến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bộ</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phù</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hợp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sự</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phát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triển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chung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của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xã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hội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không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đụng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nền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tảng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của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chế</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hiện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hành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Trong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lịch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sử</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Việt</a:t>
            </a:r>
            <a:r>
              <a:rPr lang="en-US" sz="2800" b="1" dirty="0">
                <a:solidFill>
                  <a:srgbClr val="0070C0"/>
                </a:solidFill>
                <a:latin typeface="Times New Roman" pitchFamily="18" charset="0"/>
                <a:cs typeface="Times New Roman" pitchFamily="18" charset="0"/>
              </a:rPr>
              <a:t> Nam </a:t>
            </a:r>
            <a:r>
              <a:rPr lang="en-US" sz="2800" b="1" dirty="0" err="1">
                <a:solidFill>
                  <a:srgbClr val="0070C0"/>
                </a:solidFill>
                <a:latin typeface="Times New Roman" pitchFamily="18" charset="0"/>
                <a:cs typeface="Times New Roman" pitchFamily="18" charset="0"/>
              </a:rPr>
              <a:t>đã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diễn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cuộc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cải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mô</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nội</a:t>
            </a:r>
            <a:r>
              <a:rPr lang="en-US" sz="2800" b="1" dirty="0">
                <a:solidFill>
                  <a:srgbClr val="0070C0"/>
                </a:solidFill>
                <a:latin typeface="Times New Roman" pitchFamily="18" charset="0"/>
                <a:cs typeface="Times New Roman" pitchFamily="18" charset="0"/>
              </a:rPr>
              <a:t> dung, </a:t>
            </a:r>
            <a:r>
              <a:rPr lang="en-US" sz="2800" b="1" dirty="0" err="1">
                <a:solidFill>
                  <a:srgbClr val="0070C0"/>
                </a:solidFill>
                <a:latin typeface="Times New Roman" pitchFamily="18" charset="0"/>
                <a:cs typeface="Times New Roman" pitchFamily="18" charset="0"/>
              </a:rPr>
              <a:t>tác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dụng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ý </a:t>
            </a:r>
            <a:r>
              <a:rPr lang="en-US" sz="2800" b="1" dirty="0" err="1">
                <a:solidFill>
                  <a:srgbClr val="0070C0"/>
                </a:solidFill>
                <a:latin typeface="Times New Roman" pitchFamily="18" charset="0"/>
                <a:cs typeface="Times New Roman" pitchFamily="18" charset="0"/>
              </a:rPr>
              <a:t>nghĩ</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nhau</a:t>
            </a:r>
            <a:r>
              <a:rPr lang="en-US" sz="28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6721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75156" y="381666"/>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8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88515" y="234865"/>
            <a:ext cx="1100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a:t>
            </a:r>
            <a:endParaRPr lang="en-US" sz="2400" dirty="0">
              <a:solidFill>
                <a:srgbClr val="FF0000"/>
              </a:solidFill>
              <a:latin typeface="Times New Roman" pitchFamily="18" charset="0"/>
              <a:cs typeface="Times New Roman" pitchFamily="18" charset="0"/>
            </a:endParaRPr>
          </a:p>
        </p:txBody>
      </p:sp>
      <p:sp>
        <p:nvSpPr>
          <p:cNvPr id="14339" name="TextBox 2"/>
          <p:cNvSpPr txBox="1">
            <a:spLocks noChangeArrowheads="1"/>
          </p:cNvSpPr>
          <p:nvPr/>
        </p:nvSpPr>
        <p:spPr bwMode="auto">
          <a:xfrm>
            <a:off x="400833" y="1196260"/>
            <a:ext cx="111065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xã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ấn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a:t>
            </a:r>
          </a:p>
        </p:txBody>
      </p:sp>
      <p:sp>
        <p:nvSpPr>
          <p:cNvPr id="14340" name="TextBox 3"/>
          <p:cNvSpPr txBox="1">
            <a:spLocks noChangeArrowheads="1"/>
          </p:cNvSpPr>
          <p:nvPr/>
        </p:nvSpPr>
        <p:spPr bwMode="auto">
          <a:xfrm>
            <a:off x="400833" y="2529238"/>
            <a:ext cx="111065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hệ</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nay ở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ta ? </a:t>
            </a:r>
          </a:p>
        </p:txBody>
      </p:sp>
      <p:sp>
        <p:nvSpPr>
          <p:cNvPr id="14341" name="TextBox 4"/>
          <p:cNvSpPr txBox="1">
            <a:spLocks noChangeArrowheads="1"/>
          </p:cNvSpPr>
          <p:nvPr/>
        </p:nvSpPr>
        <p:spPr bwMode="auto">
          <a:xfrm>
            <a:off x="400833" y="3510422"/>
            <a:ext cx="11298477"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4:</a:t>
            </a:r>
            <a:r>
              <a:rPr lang="en-US" sz="2400" b="1" dirty="0">
                <a:solidFill>
                  <a:srgbClr val="FF0000"/>
                </a:solidFill>
                <a:latin typeface="Times New Roman" pitchFamily="18" charset="0"/>
                <a:cs typeface="Times New Roman" pitchFamily="18" charset="0"/>
              </a:rPr>
              <a:t> Qua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góp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a:t>
            </a:r>
          </a:p>
          <a:p>
            <a:pPr>
              <a:buNone/>
            </a:pPr>
            <a:r>
              <a:rPr lang="en-US" sz="2400" i="1" dirty="0">
                <a:solidFill>
                  <a:srgbClr val="FF0000"/>
                </a:solidFill>
                <a:latin typeface="Times New Roman" pitchFamily="18" charset="0"/>
                <a:cs typeface="Times New Roman" pitchFamily="18" charset="0"/>
              </a:rPr>
              <a:t>“</a:t>
            </a:r>
            <a:r>
              <a:rPr lang="en-US" sz="2400" i="1" dirty="0" err="1">
                <a:solidFill>
                  <a:srgbClr val="FF0000"/>
                </a:solidFill>
                <a:latin typeface="Times New Roman" pitchFamily="18" charset="0"/>
                <a:cs typeface="Times New Roman" pitchFamily="18" charset="0"/>
              </a:rPr>
              <a:t>Xem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việc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Hồ</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Quý</a:t>
            </a:r>
            <a:r>
              <a:rPr lang="en-US" sz="2400" i="1" dirty="0">
                <a:solidFill>
                  <a:srgbClr val="FF0000"/>
                </a:solidFill>
                <a:latin typeface="Times New Roman" pitchFamily="18" charset="0"/>
                <a:cs typeface="Times New Roman" pitchFamily="18" charset="0"/>
              </a:rPr>
              <a:t> Ly </a:t>
            </a:r>
            <a:r>
              <a:rPr lang="en-US" sz="2400" i="1" dirty="0" err="1">
                <a:solidFill>
                  <a:srgbClr val="FF0000"/>
                </a:solidFill>
                <a:latin typeface="Times New Roman" pitchFamily="18" charset="0"/>
                <a:cs typeface="Times New Roman" pitchFamily="18" charset="0"/>
              </a:rPr>
              <a:t>làm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tầm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thường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nhưng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tiếc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thay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tài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như</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giúp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thuỷ</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dẫu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giặc</a:t>
            </a:r>
            <a:r>
              <a:rPr lang="en-US" sz="2400" i="1" dirty="0">
                <a:solidFill>
                  <a:srgbClr val="FF0000"/>
                </a:solidFill>
                <a:latin typeface="Times New Roman" pitchFamily="18" charset="0"/>
                <a:cs typeface="Times New Roman" pitchFamily="18" charset="0"/>
              </a:rPr>
              <a:t> Minh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mạnh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đâu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nữa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cũng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chưa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hầu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dễ</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cướp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Nam,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tiếng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nghìn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a:t>
            </a:r>
            <a:r>
              <a:rPr lang="en-US" sz="2400" i="1" dirty="0">
                <a:solidFill>
                  <a:srgbClr val="FF0000"/>
                </a:solidFill>
                <a:latin typeface="Times New Roman" pitchFamily="18" charset="0"/>
                <a:cs typeface="Times New Roman" pitchFamily="18" charset="0"/>
              </a:rPr>
              <a:t>...”</a:t>
            </a:r>
          </a:p>
          <a:p>
            <a:pPr>
              <a:buNone/>
            </a:pPr>
            <a:r>
              <a:rPr lang="en-US" sz="2400" i="1" dirty="0">
                <a:solidFill>
                  <a:srgbClr val="FF0000"/>
                </a:solidFill>
                <a:latin typeface="Times New Roman" pitchFamily="18" charset="0"/>
                <a:cs typeface="Times New Roman" pitchFamily="18" charset="0"/>
              </a:rPr>
              <a:t>(Theo </a:t>
            </a:r>
            <a:r>
              <a:rPr lang="en-US" sz="2400" i="1" dirty="0" err="1">
                <a:solidFill>
                  <a:srgbClr val="FF0000"/>
                </a:solidFill>
                <a:latin typeface="Times New Roman" pitchFamily="18" charset="0"/>
                <a:cs typeface="Times New Roman" pitchFamily="18" charset="0"/>
              </a:rPr>
              <a:t>Việt</a:t>
            </a:r>
            <a:r>
              <a:rPr lang="en-US" sz="2400" i="1" dirty="0">
                <a:solidFill>
                  <a:srgbClr val="FF0000"/>
                </a:solidFill>
                <a:latin typeface="Times New Roman" pitchFamily="18" charset="0"/>
                <a:cs typeface="Times New Roman" pitchFamily="18" charset="0"/>
              </a:rPr>
              <a:t> Nam </a:t>
            </a:r>
            <a:r>
              <a:rPr lang="en-US" sz="2400" i="1" dirty="0" err="1">
                <a:solidFill>
                  <a:srgbClr val="FF0000"/>
                </a:solidFill>
                <a:latin typeface="Times New Roman" pitchFamily="18" charset="0"/>
                <a:cs typeface="Times New Roman" pitchFamily="18" charset="0"/>
              </a:rPr>
              <a:t>sử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lược</a:t>
            </a:r>
            <a:r>
              <a:rPr lang="en-US" sz="2400" i="1" dirty="0">
                <a:solidFill>
                  <a:srgbClr val="FF0000"/>
                </a:solidFill>
                <a:latin typeface="Times New Roman" pitchFamily="18" charset="0"/>
                <a:cs typeface="Times New Roman" pitchFamily="18" charset="0"/>
              </a:rPr>
              <a:t>, NXB </a:t>
            </a:r>
            <a:r>
              <a:rPr lang="en-US" sz="2400" i="1" dirty="0" err="1">
                <a:solidFill>
                  <a:srgbClr val="FF0000"/>
                </a:solidFill>
                <a:latin typeface="Times New Roman" pitchFamily="18" charset="0"/>
                <a:cs typeface="Times New Roman" pitchFamily="18" charset="0"/>
              </a:rPr>
              <a:t>Văn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Thông</a:t>
            </a:r>
            <a:r>
              <a:rPr lang="en-US" sz="2400" i="1" dirty="0">
                <a:solidFill>
                  <a:srgbClr val="FF0000"/>
                </a:solidFill>
                <a:latin typeface="Times New Roman" pitchFamily="18" charset="0"/>
                <a:cs typeface="Times New Roman" pitchFamily="18" charset="0"/>
              </a:rPr>
              <a:t> tin, </a:t>
            </a:r>
            <a:r>
              <a:rPr lang="en-US" sz="2400" i="1" dirty="0" err="1">
                <a:solidFill>
                  <a:srgbClr val="FF0000"/>
                </a:solidFill>
                <a:latin typeface="Times New Roman" pitchFamily="18" charset="0"/>
                <a:cs typeface="Times New Roman" pitchFamily="18" charset="0"/>
              </a:rPr>
              <a:t>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Nội</a:t>
            </a:r>
            <a:r>
              <a:rPr lang="en-US" sz="2400" i="1" dirty="0">
                <a:solidFill>
                  <a:srgbClr val="FF0000"/>
                </a:solidFill>
                <a:latin typeface="Times New Roman" pitchFamily="18" charset="0"/>
                <a:cs typeface="Times New Roman" pitchFamily="18" charset="0"/>
              </a:rPr>
              <a:t>, 2002, </a:t>
            </a:r>
            <a:r>
              <a:rPr lang="en-US" sz="2400" i="1" dirty="0" err="1">
                <a:solidFill>
                  <a:srgbClr val="FF0000"/>
                </a:solidFill>
                <a:latin typeface="Times New Roman" pitchFamily="18" charset="0"/>
                <a:cs typeface="Times New Roman" pitchFamily="18" charset="0"/>
              </a:rPr>
              <a:t>trang</a:t>
            </a:r>
            <a:r>
              <a:rPr lang="en-US" sz="2400" i="1" dirty="0">
                <a:solidFill>
                  <a:srgbClr val="FF0000"/>
                </a:solidFill>
                <a:latin typeface="Times New Roman" pitchFamily="18" charset="0"/>
                <a:cs typeface="Times New Roman" pitchFamily="18" charset="0"/>
              </a:rPr>
              <a:t> 199)</a:t>
            </a:r>
          </a:p>
        </p:txBody>
      </p:sp>
    </p:spTree>
    <p:extLst>
      <p:ext uri="{BB962C8B-B14F-4D97-AF65-F5344CB8AC3E}">
        <p14:creationId xmlns:p14="http://schemas.microsoft.com/office/powerpoint/2010/main" val="1547575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fltVal val="0"/>
                                          </p:val>
                                        </p:tav>
                                        <p:tav tm="100000">
                                          <p:val>
                                            <p:strVal val="#ppt_w"/>
                                          </p:val>
                                        </p:tav>
                                      </p:tavLst>
                                    </p:anim>
                                    <p:anim calcmode="lin" valueType="num">
                                      <p:cBhvr>
                                        <p:cTn id="15" dur="500" fill="hold"/>
                                        <p:tgtEl>
                                          <p:spTgt spid="14339"/>
                                        </p:tgtEl>
                                        <p:attrNameLst>
                                          <p:attrName>ppt_h</p:attrName>
                                        </p:attrNameLst>
                                      </p:cBhvr>
                                      <p:tavLst>
                                        <p:tav tm="0">
                                          <p:val>
                                            <p:fltVal val="0"/>
                                          </p:val>
                                        </p:tav>
                                        <p:tav tm="100000">
                                          <p:val>
                                            <p:strVal val="#ppt_h"/>
                                          </p:val>
                                        </p:tav>
                                      </p:tavLst>
                                    </p:anim>
                                    <p:animEffect transition="in" filter="fade">
                                      <p:cBhvr>
                                        <p:cTn id="16" dur="500"/>
                                        <p:tgtEl>
                                          <p:spTgt spid="143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340"/>
                                        </p:tgtEl>
                                        <p:attrNameLst>
                                          <p:attrName>style.visibility</p:attrName>
                                        </p:attrNameLst>
                                      </p:cBhvr>
                                      <p:to>
                                        <p:strVal val="visible"/>
                                      </p:to>
                                    </p:set>
                                    <p:anim calcmode="lin" valueType="num">
                                      <p:cBhvr>
                                        <p:cTn id="21" dur="500" fill="hold"/>
                                        <p:tgtEl>
                                          <p:spTgt spid="14340"/>
                                        </p:tgtEl>
                                        <p:attrNameLst>
                                          <p:attrName>ppt_w</p:attrName>
                                        </p:attrNameLst>
                                      </p:cBhvr>
                                      <p:tavLst>
                                        <p:tav tm="0">
                                          <p:val>
                                            <p:fltVal val="0"/>
                                          </p:val>
                                        </p:tav>
                                        <p:tav tm="100000">
                                          <p:val>
                                            <p:strVal val="#ppt_w"/>
                                          </p:val>
                                        </p:tav>
                                      </p:tavLst>
                                    </p:anim>
                                    <p:anim calcmode="lin" valueType="num">
                                      <p:cBhvr>
                                        <p:cTn id="22" dur="500" fill="hold"/>
                                        <p:tgtEl>
                                          <p:spTgt spid="14340"/>
                                        </p:tgtEl>
                                        <p:attrNameLst>
                                          <p:attrName>ppt_h</p:attrName>
                                        </p:attrNameLst>
                                      </p:cBhvr>
                                      <p:tavLst>
                                        <p:tav tm="0">
                                          <p:val>
                                            <p:fltVal val="0"/>
                                          </p:val>
                                        </p:tav>
                                        <p:tav tm="100000">
                                          <p:val>
                                            <p:strVal val="#ppt_h"/>
                                          </p:val>
                                        </p:tav>
                                      </p:tavLst>
                                    </p:anim>
                                    <p:animEffect transition="in" filter="fade">
                                      <p:cBhvr>
                                        <p:cTn id="23" dur="500"/>
                                        <p:tgtEl>
                                          <p:spTgt spid="143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341"/>
                                        </p:tgtEl>
                                        <p:attrNameLst>
                                          <p:attrName>style.visibility</p:attrName>
                                        </p:attrNameLst>
                                      </p:cBhvr>
                                      <p:to>
                                        <p:strVal val="visible"/>
                                      </p:to>
                                    </p:set>
                                    <p:anim calcmode="lin" valueType="num">
                                      <p:cBhvr>
                                        <p:cTn id="28" dur="500" fill="hold"/>
                                        <p:tgtEl>
                                          <p:spTgt spid="14341"/>
                                        </p:tgtEl>
                                        <p:attrNameLst>
                                          <p:attrName>ppt_w</p:attrName>
                                        </p:attrNameLst>
                                      </p:cBhvr>
                                      <p:tavLst>
                                        <p:tav tm="0">
                                          <p:val>
                                            <p:fltVal val="0"/>
                                          </p:val>
                                        </p:tav>
                                        <p:tav tm="100000">
                                          <p:val>
                                            <p:strVal val="#ppt_w"/>
                                          </p:val>
                                        </p:tav>
                                      </p:tavLst>
                                    </p:anim>
                                    <p:anim calcmode="lin" valueType="num">
                                      <p:cBhvr>
                                        <p:cTn id="29" dur="500" fill="hold"/>
                                        <p:tgtEl>
                                          <p:spTgt spid="14341"/>
                                        </p:tgtEl>
                                        <p:attrNameLst>
                                          <p:attrName>ppt_h</p:attrName>
                                        </p:attrNameLst>
                                      </p:cBhvr>
                                      <p:tavLst>
                                        <p:tav tm="0">
                                          <p:val>
                                            <p:fltVal val="0"/>
                                          </p:val>
                                        </p:tav>
                                        <p:tav tm="100000">
                                          <p:val>
                                            <p:strVal val="#ppt_h"/>
                                          </p:val>
                                        </p:tav>
                                      </p:tavLst>
                                    </p:anim>
                                    <p:animEffect transition="in" filter="fade">
                                      <p:cBhvr>
                                        <p:cTn id="3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1BE0F-F610-1A32-D14C-E373AF0A7BA8}"/>
              </a:ext>
            </a:extLst>
          </p:cNvPr>
          <p:cNvSpPr txBox="1"/>
          <p:nvPr/>
        </p:nvSpPr>
        <p:spPr bwMode="auto">
          <a:xfrm>
            <a:off x="208546" y="339798"/>
            <a:ext cx="5210355" cy="646986"/>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1.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Bối</a:t>
            </a: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cảnh</a:t>
            </a: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lịch</a:t>
            </a: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sử</a:t>
            </a:r>
            <a:endParaRPr kumimoji="0" lang="vi-VN"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endParaRPr>
          </a:p>
        </p:txBody>
      </p:sp>
      <p:sp>
        <p:nvSpPr>
          <p:cNvPr id="3" name="TextBox 2">
            <a:extLst>
              <a:ext uri="{FF2B5EF4-FFF2-40B4-BE49-F238E27FC236}">
                <a16:creationId xmlns:a16="http://schemas.microsoft.com/office/drawing/2014/main" id="{FA33C25F-1992-2D2B-20A4-DE17265B6CF2}"/>
              </a:ext>
            </a:extLst>
          </p:cNvPr>
          <p:cNvSpPr txBox="1"/>
          <p:nvPr/>
        </p:nvSpPr>
        <p:spPr bwMode="auto">
          <a:xfrm>
            <a:off x="208547" y="1013383"/>
            <a:ext cx="5210355" cy="646986"/>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2.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Nội</a:t>
            </a: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dung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cải</a:t>
            </a:r>
            <a:r>
              <a:rPr kumimoji="0" lang="en-US"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32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cách</a:t>
            </a:r>
            <a:endParaRPr kumimoji="0" lang="vi-VN" altLang="x-none" sz="32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endParaRPr>
          </a:p>
        </p:txBody>
      </p:sp>
      <p:sp>
        <p:nvSpPr>
          <p:cNvPr id="4" name="TextBox 3"/>
          <p:cNvSpPr txBox="1"/>
          <p:nvPr/>
        </p:nvSpPr>
        <p:spPr>
          <a:xfrm>
            <a:off x="696686" y="1740127"/>
            <a:ext cx="4722215"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a. </a:t>
            </a:r>
            <a:r>
              <a:rPr lang="en-US" sz="3200" b="1" dirty="0" err="1">
                <a:solidFill>
                  <a:srgbClr val="0070C0"/>
                </a:solidFill>
                <a:latin typeface="Times New Roman" panose="02020603050405020304" pitchFamily="18" charset="0"/>
                <a:cs typeface="Times New Roman" panose="02020603050405020304" pitchFamily="18" charset="0"/>
              </a:rPr>
              <a:t>Chính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trị</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488515" y="2401863"/>
            <a:ext cx="1100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649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0" y="1598643"/>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3" b="1" kern="0" dirty="0">
                <a:solidFill>
                  <a:srgbClr val="0070C0"/>
                </a:solidFill>
                <a:latin typeface="Times New Roman" panose="02020603050405020304" pitchFamily="18" charset="0"/>
                <a:cs typeface="Times New Roman" panose="02020603050405020304" pitchFamily="18" charset="0"/>
              </a:rPr>
              <a:t>a</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Chính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trị</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1485;p43">
            <a:extLst>
              <a:ext uri="{FF2B5EF4-FFF2-40B4-BE49-F238E27FC236}">
                <a16:creationId xmlns:a16="http://schemas.microsoft.com/office/drawing/2014/main" id="{6090E308-2706-4CFB-C45A-8601CE650200}"/>
              </a:ext>
            </a:extLst>
          </p:cNvPr>
          <p:cNvSpPr txBox="1">
            <a:spLocks/>
          </p:cNvSpPr>
          <p:nvPr/>
        </p:nvSpPr>
        <p:spPr>
          <a:xfrm>
            <a:off x="0" y="2116517"/>
            <a:ext cx="8770776" cy="63175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Tổ</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chức</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chính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quyền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luật</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pháp</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03053536-D915-FFAA-C4B2-C3550FE447C2}"/>
              </a:ext>
            </a:extLst>
          </p:cNvPr>
          <p:cNvSpPr txBox="1"/>
          <p:nvPr/>
        </p:nvSpPr>
        <p:spPr>
          <a:xfrm>
            <a:off x="338667" y="2828835"/>
            <a:ext cx="118533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Thực</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hiện</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nhiều</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chính</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sách</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tổ</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chức</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chính</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quyền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nhằm</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củng</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cố</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quyền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lực</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ổn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định</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đất</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a:t>
            </a:r>
            <a:endParaRPr kumimoji="0" lang="x-none" sz="3600" b="0" i="0" u="none" strike="noStrike" kern="1200" cap="none" spc="0" normalizeH="0" baseline="0" noProof="0">
              <a:ln>
                <a:noFill/>
              </a:ln>
              <a:solidFill>
                <a:srgbClr val="282848"/>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1485;p43">
            <a:extLst>
              <a:ext uri="{FF2B5EF4-FFF2-40B4-BE49-F238E27FC236}">
                <a16:creationId xmlns:a16="http://schemas.microsoft.com/office/drawing/2014/main" id="{F6063D2B-8D0D-7EFB-2E38-47886B48DEA1}"/>
              </a:ext>
            </a:extLst>
          </p:cNvPr>
          <p:cNvSpPr txBox="1">
            <a:spLocks/>
          </p:cNvSpPr>
          <p:nvPr/>
        </p:nvSpPr>
        <p:spPr>
          <a:xfrm>
            <a:off x="0" y="4082056"/>
            <a:ext cx="535305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3733" b="1" kern="0" dirty="0">
                <a:solidFill>
                  <a:srgbClr val="0070C0"/>
                </a:solidFill>
                <a:latin typeface="Times New Roman" panose="02020603050405020304" pitchFamily="18" charset="0"/>
                <a:cs typeface="Times New Roman" panose="02020603050405020304" pitchFamily="18" charset="0"/>
              </a:rPr>
              <a:t>- </a:t>
            </a:r>
            <a:r>
              <a:rPr lang="en-US" sz="3733" b="1" kern="0" dirty="0" err="1">
                <a:solidFill>
                  <a:srgbClr val="0070C0"/>
                </a:solidFill>
                <a:latin typeface="Times New Roman" panose="02020603050405020304" pitchFamily="18" charset="0"/>
                <a:cs typeface="Times New Roman" panose="02020603050405020304" pitchFamily="18" charset="0"/>
              </a:rPr>
              <a:t>Quân</a:t>
            </a:r>
            <a:r>
              <a:rPr lang="en-US" sz="3733" b="1" kern="0" dirty="0">
                <a:solidFill>
                  <a:srgbClr val="0070C0"/>
                </a:solidFill>
                <a:latin typeface="Times New Roman" panose="02020603050405020304" pitchFamily="18" charset="0"/>
                <a:cs typeface="Times New Roman" panose="02020603050405020304" pitchFamily="18" charset="0"/>
              </a:rPr>
              <a:t> </a:t>
            </a:r>
            <a:r>
              <a:rPr lang="en-US" sz="3733" b="1" kern="0" dirty="0" err="1">
                <a:solidFill>
                  <a:srgbClr val="0070C0"/>
                </a:solidFill>
                <a:latin typeface="Times New Roman" panose="02020603050405020304" pitchFamily="18" charset="0"/>
                <a:cs typeface="Times New Roman" panose="02020603050405020304" pitchFamily="18" charset="0"/>
              </a:rPr>
              <a:t>đội</a:t>
            </a:r>
            <a:r>
              <a:rPr lang="en-US" sz="3733" b="1" kern="0" dirty="0">
                <a:solidFill>
                  <a:srgbClr val="0070C0"/>
                </a:solidFill>
                <a:latin typeface="Times New Roman" panose="02020603050405020304" pitchFamily="18" charset="0"/>
                <a:cs typeface="Times New Roman" panose="02020603050405020304" pitchFamily="18" charset="0"/>
              </a:rPr>
              <a:t>, </a:t>
            </a:r>
            <a:r>
              <a:rPr lang="en-US" sz="3733" b="1" kern="0" dirty="0" err="1">
                <a:solidFill>
                  <a:srgbClr val="0070C0"/>
                </a:solidFill>
                <a:latin typeface="Times New Roman" panose="02020603050405020304" pitchFamily="18" charset="0"/>
                <a:cs typeface="Times New Roman" panose="02020603050405020304" pitchFamily="18" charset="0"/>
              </a:rPr>
              <a:t>quốc</a:t>
            </a:r>
            <a:r>
              <a:rPr lang="en-US" sz="3733" b="1" kern="0" dirty="0">
                <a:solidFill>
                  <a:srgbClr val="0070C0"/>
                </a:solidFill>
                <a:latin typeface="Times New Roman" panose="02020603050405020304" pitchFamily="18" charset="0"/>
                <a:cs typeface="Times New Roman" panose="02020603050405020304" pitchFamily="18" charset="0"/>
              </a:rPr>
              <a:t> </a:t>
            </a:r>
            <a:r>
              <a:rPr lang="en-US" sz="3733" b="1" kern="0" dirty="0" err="1">
                <a:solidFill>
                  <a:srgbClr val="0070C0"/>
                </a:solidFill>
                <a:latin typeface="Times New Roman" panose="02020603050405020304" pitchFamily="18" charset="0"/>
                <a:cs typeface="Times New Roman" panose="02020603050405020304" pitchFamily="18" charset="0"/>
              </a:rPr>
              <a:t>phòng</a:t>
            </a:r>
            <a:endParaRPr lang="en-US" sz="3733" b="1" kern="0"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9B4FD3B-DAF4-0D96-4B4A-B8D345799F08}"/>
              </a:ext>
            </a:extLst>
          </p:cNvPr>
          <p:cNvSpPr txBox="1"/>
          <p:nvPr/>
        </p:nvSpPr>
        <p:spPr>
          <a:xfrm>
            <a:off x="338666" y="4785649"/>
            <a:ext cx="11853333" cy="1200329"/>
          </a:xfrm>
          <a:prstGeom prst="rect">
            <a:avLst/>
          </a:prstGeom>
          <a:noFill/>
        </p:spPr>
        <p:txBody>
          <a:bodyPr wrap="square" rtlCol="0">
            <a:spAutoFit/>
          </a:bodyPr>
          <a:lstStyle/>
          <a:p>
            <a:pPr lvl="0" algn="just">
              <a:defRPr/>
            </a:pPr>
            <a:r>
              <a:rPr lang="en-US" sz="3600" dirty="0" err="1">
                <a:solidFill>
                  <a:srgbClr val="282848"/>
                </a:solidFill>
                <a:latin typeface="Times New Roman" panose="02020603050405020304" pitchFamily="18" charset="0"/>
                <a:cs typeface="Times New Roman" panose="02020603050405020304" pitchFamily="18" charset="0"/>
              </a:rPr>
              <a:t>Thực</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hiện</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một</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số</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biện</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pháp</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nhằm</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tăng</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cường</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lực</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lượng</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quân</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đội</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chính</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quy</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và</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phòng</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thủ</a:t>
            </a:r>
            <a:r>
              <a:rPr lang="en-US" sz="3600" dirty="0">
                <a:solidFill>
                  <a:srgbClr val="282848"/>
                </a:solidFill>
                <a:latin typeface="Times New Roman" panose="02020603050405020304" pitchFamily="18" charset="0"/>
                <a:cs typeface="Times New Roman" panose="02020603050405020304" pitchFamily="18" charset="0"/>
              </a:rPr>
              <a:t> ở </a:t>
            </a:r>
            <a:r>
              <a:rPr lang="en-US" sz="3600" dirty="0" err="1">
                <a:solidFill>
                  <a:srgbClr val="282848"/>
                </a:solidFill>
                <a:latin typeface="Times New Roman" panose="02020603050405020304" pitchFamily="18" charset="0"/>
                <a:cs typeface="Times New Roman" panose="02020603050405020304" pitchFamily="18" charset="0"/>
              </a:rPr>
              <a:t>những</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nơi</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hiểm</a:t>
            </a:r>
            <a:r>
              <a:rPr lang="en-US" sz="3600" dirty="0">
                <a:solidFill>
                  <a:srgbClr val="282848"/>
                </a:solidFill>
                <a:latin typeface="Times New Roman" panose="02020603050405020304" pitchFamily="18" charset="0"/>
                <a:cs typeface="Times New Roman" panose="02020603050405020304" pitchFamily="18" charset="0"/>
              </a:rPr>
              <a:t> </a:t>
            </a:r>
            <a:r>
              <a:rPr lang="en-US" sz="3600" dirty="0" err="1">
                <a:solidFill>
                  <a:srgbClr val="282848"/>
                </a:solidFill>
                <a:latin typeface="Times New Roman" panose="02020603050405020304" pitchFamily="18" charset="0"/>
                <a:cs typeface="Times New Roman" panose="02020603050405020304" pitchFamily="18" charset="0"/>
              </a:rPr>
              <a:t>yếu</a:t>
            </a:r>
            <a:r>
              <a:rPr lang="en-US" sz="3600" dirty="0">
                <a:solidFill>
                  <a:srgbClr val="282848"/>
                </a:solidFill>
                <a:latin typeface="Times New Roman" panose="02020603050405020304" pitchFamily="18" charset="0"/>
                <a:cs typeface="Times New Roman" panose="02020603050405020304" pitchFamily="18" charset="0"/>
              </a:rPr>
              <a:t>.</a:t>
            </a:r>
            <a:endParaRPr lang="x-none" sz="3600">
              <a:solidFill>
                <a:srgbClr val="282848"/>
              </a:solidFill>
              <a:latin typeface="Times New Roman" panose="02020603050405020304" pitchFamily="18" charset="0"/>
              <a:cs typeface="Times New Roman" panose="02020603050405020304" pitchFamily="18" charset="0"/>
            </a:endParaRPr>
          </a:p>
        </p:txBody>
      </p:sp>
      <p:sp>
        <p:nvSpPr>
          <p:cNvPr id="10" name="Google Shape;1485;p43">
            <a:extLst>
              <a:ext uri="{FF2B5EF4-FFF2-40B4-BE49-F238E27FC236}">
                <a16:creationId xmlns:a16="http://schemas.microsoft.com/office/drawing/2014/main" id="{51FAFC8E-3814-5922-4844-F9CD0EA440B8}"/>
              </a:ext>
            </a:extLst>
          </p:cNvPr>
          <p:cNvSpPr txBox="1">
            <a:spLocks/>
          </p:cNvSpPr>
          <p:nvPr/>
        </p:nvSpPr>
        <p:spPr>
          <a:xfrm>
            <a:off x="0" y="999359"/>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28FA9DF2-616A-4851-EBA7-D9131602EE16}"/>
              </a:ext>
            </a:extLst>
          </p:cNvPr>
          <p:cNvSpPr/>
          <p:nvPr/>
        </p:nvSpPr>
        <p:spPr>
          <a:xfrm>
            <a:off x="0" y="834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Tree>
    <p:extLst>
      <p:ext uri="{BB962C8B-B14F-4D97-AF65-F5344CB8AC3E}">
        <p14:creationId xmlns:p14="http://schemas.microsoft.com/office/powerpoint/2010/main" val="20572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7482840" y="428177"/>
            <a:ext cx="4709159" cy="6001643"/>
          </a:xfrm>
          <a:prstGeom prst="rect">
            <a:avLst/>
          </a:prstGeom>
          <a:noFill/>
          <a:ln w="9525">
            <a:solidFill>
              <a:srgbClr val="CCCC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lang="en-US" altLang="en-US" b="1" dirty="0" err="1">
                <a:solidFill>
                  <a:srgbClr val="6600CC"/>
                </a:solidFill>
                <a:latin typeface="Times New Roman" panose="02020603050405020304" pitchFamily="18" charset="0"/>
                <a:cs typeface="Times New Roman" panose="02020603050405020304" pitchFamily="18" charset="0"/>
              </a:rPr>
              <a:t>N</a:t>
            </a:r>
            <a:r>
              <a:rPr kumimoji="0" lang="en-US" altLang="en-US" sz="32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hà</a:t>
            </a:r>
            <a:r>
              <a:rPr kumimoji="0" lang="en-US" altLang="en-US" sz="32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Hồ</a:t>
            </a:r>
            <a:r>
              <a:rPr kumimoji="0" lang="en-US" altLang="en-US" sz="32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còn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gọi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là</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Tây</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Đô</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An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Tôn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u="none" strike="noStrike" kern="1200" cap="none" spc="0" normalizeH="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lang="en-US" altLang="en-US" dirty="0">
                <a:solidFill>
                  <a:srgbClr val="6600CC"/>
                </a:solidFill>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Tây</a:t>
            </a:r>
            <a:r>
              <a:rPr lang="en-US" altLang="en-US" noProof="0" dirty="0">
                <a:solidFill>
                  <a:srgbClr val="6600CC"/>
                </a:solidFill>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Kinh</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p>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0" i="0" u="none" strike="noStrike" kern="1200" cap="none" spc="0" normalizeH="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lang="en-US" altLang="en-US" dirty="0">
                <a:solidFill>
                  <a:srgbClr val="6600CC"/>
                </a:solidFill>
                <a:latin typeface="Times New Roman" panose="02020603050405020304" pitchFamily="18" charset="0"/>
                <a:cs typeface="Times New Roman" panose="02020603050405020304" pitchFamily="18" charset="0"/>
              </a:rPr>
              <a:t>c</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ó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chiều</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Nam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Bắc</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dài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860m, </a:t>
            </a:r>
            <a:r>
              <a:rPr lang="en-US" altLang="en-US" dirty="0" err="1">
                <a:solidFill>
                  <a:srgbClr val="6600CC"/>
                </a:solidFill>
                <a:latin typeface="Times New Roman" panose="02020603050405020304" pitchFamily="18" charset="0"/>
                <a:cs typeface="Times New Roman" panose="02020603050405020304" pitchFamily="18" charset="0"/>
              </a:rPr>
              <a:t>c</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hiều</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Đông</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Tây</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dài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863m.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Đây</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được</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coi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là</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tòa</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đá</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duy</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nhất</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còn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lại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ở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Đông</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Nam Á.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Ngày</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27/6/2011, UNESCO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nhận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thành</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Nhà</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Hồ</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là</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di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sản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văn</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hóa</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thế</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giới</a:t>
            </a:r>
            <a:r>
              <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pic>
        <p:nvPicPr>
          <p:cNvPr id="22531" name="Picture 8" descr="1442thanhnha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360921" cy="3429000"/>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9" descr="tuong%20thanh%20nha%20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32" y="3428999"/>
            <a:ext cx="7809852" cy="3429000"/>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a:xfrm>
            <a:off x="3230880" y="3870960"/>
            <a:ext cx="8519160" cy="2377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Trình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4920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00"/>
                                        <p:tgtEl>
                                          <p:spTgt spid="22531"/>
                                        </p:tgtEl>
                                      </p:cBhvr>
                                    </p:animEffect>
                                  </p:childTnLst>
                                </p:cTn>
                              </p:par>
                              <p:par>
                                <p:cTn id="8" presetID="22" presetClass="entr" presetSubtype="4"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wipe(down)">
                                      <p:cBhvr>
                                        <p:cTn id="10" dur="5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wipe(down)">
                                      <p:cBhvr>
                                        <p:cTn id="2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0" y="1483954"/>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1485;p43">
            <a:extLst>
              <a:ext uri="{FF2B5EF4-FFF2-40B4-BE49-F238E27FC236}">
                <a16:creationId xmlns:a16="http://schemas.microsoft.com/office/drawing/2014/main" id="{6090E308-2706-4CFB-C45A-8601CE650200}"/>
              </a:ext>
            </a:extLst>
          </p:cNvPr>
          <p:cNvSpPr txBox="1">
            <a:spLocks/>
          </p:cNvSpPr>
          <p:nvPr/>
        </p:nvSpPr>
        <p:spPr>
          <a:xfrm>
            <a:off x="288098" y="2299689"/>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3" b="1" kern="0" dirty="0">
                <a:solidFill>
                  <a:srgbClr val="0070C0"/>
                </a:solidFill>
                <a:latin typeface="Times New Roman" panose="02020603050405020304" pitchFamily="18" charset="0"/>
                <a:cs typeface="Times New Roman" panose="02020603050405020304" pitchFamily="18" charset="0"/>
              </a:rPr>
              <a:t>b</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Về</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kinh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tế</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xã</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hội</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078CC6C9-D72B-9931-8780-18E7937633FD}"/>
              </a:ext>
            </a:extLst>
          </p:cNvPr>
          <p:cNvSpPr/>
          <p:nvPr/>
        </p:nvSpPr>
        <p:spPr>
          <a:xfrm>
            <a:off x="0" y="834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
        <p:nvSpPr>
          <p:cNvPr id="9" name="TextBox 2"/>
          <p:cNvSpPr txBox="1">
            <a:spLocks noChangeArrowheads="1"/>
          </p:cNvSpPr>
          <p:nvPr/>
        </p:nvSpPr>
        <p:spPr bwMode="auto">
          <a:xfrm>
            <a:off x="400833" y="3345100"/>
            <a:ext cx="111065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xã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ấn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670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0" y="1483954"/>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1485;p43">
            <a:extLst>
              <a:ext uri="{FF2B5EF4-FFF2-40B4-BE49-F238E27FC236}">
                <a16:creationId xmlns:a16="http://schemas.microsoft.com/office/drawing/2014/main" id="{6090E308-2706-4CFB-C45A-8601CE650200}"/>
              </a:ext>
            </a:extLst>
          </p:cNvPr>
          <p:cNvSpPr txBox="1">
            <a:spLocks/>
          </p:cNvSpPr>
          <p:nvPr/>
        </p:nvSpPr>
        <p:spPr>
          <a:xfrm>
            <a:off x="288098" y="2299689"/>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3" b="1" kern="0" dirty="0">
                <a:solidFill>
                  <a:srgbClr val="0070C0"/>
                </a:solidFill>
                <a:latin typeface="Times New Roman" panose="02020603050405020304" pitchFamily="18" charset="0"/>
                <a:cs typeface="Times New Roman" panose="02020603050405020304" pitchFamily="18" charset="0"/>
              </a:rPr>
              <a:t>b</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Về</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kinh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tế</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xã</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hội</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03053536-D915-FFAA-C4B2-C3550FE447C2}"/>
              </a:ext>
            </a:extLst>
          </p:cNvPr>
          <p:cNvSpPr txBox="1"/>
          <p:nvPr/>
        </p:nvSpPr>
        <p:spPr>
          <a:xfrm>
            <a:off x="0" y="3115424"/>
            <a:ext cx="1185333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Ban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hành</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nhiều</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chính</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sách</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như</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hạn</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điền</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hành</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tiền</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giấy</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hạn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chế</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sở</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hữu</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gia</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nô</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cải</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cách</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thuế</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khóa</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thống</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nhất</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đơn</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vị</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đo</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lường</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endParaRPr kumimoji="0" lang="x-none" sz="3600" b="0" i="0" u="none" strike="noStrike" kern="1200" cap="none" spc="0" normalizeH="0" baseline="0" noProof="0">
              <a:ln>
                <a:noFill/>
              </a:ln>
              <a:solidFill>
                <a:srgbClr val="282848"/>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078CC6C9-D72B-9931-8780-18E7937633FD}"/>
              </a:ext>
            </a:extLst>
          </p:cNvPr>
          <p:cNvSpPr/>
          <p:nvPr/>
        </p:nvSpPr>
        <p:spPr>
          <a:xfrm>
            <a:off x="0" y="834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Tree>
    <p:extLst>
      <p:ext uri="{BB962C8B-B14F-4D97-AF65-F5344CB8AC3E}">
        <p14:creationId xmlns:p14="http://schemas.microsoft.com/office/powerpoint/2010/main" val="22063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910" y="237995"/>
            <a:ext cx="939452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TRÒ CHƠI ĐI TÌM NHÂN VẬT LỊCH SỬ</a:t>
            </a:r>
          </a:p>
        </p:txBody>
      </p:sp>
      <p:sp>
        <p:nvSpPr>
          <p:cNvPr id="3" name="TextBox 2">
            <a:extLst>
              <a:ext uri="{FF2B5EF4-FFF2-40B4-BE49-F238E27FC236}">
                <a16:creationId xmlns:a16="http://schemas.microsoft.com/office/drawing/2014/main" id="{051E9D78-BEA9-89D0-AEFC-9157D4989CA9}"/>
              </a:ext>
            </a:extLst>
          </p:cNvPr>
          <p:cNvSpPr txBox="1"/>
          <p:nvPr/>
        </p:nvSpPr>
        <p:spPr>
          <a:xfrm>
            <a:off x="1310888" y="2317249"/>
            <a:ext cx="9570224" cy="3816425"/>
          </a:xfrm>
          <a:prstGeom prst="rect">
            <a:avLst/>
          </a:prstGeom>
          <a:noFill/>
        </p:spPr>
        <p:txBody>
          <a:bodyPr wrap="square" lIns="121917" tIns="60958" rIns="121917" bIns="60958" rtlCol="0">
            <a:spAutoFit/>
          </a:bodyPr>
          <a:lstStyle/>
          <a:p>
            <a:pPr algn="just" defTabSz="609585">
              <a:lnSpc>
                <a:spcPct val="150000"/>
              </a:lnSpc>
            </a:pPr>
            <a:r>
              <a:rPr lang="en-US" sz="3200" b="1" i="1" dirty="0" err="1">
                <a:solidFill>
                  <a:srgbClr val="FF0000"/>
                </a:solidFill>
                <a:latin typeface="Times New Roman" pitchFamily="18" charset="0"/>
                <a:cs typeface="Times New Roman" pitchFamily="18" charset="0"/>
              </a:rPr>
              <a:t>Luật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chơi</a:t>
            </a:r>
            <a:r>
              <a:rPr lang="en-US" sz="3200" b="1" i="1" dirty="0">
                <a:solidFill>
                  <a:srgbClr val="FF0000"/>
                </a:solidFill>
                <a:latin typeface="Times New Roman" pitchFamily="18" charset="0"/>
                <a:cs typeface="Times New Roman" pitchFamily="18" charset="0"/>
              </a:rPr>
              <a:t>: </a:t>
            </a:r>
          </a:p>
          <a:p>
            <a:pPr marL="380990" indent="-380990" algn="just" defTabSz="609585">
              <a:lnSpc>
                <a:spcPct val="150000"/>
              </a:lnSpc>
              <a:buFont typeface="Arial" panose="020B0604020202020204" pitchFamily="34" charset="0"/>
              <a:buChar char="•"/>
            </a:pP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vi-VN"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88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16910" y="1557440"/>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1485;p43">
            <a:extLst>
              <a:ext uri="{FF2B5EF4-FFF2-40B4-BE49-F238E27FC236}">
                <a16:creationId xmlns:a16="http://schemas.microsoft.com/office/drawing/2014/main" id="{77E7BF73-C6AD-FE4E-BEEE-7721117DDE20}"/>
              </a:ext>
            </a:extLst>
          </p:cNvPr>
          <p:cNvSpPr txBox="1">
            <a:spLocks/>
          </p:cNvSpPr>
          <p:nvPr/>
        </p:nvSpPr>
        <p:spPr>
          <a:xfrm>
            <a:off x="0" y="857173"/>
            <a:ext cx="4278702"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1.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Bối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1485;p43">
            <a:extLst>
              <a:ext uri="{FF2B5EF4-FFF2-40B4-BE49-F238E27FC236}">
                <a16:creationId xmlns:a16="http://schemas.microsoft.com/office/drawing/2014/main" id="{504AEF6D-0D00-C217-30F9-35E1A6CAFDC9}"/>
              </a:ext>
            </a:extLst>
          </p:cNvPr>
          <p:cNvSpPr txBox="1">
            <a:spLocks/>
          </p:cNvSpPr>
          <p:nvPr/>
        </p:nvSpPr>
        <p:spPr>
          <a:xfrm>
            <a:off x="288098" y="2169844"/>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3" b="1" kern="0" dirty="0">
                <a:solidFill>
                  <a:srgbClr val="0070C0"/>
                </a:solidFill>
                <a:latin typeface="Times New Roman" panose="02020603050405020304" pitchFamily="18" charset="0"/>
                <a:cs typeface="Times New Roman" panose="02020603050405020304" pitchFamily="18" charset="0"/>
              </a:rPr>
              <a:t>a</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Chính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trị</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5" name="Google Shape;1485;p43">
            <a:extLst>
              <a:ext uri="{FF2B5EF4-FFF2-40B4-BE49-F238E27FC236}">
                <a16:creationId xmlns:a16="http://schemas.microsoft.com/office/drawing/2014/main" id="{6090E308-2706-4CFB-C45A-8601CE650200}"/>
              </a:ext>
            </a:extLst>
          </p:cNvPr>
          <p:cNvSpPr txBox="1">
            <a:spLocks/>
          </p:cNvSpPr>
          <p:nvPr/>
        </p:nvSpPr>
        <p:spPr>
          <a:xfrm>
            <a:off x="242378" y="2881613"/>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3" b="1" kern="0" dirty="0">
                <a:solidFill>
                  <a:srgbClr val="0070C0"/>
                </a:solidFill>
                <a:latin typeface="Times New Roman" panose="02020603050405020304" pitchFamily="18" charset="0"/>
                <a:cs typeface="Times New Roman" panose="02020603050405020304" pitchFamily="18" charset="0"/>
              </a:rPr>
              <a:t>b</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Về</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kinh</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tế</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xã</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hội</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1485;p43">
            <a:extLst>
              <a:ext uri="{FF2B5EF4-FFF2-40B4-BE49-F238E27FC236}">
                <a16:creationId xmlns:a16="http://schemas.microsoft.com/office/drawing/2014/main" id="{F6063D2B-8D0D-7EFB-2E38-47886B48DEA1}"/>
              </a:ext>
            </a:extLst>
          </p:cNvPr>
          <p:cNvSpPr txBox="1">
            <a:spLocks/>
          </p:cNvSpPr>
          <p:nvPr/>
        </p:nvSpPr>
        <p:spPr>
          <a:xfrm>
            <a:off x="255306" y="3640082"/>
            <a:ext cx="367665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c.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Về</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văn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hóa</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7" name="TextBox 3"/>
          <p:cNvSpPr txBox="1">
            <a:spLocks noChangeArrowheads="1"/>
          </p:cNvSpPr>
          <p:nvPr/>
        </p:nvSpPr>
        <p:spPr bwMode="auto">
          <a:xfrm>
            <a:off x="400833" y="4464718"/>
            <a:ext cx="111065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cải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Qúy</a:t>
            </a:r>
            <a:r>
              <a:rPr lang="en-US" sz="2400" b="1" dirty="0">
                <a:solidFill>
                  <a:srgbClr val="FF0000"/>
                </a:solidFill>
                <a:latin typeface="Times New Roman" panose="02020603050405020304" pitchFamily="18" charset="0"/>
                <a:cs typeface="Times New Roman" panose="02020603050405020304" pitchFamily="18" charset="0"/>
              </a:rPr>
              <a:t> Ly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hệ</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nay ở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ta ? </a:t>
            </a:r>
          </a:p>
        </p:txBody>
      </p:sp>
    </p:spTree>
    <p:extLst>
      <p:ext uri="{BB962C8B-B14F-4D97-AF65-F5344CB8AC3E}">
        <p14:creationId xmlns:p14="http://schemas.microsoft.com/office/powerpoint/2010/main" val="37447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BC444281-F62F-D470-B538-766C436BE3D0}"/>
              </a:ext>
            </a:extLst>
          </p:cNvPr>
          <p:cNvGraphicFramePr>
            <a:graphicFrameLocks noGrp="1"/>
          </p:cNvGraphicFramePr>
          <p:nvPr>
            <p:extLst>
              <p:ext uri="{D42A27DB-BD31-4B8C-83A1-F6EECF244321}">
                <p14:modId xmlns:p14="http://schemas.microsoft.com/office/powerpoint/2010/main" val="4268617105"/>
              </p:ext>
            </p:extLst>
          </p:nvPr>
        </p:nvGraphicFramePr>
        <p:xfrm>
          <a:off x="200416" y="125260"/>
          <a:ext cx="11786991" cy="6546087"/>
        </p:xfrm>
        <a:graphic>
          <a:graphicData uri="http://schemas.openxmlformats.org/drawingml/2006/table">
            <a:tbl>
              <a:tblPr firstRow="1" bandRow="1">
                <a:tableStyleId>{68D230F3-CF80-4859-8CE7-A43EE81993B5}</a:tableStyleId>
              </a:tblPr>
              <a:tblGrid>
                <a:gridCol w="1327935">
                  <a:extLst>
                    <a:ext uri="{9D8B030D-6E8A-4147-A177-3AD203B41FA5}">
                      <a16:colId xmlns:a16="http://schemas.microsoft.com/office/drawing/2014/main" val="1842785406"/>
                    </a:ext>
                  </a:extLst>
                </a:gridCol>
                <a:gridCol w="10459056">
                  <a:extLst>
                    <a:ext uri="{9D8B030D-6E8A-4147-A177-3AD203B41FA5}">
                      <a16:colId xmlns:a16="http://schemas.microsoft.com/office/drawing/2014/main" val="3430271873"/>
                    </a:ext>
                  </a:extLst>
                </a:gridCol>
              </a:tblGrid>
              <a:tr h="607167">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Mục</a:t>
                      </a: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0155748"/>
                  </a:ext>
                </a:extLst>
              </a:tr>
              <a:tr h="5938920">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756584"/>
                  </a:ext>
                </a:extLst>
              </a:tr>
            </a:tbl>
          </a:graphicData>
        </a:graphic>
      </p:graphicFrame>
      <p:sp>
        <p:nvSpPr>
          <p:cNvPr id="10" name="TextBox 9">
            <a:extLst>
              <a:ext uri="{FF2B5EF4-FFF2-40B4-BE49-F238E27FC236}">
                <a16:creationId xmlns:a16="http://schemas.microsoft.com/office/drawing/2014/main" id="{B4E7E634-F924-2E85-5671-2A0604ECF8BC}"/>
              </a:ext>
            </a:extLst>
          </p:cNvPr>
          <p:cNvSpPr txBox="1"/>
          <p:nvPr/>
        </p:nvSpPr>
        <p:spPr>
          <a:xfrm>
            <a:off x="1682750" y="924400"/>
            <a:ext cx="10274300" cy="523220"/>
          </a:xfrm>
          <a:prstGeom prst="rect">
            <a:avLst/>
          </a:prstGeom>
          <a:noFill/>
        </p:spPr>
        <p:txBody>
          <a:bodyPr wrap="square">
            <a:spAutoFit/>
          </a:bodyPr>
          <a:lstStyle/>
          <a:p>
            <a:pPr lvl="0" algn="just">
              <a:defRPr/>
            </a:pPr>
            <a:r>
              <a:rPr lang="en-US" sz="2800" dirty="0">
                <a:solidFill>
                  <a:srgbClr val="282848"/>
                </a:solidFill>
                <a:latin typeface="Times New Roman" panose="02020603050405020304" pitchFamily="18" charset="0"/>
                <a:cs typeface="Times New Roman" panose="02020603050405020304" pitchFamily="18" charset="0"/>
              </a:rPr>
              <a:t>- </a:t>
            </a:r>
            <a:r>
              <a:rPr lang="vi-VN" sz="2800" dirty="0">
                <a:solidFill>
                  <a:srgbClr val="282848"/>
                </a:solidFill>
                <a:latin typeface="Times New Roman" panose="02020603050405020304" pitchFamily="18" charset="0"/>
                <a:cs typeface="Times New Roman" panose="02020603050405020304" pitchFamily="18" charset="0"/>
              </a:rPr>
              <a:t>Về tư tưởng</a:t>
            </a:r>
            <a:r>
              <a:rPr lang="en-US" sz="2800" dirty="0">
                <a:solidFill>
                  <a:srgbClr val="282848"/>
                </a:solidFill>
                <a:latin typeface="Times New Roman" panose="02020603050405020304" pitchFamily="18" charset="0"/>
                <a:cs typeface="Times New Roman" panose="02020603050405020304" pitchFamily="18" charset="0"/>
              </a:rPr>
              <a:t>:</a:t>
            </a:r>
            <a:r>
              <a:rPr lang="vi-VN" sz="2800" dirty="0">
                <a:solidFill>
                  <a:srgbClr val="282848"/>
                </a:solidFill>
                <a:latin typeface="Times New Roman" panose="02020603050405020304" pitchFamily="18" charset="0"/>
                <a:cs typeface="Times New Roman" panose="02020603050405020304" pitchFamily="18" charset="0"/>
              </a:rPr>
              <a:t> đề cao Nho giáo trên cơ sở có phê phán, chọn lọc</a:t>
            </a:r>
            <a:r>
              <a:rPr lang="en-US" sz="2800" dirty="0">
                <a:solidFill>
                  <a:srgbClr val="282848"/>
                </a:solidFill>
                <a:latin typeface="Times New Roman" panose="02020603050405020304" pitchFamily="18" charset="0"/>
                <a:cs typeface="Times New Roman" panose="02020603050405020304" pitchFamily="18" charset="0"/>
              </a:rPr>
              <a:t>.</a:t>
            </a:r>
            <a:endParaRPr lang="vi-VN" sz="2800" dirty="0">
              <a:solidFill>
                <a:srgbClr val="282848"/>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7D5B181-6EBA-F39D-90B4-5042500EF788}"/>
              </a:ext>
            </a:extLst>
          </p:cNvPr>
          <p:cNvSpPr txBox="1"/>
          <p:nvPr/>
        </p:nvSpPr>
        <p:spPr>
          <a:xfrm>
            <a:off x="1682750" y="1710512"/>
            <a:ext cx="10391775" cy="523220"/>
          </a:xfrm>
          <a:prstGeom prst="rect">
            <a:avLst/>
          </a:prstGeom>
          <a:noFill/>
        </p:spPr>
        <p:txBody>
          <a:bodyPr wrap="square">
            <a:spAutoFit/>
          </a:bodyPr>
          <a:lstStyle/>
          <a:p>
            <a:pPr lvl="0" algn="just">
              <a:defRPr/>
            </a:pPr>
            <a:r>
              <a:rPr lang="en-US" sz="2800" dirty="0">
                <a:solidFill>
                  <a:srgbClr val="282848"/>
                </a:solidFill>
                <a:latin typeface="Times New Roman" panose="02020603050405020304" pitchFamily="18" charset="0"/>
                <a:cs typeface="Times New Roman" panose="02020603050405020304" pitchFamily="18" charset="0"/>
              </a:rPr>
              <a:t>- </a:t>
            </a:r>
            <a:r>
              <a:rPr lang="vi-VN" sz="2800" dirty="0">
                <a:solidFill>
                  <a:srgbClr val="282848"/>
                </a:solidFill>
                <a:latin typeface="Times New Roman" panose="02020603050405020304" pitchFamily="18" charset="0"/>
                <a:cs typeface="Times New Roman" panose="02020603050405020304" pitchFamily="18" charset="0"/>
              </a:rPr>
              <a:t>Về tôn giáo</a:t>
            </a:r>
            <a:r>
              <a:rPr lang="en-US" sz="2800" dirty="0">
                <a:solidFill>
                  <a:srgbClr val="282848"/>
                </a:solidFill>
                <a:latin typeface="Times New Roman" panose="02020603050405020304" pitchFamily="18" charset="0"/>
                <a:cs typeface="Times New Roman" panose="02020603050405020304" pitchFamily="18" charset="0"/>
              </a:rPr>
              <a:t>:</a:t>
            </a:r>
            <a:r>
              <a:rPr lang="vi-VN" sz="2800" dirty="0">
                <a:solidFill>
                  <a:srgbClr val="282848"/>
                </a:solidFill>
                <a:latin typeface="Times New Roman" panose="02020603050405020304" pitchFamily="18" charset="0"/>
                <a:cs typeface="Times New Roman" panose="02020603050405020304" pitchFamily="18" charset="0"/>
              </a:rPr>
              <a:t> hạn chế sự phát triển thái quá của Phật giáo và Đạo giáo</a:t>
            </a:r>
            <a:r>
              <a:rPr lang="en-US" sz="2800" dirty="0">
                <a:solidFill>
                  <a:srgbClr val="282848"/>
                </a:solidFill>
                <a:latin typeface="Times New Roman" panose="02020603050405020304" pitchFamily="18" charset="0"/>
                <a:cs typeface="Times New Roman" panose="02020603050405020304" pitchFamily="18" charset="0"/>
              </a:rPr>
              <a:t>.</a:t>
            </a:r>
            <a:endParaRPr lang="vi-VN" sz="2800" dirty="0">
              <a:solidFill>
                <a:srgbClr val="282848"/>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917CCDC-F0D7-6C05-3FE0-05C5DC3DF9B2}"/>
              </a:ext>
            </a:extLst>
          </p:cNvPr>
          <p:cNvSpPr txBox="1"/>
          <p:nvPr/>
        </p:nvSpPr>
        <p:spPr>
          <a:xfrm>
            <a:off x="1682750" y="2496624"/>
            <a:ext cx="10274300" cy="954107"/>
          </a:xfrm>
          <a:prstGeom prst="rect">
            <a:avLst/>
          </a:prstGeom>
          <a:noFill/>
        </p:spPr>
        <p:txBody>
          <a:bodyPr wrap="square">
            <a:spAutoFit/>
          </a:bodyPr>
          <a:lstStyle/>
          <a:p>
            <a:pPr lvl="0" algn="just">
              <a:defRPr/>
            </a:pPr>
            <a:r>
              <a:rPr lang="en-US" sz="2800" dirty="0">
                <a:solidFill>
                  <a:srgbClr val="282848"/>
                </a:solidFill>
                <a:latin typeface="Times New Roman" panose="02020603050405020304" pitchFamily="18" charset="0"/>
                <a:cs typeface="Times New Roman" panose="02020603050405020304" pitchFamily="18" charset="0"/>
              </a:rPr>
              <a:t>- </a:t>
            </a:r>
            <a:r>
              <a:rPr lang="vi-VN" sz="2800" dirty="0">
                <a:solidFill>
                  <a:srgbClr val="282848"/>
                </a:solidFill>
                <a:latin typeface="Times New Roman" panose="02020603050405020304" pitchFamily="18" charset="0"/>
                <a:cs typeface="Times New Roman" panose="02020603050405020304" pitchFamily="18" charset="0"/>
              </a:rPr>
              <a:t>Về chữ viết</a:t>
            </a:r>
            <a:r>
              <a:rPr lang="en-US" sz="2800" dirty="0">
                <a:solidFill>
                  <a:srgbClr val="282848"/>
                </a:solidFill>
                <a:latin typeface="Times New Roman" panose="02020603050405020304" pitchFamily="18" charset="0"/>
                <a:cs typeface="Times New Roman" panose="02020603050405020304" pitchFamily="18" charset="0"/>
              </a:rPr>
              <a:t>:</a:t>
            </a:r>
            <a:r>
              <a:rPr lang="vi-VN" sz="2800" dirty="0">
                <a:solidFill>
                  <a:srgbClr val="282848"/>
                </a:solidFill>
                <a:latin typeface="Times New Roman" panose="02020603050405020304" pitchFamily="18" charset="0"/>
                <a:cs typeface="Times New Roman" panose="02020603050405020304" pitchFamily="18" charset="0"/>
              </a:rPr>
              <a:t> đề cao và khuyến khích sử dụng chữ Nôm, biên soạn sách chữ Nôm giải thích về Kinh Thi để dạy hậu phi và cung nhân.</a:t>
            </a:r>
          </a:p>
        </p:txBody>
      </p:sp>
      <p:sp>
        <p:nvSpPr>
          <p:cNvPr id="7" name="TextBox 6">
            <a:extLst>
              <a:ext uri="{FF2B5EF4-FFF2-40B4-BE49-F238E27FC236}">
                <a16:creationId xmlns:a16="http://schemas.microsoft.com/office/drawing/2014/main" id="{D1F2F2A2-B5A3-2031-A4A7-59C3613883F3}"/>
              </a:ext>
            </a:extLst>
          </p:cNvPr>
          <p:cNvSpPr txBox="1"/>
          <p:nvPr/>
        </p:nvSpPr>
        <p:spPr>
          <a:xfrm>
            <a:off x="1682750" y="3713623"/>
            <a:ext cx="10274300" cy="1384995"/>
          </a:xfrm>
          <a:prstGeom prst="rect">
            <a:avLst/>
          </a:prstGeom>
          <a:noFill/>
        </p:spPr>
        <p:txBody>
          <a:bodyPr wrap="square">
            <a:spAutoFit/>
          </a:bodyPr>
          <a:lstStyle/>
          <a:p>
            <a:pPr lvl="0" algn="just">
              <a:defRPr/>
            </a:pPr>
            <a:r>
              <a:rPr lang="en-US" sz="2800" dirty="0">
                <a:solidFill>
                  <a:srgbClr val="282848"/>
                </a:solidFill>
                <a:latin typeface="Times New Roman" panose="02020603050405020304" pitchFamily="18" charset="0"/>
                <a:cs typeface="Times New Roman" panose="02020603050405020304" pitchFamily="18" charset="0"/>
              </a:rPr>
              <a:t>- </a:t>
            </a:r>
            <a:r>
              <a:rPr lang="vi-VN" sz="2800" dirty="0">
                <a:solidFill>
                  <a:srgbClr val="282848"/>
                </a:solidFill>
                <a:latin typeface="Times New Roman" panose="02020603050405020304" pitchFamily="18" charset="0"/>
                <a:cs typeface="Times New Roman" panose="02020603050405020304" pitchFamily="18" charset="0"/>
              </a:rPr>
              <a:t>Về giáo dục</a:t>
            </a:r>
            <a:r>
              <a:rPr lang="en-US" sz="2800" dirty="0">
                <a:solidFill>
                  <a:srgbClr val="282848"/>
                </a:solidFill>
                <a:latin typeface="Times New Roman" panose="02020603050405020304" pitchFamily="18" charset="0"/>
                <a:cs typeface="Times New Roman" panose="02020603050405020304" pitchFamily="18" charset="0"/>
              </a:rPr>
              <a:t>:</a:t>
            </a:r>
            <a:r>
              <a:rPr lang="vi-VN" sz="2800" dirty="0">
                <a:solidFill>
                  <a:srgbClr val="282848"/>
                </a:solidFill>
                <a:latin typeface="Times New Roman" panose="02020603050405020304" pitchFamily="18" charset="0"/>
                <a:cs typeface="Times New Roman" panose="02020603050405020304" pitchFamily="18" charset="0"/>
              </a:rPr>
              <a:t> chú trọng giáo dục, chủ trương mở rộng hệ thống trường học, bổ chức học quan ở các địa phương, ban cấp ruộng đất cho trường học</a:t>
            </a:r>
          </a:p>
        </p:txBody>
      </p:sp>
      <p:sp>
        <p:nvSpPr>
          <p:cNvPr id="8" name="TextBox 7">
            <a:extLst>
              <a:ext uri="{FF2B5EF4-FFF2-40B4-BE49-F238E27FC236}">
                <a16:creationId xmlns:a16="http://schemas.microsoft.com/office/drawing/2014/main" id="{349943D3-2935-9AEF-1695-D6E6BB1DBCD5}"/>
              </a:ext>
            </a:extLst>
          </p:cNvPr>
          <p:cNvSpPr txBox="1"/>
          <p:nvPr/>
        </p:nvSpPr>
        <p:spPr>
          <a:xfrm>
            <a:off x="1682750" y="5286353"/>
            <a:ext cx="10274300" cy="1384995"/>
          </a:xfrm>
          <a:prstGeom prst="rect">
            <a:avLst/>
          </a:prstGeom>
          <a:noFill/>
        </p:spPr>
        <p:txBody>
          <a:bodyPr wrap="square">
            <a:spAutoFit/>
          </a:bodyPr>
          <a:lstStyle/>
          <a:p>
            <a:pPr lvl="0" algn="just">
              <a:defRPr/>
            </a:pPr>
            <a:r>
              <a:rPr lang="en-US" sz="2800" dirty="0">
                <a:solidFill>
                  <a:srgbClr val="282848"/>
                </a:solidFill>
                <a:latin typeface="Times New Roman" panose="02020603050405020304" pitchFamily="18" charset="0"/>
                <a:cs typeface="Times New Roman" panose="02020603050405020304" pitchFamily="18" charset="0"/>
              </a:rPr>
              <a:t>- </a:t>
            </a:r>
            <a:r>
              <a:rPr lang="vi-VN" sz="2800" dirty="0">
                <a:solidFill>
                  <a:srgbClr val="282848"/>
                </a:solidFill>
                <a:latin typeface="Times New Roman" panose="02020603050405020304" pitchFamily="18" charset="0"/>
                <a:cs typeface="Times New Roman" panose="02020603050405020304" pitchFamily="18" charset="0"/>
              </a:rPr>
              <a:t>Về khoa cử</a:t>
            </a:r>
            <a:r>
              <a:rPr lang="en-US" sz="2800" dirty="0">
                <a:solidFill>
                  <a:srgbClr val="282848"/>
                </a:solidFill>
                <a:latin typeface="Times New Roman" panose="02020603050405020304" pitchFamily="18" charset="0"/>
                <a:cs typeface="Times New Roman" panose="02020603050405020304" pitchFamily="18" charset="0"/>
              </a:rPr>
              <a:t>:</a:t>
            </a:r>
            <a:r>
              <a:rPr lang="vi-VN" sz="2800" dirty="0">
                <a:solidFill>
                  <a:srgbClr val="282848"/>
                </a:solidFill>
                <a:latin typeface="Times New Roman" panose="02020603050405020304" pitchFamily="18" charset="0"/>
                <a:cs typeface="Times New Roman" panose="02020603050405020304" pitchFamily="18" charset="0"/>
              </a:rPr>
              <a:t> sửa đổi nội dung các khoa thi, quy định chặt chẽ phương thức thi, bổ sung nội dung thi viết và làm tính, định lệ thi Hương và thi Hội theo định kì.</a:t>
            </a:r>
          </a:p>
        </p:txBody>
      </p:sp>
    </p:spTree>
    <p:extLst>
      <p:ext uri="{BB962C8B-B14F-4D97-AF65-F5344CB8AC3E}">
        <p14:creationId xmlns:p14="http://schemas.microsoft.com/office/powerpoint/2010/main" val="6618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85;p43">
            <a:extLst>
              <a:ext uri="{FF2B5EF4-FFF2-40B4-BE49-F238E27FC236}">
                <a16:creationId xmlns:a16="http://schemas.microsoft.com/office/drawing/2014/main" id="{77E7BF73-C6AD-FE4E-BEEE-7721117DDE20}"/>
              </a:ext>
            </a:extLst>
          </p:cNvPr>
          <p:cNvSpPr txBox="1">
            <a:spLocks/>
          </p:cNvSpPr>
          <p:nvPr/>
        </p:nvSpPr>
        <p:spPr>
          <a:xfrm>
            <a:off x="0" y="1219512"/>
            <a:ext cx="4278702"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Arial"/>
              </a:rPr>
              <a:t>1. Bối cảnh lịch sử</a:t>
            </a:r>
          </a:p>
        </p:txBody>
      </p:sp>
      <p:sp>
        <p:nvSpPr>
          <p:cNvPr id="2" name="Google Shape;1485;p43">
            <a:extLst>
              <a:ext uri="{FF2B5EF4-FFF2-40B4-BE49-F238E27FC236}">
                <a16:creationId xmlns:a16="http://schemas.microsoft.com/office/drawing/2014/main" id="{504AEF6D-0D00-C217-30F9-35E1A6CAFDC9}"/>
              </a:ext>
            </a:extLst>
          </p:cNvPr>
          <p:cNvSpPr txBox="1">
            <a:spLocks/>
          </p:cNvSpPr>
          <p:nvPr/>
        </p:nvSpPr>
        <p:spPr>
          <a:xfrm>
            <a:off x="0" y="1896397"/>
            <a:ext cx="480060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2.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Nội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dung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cải</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cách</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1485;p43">
            <a:extLst>
              <a:ext uri="{FF2B5EF4-FFF2-40B4-BE49-F238E27FC236}">
                <a16:creationId xmlns:a16="http://schemas.microsoft.com/office/drawing/2014/main" id="{F6063D2B-8D0D-7EFB-2E38-47886B48DEA1}"/>
              </a:ext>
            </a:extLst>
          </p:cNvPr>
          <p:cNvSpPr txBox="1">
            <a:spLocks/>
          </p:cNvSpPr>
          <p:nvPr/>
        </p:nvSpPr>
        <p:spPr>
          <a:xfrm>
            <a:off x="0" y="2573282"/>
            <a:ext cx="3676650" cy="6370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c.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Về</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văn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hóa</a:t>
            </a:r>
            <a:endPar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79B4FD3B-DAF4-0D96-4B4A-B8D345799F08}"/>
              </a:ext>
            </a:extLst>
          </p:cNvPr>
          <p:cNvSpPr txBox="1"/>
          <p:nvPr/>
        </p:nvSpPr>
        <p:spPr>
          <a:xfrm>
            <a:off x="169333" y="3349140"/>
            <a:ext cx="118533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Thực</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hiện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nhiều</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cải</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cách</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tiến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bộ</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tư</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tưởng</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tôn</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viết</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khoa</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srgbClr val="282848"/>
                </a:solidFill>
                <a:effectLst/>
                <a:uLnTx/>
                <a:uFillTx/>
                <a:latin typeface="Times New Roman" panose="02020603050405020304" pitchFamily="18" charset="0"/>
                <a:ea typeface="+mn-ea"/>
                <a:cs typeface="Times New Roman" panose="02020603050405020304" pitchFamily="18" charset="0"/>
              </a:rPr>
              <a:t>cử</a:t>
            </a:r>
            <a:r>
              <a:rPr kumimoji="0" lang="en-US" sz="3600" b="0" i="0" u="none" strike="noStrike" kern="1200" cap="none" spc="0" normalizeH="0" noProof="0" dirty="0">
                <a:ln>
                  <a:noFill/>
                </a:ln>
                <a:solidFill>
                  <a:srgbClr val="282848"/>
                </a:solidFill>
                <a:effectLst/>
                <a:uLnTx/>
                <a:uFillTx/>
                <a:latin typeface="Times New Roman" panose="02020603050405020304" pitchFamily="18" charset="0"/>
                <a:ea typeface="+mn-ea"/>
                <a:cs typeface="Times New Roman" panose="02020603050405020304" pitchFamily="18" charset="0"/>
              </a:rPr>
              <a:t>.</a:t>
            </a:r>
            <a:endParaRPr kumimoji="0" lang="x-none" sz="3600" b="0" i="0" u="none" strike="noStrike" kern="1200" cap="none" spc="0" normalizeH="0" baseline="0" noProof="0">
              <a:ln>
                <a:noFill/>
              </a:ln>
              <a:solidFill>
                <a:srgbClr val="282848"/>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AE438645-2251-2DE3-6EED-9AD6BFCECFFB}"/>
              </a:ext>
            </a:extLst>
          </p:cNvPr>
          <p:cNvSpPr/>
          <p:nvPr/>
        </p:nvSpPr>
        <p:spPr>
          <a:xfrm>
            <a:off x="0" y="834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Tree>
    <p:extLst>
      <p:ext uri="{BB962C8B-B14F-4D97-AF65-F5344CB8AC3E}">
        <p14:creationId xmlns:p14="http://schemas.microsoft.com/office/powerpoint/2010/main" val="3827612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1"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00833" y="2519822"/>
            <a:ext cx="11298477"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4:</a:t>
            </a:r>
            <a:r>
              <a:rPr lang="en-US" sz="2400" b="1" dirty="0">
                <a:solidFill>
                  <a:srgbClr val="FF0000"/>
                </a:solidFill>
                <a:latin typeface="Times New Roman" pitchFamily="18" charset="0"/>
                <a:cs typeface="Times New Roman" pitchFamily="18" charset="0"/>
              </a:rPr>
              <a:t> Qua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góp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Ly.</a:t>
            </a:r>
          </a:p>
          <a:p>
            <a:pPr>
              <a:buNone/>
            </a:pPr>
            <a:r>
              <a:rPr lang="en-US" sz="2400" i="1" dirty="0">
                <a:solidFill>
                  <a:srgbClr val="FF0000"/>
                </a:solidFill>
                <a:latin typeface="Times New Roman" pitchFamily="18" charset="0"/>
                <a:cs typeface="Times New Roman" pitchFamily="18" charset="0"/>
              </a:rPr>
              <a:t>“</a:t>
            </a:r>
            <a:r>
              <a:rPr lang="en-US" sz="2400" i="1" dirty="0" err="1">
                <a:solidFill>
                  <a:srgbClr val="FF0000"/>
                </a:solidFill>
                <a:latin typeface="Times New Roman" pitchFamily="18" charset="0"/>
                <a:cs typeface="Times New Roman" pitchFamily="18" charset="0"/>
              </a:rPr>
              <a:t>Xem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việc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Hồ</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Quý</a:t>
            </a:r>
            <a:r>
              <a:rPr lang="en-US" sz="2400" i="1" dirty="0">
                <a:solidFill>
                  <a:srgbClr val="FF0000"/>
                </a:solidFill>
                <a:latin typeface="Times New Roman" pitchFamily="18" charset="0"/>
                <a:cs typeface="Times New Roman" pitchFamily="18" charset="0"/>
              </a:rPr>
              <a:t> Ly </a:t>
            </a:r>
            <a:r>
              <a:rPr lang="en-US" sz="2400" i="1" dirty="0" err="1">
                <a:solidFill>
                  <a:srgbClr val="FF0000"/>
                </a:solidFill>
                <a:latin typeface="Times New Roman" pitchFamily="18" charset="0"/>
                <a:cs typeface="Times New Roman" pitchFamily="18" charset="0"/>
              </a:rPr>
              <a:t>làm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tầm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thường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nhưng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tiếc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thay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tài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như</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giúp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thuỷ</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dẫu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giặc</a:t>
            </a:r>
            <a:r>
              <a:rPr lang="en-US" sz="2400" i="1" dirty="0">
                <a:solidFill>
                  <a:srgbClr val="FF0000"/>
                </a:solidFill>
                <a:latin typeface="Times New Roman" pitchFamily="18" charset="0"/>
                <a:cs typeface="Times New Roman" pitchFamily="18" charset="0"/>
              </a:rPr>
              <a:t> Minh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mạnh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đâu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nữa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cũng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chưa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hầu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dễ</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cướp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Nam,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tiếng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nghìn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a:t>
            </a:r>
            <a:r>
              <a:rPr lang="en-US" sz="2400" i="1" dirty="0">
                <a:solidFill>
                  <a:srgbClr val="FF0000"/>
                </a:solidFill>
                <a:latin typeface="Times New Roman" pitchFamily="18" charset="0"/>
                <a:cs typeface="Times New Roman" pitchFamily="18" charset="0"/>
              </a:rPr>
              <a:t>...”</a:t>
            </a:r>
          </a:p>
          <a:p>
            <a:pPr>
              <a:buNone/>
            </a:pPr>
            <a:r>
              <a:rPr lang="en-US" sz="2400" i="1" dirty="0">
                <a:solidFill>
                  <a:srgbClr val="FF0000"/>
                </a:solidFill>
                <a:latin typeface="Times New Roman" pitchFamily="18" charset="0"/>
                <a:cs typeface="Times New Roman" pitchFamily="18" charset="0"/>
              </a:rPr>
              <a:t>(Theo </a:t>
            </a:r>
            <a:r>
              <a:rPr lang="en-US" sz="2400" i="1" dirty="0" err="1">
                <a:solidFill>
                  <a:srgbClr val="FF0000"/>
                </a:solidFill>
                <a:latin typeface="Times New Roman" pitchFamily="18" charset="0"/>
                <a:cs typeface="Times New Roman" pitchFamily="18" charset="0"/>
              </a:rPr>
              <a:t>Việt</a:t>
            </a:r>
            <a:r>
              <a:rPr lang="en-US" sz="2400" i="1" dirty="0">
                <a:solidFill>
                  <a:srgbClr val="FF0000"/>
                </a:solidFill>
                <a:latin typeface="Times New Roman" pitchFamily="18" charset="0"/>
                <a:cs typeface="Times New Roman" pitchFamily="18" charset="0"/>
              </a:rPr>
              <a:t> Nam </a:t>
            </a:r>
            <a:r>
              <a:rPr lang="en-US" sz="2400" i="1" dirty="0" err="1">
                <a:solidFill>
                  <a:srgbClr val="FF0000"/>
                </a:solidFill>
                <a:latin typeface="Times New Roman" pitchFamily="18" charset="0"/>
                <a:cs typeface="Times New Roman" pitchFamily="18" charset="0"/>
              </a:rPr>
              <a:t>sử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lược</a:t>
            </a:r>
            <a:r>
              <a:rPr lang="en-US" sz="2400" i="1" dirty="0">
                <a:solidFill>
                  <a:srgbClr val="FF0000"/>
                </a:solidFill>
                <a:latin typeface="Times New Roman" pitchFamily="18" charset="0"/>
                <a:cs typeface="Times New Roman" pitchFamily="18" charset="0"/>
              </a:rPr>
              <a:t>, NXB </a:t>
            </a:r>
            <a:r>
              <a:rPr lang="en-US" sz="2400" i="1" dirty="0" err="1">
                <a:solidFill>
                  <a:srgbClr val="FF0000"/>
                </a:solidFill>
                <a:latin typeface="Times New Roman" pitchFamily="18" charset="0"/>
                <a:cs typeface="Times New Roman" pitchFamily="18" charset="0"/>
              </a:rPr>
              <a:t>Văn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Thông</a:t>
            </a:r>
            <a:r>
              <a:rPr lang="en-US" sz="2400" i="1" dirty="0">
                <a:solidFill>
                  <a:srgbClr val="FF0000"/>
                </a:solidFill>
                <a:latin typeface="Times New Roman" pitchFamily="18" charset="0"/>
                <a:cs typeface="Times New Roman" pitchFamily="18" charset="0"/>
              </a:rPr>
              <a:t> tin, </a:t>
            </a:r>
            <a:r>
              <a:rPr lang="en-US" sz="2400" i="1" dirty="0" err="1">
                <a:solidFill>
                  <a:srgbClr val="FF0000"/>
                </a:solidFill>
                <a:latin typeface="Times New Roman" pitchFamily="18" charset="0"/>
                <a:cs typeface="Times New Roman" pitchFamily="18" charset="0"/>
              </a:rPr>
              <a:t>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Nội</a:t>
            </a:r>
            <a:r>
              <a:rPr lang="en-US" sz="2400" i="1" dirty="0">
                <a:solidFill>
                  <a:srgbClr val="FF0000"/>
                </a:solidFill>
                <a:latin typeface="Times New Roman" pitchFamily="18" charset="0"/>
                <a:cs typeface="Times New Roman" pitchFamily="18" charset="0"/>
              </a:rPr>
              <a:t>, 2002, </a:t>
            </a:r>
            <a:r>
              <a:rPr lang="en-US" sz="2400" i="1" dirty="0" err="1">
                <a:solidFill>
                  <a:srgbClr val="FF0000"/>
                </a:solidFill>
                <a:latin typeface="Times New Roman" pitchFamily="18" charset="0"/>
                <a:cs typeface="Times New Roman" pitchFamily="18" charset="0"/>
              </a:rPr>
              <a:t>trang</a:t>
            </a:r>
            <a:r>
              <a:rPr lang="en-US" sz="2400" i="1" dirty="0">
                <a:solidFill>
                  <a:srgbClr val="FF0000"/>
                </a:solidFill>
                <a:latin typeface="Times New Roman" pitchFamily="18" charset="0"/>
                <a:cs typeface="Times New Roman" pitchFamily="18" charset="0"/>
              </a:rPr>
              <a:t> 199)</a:t>
            </a:r>
          </a:p>
        </p:txBody>
      </p:sp>
    </p:spTree>
    <p:extLst>
      <p:ext uri="{BB962C8B-B14F-4D97-AF65-F5344CB8AC3E}">
        <p14:creationId xmlns:p14="http://schemas.microsoft.com/office/powerpoint/2010/main" val="20754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6949" y="2775547"/>
            <a:ext cx="1761330" cy="3579799"/>
            <a:chOff x="1673399" y="2243214"/>
            <a:chExt cx="1761330" cy="3579799"/>
          </a:xfrm>
        </p:grpSpPr>
        <p:sp>
          <p:nvSpPr>
            <p:cNvPr id="4"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5" name="MH_SubTitle_1"/>
            <p:cNvSpPr>
              <a:spLocks/>
            </p:cNvSpPr>
            <p:nvPr>
              <p:custDataLst>
                <p:tags r:id="rId10"/>
              </p:custDataLst>
            </p:nvPr>
          </p:nvSpPr>
          <p:spPr bwMode="auto">
            <a:xfrm>
              <a:off x="1673399" y="2243214"/>
              <a:ext cx="1761330" cy="1195374"/>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grpSp>
      <p:grpSp>
        <p:nvGrpSpPr>
          <p:cNvPr id="6" name="组合 5"/>
          <p:cNvGrpSpPr/>
          <p:nvPr/>
        </p:nvGrpSpPr>
        <p:grpSpPr>
          <a:xfrm>
            <a:off x="2529007" y="3359996"/>
            <a:ext cx="1673672" cy="3095274"/>
            <a:chOff x="3618086" y="2481677"/>
            <a:chExt cx="1673672" cy="3095274"/>
          </a:xfrm>
        </p:grpSpPr>
        <p:sp>
          <p:nvSpPr>
            <p:cNvPr id="7"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8" name="MH_SubTitle_3"/>
            <p:cNvSpPr>
              <a:spLocks/>
            </p:cNvSpPr>
            <p:nvPr>
              <p:custDataLst>
                <p:tags r:id="rId8"/>
              </p:custDataLst>
            </p:nvPr>
          </p:nvSpPr>
          <p:spPr bwMode="auto">
            <a:xfrm>
              <a:off x="3618086" y="2481677"/>
              <a:ext cx="1673672" cy="1234724"/>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6"/>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grpSp>
      <p:grpSp>
        <p:nvGrpSpPr>
          <p:cNvPr id="9" name="组合 8"/>
          <p:cNvGrpSpPr/>
          <p:nvPr/>
        </p:nvGrpSpPr>
        <p:grpSpPr>
          <a:xfrm>
            <a:off x="1541281" y="4094387"/>
            <a:ext cx="1586150" cy="2763613"/>
            <a:chOff x="2697923" y="3213388"/>
            <a:chExt cx="1586150" cy="2763613"/>
          </a:xfrm>
        </p:grpSpPr>
        <p:sp>
          <p:nvSpPr>
            <p:cNvPr id="10"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11" name="MH_Other_4"/>
            <p:cNvSpPr>
              <a:spLocks/>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12" name="MH_SubTitle_2"/>
            <p:cNvSpPr>
              <a:spLocks/>
            </p:cNvSpPr>
            <p:nvPr>
              <p:custDataLst>
                <p:tags r:id="rId5"/>
              </p:custDataLst>
            </p:nvPr>
          </p:nvSpPr>
          <p:spPr bwMode="auto">
            <a:xfrm>
              <a:off x="2697923" y="3213388"/>
              <a:ext cx="1586150" cy="1217709"/>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13" name="MH_Other_5"/>
            <p:cNvSpPr>
              <a:spLocks/>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grpSp>
      <p:grpSp>
        <p:nvGrpSpPr>
          <p:cNvPr id="14" name="组合 13"/>
          <p:cNvGrpSpPr/>
          <p:nvPr/>
        </p:nvGrpSpPr>
        <p:grpSpPr>
          <a:xfrm>
            <a:off x="3514468" y="4467911"/>
            <a:ext cx="1433063" cy="2236100"/>
            <a:chOff x="4526720" y="3586913"/>
            <a:chExt cx="1433063" cy="2236100"/>
          </a:xfrm>
        </p:grpSpPr>
        <p:sp>
          <p:nvSpPr>
            <p:cNvPr id="15"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 fmla="*/ 73609 w 118265"/>
                <a:gd name="connsiteY0" fmla="*/ 0 h 696489"/>
                <a:gd name="connsiteX1" fmla="*/ 117507 w 118265"/>
                <a:gd name="connsiteY1" fmla="*/ 140864 h 696489"/>
                <a:gd name="connsiteX2" fmla="*/ 38132 w 118265"/>
                <a:gd name="connsiteY2" fmla="*/ 293264 h 696489"/>
                <a:gd name="connsiteX3" fmla="*/ 32 w 118265"/>
                <a:gd name="connsiteY3" fmla="*/ 429789 h 696489"/>
                <a:gd name="connsiteX4" fmla="*/ 31782 w 118265"/>
                <a:gd name="connsiteY4" fmla="*/ 594889 h 696489"/>
                <a:gd name="connsiteX5" fmla="*/ 47657 w 118265"/>
                <a:gd name="connsiteY5" fmla="*/ 696489 h 69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sp>
          <p:nvSpPr>
            <p:cNvPr id="16" name="MH_SubTitle_4"/>
            <p:cNvSpPr>
              <a:spLocks/>
            </p:cNvSpPr>
            <p:nvPr>
              <p:custDataLst>
                <p:tags r:id="rId2"/>
              </p:custDataLst>
            </p:nvPr>
          </p:nvSpPr>
          <p:spPr bwMode="auto">
            <a:xfrm>
              <a:off x="4526720" y="3586913"/>
              <a:ext cx="1433063" cy="11017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9Slide05 Pattaya" panose="00000500000000000000" pitchFamily="2" charset="-34"/>
                <a:ea typeface="等线" panose="02010600030101010101" pitchFamily="2" charset="-122"/>
                <a:cs typeface="#9Slide05 Pattaya" panose="00000500000000000000" pitchFamily="2" charset="-34"/>
              </a:endParaRPr>
            </a:p>
          </p:txBody>
        </p:sp>
      </p:grpSp>
      <p:pic>
        <p:nvPicPr>
          <p:cNvPr id="2" name="图片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77171" y="2026133"/>
            <a:ext cx="1101505" cy="1033571"/>
          </a:xfrm>
          <a:prstGeom prst="rect">
            <a:avLst/>
          </a:prstGeom>
          <a:effectLst>
            <a:outerShdw blurRad="50800" dist="38100" dir="5400000" algn="t" rotWithShape="0">
              <a:prstClr val="black">
                <a:alpha val="40000"/>
              </a:prstClr>
            </a:outerShdw>
          </a:effectLst>
        </p:spPr>
      </p:pic>
      <p:grpSp>
        <p:nvGrpSpPr>
          <p:cNvPr id="20" name="组合 19"/>
          <p:cNvGrpSpPr/>
          <p:nvPr/>
        </p:nvGrpSpPr>
        <p:grpSpPr>
          <a:xfrm rot="2427509">
            <a:off x="10577869" y="5427788"/>
            <a:ext cx="538433" cy="528532"/>
            <a:chOff x="10646778" y="4753862"/>
            <a:chExt cx="751521" cy="737702"/>
          </a:xfrm>
        </p:grpSpPr>
        <p:sp>
          <p:nvSpPr>
            <p:cNvPr id="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2" name="组合 21"/>
            <p:cNvGrpSpPr/>
            <p:nvPr/>
          </p:nvGrpSpPr>
          <p:grpSpPr>
            <a:xfrm>
              <a:off x="10646778" y="4762829"/>
              <a:ext cx="749726" cy="728735"/>
              <a:chOff x="11012539" y="4493889"/>
              <a:chExt cx="749726" cy="728735"/>
            </a:xfrm>
          </p:grpSpPr>
          <p:sp>
            <p:nvSpPr>
              <p:cNvPr id="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cxnSp>
        <p:nvCxnSpPr>
          <p:cNvPr id="26" name="直接连接符 25"/>
          <p:cNvCxnSpPr/>
          <p:nvPr/>
        </p:nvCxnSpPr>
        <p:spPr>
          <a:xfrm>
            <a:off x="7176120" y="3142525"/>
            <a:ext cx="408334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399830" y="5877272"/>
            <a:ext cx="4083342"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Freeform 8"/>
          <p:cNvSpPr>
            <a:spLocks/>
          </p:cNvSpPr>
          <p:nvPr/>
        </p:nvSpPr>
        <p:spPr bwMode="auto">
          <a:xfrm>
            <a:off x="7467789" y="1661031"/>
            <a:ext cx="3308731" cy="1329698"/>
          </a:xfrm>
          <a:custGeom>
            <a:avLst/>
            <a:gdLst>
              <a:gd name="T0" fmla="*/ 1298 w 1298"/>
              <a:gd name="T1" fmla="*/ 650 h 650"/>
              <a:gd name="T2" fmla="*/ 0 w 1298"/>
              <a:gd name="T3" fmla="*/ 650 h 650"/>
              <a:gd name="T4" fmla="*/ 649 w 1298"/>
              <a:gd name="T5" fmla="*/ 0 h 650"/>
              <a:gd name="T6" fmla="*/ 1298 w 1298"/>
              <a:gd name="T7" fmla="*/ 650 h 650"/>
            </a:gdLst>
            <a:ahLst/>
            <a:cxnLst>
              <a:cxn ang="0">
                <a:pos x="T0" y="T1"/>
              </a:cxn>
              <a:cxn ang="0">
                <a:pos x="T2" y="T3"/>
              </a:cxn>
              <a:cxn ang="0">
                <a:pos x="T4" y="T5"/>
              </a:cxn>
              <a:cxn ang="0">
                <a:pos x="T6" y="T7"/>
              </a:cxn>
            </a:cxnLst>
            <a:rect l="0" t="0" r="r" b="b"/>
            <a:pathLst>
              <a:path w="1298" h="650">
                <a:moveTo>
                  <a:pt x="1298" y="650"/>
                </a:moveTo>
                <a:cubicBezTo>
                  <a:pt x="895" y="650"/>
                  <a:pt x="448" y="650"/>
                  <a:pt x="0" y="650"/>
                </a:cubicBezTo>
                <a:cubicBezTo>
                  <a:pt x="0" y="291"/>
                  <a:pt x="290" y="0"/>
                  <a:pt x="649" y="0"/>
                </a:cubicBezTo>
                <a:cubicBezTo>
                  <a:pt x="1008" y="0"/>
                  <a:pt x="1298" y="291"/>
                  <a:pt x="1298" y="650"/>
                </a:cubicBezTo>
              </a:path>
            </a:pathLst>
          </a:custGeom>
          <a:solidFill>
            <a:schemeClr val="bg1"/>
          </a:solidFill>
          <a:ln>
            <a:solidFill>
              <a:schemeClr val="accent2"/>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A5A5A5"/>
              </a:solidFill>
              <a:effectLst/>
              <a:uLnTx/>
              <a:uFillTx/>
              <a:latin typeface="华康方圆体W7(P)" pitchFamily="82" charset="-122"/>
              <a:ea typeface="华康方圆体W7(P)" pitchFamily="82" charset="-122"/>
              <a:cs typeface="+mn-cs"/>
            </a:endParaRPr>
          </a:p>
        </p:txBody>
      </p:sp>
      <p:pic>
        <p:nvPicPr>
          <p:cNvPr id="32" name="图片 6">
            <a:extLst>
              <a:ext uri="{FF2B5EF4-FFF2-40B4-BE49-F238E27FC236}">
                <a16:creationId xmlns:a16="http://schemas.microsoft.com/office/drawing/2014/main" id="{C8F75562-DE50-4156-B3C0-A1E7336BC6E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446" t="-1" r="316" b="68387"/>
          <a:stretch/>
        </p:blipFill>
        <p:spPr>
          <a:xfrm>
            <a:off x="11168965" y="615"/>
            <a:ext cx="1016832" cy="2969685"/>
          </a:xfrm>
          <a:prstGeom prst="rect">
            <a:avLst/>
          </a:prstGeom>
        </p:spPr>
      </p:pic>
      <p:pic>
        <p:nvPicPr>
          <p:cNvPr id="33" name="图片 13">
            <a:extLst>
              <a:ext uri="{FF2B5EF4-FFF2-40B4-BE49-F238E27FC236}">
                <a16:creationId xmlns:a16="http://schemas.microsoft.com/office/drawing/2014/main" id="{BC4971F3-AF69-41C8-B16A-A00F7EED791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5576" t="8216" r="33076" b="80788"/>
          <a:stretch/>
        </p:blipFill>
        <p:spPr>
          <a:xfrm flipH="1" flipV="1">
            <a:off x="8963695" y="5826985"/>
            <a:ext cx="3228302" cy="954980"/>
          </a:xfrm>
          <a:prstGeom prst="rect">
            <a:avLst/>
          </a:prstGeom>
        </p:spPr>
      </p:pic>
      <p:pic>
        <p:nvPicPr>
          <p:cNvPr id="34" name="图片 7">
            <a:extLst>
              <a:ext uri="{FF2B5EF4-FFF2-40B4-BE49-F238E27FC236}">
                <a16:creationId xmlns:a16="http://schemas.microsoft.com/office/drawing/2014/main" id="{FE4F7235-C130-4316-8452-CDC2E29AAC2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8216" r="33076" b="80788"/>
          <a:stretch/>
        </p:blipFill>
        <p:spPr>
          <a:xfrm>
            <a:off x="-436568" y="171072"/>
            <a:ext cx="4631318" cy="1141520"/>
          </a:xfrm>
          <a:prstGeom prst="rect">
            <a:avLst/>
          </a:prstGeom>
        </p:spPr>
      </p:pic>
      <p:pic>
        <p:nvPicPr>
          <p:cNvPr id="35" name="图片 6">
            <a:extLst>
              <a:ext uri="{FF2B5EF4-FFF2-40B4-BE49-F238E27FC236}">
                <a16:creationId xmlns:a16="http://schemas.microsoft.com/office/drawing/2014/main" id="{C8F75562-DE50-4156-B3C0-A1E7336BC6E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83446" t="-1" r="316" b="68387"/>
          <a:stretch/>
        </p:blipFill>
        <p:spPr>
          <a:xfrm rot="10800000">
            <a:off x="12317" y="4958365"/>
            <a:ext cx="1016832" cy="1899634"/>
          </a:xfrm>
          <a:prstGeom prst="rect">
            <a:avLst/>
          </a:prstGeom>
        </p:spPr>
      </p:pic>
      <p:sp>
        <p:nvSpPr>
          <p:cNvPr id="19" name="Rectangle 18">
            <a:extLst>
              <a:ext uri="{FF2B5EF4-FFF2-40B4-BE49-F238E27FC236}">
                <a16:creationId xmlns:a16="http://schemas.microsoft.com/office/drawing/2014/main" id="{F03D4E51-7AF3-7944-993B-72B0687F988B}"/>
              </a:ext>
            </a:extLst>
          </p:cNvPr>
          <p:cNvSpPr/>
          <p:nvPr/>
        </p:nvSpPr>
        <p:spPr>
          <a:xfrm>
            <a:off x="6700531" y="3758531"/>
            <a:ext cx="5034520"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296169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par>
                                <p:cTn id="43" presetID="32" presetClass="emph" presetSubtype="0" fill="hold" nodeType="withEffect">
                                  <p:stCondLst>
                                    <p:cond delay="0"/>
                                  </p:stCondLst>
                                  <p:childTnLst>
                                    <p:animRot by="120000">
                                      <p:cBhvr>
                                        <p:cTn id="44" dur="100" fill="hold">
                                          <p:stCondLst>
                                            <p:cond delay="0"/>
                                          </p:stCondLst>
                                        </p:cTn>
                                        <p:tgtEl>
                                          <p:spTgt spid="14"/>
                                        </p:tgtEl>
                                        <p:attrNameLst>
                                          <p:attrName>r</p:attrName>
                                        </p:attrNameLst>
                                      </p:cBhvr>
                                    </p:animRot>
                                    <p:animRot by="-240000">
                                      <p:cBhvr>
                                        <p:cTn id="45" dur="200" fill="hold">
                                          <p:stCondLst>
                                            <p:cond delay="200"/>
                                          </p:stCondLst>
                                        </p:cTn>
                                        <p:tgtEl>
                                          <p:spTgt spid="14"/>
                                        </p:tgtEl>
                                        <p:attrNameLst>
                                          <p:attrName>r</p:attrName>
                                        </p:attrNameLst>
                                      </p:cBhvr>
                                    </p:animRot>
                                    <p:animRot by="240000">
                                      <p:cBhvr>
                                        <p:cTn id="46" dur="200" fill="hold">
                                          <p:stCondLst>
                                            <p:cond delay="400"/>
                                          </p:stCondLst>
                                        </p:cTn>
                                        <p:tgtEl>
                                          <p:spTgt spid="14"/>
                                        </p:tgtEl>
                                        <p:attrNameLst>
                                          <p:attrName>r</p:attrName>
                                        </p:attrNameLst>
                                      </p:cBhvr>
                                    </p:animRot>
                                    <p:animRot by="-240000">
                                      <p:cBhvr>
                                        <p:cTn id="47" dur="200" fill="hold">
                                          <p:stCondLst>
                                            <p:cond delay="600"/>
                                          </p:stCondLst>
                                        </p:cTn>
                                        <p:tgtEl>
                                          <p:spTgt spid="14"/>
                                        </p:tgtEl>
                                        <p:attrNameLst>
                                          <p:attrName>r</p:attrName>
                                        </p:attrNameLst>
                                      </p:cBhvr>
                                    </p:animRot>
                                    <p:animRot by="120000">
                                      <p:cBhvr>
                                        <p:cTn id="48" dur="200" fill="hold">
                                          <p:stCondLst>
                                            <p:cond delay="800"/>
                                          </p:stCondLst>
                                        </p:cTn>
                                        <p:tgtEl>
                                          <p:spTgt spid="14"/>
                                        </p:tgtEl>
                                        <p:attrNameLst>
                                          <p:attrName>r</p:attrName>
                                        </p:attrNameLst>
                                      </p:cBhvr>
                                    </p:animRot>
                                  </p:childTnLst>
                                </p:cTn>
                              </p:par>
                              <p:par>
                                <p:cTn id="49" presetID="53" presetClass="entr" presetSubtype="16"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par>
                                <p:cTn id="54" presetID="8" presetClass="emph" presetSubtype="0" fill="hold" nodeType="withEffect">
                                  <p:stCondLst>
                                    <p:cond delay="0"/>
                                  </p:stCondLst>
                                  <p:childTnLst>
                                    <p:animRot by="21600000">
                                      <p:cBhvr>
                                        <p:cTn id="55" dur="1000" fill="hold"/>
                                        <p:tgtEl>
                                          <p:spTgt spid="2"/>
                                        </p:tgtEl>
                                        <p:attrNameLst>
                                          <p:attrName>r</p:attrName>
                                        </p:attrNameLst>
                                      </p:cBhvr>
                                    </p:animRot>
                                  </p:childTnLst>
                                </p:cTn>
                              </p:par>
                              <p:par>
                                <p:cTn id="56" presetID="2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426720" y="634211"/>
            <a:ext cx="11231880" cy="666786"/>
          </a:xfrm>
          <a:prstGeom prst="rect">
            <a:avLst/>
          </a:prstGeom>
          <a:noFill/>
        </p:spPr>
        <p:txBody>
          <a:bodyPr wrap="square" rtlCol="0">
            <a:spAutoFit/>
          </a:bodyPr>
          <a:lstStyle/>
          <a:p>
            <a:pPr algn="ctr" defTabSz="914377"/>
            <a:r>
              <a:rPr lang="en-US" sz="3733" b="1" dirty="0" err="1">
                <a:latin typeface="Times New Roman" panose="02020603050405020304" pitchFamily="18" charset="0"/>
                <a:cs typeface="Times New Roman" panose="02020603050405020304" pitchFamily="18" charset="0"/>
                <a:sym typeface="Arial"/>
              </a:rPr>
              <a:t>Câu</a:t>
            </a:r>
            <a:r>
              <a:rPr lang="en-US" sz="3733" b="1" dirty="0">
                <a:latin typeface="Times New Roman" panose="02020603050405020304" pitchFamily="18" charset="0"/>
                <a:cs typeface="Times New Roman" panose="02020603050405020304" pitchFamily="18" charset="0"/>
                <a:sym typeface="Arial"/>
              </a:rPr>
              <a:t> 1. </a:t>
            </a:r>
            <a:r>
              <a:rPr lang="en-US" sz="3733" b="1" dirty="0" err="1">
                <a:latin typeface="Times New Roman" panose="02020603050405020304" pitchFamily="18" charset="0"/>
                <a:cs typeface="Times New Roman" panose="02020603050405020304" pitchFamily="18" charset="0"/>
                <a:sym typeface="Arial"/>
              </a:rPr>
              <a:t>Cuối</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thế</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kỉ</a:t>
            </a:r>
            <a:r>
              <a:rPr lang="en-US" sz="3733" b="1" dirty="0">
                <a:latin typeface="Times New Roman" panose="02020603050405020304" pitchFamily="18" charset="0"/>
                <a:cs typeface="Times New Roman" panose="02020603050405020304" pitchFamily="18" charset="0"/>
                <a:sym typeface="Arial"/>
              </a:rPr>
              <a:t> XIV, </a:t>
            </a:r>
            <a:r>
              <a:rPr lang="en-US" sz="3733" b="1" dirty="0" err="1">
                <a:latin typeface="Times New Roman" panose="02020603050405020304" pitchFamily="18" charset="0"/>
                <a:cs typeface="Times New Roman" panose="02020603050405020304" pitchFamily="18" charset="0"/>
                <a:sym typeface="Arial"/>
              </a:rPr>
              <a:t>nhà</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Trần</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lâm</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vào</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tình</a:t>
            </a:r>
            <a:r>
              <a:rPr lang="en-US" sz="3733" b="1" dirty="0">
                <a:latin typeface="Times New Roman" panose="02020603050405020304" pitchFamily="18" charset="0"/>
                <a:cs typeface="Times New Roman" panose="02020603050405020304" pitchFamily="18" charset="0"/>
                <a:sym typeface="Arial"/>
              </a:rPr>
              <a:t> </a:t>
            </a:r>
            <a:r>
              <a:rPr lang="en-US" sz="3733" b="1" dirty="0" err="1">
                <a:latin typeface="Times New Roman" panose="02020603050405020304" pitchFamily="18" charset="0"/>
                <a:cs typeface="Times New Roman" panose="02020603050405020304" pitchFamily="18" charset="0"/>
                <a:sym typeface="Arial"/>
              </a:rPr>
              <a:t>trạng</a:t>
            </a:r>
            <a:r>
              <a:rPr lang="en-US" sz="3733" b="1" dirty="0">
                <a:latin typeface="Times New Roman" panose="02020603050405020304" pitchFamily="18" charset="0"/>
                <a:cs typeface="Times New Roman" panose="02020603050405020304" pitchFamily="18" charset="0"/>
                <a:sym typeface="Arial"/>
              </a:rPr>
              <a:t> </a:t>
            </a:r>
          </a:p>
        </p:txBody>
      </p:sp>
      <p:sp>
        <p:nvSpPr>
          <p:cNvPr id="4" name="TextBox 3"/>
          <p:cNvSpPr txBox="1"/>
          <p:nvPr/>
        </p:nvSpPr>
        <p:spPr>
          <a:xfrm>
            <a:off x="1386840" y="1630680"/>
            <a:ext cx="8458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sym typeface="Arial"/>
              </a:rPr>
              <a:t>A. </a:t>
            </a:r>
            <a:r>
              <a:rPr lang="en-US" sz="2800" b="1" dirty="0" err="1">
                <a:latin typeface="Times New Roman" panose="02020603050405020304" pitchFamily="18" charset="0"/>
                <a:cs typeface="Times New Roman" panose="02020603050405020304" pitchFamily="18" charset="0"/>
                <a:sym typeface="Arial"/>
              </a:rPr>
              <a:t>đời</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sống</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nhân</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dân</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ấm</a:t>
            </a:r>
            <a:r>
              <a:rPr lang="en-US" sz="2800" b="1" dirty="0">
                <a:latin typeface="Times New Roman" panose="02020603050405020304" pitchFamily="18" charset="0"/>
                <a:cs typeface="Times New Roman" panose="02020603050405020304" pitchFamily="18" charset="0"/>
                <a:sym typeface="Arial"/>
              </a:rPr>
              <a:t> no, </a:t>
            </a:r>
            <a:r>
              <a:rPr lang="en-US" sz="2800" b="1" dirty="0" err="1">
                <a:latin typeface="Times New Roman" panose="02020603050405020304" pitchFamily="18" charset="0"/>
                <a:cs typeface="Times New Roman" panose="02020603050405020304" pitchFamily="18" charset="0"/>
                <a:sym typeface="Arial"/>
              </a:rPr>
              <a:t>hạnh</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phúc</a:t>
            </a:r>
            <a:r>
              <a:rPr lang="en-US" sz="2800" b="1" dirty="0">
                <a:latin typeface="Times New Roman" panose="02020603050405020304" pitchFamily="18" charset="0"/>
                <a:cs typeface="Times New Roman" panose="02020603050405020304" pitchFamily="18" charset="0"/>
                <a:sym typeface="Arial"/>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6" name="TextBox 5"/>
          <p:cNvSpPr txBox="1"/>
          <p:nvPr/>
        </p:nvSpPr>
        <p:spPr>
          <a:xfrm>
            <a:off x="1386840" y="2316480"/>
            <a:ext cx="4709161" cy="523220"/>
          </a:xfrm>
          <a:prstGeom prst="rect">
            <a:avLst/>
          </a:prstGeom>
          <a:noFill/>
        </p:spPr>
        <p:txBody>
          <a:bodyPr wrap="square" rtlCol="0">
            <a:spAutoFit/>
          </a:bodyPr>
          <a:lstStyle/>
          <a:p>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B.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đời</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sống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nhân</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dân</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giàu</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có</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2800" b="1" dirty="0"/>
          </a:p>
        </p:txBody>
      </p:sp>
      <p:sp>
        <p:nvSpPr>
          <p:cNvPr id="15" name="TextBox 14"/>
          <p:cNvSpPr txBox="1"/>
          <p:nvPr/>
        </p:nvSpPr>
        <p:spPr>
          <a:xfrm>
            <a:off x="1386840" y="3095918"/>
            <a:ext cx="775716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sym typeface="Arial"/>
              </a:rPr>
              <a:t>C. </a:t>
            </a:r>
            <a:r>
              <a:rPr lang="vi-VN"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khủng hoảng,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vi-VN" sz="28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suy yếu.</a:t>
            </a:r>
            <a:endParaRPr lang="vi-VN" sz="2800" b="1" dirty="0">
              <a:solidFill>
                <a:prstClr val="black"/>
              </a:solidFill>
              <a:latin typeface="Times New Roman" panose="02020603050405020304" pitchFamily="18" charset="0"/>
              <a:cs typeface="Times New Roman" panose="02020603050405020304" pitchFamily="18" charset="0"/>
              <a:sym typeface="Arial"/>
            </a:endParaRPr>
          </a:p>
        </p:txBody>
      </p:sp>
      <p:sp>
        <p:nvSpPr>
          <p:cNvPr id="16" name="TextBox 15"/>
          <p:cNvSpPr txBox="1"/>
          <p:nvPr/>
        </p:nvSpPr>
        <p:spPr>
          <a:xfrm>
            <a:off x="1371600" y="3810000"/>
            <a:ext cx="722376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sym typeface="Arial"/>
              </a:rPr>
              <a:t>D. </a:t>
            </a:r>
            <a:r>
              <a:rPr lang="en-US" sz="2800" b="1" dirty="0">
                <a:solidFill>
                  <a:prstClr val="black"/>
                </a:solidFill>
                <a:latin typeface="Times New Roman" panose="02020603050405020304" pitchFamily="18" charset="0"/>
                <a:cs typeface="Times New Roman" panose="02020603050405020304" pitchFamily="18" charset="0"/>
                <a:sym typeface="Arial"/>
              </a:rPr>
              <a:t>b</a:t>
            </a:r>
            <a:r>
              <a:rPr lang="vi-VN" sz="2800" b="1" dirty="0">
                <a:solidFill>
                  <a:prstClr val="black"/>
                </a:solidFill>
                <a:latin typeface="Times New Roman" panose="02020603050405020304" pitchFamily="18" charset="0"/>
                <a:cs typeface="Times New Roman" panose="02020603050405020304" pitchFamily="18" charset="0"/>
                <a:sym typeface="Arial"/>
              </a:rPr>
              <a:t>ước đầu phát triển trên lĩnh vực giáo dục.</a:t>
            </a:r>
          </a:p>
        </p:txBody>
      </p:sp>
    </p:spTree>
    <p:extLst>
      <p:ext uri="{BB962C8B-B14F-4D97-AF65-F5344CB8AC3E}">
        <p14:creationId xmlns:p14="http://schemas.microsoft.com/office/powerpoint/2010/main" val="1160479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16"/>
                                        </p:tgtEl>
                                        <p:attrNameLst>
                                          <p:attrName>ppt_w</p:attrName>
                                        </p:attrNameLst>
                                      </p:cBhvr>
                                      <p:tavLst>
                                        <p:tav tm="0">
                                          <p:val>
                                            <p:strVal val="ppt_w"/>
                                          </p:val>
                                        </p:tav>
                                        <p:tav tm="100000">
                                          <p:val>
                                            <p:fltVal val="0"/>
                                          </p:val>
                                        </p:tav>
                                      </p:tavLst>
                                    </p:anim>
                                    <p:anim calcmode="lin" valueType="num">
                                      <p:cBhvr>
                                        <p:cTn id="37" dur="500"/>
                                        <p:tgtEl>
                                          <p:spTgt spid="16"/>
                                        </p:tgtEl>
                                        <p:attrNameLst>
                                          <p:attrName>ppt_h</p:attrName>
                                        </p:attrNameLst>
                                      </p:cBhvr>
                                      <p:tavLst>
                                        <p:tav tm="0">
                                          <p:val>
                                            <p:strVal val="ppt_h"/>
                                          </p:val>
                                        </p:tav>
                                        <p:tav tm="100000">
                                          <p:val>
                                            <p:fltVal val="0"/>
                                          </p:val>
                                        </p:tav>
                                      </p:tavLst>
                                    </p:anim>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P spid="6" grpId="0"/>
      <p:bldP spid="6" grpId="1"/>
      <p:bldP spid="15" grpId="0"/>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5714" y="797131"/>
            <a:ext cx="10486685" cy="523220"/>
          </a:xfrm>
          <a:prstGeom prst="rect">
            <a:avLst/>
          </a:prstGeom>
          <a:noFill/>
        </p:spPr>
        <p:txBody>
          <a:bodyPr wrap="square" rtlCol="0">
            <a:spAutoFit/>
          </a:bodyPr>
          <a:lstStyle/>
          <a:p>
            <a:pPr defTabSz="914377">
              <a:defRPr/>
            </a:pPr>
            <a:r>
              <a:rPr lang="en-US" sz="2800" b="1" dirty="0" err="1">
                <a:latin typeface="Times New Roman" panose="02020603050405020304" pitchFamily="18" charset="0"/>
                <a:cs typeface="Times New Roman" panose="02020603050405020304" pitchFamily="18" charset="0"/>
                <a:sym typeface="Arial"/>
              </a:rPr>
              <a:t>Câu</a:t>
            </a:r>
            <a:r>
              <a:rPr lang="en-US" sz="2800" b="1" dirty="0">
                <a:latin typeface="Times New Roman" panose="02020603050405020304" pitchFamily="18" charset="0"/>
                <a:cs typeface="Times New Roman" panose="02020603050405020304" pitchFamily="18" charset="0"/>
                <a:sym typeface="Arial"/>
              </a:rPr>
              <a:t> 2. </a:t>
            </a:r>
            <a:r>
              <a:rPr lang="vi-VN"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Thành</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Nhà</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Hồ</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hiện</a:t>
            </a:r>
            <a:r>
              <a:rPr lang="en-US" sz="2800" b="1" dirty="0">
                <a:latin typeface="Times New Roman" panose="02020603050405020304" pitchFamily="18" charset="0"/>
                <a:cs typeface="Times New Roman" panose="02020603050405020304" pitchFamily="18" charset="0"/>
                <a:sym typeface="Arial"/>
              </a:rPr>
              <a:t> nay </a:t>
            </a:r>
            <a:r>
              <a:rPr lang="en-US" sz="2800" b="1" dirty="0" err="1">
                <a:latin typeface="Times New Roman" panose="02020603050405020304" pitchFamily="18" charset="0"/>
                <a:cs typeface="Times New Roman" panose="02020603050405020304" pitchFamily="18" charset="0"/>
                <a:sym typeface="Arial"/>
              </a:rPr>
              <a:t>thuộc</a:t>
            </a:r>
            <a:r>
              <a:rPr lang="en-US" sz="2800" b="1" dirty="0">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sym typeface="Arial"/>
              </a:rPr>
              <a:t>tỉnh</a:t>
            </a:r>
            <a:r>
              <a:rPr lang="en-US" sz="2800" b="1" dirty="0">
                <a:latin typeface="Times New Roman" panose="02020603050405020304" pitchFamily="18" charset="0"/>
                <a:cs typeface="Times New Roman" panose="02020603050405020304" pitchFamily="18" charset="0"/>
                <a:sym typeface="Arial"/>
              </a:rPr>
              <a:t> </a:t>
            </a:r>
          </a:p>
        </p:txBody>
      </p:sp>
      <p:sp>
        <p:nvSpPr>
          <p:cNvPr id="2" name="TextBox 1"/>
          <p:cNvSpPr txBox="1"/>
          <p:nvPr/>
        </p:nvSpPr>
        <p:spPr>
          <a:xfrm>
            <a:off x="3215640" y="1813560"/>
            <a:ext cx="7315200" cy="523220"/>
          </a:xfrm>
          <a:prstGeom prst="rect">
            <a:avLst/>
          </a:prstGeom>
          <a:noFill/>
        </p:spPr>
        <p:txBody>
          <a:bodyPr wrap="square" rtlCol="0">
            <a:spAutoFit/>
          </a:bodyPr>
          <a:lstStyle/>
          <a:p>
            <a:r>
              <a:rPr lang="en-US" altLang="en-US" sz="2800" b="1" dirty="0">
                <a:solidFill>
                  <a:prstClr val="black"/>
                </a:solidFill>
                <a:latin typeface="Times New Roman" panose="02020603050405020304" pitchFamily="18" charset="0"/>
                <a:cs typeface="Times New Roman" panose="02020603050405020304" pitchFamily="18" charset="0"/>
                <a:sym typeface="Roboto" charset="0"/>
              </a:rPr>
              <a:t>A. </a:t>
            </a:r>
            <a:r>
              <a:rPr lang="en-US" sz="2800" b="1" kern="0" dirty="0" err="1">
                <a:solidFill>
                  <a:prstClr val="black"/>
                </a:solidFill>
                <a:latin typeface="Times New Roman" panose="02020603050405020304" pitchFamily="18" charset="0"/>
                <a:cs typeface="Times New Roman" panose="02020603050405020304" pitchFamily="18" charset="0"/>
                <a:sym typeface="Arial"/>
              </a:rPr>
              <a:t>Nghệ</a:t>
            </a:r>
            <a:r>
              <a:rPr lang="en-US" sz="2800" b="1" kern="0" dirty="0">
                <a:solidFill>
                  <a:prstClr val="black"/>
                </a:solidFill>
                <a:latin typeface="Times New Roman" panose="02020603050405020304" pitchFamily="18" charset="0"/>
                <a:cs typeface="Times New Roman" panose="02020603050405020304" pitchFamily="18" charset="0"/>
                <a:sym typeface="Arial"/>
              </a:rPr>
              <a:t> An.</a:t>
            </a:r>
            <a:endParaRPr lang="en-US" altLang="en-US" sz="2800" b="1" dirty="0">
              <a:solidFill>
                <a:prstClr val="black"/>
              </a:solidFill>
              <a:latin typeface="Times New Roman" panose="02020603050405020304" pitchFamily="18" charset="0"/>
              <a:cs typeface="Times New Roman" panose="02020603050405020304" pitchFamily="18" charset="0"/>
              <a:sym typeface="Roboto" charset="0"/>
            </a:endParaRPr>
          </a:p>
        </p:txBody>
      </p:sp>
      <p:sp>
        <p:nvSpPr>
          <p:cNvPr id="3" name="TextBox 2"/>
          <p:cNvSpPr txBox="1"/>
          <p:nvPr/>
        </p:nvSpPr>
        <p:spPr>
          <a:xfrm>
            <a:off x="3209440" y="2560320"/>
            <a:ext cx="441056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sym typeface="Arial"/>
              </a:rPr>
              <a:t>B. </a:t>
            </a:r>
            <a:r>
              <a:rPr lang="en-US" sz="2800" b="1" kern="0" dirty="0" err="1">
                <a:solidFill>
                  <a:prstClr val="black"/>
                </a:solidFill>
                <a:latin typeface="Times New Roman" panose="02020603050405020304" pitchFamily="18" charset="0"/>
                <a:cs typeface="Times New Roman" panose="02020603050405020304" pitchFamily="18" charset="0"/>
                <a:sym typeface="Arial"/>
              </a:rPr>
              <a:t>Thanh</a:t>
            </a:r>
            <a:r>
              <a:rPr lang="en-US" sz="2800" b="1" kern="0" dirty="0">
                <a:solidFill>
                  <a:prstClr val="black"/>
                </a:solidFill>
                <a:latin typeface="Times New Roman" panose="02020603050405020304" pitchFamily="18" charset="0"/>
                <a:cs typeface="Times New Roman" panose="02020603050405020304" pitchFamily="18" charset="0"/>
                <a:sym typeface="Arial"/>
              </a:rPr>
              <a:t> </a:t>
            </a:r>
            <a:r>
              <a:rPr lang="en-US" sz="2800" b="1" kern="0" dirty="0" err="1">
                <a:solidFill>
                  <a:prstClr val="black"/>
                </a:solidFill>
                <a:latin typeface="Times New Roman" panose="02020603050405020304" pitchFamily="18" charset="0"/>
                <a:cs typeface="Times New Roman" panose="02020603050405020304" pitchFamily="18" charset="0"/>
                <a:sym typeface="Arial"/>
              </a:rPr>
              <a:t>Hóa</a:t>
            </a:r>
            <a:r>
              <a:rPr lang="en-US" sz="2800" b="1" kern="0" dirty="0">
                <a:solidFill>
                  <a:prstClr val="black"/>
                </a:solidFill>
                <a:latin typeface="Times New Roman" panose="02020603050405020304" pitchFamily="18" charset="0"/>
                <a:cs typeface="Times New Roman" panose="02020603050405020304" pitchFamily="18" charset="0"/>
                <a:sym typeface="Arial"/>
              </a:rPr>
              <a:t>.</a:t>
            </a:r>
            <a:endParaRPr lang="vi-VN" sz="2800" b="1" dirty="0">
              <a:solidFill>
                <a:prstClr val="black"/>
              </a:solidFill>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3239920" y="3242974"/>
            <a:ext cx="256652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sym typeface="Arial"/>
              </a:rPr>
              <a:t>C. </a:t>
            </a:r>
            <a:r>
              <a:rPr lang="en-US" sz="2800" b="1" kern="0" dirty="0" err="1">
                <a:solidFill>
                  <a:prstClr val="black"/>
                </a:solidFill>
                <a:latin typeface="Times New Roman" panose="02020603050405020304" pitchFamily="18" charset="0"/>
                <a:cs typeface="Times New Roman" panose="02020603050405020304" pitchFamily="18" charset="0"/>
                <a:sym typeface="Arial"/>
              </a:rPr>
              <a:t>Quảng</a:t>
            </a:r>
            <a:r>
              <a:rPr lang="en-US" sz="2800" b="1" kern="0" dirty="0">
                <a:solidFill>
                  <a:prstClr val="black"/>
                </a:solidFill>
                <a:latin typeface="Times New Roman" panose="02020603050405020304" pitchFamily="18" charset="0"/>
                <a:cs typeface="Times New Roman" panose="02020603050405020304" pitchFamily="18" charset="0"/>
                <a:sym typeface="Arial"/>
              </a:rPr>
              <a:t> </a:t>
            </a:r>
            <a:r>
              <a:rPr lang="en-US" sz="2800" b="1" kern="0" dirty="0" err="1">
                <a:solidFill>
                  <a:prstClr val="black"/>
                </a:solidFill>
                <a:latin typeface="Times New Roman" panose="02020603050405020304" pitchFamily="18" charset="0"/>
                <a:cs typeface="Times New Roman" panose="02020603050405020304" pitchFamily="18" charset="0"/>
                <a:sym typeface="Arial"/>
              </a:rPr>
              <a:t>Bình</a:t>
            </a:r>
            <a:r>
              <a:rPr lang="en-US" sz="2800" b="1" kern="0" dirty="0">
                <a:solidFill>
                  <a:prstClr val="black"/>
                </a:solidFill>
                <a:latin typeface="Times New Roman" panose="02020603050405020304" pitchFamily="18" charset="0"/>
                <a:cs typeface="Times New Roman" panose="02020603050405020304" pitchFamily="18" charset="0"/>
                <a:sym typeface="Arial"/>
              </a:rPr>
              <a:t>.</a:t>
            </a:r>
            <a:endParaRPr lang="vi-VN" sz="2800" b="1" dirty="0">
              <a:solidFill>
                <a:prstClr val="black"/>
              </a:solidFill>
              <a:latin typeface="Times New Roman" panose="02020603050405020304" pitchFamily="18" charset="0"/>
              <a:cs typeface="Times New Roman" panose="02020603050405020304" pitchFamily="18" charset="0"/>
              <a:sym typeface="Arial"/>
            </a:endParaRPr>
          </a:p>
        </p:txBody>
      </p:sp>
      <p:sp>
        <p:nvSpPr>
          <p:cNvPr id="7" name="TextBox 6"/>
          <p:cNvSpPr txBox="1"/>
          <p:nvPr/>
        </p:nvSpPr>
        <p:spPr>
          <a:xfrm>
            <a:off x="3261360" y="4008120"/>
            <a:ext cx="291084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sym typeface="Arial"/>
              </a:rPr>
              <a:t>D. </a:t>
            </a:r>
            <a:r>
              <a:rPr lang="en-US" sz="2800" b="1" kern="0" dirty="0" err="1">
                <a:solidFill>
                  <a:prstClr val="black"/>
                </a:solidFill>
                <a:latin typeface="Times New Roman" panose="02020603050405020304" pitchFamily="18" charset="0"/>
                <a:cs typeface="Times New Roman" panose="02020603050405020304" pitchFamily="18" charset="0"/>
                <a:sym typeface="Arial"/>
              </a:rPr>
              <a:t>Hà</a:t>
            </a:r>
            <a:r>
              <a:rPr lang="en-US" sz="2800" b="1" kern="0" dirty="0">
                <a:solidFill>
                  <a:prstClr val="black"/>
                </a:solidFill>
                <a:latin typeface="Times New Roman" panose="02020603050405020304" pitchFamily="18" charset="0"/>
                <a:cs typeface="Times New Roman" panose="02020603050405020304" pitchFamily="18" charset="0"/>
                <a:sym typeface="Arial"/>
              </a:rPr>
              <a:t> </a:t>
            </a:r>
            <a:r>
              <a:rPr lang="en-US" sz="2800" b="1" kern="0" dirty="0" err="1">
                <a:solidFill>
                  <a:prstClr val="black"/>
                </a:solidFill>
                <a:latin typeface="Times New Roman" panose="02020603050405020304" pitchFamily="18" charset="0"/>
                <a:cs typeface="Times New Roman" panose="02020603050405020304" pitchFamily="18" charset="0"/>
                <a:sym typeface="Arial"/>
              </a:rPr>
              <a:t>Nội</a:t>
            </a:r>
            <a:r>
              <a:rPr lang="en-US" sz="2800" b="1" kern="0" dirty="0">
                <a:solidFill>
                  <a:prstClr val="black"/>
                </a:solidFill>
                <a:latin typeface="Times New Roman" panose="02020603050405020304" pitchFamily="18" charset="0"/>
                <a:cs typeface="Times New Roman" panose="02020603050405020304" pitchFamily="18" charset="0"/>
                <a:sym typeface="Arial"/>
              </a:rPr>
              <a:t>.</a:t>
            </a:r>
            <a:endParaRPr lang="vi-VN" sz="2800" b="1"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399670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4" grpId="0"/>
      <p:bldP spid="4" grpId="1"/>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74320"/>
            <a:ext cx="10561320" cy="1077218"/>
          </a:xfrm>
          <a:prstGeom prst="rect">
            <a:avLst/>
          </a:prstGeom>
          <a:noFill/>
        </p:spPr>
        <p:txBody>
          <a:bodyPr wrap="square" rtlCol="0">
            <a:spAutoFit/>
          </a:bodyPr>
          <a:lstStyle/>
          <a:p>
            <a:r>
              <a:rPr lang="vi-VN" sz="3200" b="1" dirty="0">
                <a:latin typeface="+mj-lt"/>
              </a:rPr>
              <a:t>Câu </a:t>
            </a:r>
            <a:r>
              <a:rPr lang="en-US" sz="3200" b="1" dirty="0">
                <a:latin typeface="+mj-lt"/>
              </a:rPr>
              <a:t>3</a:t>
            </a:r>
            <a:r>
              <a:rPr lang="vi-VN" sz="3200" b="1" dirty="0">
                <a:latin typeface="+mj-lt"/>
              </a:rPr>
              <a:t>. </a:t>
            </a:r>
            <a:r>
              <a:rPr lang="vi-VN" sz="3200" dirty="0">
                <a:latin typeface="+mj-lt"/>
              </a:rPr>
              <a:t>Lĩnh </a:t>
            </a:r>
            <a:r>
              <a:rPr lang="en-US" sz="3200" dirty="0" err="1">
                <a:latin typeface="+mj-lt"/>
              </a:rPr>
              <a:t>vực</a:t>
            </a:r>
            <a:r>
              <a:rPr lang="en-US" sz="3200" dirty="0">
                <a:latin typeface="+mj-lt"/>
              </a:rPr>
              <a:t> </a:t>
            </a:r>
            <a:r>
              <a:rPr lang="en-US" sz="3200" dirty="0" err="1">
                <a:latin typeface="+mj-lt"/>
              </a:rPr>
              <a:t>nào</a:t>
            </a:r>
            <a:r>
              <a:rPr lang="en-US" sz="3200" dirty="0">
                <a:latin typeface="+mj-lt"/>
              </a:rPr>
              <a:t> </a:t>
            </a:r>
            <a:r>
              <a:rPr lang="en-US" sz="3200" dirty="0" err="1">
                <a:latin typeface="+mj-lt"/>
              </a:rPr>
              <a:t>sau</a:t>
            </a:r>
            <a:r>
              <a:rPr lang="en-US" sz="3200" dirty="0">
                <a:latin typeface="+mj-lt"/>
              </a:rPr>
              <a:t> </a:t>
            </a:r>
            <a:r>
              <a:rPr lang="en-US" sz="3200" dirty="0" err="1">
                <a:latin typeface="+mj-lt"/>
              </a:rPr>
              <a:t>đây</a:t>
            </a:r>
            <a:r>
              <a:rPr lang="en-US" sz="3200" dirty="0">
                <a:latin typeface="+mj-lt"/>
              </a:rPr>
              <a:t> </a:t>
            </a:r>
            <a:r>
              <a:rPr lang="en-US" sz="3200" b="1" dirty="0" err="1">
                <a:latin typeface="+mj-lt"/>
              </a:rPr>
              <a:t>không</a:t>
            </a:r>
            <a:r>
              <a:rPr lang="en-US" sz="3200" b="1" dirty="0">
                <a:latin typeface="+mj-lt"/>
              </a:rPr>
              <a:t> </a:t>
            </a:r>
            <a:r>
              <a:rPr lang="en-US" sz="3200" dirty="0" err="1">
                <a:latin typeface="+mj-lt"/>
              </a:rPr>
              <a:t>có</a:t>
            </a:r>
            <a:r>
              <a:rPr lang="en-US" sz="3200" dirty="0">
                <a:latin typeface="+mj-lt"/>
              </a:rPr>
              <a:t> </a:t>
            </a:r>
            <a:r>
              <a:rPr lang="en-US" sz="3200" dirty="0" err="1">
                <a:latin typeface="+mj-lt"/>
              </a:rPr>
              <a:t>trong</a:t>
            </a:r>
            <a:r>
              <a:rPr lang="en-US" sz="3200" dirty="0">
                <a:latin typeface="+mj-lt"/>
              </a:rPr>
              <a:t> </a:t>
            </a:r>
            <a:r>
              <a:rPr lang="en-US" sz="3200" dirty="0" err="1">
                <a:latin typeface="+mj-lt"/>
              </a:rPr>
              <a:t>các</a:t>
            </a:r>
            <a:r>
              <a:rPr lang="en-US" sz="3200" dirty="0">
                <a:latin typeface="+mj-lt"/>
              </a:rPr>
              <a:t> </a:t>
            </a:r>
            <a:r>
              <a:rPr lang="en-US" sz="3200" dirty="0" err="1">
                <a:latin typeface="+mj-lt"/>
              </a:rPr>
              <a:t>chính</a:t>
            </a:r>
            <a:r>
              <a:rPr lang="en-US" sz="3200" dirty="0">
                <a:latin typeface="+mj-lt"/>
              </a:rPr>
              <a:t> </a:t>
            </a:r>
            <a:r>
              <a:rPr lang="en-US" sz="3200" dirty="0" err="1">
                <a:latin typeface="+mj-lt"/>
              </a:rPr>
              <a:t>sách</a:t>
            </a:r>
            <a:r>
              <a:rPr lang="en-US" sz="3200" dirty="0">
                <a:latin typeface="+mj-lt"/>
              </a:rPr>
              <a:t> </a:t>
            </a:r>
            <a:r>
              <a:rPr lang="vi-VN" sz="3200" dirty="0">
                <a:latin typeface="+mj-lt"/>
              </a:rPr>
              <a:t>cải cách của Hồ Quý Ly</a:t>
            </a:r>
            <a:r>
              <a:rPr lang="en-US" sz="3200" dirty="0">
                <a:latin typeface="+mj-lt"/>
              </a:rPr>
              <a:t>?</a:t>
            </a:r>
          </a:p>
        </p:txBody>
      </p:sp>
      <p:sp>
        <p:nvSpPr>
          <p:cNvPr id="3" name="TextBox 2"/>
          <p:cNvSpPr txBox="1"/>
          <p:nvPr/>
        </p:nvSpPr>
        <p:spPr>
          <a:xfrm>
            <a:off x="1371600" y="1752600"/>
            <a:ext cx="7315200" cy="584775"/>
          </a:xfrm>
          <a:prstGeom prst="rect">
            <a:avLst/>
          </a:prstGeom>
          <a:noFill/>
        </p:spPr>
        <p:txBody>
          <a:bodyPr wrap="square" rtlCol="0">
            <a:spAutoFit/>
          </a:bodyPr>
          <a:lstStyle/>
          <a:p>
            <a:r>
              <a:rPr lang="vi-VN" sz="3200" b="1" dirty="0">
                <a:latin typeface="+mj-lt"/>
              </a:rPr>
              <a:t>A.</a:t>
            </a:r>
            <a:r>
              <a:rPr lang="vi-VN" sz="3200" dirty="0">
                <a:latin typeface="+mj-lt"/>
              </a:rPr>
              <a:t> Văn hoá - giáo dục.</a:t>
            </a:r>
            <a:endParaRPr lang="en-US" sz="3200" dirty="0">
              <a:latin typeface="+mj-lt"/>
            </a:endParaRPr>
          </a:p>
        </p:txBody>
      </p:sp>
      <p:sp>
        <p:nvSpPr>
          <p:cNvPr id="4" name="TextBox 3"/>
          <p:cNvSpPr txBox="1"/>
          <p:nvPr/>
        </p:nvSpPr>
        <p:spPr>
          <a:xfrm>
            <a:off x="1371600" y="2545080"/>
            <a:ext cx="7086600" cy="584775"/>
          </a:xfrm>
          <a:prstGeom prst="rect">
            <a:avLst/>
          </a:prstGeom>
          <a:noFill/>
        </p:spPr>
        <p:txBody>
          <a:bodyPr wrap="square" rtlCol="0">
            <a:spAutoFit/>
          </a:bodyPr>
          <a:lstStyle/>
          <a:p>
            <a:r>
              <a:rPr lang="vi-VN" sz="3200" b="1" dirty="0">
                <a:latin typeface="+mj-lt"/>
              </a:rPr>
              <a:t>B.</a:t>
            </a:r>
            <a:r>
              <a:rPr lang="vi-VN" sz="3200" dirty="0">
                <a:latin typeface="+mj-lt"/>
              </a:rPr>
              <a:t> Chính trị - quân sự.</a:t>
            </a:r>
            <a:endParaRPr lang="en-US" sz="3200" dirty="0">
              <a:latin typeface="+mj-lt"/>
            </a:endParaRPr>
          </a:p>
        </p:txBody>
      </p:sp>
      <p:sp>
        <p:nvSpPr>
          <p:cNvPr id="5" name="TextBox 4"/>
          <p:cNvSpPr txBox="1"/>
          <p:nvPr/>
        </p:nvSpPr>
        <p:spPr>
          <a:xfrm>
            <a:off x="1371600" y="3444240"/>
            <a:ext cx="5577840" cy="584775"/>
          </a:xfrm>
          <a:prstGeom prst="rect">
            <a:avLst/>
          </a:prstGeom>
          <a:noFill/>
        </p:spPr>
        <p:txBody>
          <a:bodyPr wrap="square" rtlCol="0">
            <a:spAutoFit/>
          </a:bodyPr>
          <a:lstStyle/>
          <a:p>
            <a:r>
              <a:rPr lang="vi-VN" sz="3200" b="1" dirty="0">
                <a:latin typeface="+mj-lt"/>
              </a:rPr>
              <a:t>C.</a:t>
            </a:r>
            <a:r>
              <a:rPr lang="vi-VN" sz="3200" dirty="0">
                <a:latin typeface="+mj-lt"/>
              </a:rPr>
              <a:t> Kinh tế - xã hội.</a:t>
            </a:r>
            <a:r>
              <a:rPr lang="vi-VN" sz="3200" b="1" dirty="0">
                <a:latin typeface="+mj-lt"/>
              </a:rPr>
              <a:t>	</a:t>
            </a:r>
            <a:endParaRPr lang="en-US" sz="3200" dirty="0">
              <a:latin typeface="+mj-lt"/>
            </a:endParaRPr>
          </a:p>
        </p:txBody>
      </p:sp>
      <p:sp>
        <p:nvSpPr>
          <p:cNvPr id="6" name="TextBox 5"/>
          <p:cNvSpPr txBox="1"/>
          <p:nvPr/>
        </p:nvSpPr>
        <p:spPr>
          <a:xfrm>
            <a:off x="1371600" y="4191000"/>
            <a:ext cx="4831080" cy="584775"/>
          </a:xfrm>
          <a:prstGeom prst="rect">
            <a:avLst/>
          </a:prstGeom>
          <a:noFill/>
        </p:spPr>
        <p:txBody>
          <a:bodyPr wrap="square" rtlCol="0">
            <a:spAutoFit/>
          </a:bodyPr>
          <a:lstStyle/>
          <a:p>
            <a:r>
              <a:rPr lang="fr-FR" sz="3200" b="1" dirty="0">
                <a:latin typeface="Times New Roman" pitchFamily="18" charset="0"/>
                <a:cs typeface="Times New Roman" pitchFamily="18" charset="0"/>
              </a:rPr>
              <a:t>D</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Thể thao - </a:t>
            </a:r>
            <a:r>
              <a:rPr lang="fr-FR" sz="3200" dirty="0">
                <a:latin typeface="Times New Roman" pitchFamily="18" charset="0"/>
                <a:cs typeface="Times New Roman" pitchFamily="18" charset="0"/>
              </a:rPr>
              <a:t>d</a:t>
            </a:r>
            <a:r>
              <a:rPr lang="vi-VN" sz="3200" dirty="0">
                <a:latin typeface="Times New Roman" pitchFamily="18" charset="0"/>
                <a:cs typeface="Times New Roman" pitchFamily="18" charset="0"/>
              </a:rPr>
              <a:t>u lịch.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55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502920"/>
            <a:ext cx="11338560" cy="1077218"/>
          </a:xfrm>
          <a:prstGeom prst="rect">
            <a:avLst/>
          </a:prstGeom>
          <a:noFill/>
        </p:spPr>
        <p:txBody>
          <a:bodyPr wrap="square" rtlCol="0">
            <a:spAutoFit/>
          </a:bodyPr>
          <a:lstStyle/>
          <a:p>
            <a:r>
              <a:rPr lang="vi-VN" sz="3200" b="1" dirty="0">
                <a:latin typeface="Times New Roman" pitchFamily="18" charset="0"/>
                <a:cs typeface="Times New Roman" pitchFamily="18" charset="0"/>
              </a:rPr>
              <a:t>Câu </a:t>
            </a:r>
            <a:r>
              <a:rPr lang="en-US" sz="3200" b="1" dirty="0">
                <a:latin typeface="Times New Roman" pitchFamily="18" charset="0"/>
                <a:cs typeface="Times New Roman" pitchFamily="18" charset="0"/>
              </a:rPr>
              <a:t>4.</a:t>
            </a:r>
            <a:r>
              <a:rPr lang="vi-VN" sz="3200" b="1" dirty="0">
                <a:latin typeface="Times New Roman" pitchFamily="18" charset="0"/>
                <a:cs typeface="Times New Roman" pitchFamily="18" charset="0"/>
              </a:rPr>
              <a:t> </a:t>
            </a:r>
            <a:r>
              <a:rPr lang="vi-VN" sz="3200" dirty="0">
                <a:latin typeface="Times New Roman" pitchFamily="18" charset="0"/>
                <a:cs typeface="Times New Roman" pitchFamily="18" charset="0"/>
              </a:rPr>
              <a:t>Nhằm hạn chế sự phát triển của chế độ sở hữu ruộng đất lớn trong các điền trang, thái ấp của quý tộc Trần, nhà Hồ thực hiện</a:t>
            </a:r>
            <a:endParaRPr lang="en-US" sz="3200" dirty="0">
              <a:latin typeface="Times New Roman" pitchFamily="18" charset="0"/>
              <a:cs typeface="Times New Roman" pitchFamily="18" charset="0"/>
            </a:endParaRPr>
          </a:p>
        </p:txBody>
      </p:sp>
      <p:sp>
        <p:nvSpPr>
          <p:cNvPr id="3" name="TextBox 2"/>
          <p:cNvSpPr txBox="1"/>
          <p:nvPr/>
        </p:nvSpPr>
        <p:spPr>
          <a:xfrm>
            <a:off x="853440" y="1874520"/>
            <a:ext cx="7025640" cy="584775"/>
          </a:xfrm>
          <a:prstGeom prst="rect">
            <a:avLst/>
          </a:prstGeom>
          <a:noFill/>
        </p:spPr>
        <p:txBody>
          <a:bodyPr wrap="square" rtlCol="0">
            <a:spAutoFit/>
          </a:bodyPr>
          <a:lstStyle/>
          <a:p>
            <a:r>
              <a:rPr lang="vi-VN" sz="3200" b="1" dirty="0">
                <a:latin typeface="+mj-lt"/>
              </a:rPr>
              <a:t>A. </a:t>
            </a:r>
            <a:r>
              <a:rPr lang="vi-VN" sz="3200" dirty="0">
                <a:latin typeface="+mj-lt"/>
              </a:rPr>
              <a:t>phát hành tiền giấy.	</a:t>
            </a:r>
            <a:endParaRPr lang="en-US" sz="3200" dirty="0">
              <a:latin typeface="+mj-lt"/>
            </a:endParaRPr>
          </a:p>
        </p:txBody>
      </p:sp>
      <p:sp>
        <p:nvSpPr>
          <p:cNvPr id="4" name="TextBox 3"/>
          <p:cNvSpPr txBox="1"/>
          <p:nvPr/>
        </p:nvSpPr>
        <p:spPr>
          <a:xfrm>
            <a:off x="853440" y="2849880"/>
            <a:ext cx="5166360" cy="584775"/>
          </a:xfrm>
          <a:prstGeom prst="rect">
            <a:avLst/>
          </a:prstGeom>
          <a:noFill/>
        </p:spPr>
        <p:txBody>
          <a:bodyPr wrap="square" rtlCol="0">
            <a:spAutoFit/>
          </a:bodyPr>
          <a:lstStyle/>
          <a:p>
            <a:r>
              <a:rPr lang="vi-VN" sz="3200" b="1" dirty="0">
                <a:latin typeface="+mj-lt"/>
              </a:rPr>
              <a:t>B. </a:t>
            </a:r>
            <a:r>
              <a:rPr lang="vi-VN" sz="3200" dirty="0">
                <a:latin typeface="+mj-lt"/>
              </a:rPr>
              <a:t>chính sách hạn điền.</a:t>
            </a:r>
            <a:endParaRPr lang="en-US" sz="3200" dirty="0">
              <a:latin typeface="+mj-lt"/>
            </a:endParaRPr>
          </a:p>
        </p:txBody>
      </p:sp>
      <p:sp>
        <p:nvSpPr>
          <p:cNvPr id="5" name="TextBox 4"/>
          <p:cNvSpPr txBox="1"/>
          <p:nvPr/>
        </p:nvSpPr>
        <p:spPr>
          <a:xfrm>
            <a:off x="853440" y="3810000"/>
            <a:ext cx="5440680" cy="584775"/>
          </a:xfrm>
          <a:prstGeom prst="rect">
            <a:avLst/>
          </a:prstGeom>
          <a:noFill/>
        </p:spPr>
        <p:txBody>
          <a:bodyPr wrap="square" rtlCol="0">
            <a:spAutoFit/>
          </a:bodyPr>
          <a:lstStyle/>
          <a:p>
            <a:r>
              <a:rPr lang="vi-VN" sz="3200" b="1" dirty="0">
                <a:latin typeface="+mj-lt"/>
              </a:rPr>
              <a:t>C. </a:t>
            </a:r>
            <a:r>
              <a:rPr lang="vi-VN" sz="3200" dirty="0">
                <a:latin typeface="+mj-lt"/>
              </a:rPr>
              <a:t>cải cách giáo dục.</a:t>
            </a:r>
            <a:endParaRPr lang="en-US" sz="3200" dirty="0">
              <a:latin typeface="+mj-lt"/>
            </a:endParaRPr>
          </a:p>
        </p:txBody>
      </p:sp>
      <p:sp>
        <p:nvSpPr>
          <p:cNvPr id="6" name="TextBox 5"/>
          <p:cNvSpPr txBox="1"/>
          <p:nvPr/>
        </p:nvSpPr>
        <p:spPr>
          <a:xfrm>
            <a:off x="853440" y="4968240"/>
            <a:ext cx="4450080" cy="584775"/>
          </a:xfrm>
          <a:prstGeom prst="rect">
            <a:avLst/>
          </a:prstGeom>
          <a:noFill/>
        </p:spPr>
        <p:txBody>
          <a:bodyPr wrap="square" rtlCol="0">
            <a:spAutoFit/>
          </a:bodyPr>
          <a:lstStyle/>
          <a:p>
            <a:r>
              <a:rPr lang="vi-VN" sz="3200" b="1" dirty="0">
                <a:latin typeface="+mj-lt"/>
              </a:rPr>
              <a:t>D. </a:t>
            </a:r>
            <a:r>
              <a:rPr lang="vi-VN" sz="3200" dirty="0">
                <a:latin typeface="+mj-lt"/>
              </a:rPr>
              <a:t>thống nhất đo lường.</a:t>
            </a:r>
            <a:endParaRPr lang="en-US" sz="3200" dirty="0">
              <a:latin typeface="+mj-lt"/>
            </a:endParaRPr>
          </a:p>
        </p:txBody>
      </p:sp>
    </p:spTree>
    <p:extLst>
      <p:ext uri="{BB962C8B-B14F-4D97-AF65-F5344CB8AC3E}">
        <p14:creationId xmlns:p14="http://schemas.microsoft.com/office/powerpoint/2010/main" val="1755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5"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 y="502920"/>
            <a:ext cx="1008888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5.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50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Quý</a:t>
            </a:r>
            <a:r>
              <a:rPr lang="en-US" sz="3200" dirty="0">
                <a:latin typeface="Times New Roman" pitchFamily="18" charset="0"/>
                <a:cs typeface="Times New Roman" pitchFamily="18" charset="0"/>
              </a:rPr>
              <a:t> Ly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3" name="TextBox 2"/>
          <p:cNvSpPr txBox="1"/>
          <p:nvPr/>
        </p:nvSpPr>
        <p:spPr>
          <a:xfrm>
            <a:off x="1219200" y="2682240"/>
            <a:ext cx="652272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p>
        </p:txBody>
      </p:sp>
      <p:sp>
        <p:nvSpPr>
          <p:cNvPr id="4" name="TextBox 3"/>
          <p:cNvSpPr txBox="1"/>
          <p:nvPr/>
        </p:nvSpPr>
        <p:spPr>
          <a:xfrm>
            <a:off x="1219200" y="3764280"/>
            <a:ext cx="463296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B</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a:t>
            </a:r>
          </a:p>
        </p:txBody>
      </p:sp>
      <p:sp>
        <p:nvSpPr>
          <p:cNvPr id="5" name="TextBox 4"/>
          <p:cNvSpPr txBox="1"/>
          <p:nvPr/>
        </p:nvSpPr>
        <p:spPr>
          <a:xfrm>
            <a:off x="1219200" y="4602480"/>
            <a:ext cx="384048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C</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p>
        </p:txBody>
      </p:sp>
      <p:sp>
        <p:nvSpPr>
          <p:cNvPr id="6" name="TextBox 5"/>
          <p:cNvSpPr txBox="1"/>
          <p:nvPr/>
        </p:nvSpPr>
        <p:spPr>
          <a:xfrm>
            <a:off x="1249680" y="5547360"/>
            <a:ext cx="355092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D</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755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5"/>
                                        </p:tgtEl>
                                        <p:attrNameLst>
                                          <p:attrName>ppt_w</p:attrName>
                                        </p:attrNameLst>
                                      </p:cBhvr>
                                      <p:tavLst>
                                        <p:tav tm="0">
                                          <p:val>
                                            <p:strVal val="ppt_w"/>
                                          </p:val>
                                        </p:tav>
                                        <p:tav tm="100000">
                                          <p:val>
                                            <p:fltVal val="0"/>
                                          </p:val>
                                        </p:tav>
                                      </p:tavLst>
                                    </p:anim>
                                    <p:anim calcmode="lin" valueType="num">
                                      <p:cBhvr>
                                        <p:cTn id="37" dur="500"/>
                                        <p:tgtEl>
                                          <p:spTgt spid="5"/>
                                        </p:tgtEl>
                                        <p:attrNameLst>
                                          <p:attrName>ppt_h</p:attrName>
                                        </p:attrNameLst>
                                      </p:cBhvr>
                                      <p:tavLst>
                                        <p:tav tm="0">
                                          <p:val>
                                            <p:strVal val="ppt_h"/>
                                          </p:val>
                                        </p:tav>
                                        <p:tav tm="100000">
                                          <p:val>
                                            <p:fltVal val="0"/>
                                          </p:val>
                                        </p:tav>
                                      </p:tavLst>
                                    </p:anim>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5" grpId="0"/>
      <p:bldP spid="5"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8256D-BD94-83C3-0D43-50CA529ED8C3}"/>
              </a:ext>
            </a:extLst>
          </p:cNvPr>
          <p:cNvPicPr>
            <a:picLocks noChangeAspect="1"/>
          </p:cNvPicPr>
          <p:nvPr/>
        </p:nvPicPr>
        <p:blipFill rotWithShape="1">
          <a:blip r:embed="rId3"/>
          <a:srcRect l="60469" t="6430"/>
          <a:stretch/>
        </p:blipFill>
        <p:spPr>
          <a:xfrm>
            <a:off x="6764053" y="288099"/>
            <a:ext cx="4835047" cy="5928144"/>
          </a:xfrm>
          <a:prstGeom prst="rect">
            <a:avLst/>
          </a:prstGeom>
        </p:spPr>
      </p:pic>
      <p:sp>
        <p:nvSpPr>
          <p:cNvPr id="3" name="Rectangle 2"/>
          <p:cNvSpPr/>
          <p:nvPr/>
        </p:nvSpPr>
        <p:spPr>
          <a:xfrm>
            <a:off x="6676372" y="103862"/>
            <a:ext cx="2279737" cy="299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981161" y="103861"/>
            <a:ext cx="2617939" cy="299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81161" y="3151021"/>
            <a:ext cx="2617939" cy="306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01424" y="3125969"/>
            <a:ext cx="2279737" cy="309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3255" y="400833"/>
            <a:ext cx="5837129"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a:t>
            </a:r>
            <a:r>
              <a:rPr lang="en-US" sz="2400" b="1" dirty="0" err="1">
                <a:solidFill>
                  <a:srgbClr val="FF0000"/>
                </a:solidFill>
                <a:latin typeface="Times New Roman" pitchFamily="18" charset="0"/>
                <a:cs typeface="Times New Roman" pitchFamily="18" charset="0"/>
              </a:rPr>
              <a:t>Công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trúc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Thanh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Hóa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UNESCO </a:t>
            </a:r>
            <a:r>
              <a:rPr lang="en-US" sz="2400" b="1" dirty="0" err="1">
                <a:solidFill>
                  <a:srgbClr val="FF0000"/>
                </a:solidFill>
                <a:latin typeface="Times New Roman" pitchFamily="18" charset="0"/>
                <a:cs typeface="Times New Roman" pitchFamily="18" charset="0"/>
              </a:rPr>
              <a:t>ghi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di </a:t>
            </a:r>
            <a:r>
              <a:rPr lang="en-US" sz="2400" b="1" dirty="0" err="1">
                <a:solidFill>
                  <a:srgbClr val="FF0000"/>
                </a:solidFill>
                <a:latin typeface="Times New Roman" pitchFamily="18" charset="0"/>
                <a:cs typeface="Times New Roman" pitchFamily="18" charset="0"/>
              </a:rPr>
              <a:t>sản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hóa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giới</a:t>
            </a:r>
            <a:r>
              <a:rPr lang="en-US" sz="2400" b="1" dirty="0">
                <a:solidFill>
                  <a:srgbClr val="FF0000"/>
                </a:solidFill>
                <a:latin typeface="Times New Roman" pitchFamily="18" charset="0"/>
                <a:cs typeface="Times New Roman" pitchFamily="18" charset="0"/>
              </a:rPr>
              <a:t>? </a:t>
            </a:r>
          </a:p>
        </p:txBody>
      </p:sp>
      <p:sp>
        <p:nvSpPr>
          <p:cNvPr id="8" name="TextBox 7"/>
          <p:cNvSpPr txBox="1"/>
          <p:nvPr/>
        </p:nvSpPr>
        <p:spPr>
          <a:xfrm>
            <a:off x="363255" y="1903956"/>
            <a:ext cx="6075123"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tựu</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quân sự </a:t>
            </a:r>
            <a:r>
              <a:rPr lang="en-US" sz="2800" b="1" dirty="0" err="1">
                <a:solidFill>
                  <a:srgbClr val="FF0000"/>
                </a:solidFill>
                <a:latin typeface="Times New Roman" pitchFamily="18" charset="0"/>
                <a:cs typeface="Times New Roman" pitchFamily="18" charset="0"/>
              </a:rPr>
              <a:t>đạt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a:t>
            </a:r>
          </a:p>
        </p:txBody>
      </p:sp>
      <p:sp>
        <p:nvSpPr>
          <p:cNvPr id="9" name="TextBox 8"/>
          <p:cNvSpPr txBox="1"/>
          <p:nvPr/>
        </p:nvSpPr>
        <p:spPr>
          <a:xfrm>
            <a:off x="363255" y="3252171"/>
            <a:ext cx="6075123"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3.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ban </a:t>
            </a:r>
            <a:r>
              <a:rPr lang="en-US" sz="2800" b="1" dirty="0" err="1">
                <a:solidFill>
                  <a:srgbClr val="FF0000"/>
                </a:solidFill>
                <a:latin typeface="Times New Roman" pitchFamily="18" charset="0"/>
                <a:cs typeface="Times New Roman" pitchFamily="18" charset="0"/>
              </a:rPr>
              <a: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a:t>
            </a:r>
          </a:p>
        </p:txBody>
      </p:sp>
      <p:sp>
        <p:nvSpPr>
          <p:cNvPr id="10" name="TextBox 9"/>
          <p:cNvSpPr txBox="1"/>
          <p:nvPr/>
        </p:nvSpPr>
        <p:spPr>
          <a:xfrm>
            <a:off x="501041" y="4759890"/>
            <a:ext cx="5699343"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4. Ai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vua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88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22" presetClass="exit" presetSubtype="4" fill="hold" grpId="0" nodeType="with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9"/>
                                        </p:tgtEl>
                                        <p:attrNameLst>
                                          <p:attrName>ppt_w</p:attrName>
                                        </p:attrNameLst>
                                      </p:cBhvr>
                                      <p:tavLst>
                                        <p:tav tm="0">
                                          <p:val>
                                            <p:strVal val="ppt_w"/>
                                          </p:val>
                                        </p:tav>
                                        <p:tav tm="100000">
                                          <p:val>
                                            <p:fltVal val="0"/>
                                          </p:val>
                                        </p:tav>
                                      </p:tavLst>
                                    </p:anim>
                                    <p:anim calcmode="lin" valueType="num">
                                      <p:cBhvr>
                                        <p:cTn id="47" dur="500"/>
                                        <p:tgtEl>
                                          <p:spTgt spid="9"/>
                                        </p:tgtEl>
                                        <p:attrNameLst>
                                          <p:attrName>ppt_h</p:attrName>
                                        </p:attrNameLst>
                                      </p:cBhvr>
                                      <p:tavLst>
                                        <p:tav tm="0">
                                          <p:val>
                                            <p:strVal val="ppt_h"/>
                                          </p:val>
                                        </p:tav>
                                        <p:tav tm="100000">
                                          <p:val>
                                            <p:fltVal val="0"/>
                                          </p:val>
                                        </p:tav>
                                      </p:tavLst>
                                    </p:anim>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5"/>
                                        </p:tgtEl>
                                        <p:attrNameLst>
                                          <p:attrName>ppt_w</p:attrName>
                                        </p:attrNameLst>
                                      </p:cBhvr>
                                      <p:tavLst>
                                        <p:tav tm="0">
                                          <p:val>
                                            <p:strVal val="ppt_w"/>
                                          </p:val>
                                        </p:tav>
                                        <p:tav tm="100000">
                                          <p:val>
                                            <p:fltVal val="0"/>
                                          </p:val>
                                        </p:tav>
                                      </p:tavLst>
                                    </p:anim>
                                    <p:anim calcmode="lin" valueType="num">
                                      <p:cBhvr>
                                        <p:cTn id="52" dur="500"/>
                                        <p:tgtEl>
                                          <p:spTgt spid="5"/>
                                        </p:tgtEl>
                                        <p:attrNameLst>
                                          <p:attrName>ppt_h</p:attrName>
                                        </p:attrNameLst>
                                      </p:cBhvr>
                                      <p:tavLst>
                                        <p:tav tm="0">
                                          <p:val>
                                            <p:strVal val="ppt_h"/>
                                          </p:val>
                                        </p:tav>
                                        <p:tav tm="100000">
                                          <p:val>
                                            <p:fltVal val="0"/>
                                          </p:val>
                                        </p:tav>
                                      </p:tavLst>
                                    </p:anim>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10"/>
                                        </p:tgtEl>
                                        <p:attrNameLst>
                                          <p:attrName>ppt_w</p:attrName>
                                        </p:attrNameLst>
                                      </p:cBhvr>
                                      <p:tavLst>
                                        <p:tav tm="0">
                                          <p:val>
                                            <p:strVal val="ppt_w"/>
                                          </p:val>
                                        </p:tav>
                                        <p:tav tm="100000">
                                          <p:val>
                                            <p:fltVal val="0"/>
                                          </p:val>
                                        </p:tav>
                                      </p:tavLst>
                                    </p:anim>
                                    <p:anim calcmode="lin" valueType="num">
                                      <p:cBhvr>
                                        <p:cTn id="64" dur="500"/>
                                        <p:tgtEl>
                                          <p:spTgt spid="10"/>
                                        </p:tgtEl>
                                        <p:attrNameLst>
                                          <p:attrName>ppt_h</p:attrName>
                                        </p:attrNameLst>
                                      </p:cBhvr>
                                      <p:tavLst>
                                        <p:tav tm="0">
                                          <p:val>
                                            <p:strVal val="ppt_h"/>
                                          </p:val>
                                        </p:tav>
                                        <p:tav tm="100000">
                                          <p:val>
                                            <p:fltVal val="0"/>
                                          </p:val>
                                        </p:tav>
                                      </p:tavLst>
                                    </p:anim>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53" presetClass="exit" presetSubtype="32" fill="hold" grpId="0" nodeType="withEffect">
                                  <p:stCondLst>
                                    <p:cond delay="0"/>
                                  </p:stCondLst>
                                  <p:childTnLst>
                                    <p:anim calcmode="lin" valueType="num">
                                      <p:cBhvr>
                                        <p:cTn id="68" dur="500"/>
                                        <p:tgtEl>
                                          <p:spTgt spid="4"/>
                                        </p:tgtEl>
                                        <p:attrNameLst>
                                          <p:attrName>ppt_w</p:attrName>
                                        </p:attrNameLst>
                                      </p:cBhvr>
                                      <p:tavLst>
                                        <p:tav tm="0">
                                          <p:val>
                                            <p:strVal val="ppt_w"/>
                                          </p:val>
                                        </p:tav>
                                        <p:tav tm="100000">
                                          <p:val>
                                            <p:fltVal val="0"/>
                                          </p:val>
                                        </p:tav>
                                      </p:tavLst>
                                    </p:anim>
                                    <p:anim calcmode="lin" valueType="num">
                                      <p:cBhvr>
                                        <p:cTn id="69" dur="500"/>
                                        <p:tgtEl>
                                          <p:spTgt spid="4"/>
                                        </p:tgtEl>
                                        <p:attrNameLst>
                                          <p:attrName>ppt_h</p:attrName>
                                        </p:attrNameLst>
                                      </p:cBhvr>
                                      <p:tavLst>
                                        <p:tav tm="0">
                                          <p:val>
                                            <p:strVal val="ppt_h"/>
                                          </p:val>
                                        </p:tav>
                                        <p:tav tm="100000">
                                          <p:val>
                                            <p:fltVal val="0"/>
                                          </p:val>
                                        </p:tav>
                                      </p:tavLst>
                                    </p:anim>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7" grpId="1"/>
      <p:bldP spid="8" grpId="0"/>
      <p:bldP spid="8" grpId="1"/>
      <p:bldP spid="9" grpId="0"/>
      <p:bldP spid="9" grpId="1"/>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760" y="350520"/>
            <a:ext cx="10988040" cy="1077218"/>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6.</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Quý</a:t>
            </a:r>
            <a:r>
              <a:rPr lang="en-US" sz="3200" dirty="0">
                <a:latin typeface="Times New Roman" pitchFamily="18" charset="0"/>
                <a:cs typeface="Times New Roman" pitchFamily="18" charset="0"/>
              </a:rPr>
              <a:t> Ly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endParaRPr lang="en-US" sz="3200" dirty="0">
              <a:latin typeface="Times New Roman" pitchFamily="18" charset="0"/>
              <a:cs typeface="Times New Roman" pitchFamily="18" charset="0"/>
            </a:endParaRPr>
          </a:p>
        </p:txBody>
      </p:sp>
      <p:sp>
        <p:nvSpPr>
          <p:cNvPr id="3" name="TextBox 2"/>
          <p:cNvSpPr txBox="1"/>
          <p:nvPr/>
        </p:nvSpPr>
        <p:spPr>
          <a:xfrm>
            <a:off x="853440" y="1676400"/>
            <a:ext cx="978408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nhân dân nổi dậy khởi nghĩa khắp nơi.</a:t>
            </a:r>
            <a:endParaRPr lang="en-US" sz="3200" dirty="0">
              <a:latin typeface="Times New Roman" pitchFamily="18" charset="0"/>
              <a:cs typeface="Times New Roman" pitchFamily="18" charset="0"/>
            </a:endParaRPr>
          </a:p>
        </p:txBody>
      </p:sp>
      <p:sp>
        <p:nvSpPr>
          <p:cNvPr id="4" name="TextBox 3"/>
          <p:cNvSpPr txBox="1"/>
          <p:nvPr/>
        </p:nvSpPr>
        <p:spPr>
          <a:xfrm>
            <a:off x="792480" y="2667000"/>
            <a:ext cx="1010412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B</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Quý</a:t>
            </a:r>
            <a:r>
              <a:rPr lang="en-US" sz="3200" dirty="0">
                <a:latin typeface="Times New Roman" pitchFamily="18" charset="0"/>
                <a:cs typeface="Times New Roman" pitchFamily="18" charset="0"/>
              </a:rPr>
              <a:t> Ly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a:t>
            </a:r>
          </a:p>
        </p:txBody>
      </p:sp>
      <p:sp>
        <p:nvSpPr>
          <p:cNvPr id="5" name="TextBox 4"/>
          <p:cNvSpPr txBox="1"/>
          <p:nvPr/>
        </p:nvSpPr>
        <p:spPr>
          <a:xfrm>
            <a:off x="792480" y="3566160"/>
            <a:ext cx="859536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Trần</a:t>
            </a:r>
            <a:r>
              <a:rPr lang="en-US" sz="3200" dirty="0">
                <a:latin typeface="Times New Roman" pitchFamily="18" charset="0"/>
                <a:cs typeface="Times New Roman" pitchFamily="18" charset="0"/>
              </a:rPr>
              <a:t>.</a:t>
            </a:r>
          </a:p>
        </p:txBody>
      </p:sp>
      <p:sp>
        <p:nvSpPr>
          <p:cNvPr id="6" name="TextBox 5"/>
          <p:cNvSpPr txBox="1"/>
          <p:nvPr/>
        </p:nvSpPr>
        <p:spPr>
          <a:xfrm>
            <a:off x="822960" y="4678680"/>
            <a:ext cx="841248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Minh.</a:t>
            </a:r>
          </a:p>
        </p:txBody>
      </p:sp>
    </p:spTree>
    <p:extLst>
      <p:ext uri="{BB962C8B-B14F-4D97-AF65-F5344CB8AC3E}">
        <p14:creationId xmlns:p14="http://schemas.microsoft.com/office/powerpoint/2010/main" val="1755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3"/>
                                        </p:tgtEl>
                                        <p:attrNameLst>
                                          <p:attrName>ppt_w</p:attrName>
                                        </p:attrNameLst>
                                      </p:cBhvr>
                                      <p:tavLst>
                                        <p:tav tm="0">
                                          <p:val>
                                            <p:strVal val="ppt_w"/>
                                          </p:val>
                                        </p:tav>
                                        <p:tav tm="100000">
                                          <p:val>
                                            <p:fltVal val="0"/>
                                          </p:val>
                                        </p:tav>
                                      </p:tavLst>
                                    </p:anim>
                                    <p:anim calcmode="lin" valueType="num">
                                      <p:cBhvr>
                                        <p:cTn id="32" dur="500"/>
                                        <p:tgtEl>
                                          <p:spTgt spid="3"/>
                                        </p:tgtEl>
                                        <p:attrNameLst>
                                          <p:attrName>ppt_h</p:attrName>
                                        </p:attrNameLst>
                                      </p:cBhvr>
                                      <p:tavLst>
                                        <p:tav tm="0">
                                          <p:val>
                                            <p:strVal val="ppt_h"/>
                                          </p:val>
                                        </p:tav>
                                        <p:tav tm="100000">
                                          <p:val>
                                            <p:fltVal val="0"/>
                                          </p:val>
                                        </p:tav>
                                      </p:tavLst>
                                    </p:anim>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4"/>
                                        </p:tgtEl>
                                        <p:attrNameLst>
                                          <p:attrName>ppt_w</p:attrName>
                                        </p:attrNameLst>
                                      </p:cBhvr>
                                      <p:tavLst>
                                        <p:tav tm="0">
                                          <p:val>
                                            <p:strVal val="ppt_w"/>
                                          </p:val>
                                        </p:tav>
                                        <p:tav tm="100000">
                                          <p:val>
                                            <p:fltVal val="0"/>
                                          </p:val>
                                        </p:tav>
                                      </p:tavLst>
                                    </p:anim>
                                    <p:anim calcmode="lin" valueType="num">
                                      <p:cBhvr>
                                        <p:cTn id="37" dur="500"/>
                                        <p:tgtEl>
                                          <p:spTgt spid="4"/>
                                        </p:tgtEl>
                                        <p:attrNameLst>
                                          <p:attrName>ppt_h</p:attrName>
                                        </p:attrNameLst>
                                      </p:cBhvr>
                                      <p:tavLst>
                                        <p:tav tm="0">
                                          <p:val>
                                            <p:strVal val="ppt_h"/>
                                          </p:val>
                                        </p:tav>
                                        <p:tav tm="100000">
                                          <p:val>
                                            <p:fltVal val="0"/>
                                          </p:val>
                                        </p:tav>
                                      </p:tavLst>
                                    </p:anim>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4" name="AutoShape 33"/>
          <p:cNvSpPr>
            <a:spLocks noChangeArrowheads="1"/>
          </p:cNvSpPr>
          <p:nvPr/>
        </p:nvSpPr>
        <p:spPr bwMode="auto">
          <a:xfrm>
            <a:off x="0" y="5674450"/>
            <a:ext cx="12192000" cy="1303040"/>
          </a:xfrm>
          <a:prstGeom prst="horizontalScroll">
            <a:avLst>
              <a:gd name="adj" fmla="val 12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331" name="Text Box 35"/>
          <p:cNvSpPr txBox="1">
            <a:spLocks noChangeArrowheads="1"/>
          </p:cNvSpPr>
          <p:nvPr/>
        </p:nvSpPr>
        <p:spPr bwMode="auto">
          <a:xfrm>
            <a:off x="405457" y="6055152"/>
            <a:ext cx="11541049" cy="523220"/>
          </a:xfrm>
          <a:prstGeom prst="rect">
            <a:avLst/>
          </a:prstGeom>
          <a:solidFill>
            <a:srgbClr val="FFFFFF"/>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Ly ban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(7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p>
        </p:txBody>
      </p:sp>
      <p:sp>
        <p:nvSpPr>
          <p:cNvPr id="55332" name="Oval 36"/>
          <p:cNvSpPr>
            <a:spLocks noChangeArrowheads="1"/>
          </p:cNvSpPr>
          <p:nvPr/>
        </p:nvSpPr>
        <p:spPr bwMode="auto">
          <a:xfrm>
            <a:off x="153592" y="-11197"/>
            <a:ext cx="934212"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1</a:t>
            </a:r>
          </a:p>
        </p:txBody>
      </p:sp>
      <p:sp>
        <p:nvSpPr>
          <p:cNvPr id="55333" name="Oval 37"/>
          <p:cNvSpPr>
            <a:spLocks noChangeArrowheads="1"/>
          </p:cNvSpPr>
          <p:nvPr/>
        </p:nvSpPr>
        <p:spPr bwMode="auto">
          <a:xfrm>
            <a:off x="153592" y="2992527"/>
            <a:ext cx="934214"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5</a:t>
            </a:r>
          </a:p>
        </p:txBody>
      </p:sp>
      <p:sp>
        <p:nvSpPr>
          <p:cNvPr id="55334" name="Oval 38"/>
          <p:cNvSpPr>
            <a:spLocks noChangeArrowheads="1"/>
          </p:cNvSpPr>
          <p:nvPr/>
        </p:nvSpPr>
        <p:spPr bwMode="auto">
          <a:xfrm>
            <a:off x="153592" y="2241596"/>
            <a:ext cx="934212"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4</a:t>
            </a:r>
          </a:p>
        </p:txBody>
      </p:sp>
      <p:sp>
        <p:nvSpPr>
          <p:cNvPr id="55335" name="Oval 39"/>
          <p:cNvSpPr>
            <a:spLocks noChangeArrowheads="1"/>
          </p:cNvSpPr>
          <p:nvPr/>
        </p:nvSpPr>
        <p:spPr bwMode="auto">
          <a:xfrm>
            <a:off x="153592" y="1490665"/>
            <a:ext cx="934212"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3</a:t>
            </a:r>
          </a:p>
        </p:txBody>
      </p:sp>
      <p:sp>
        <p:nvSpPr>
          <p:cNvPr id="55336" name="Oval 40"/>
          <p:cNvSpPr>
            <a:spLocks noChangeArrowheads="1"/>
          </p:cNvSpPr>
          <p:nvPr/>
        </p:nvSpPr>
        <p:spPr bwMode="auto">
          <a:xfrm>
            <a:off x="153592" y="739734"/>
            <a:ext cx="934212"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2</a:t>
            </a:r>
          </a:p>
        </p:txBody>
      </p:sp>
      <p:sp>
        <p:nvSpPr>
          <p:cNvPr id="55337" name="Oval 41"/>
          <p:cNvSpPr>
            <a:spLocks noChangeArrowheads="1"/>
          </p:cNvSpPr>
          <p:nvPr/>
        </p:nvSpPr>
        <p:spPr bwMode="auto">
          <a:xfrm>
            <a:off x="153592" y="3743458"/>
            <a:ext cx="934214"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6</a:t>
            </a:r>
          </a:p>
        </p:txBody>
      </p:sp>
      <p:sp>
        <p:nvSpPr>
          <p:cNvPr id="55338" name="Oval 42"/>
          <p:cNvSpPr>
            <a:spLocks noChangeArrowheads="1"/>
          </p:cNvSpPr>
          <p:nvPr/>
        </p:nvSpPr>
        <p:spPr bwMode="auto">
          <a:xfrm>
            <a:off x="153592" y="4494388"/>
            <a:ext cx="934214" cy="702572"/>
          </a:xfrm>
          <a:prstGeom prst="ellipse">
            <a:avLst/>
          </a:prstGeom>
          <a:solidFill>
            <a:srgbClr val="E9F6A8"/>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7</a:t>
            </a:r>
          </a:p>
        </p:txBody>
      </p:sp>
      <p:sp>
        <p:nvSpPr>
          <p:cNvPr id="55339" name="Text Box 43"/>
          <p:cNvSpPr txBox="1">
            <a:spLocks noChangeArrowheads="1"/>
          </p:cNvSpPr>
          <p:nvPr/>
        </p:nvSpPr>
        <p:spPr bwMode="auto">
          <a:xfrm>
            <a:off x="206354" y="5881270"/>
            <a:ext cx="121263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mưu</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giết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Ly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1399?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(6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5362" name="Text Box 66"/>
          <p:cNvSpPr txBox="1">
            <a:spLocks noChangeArrowheads="1"/>
          </p:cNvSpPr>
          <p:nvPr/>
        </p:nvSpPr>
        <p:spPr bwMode="auto">
          <a:xfrm>
            <a:off x="431970" y="6068753"/>
            <a:ext cx="10989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Ly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(8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374" name="Text Box 78"/>
          <p:cNvSpPr txBox="1">
            <a:spLocks noChangeArrowheads="1"/>
          </p:cNvSpPr>
          <p:nvPr/>
        </p:nvSpPr>
        <p:spPr bwMode="auto">
          <a:xfrm>
            <a:off x="206354" y="6042652"/>
            <a:ext cx="12236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1397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Ly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ở</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lộ</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(7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386" name="Text Box 90"/>
          <p:cNvSpPr txBox="1">
            <a:spLocks noChangeArrowheads="1"/>
          </p:cNvSpPr>
          <p:nvPr/>
        </p:nvSpPr>
        <p:spPr bwMode="auto">
          <a:xfrm rot="10767520" flipV="1">
            <a:off x="402309" y="5976073"/>
            <a:ext cx="12418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lịch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(5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5398" name="Text Box 102"/>
          <p:cNvSpPr txBox="1">
            <a:spLocks noChangeArrowheads="1"/>
          </p:cNvSpPr>
          <p:nvPr/>
        </p:nvSpPr>
        <p:spPr bwMode="auto">
          <a:xfrm>
            <a:off x="354084" y="5998171"/>
            <a:ext cx="11776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6: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thuế</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phép</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(7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410" name="Text Box 114"/>
          <p:cNvSpPr txBox="1">
            <a:spLocks noChangeArrowheads="1"/>
          </p:cNvSpPr>
          <p:nvPr/>
        </p:nvSpPr>
        <p:spPr bwMode="auto">
          <a:xfrm>
            <a:off x="620698" y="6005247"/>
            <a:ext cx="8965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7</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(5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24FD6E9D-06B5-204F-BD3A-90B8A5FF947B}"/>
              </a:ext>
            </a:extLst>
          </p:cNvPr>
          <p:cNvGrpSpPr/>
          <p:nvPr/>
        </p:nvGrpSpPr>
        <p:grpSpPr>
          <a:xfrm>
            <a:off x="4934473" y="-11197"/>
            <a:ext cx="6360023" cy="740292"/>
            <a:chOff x="4940151" y="302674"/>
            <a:chExt cx="3629025" cy="533400"/>
          </a:xfrm>
        </p:grpSpPr>
        <p:sp>
          <p:nvSpPr>
            <p:cNvPr id="32954" name="AutoShape 141">
              <a:hlinkClick r:id="" action="ppaction://noaction" highlightClick="1"/>
            </p:cNvPr>
            <p:cNvSpPr>
              <a:spLocks noChangeArrowheads="1"/>
            </p:cNvSpPr>
            <p:nvPr/>
          </p:nvSpPr>
          <p:spPr bwMode="auto">
            <a:xfrm>
              <a:off x="5948214"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5" name="AutoShape 142">
              <a:hlinkClick r:id="" action="ppaction://noaction" highlightClick="1"/>
            </p:cNvPr>
            <p:cNvSpPr>
              <a:spLocks noChangeArrowheads="1"/>
            </p:cNvSpPr>
            <p:nvPr/>
          </p:nvSpPr>
          <p:spPr bwMode="auto">
            <a:xfrm>
              <a:off x="5444976"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6" name="AutoShape 143">
              <a:hlinkClick r:id="" action="ppaction://noaction" highlightClick="1"/>
            </p:cNvPr>
            <p:cNvSpPr>
              <a:spLocks noChangeArrowheads="1"/>
            </p:cNvSpPr>
            <p:nvPr/>
          </p:nvSpPr>
          <p:spPr bwMode="auto">
            <a:xfrm>
              <a:off x="4940151" y="302674"/>
              <a:ext cx="533400"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7" name="AutoShape 144">
              <a:hlinkClick r:id="" action="ppaction://noaction" highlightClick="1"/>
            </p:cNvPr>
            <p:cNvSpPr>
              <a:spLocks noChangeArrowheads="1"/>
            </p:cNvSpPr>
            <p:nvPr/>
          </p:nvSpPr>
          <p:spPr bwMode="auto">
            <a:xfrm>
              <a:off x="6453039"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8" name="AutoShape 145">
              <a:hlinkClick r:id="" action="ppaction://noaction" highlightClick="1"/>
            </p:cNvPr>
            <p:cNvSpPr>
              <a:spLocks noChangeArrowheads="1"/>
            </p:cNvSpPr>
            <p:nvPr/>
          </p:nvSpPr>
          <p:spPr bwMode="auto">
            <a:xfrm>
              <a:off x="6956276"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9" name="AutoShape 146">
              <a:hlinkClick r:id="" action="ppaction://noaction" highlightClick="1"/>
            </p:cNvPr>
            <p:cNvSpPr>
              <a:spLocks noChangeArrowheads="1"/>
            </p:cNvSpPr>
            <p:nvPr/>
          </p:nvSpPr>
          <p:spPr bwMode="auto">
            <a:xfrm>
              <a:off x="7456339" y="302674"/>
              <a:ext cx="579438"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2953" name="AutoShape 147">
              <a:hlinkClick r:id="" action="ppaction://noaction" highlightClick="1"/>
            </p:cNvPr>
            <p:cNvSpPr>
              <a:spLocks noChangeArrowheads="1"/>
            </p:cNvSpPr>
            <p:nvPr/>
          </p:nvSpPr>
          <p:spPr bwMode="auto">
            <a:xfrm>
              <a:off x="8035776"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159"/>
          <p:cNvGrpSpPr>
            <a:grpSpLocks/>
          </p:cNvGrpSpPr>
          <p:nvPr/>
        </p:nvGrpSpPr>
        <p:grpSpPr bwMode="auto">
          <a:xfrm>
            <a:off x="4972758" y="107784"/>
            <a:ext cx="6321738" cy="536574"/>
            <a:chOff x="1836" y="391"/>
            <a:chExt cx="2242" cy="338"/>
          </a:xfrm>
          <a:noFill/>
        </p:grpSpPr>
        <p:grpSp>
          <p:nvGrpSpPr>
            <p:cNvPr id="32934" name="Group 160"/>
            <p:cNvGrpSpPr>
              <a:grpSpLocks/>
            </p:cNvGrpSpPr>
            <p:nvPr/>
          </p:nvGrpSpPr>
          <p:grpSpPr bwMode="auto">
            <a:xfrm>
              <a:off x="1836" y="391"/>
              <a:ext cx="1898" cy="338"/>
              <a:chOff x="4240" y="2069"/>
              <a:chExt cx="1898" cy="338"/>
            </a:xfrm>
            <a:grpFill/>
          </p:grpSpPr>
          <p:sp>
            <p:nvSpPr>
              <p:cNvPr id="32936" name="AutoShape 161">
                <a:hlinkClick r:id="" action="ppaction://noaction" highlightClick="1"/>
              </p:cNvPr>
              <p:cNvSpPr>
                <a:spLocks noChangeArrowheads="1"/>
              </p:cNvSpPr>
              <p:nvPr/>
            </p:nvSpPr>
            <p:spPr bwMode="auto">
              <a:xfrm>
                <a:off x="4830" y="2070"/>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N</a:t>
                </a:r>
              </a:p>
            </p:txBody>
          </p:sp>
          <p:sp>
            <p:nvSpPr>
              <p:cNvPr id="32937" name="AutoShape 162">
                <a:hlinkClick r:id="" action="ppaction://noaction" highlightClick="1"/>
              </p:cNvPr>
              <p:cNvSpPr>
                <a:spLocks noChangeArrowheads="1"/>
              </p:cNvSpPr>
              <p:nvPr/>
            </p:nvSpPr>
            <p:spPr bwMode="auto">
              <a:xfrm>
                <a:off x="4513" y="2070"/>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err="1">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Ạ</a:t>
                </a:r>
                <a:endPar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2938" name="AutoShape 163">
                <a:hlinkClick r:id="" action="ppaction://noaction" highlightClick="1"/>
              </p:cNvPr>
              <p:cNvSpPr>
                <a:spLocks noChangeArrowheads="1"/>
              </p:cNvSpPr>
              <p:nvPr/>
            </p:nvSpPr>
            <p:spPr bwMode="auto">
              <a:xfrm>
                <a:off x="4240" y="2071"/>
                <a:ext cx="341"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H</a:t>
                </a:r>
              </a:p>
            </p:txBody>
          </p:sp>
          <p:sp>
            <p:nvSpPr>
              <p:cNvPr id="32939" name="AutoShape 164">
                <a:hlinkClick r:id="" action="ppaction://noaction" highlightClick="1"/>
              </p:cNvPr>
              <p:cNvSpPr>
                <a:spLocks noChangeArrowheads="1"/>
              </p:cNvSpPr>
              <p:nvPr/>
            </p:nvSpPr>
            <p:spPr bwMode="auto">
              <a:xfrm>
                <a:off x="5148" y="2070"/>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Đ</a:t>
                </a:r>
              </a:p>
            </p:txBody>
          </p:sp>
          <p:sp>
            <p:nvSpPr>
              <p:cNvPr id="32940" name="AutoShape 165">
                <a:hlinkClick r:id="" action="ppaction://noaction" highlightClick="1"/>
              </p:cNvPr>
              <p:cNvSpPr>
                <a:spLocks noChangeArrowheads="1"/>
              </p:cNvSpPr>
              <p:nvPr/>
            </p:nvSpPr>
            <p:spPr bwMode="auto">
              <a:xfrm>
                <a:off x="5465" y="2070"/>
                <a:ext cx="348"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I</a:t>
                </a:r>
              </a:p>
            </p:txBody>
          </p:sp>
          <p:sp>
            <p:nvSpPr>
              <p:cNvPr id="32941" name="AutoShape 166">
                <a:hlinkClick r:id="" action="ppaction://noaction" highlightClick="1"/>
              </p:cNvPr>
              <p:cNvSpPr>
                <a:spLocks noChangeArrowheads="1"/>
              </p:cNvSpPr>
              <p:nvPr/>
            </p:nvSpPr>
            <p:spPr bwMode="auto">
              <a:xfrm>
                <a:off x="5795" y="2069"/>
                <a:ext cx="343"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Ề</a:t>
                </a:r>
              </a:p>
            </p:txBody>
          </p:sp>
        </p:grpSp>
        <p:sp>
          <p:nvSpPr>
            <p:cNvPr id="32935" name="AutoShape 167">
              <a:hlinkClick r:id="" action="ppaction://noaction" highlightClick="1"/>
            </p:cNvPr>
            <p:cNvSpPr>
              <a:spLocks noChangeArrowheads="1"/>
            </p:cNvSpPr>
            <p:nvPr/>
          </p:nvSpPr>
          <p:spPr bwMode="auto">
            <a:xfrm>
              <a:off x="3742" y="391"/>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0" i="0" u="none" strike="noStrike" kern="1200" cap="none" spc="0" normalizeH="0" baseline="0" noProof="0">
                  <a:ln>
                    <a:solidFill>
                      <a:prstClr val="black"/>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N</a:t>
              </a:r>
            </a:p>
          </p:txBody>
        </p:sp>
      </p:grpSp>
      <p:grpSp>
        <p:nvGrpSpPr>
          <p:cNvPr id="204" name="Group 203">
            <a:extLst>
              <a:ext uri="{FF2B5EF4-FFF2-40B4-BE49-F238E27FC236}">
                <a16:creationId xmlns:a16="http://schemas.microsoft.com/office/drawing/2014/main" id="{70185C75-2710-FA43-B7C7-462B9727FE31}"/>
              </a:ext>
            </a:extLst>
          </p:cNvPr>
          <p:cNvGrpSpPr/>
          <p:nvPr/>
        </p:nvGrpSpPr>
        <p:grpSpPr>
          <a:xfrm>
            <a:off x="1199422" y="740749"/>
            <a:ext cx="4669858" cy="745926"/>
            <a:chOff x="5904558" y="302674"/>
            <a:chExt cx="2664618" cy="537459"/>
          </a:xfrm>
        </p:grpSpPr>
        <p:sp>
          <p:nvSpPr>
            <p:cNvPr id="208" name="AutoShape 144">
              <a:hlinkClick r:id="" action="ppaction://noaction" highlightClick="1"/>
              <a:extLst>
                <a:ext uri="{FF2B5EF4-FFF2-40B4-BE49-F238E27FC236}">
                  <a16:creationId xmlns:a16="http://schemas.microsoft.com/office/drawing/2014/main" id="{2A77BDF3-39F1-3B4D-8CA5-C8422E37C7EF}"/>
                </a:ext>
              </a:extLst>
            </p:cNvPr>
            <p:cNvSpPr>
              <a:spLocks noChangeArrowheads="1"/>
            </p:cNvSpPr>
            <p:nvPr/>
          </p:nvSpPr>
          <p:spPr bwMode="auto">
            <a:xfrm>
              <a:off x="6445157" y="302674"/>
              <a:ext cx="541283"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AutoShape 145">
              <a:hlinkClick r:id="" action="ppaction://noaction" highlightClick="1"/>
              <a:extLst>
                <a:ext uri="{FF2B5EF4-FFF2-40B4-BE49-F238E27FC236}">
                  <a16:creationId xmlns:a16="http://schemas.microsoft.com/office/drawing/2014/main" id="{313D35FA-9EC5-6940-98AB-1D158F5A42AB}"/>
                </a:ext>
              </a:extLst>
            </p:cNvPr>
            <p:cNvSpPr>
              <a:spLocks noChangeArrowheads="1"/>
            </p:cNvSpPr>
            <p:nvPr/>
          </p:nvSpPr>
          <p:spPr bwMode="auto">
            <a:xfrm>
              <a:off x="6956276"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0" name="AutoShape 146">
              <a:hlinkClick r:id="" action="ppaction://noaction" highlightClick="1"/>
              <a:extLst>
                <a:ext uri="{FF2B5EF4-FFF2-40B4-BE49-F238E27FC236}">
                  <a16:creationId xmlns:a16="http://schemas.microsoft.com/office/drawing/2014/main" id="{13EDF4E2-EBD4-F34F-A25D-09676C82C33F}"/>
                </a:ext>
              </a:extLst>
            </p:cNvPr>
            <p:cNvSpPr>
              <a:spLocks noChangeArrowheads="1"/>
            </p:cNvSpPr>
            <p:nvPr/>
          </p:nvSpPr>
          <p:spPr bwMode="auto">
            <a:xfrm>
              <a:off x="7456339" y="302674"/>
              <a:ext cx="579438"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1" name="AutoShape 147">
              <a:hlinkClick r:id="" action="ppaction://noaction" highlightClick="1"/>
              <a:extLst>
                <a:ext uri="{FF2B5EF4-FFF2-40B4-BE49-F238E27FC236}">
                  <a16:creationId xmlns:a16="http://schemas.microsoft.com/office/drawing/2014/main" id="{F2E042E3-8B37-B048-B12B-B0E0AEA05D71}"/>
                </a:ext>
              </a:extLst>
            </p:cNvPr>
            <p:cNvSpPr>
              <a:spLocks noChangeArrowheads="1"/>
            </p:cNvSpPr>
            <p:nvPr/>
          </p:nvSpPr>
          <p:spPr bwMode="auto">
            <a:xfrm>
              <a:off x="8035776" y="302674"/>
              <a:ext cx="533400"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0" name="AutoShape 144">
              <a:hlinkClick r:id="" action="ppaction://noaction" highlightClick="1"/>
              <a:extLst>
                <a:ext uri="{FF2B5EF4-FFF2-40B4-BE49-F238E27FC236}">
                  <a16:creationId xmlns:a16="http://schemas.microsoft.com/office/drawing/2014/main" id="{C9F8911E-9BB4-3C48-ACCD-50348A83CFCA}"/>
                </a:ext>
              </a:extLst>
            </p:cNvPr>
            <p:cNvSpPr>
              <a:spLocks noChangeArrowheads="1"/>
            </p:cNvSpPr>
            <p:nvPr/>
          </p:nvSpPr>
          <p:spPr bwMode="auto">
            <a:xfrm>
              <a:off x="5904558" y="306733"/>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2" name="Group 211">
            <a:extLst>
              <a:ext uri="{FF2B5EF4-FFF2-40B4-BE49-F238E27FC236}">
                <a16:creationId xmlns:a16="http://schemas.microsoft.com/office/drawing/2014/main" id="{A42F1038-03C9-1F40-95D4-D26B80B11C38}"/>
              </a:ext>
            </a:extLst>
          </p:cNvPr>
          <p:cNvGrpSpPr/>
          <p:nvPr/>
        </p:nvGrpSpPr>
        <p:grpSpPr>
          <a:xfrm>
            <a:off x="2142346" y="1476303"/>
            <a:ext cx="6684391" cy="740292"/>
            <a:chOff x="4940152" y="302674"/>
            <a:chExt cx="3629024" cy="533400"/>
          </a:xfrm>
        </p:grpSpPr>
        <p:sp>
          <p:nvSpPr>
            <p:cNvPr id="213" name="AutoShape 141">
              <a:hlinkClick r:id="" action="ppaction://noaction" highlightClick="1"/>
              <a:extLst>
                <a:ext uri="{FF2B5EF4-FFF2-40B4-BE49-F238E27FC236}">
                  <a16:creationId xmlns:a16="http://schemas.microsoft.com/office/drawing/2014/main" id="{A9B5B099-D9EC-484E-8476-F2A4CCB82297}"/>
                </a:ext>
              </a:extLst>
            </p:cNvPr>
            <p:cNvSpPr>
              <a:spLocks noChangeArrowheads="1"/>
            </p:cNvSpPr>
            <p:nvPr/>
          </p:nvSpPr>
          <p:spPr bwMode="auto">
            <a:xfrm>
              <a:off x="5903277" y="302674"/>
              <a:ext cx="582939"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4" name="AutoShape 142">
              <a:hlinkClick r:id="" action="ppaction://noaction" highlightClick="1"/>
              <a:extLst>
                <a:ext uri="{FF2B5EF4-FFF2-40B4-BE49-F238E27FC236}">
                  <a16:creationId xmlns:a16="http://schemas.microsoft.com/office/drawing/2014/main" id="{63A00E4B-451A-D548-A907-B7D0397CE0E9}"/>
                </a:ext>
              </a:extLst>
            </p:cNvPr>
            <p:cNvSpPr>
              <a:spLocks noChangeArrowheads="1"/>
            </p:cNvSpPr>
            <p:nvPr/>
          </p:nvSpPr>
          <p:spPr bwMode="auto">
            <a:xfrm>
              <a:off x="5386240" y="302674"/>
              <a:ext cx="523686"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5" name="AutoShape 143">
              <a:hlinkClick r:id="" action="ppaction://noaction" highlightClick="1"/>
              <a:extLst>
                <a:ext uri="{FF2B5EF4-FFF2-40B4-BE49-F238E27FC236}">
                  <a16:creationId xmlns:a16="http://schemas.microsoft.com/office/drawing/2014/main" id="{E5E828A8-E75D-AF4A-9C45-3ABDD213FDF6}"/>
                </a:ext>
              </a:extLst>
            </p:cNvPr>
            <p:cNvSpPr>
              <a:spLocks noChangeArrowheads="1"/>
            </p:cNvSpPr>
            <p:nvPr/>
          </p:nvSpPr>
          <p:spPr bwMode="auto">
            <a:xfrm>
              <a:off x="4940152" y="302674"/>
              <a:ext cx="48542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6" name="AutoShape 144">
              <a:hlinkClick r:id="" action="ppaction://noaction" highlightClick="1"/>
              <a:extLst>
                <a:ext uri="{FF2B5EF4-FFF2-40B4-BE49-F238E27FC236}">
                  <a16:creationId xmlns:a16="http://schemas.microsoft.com/office/drawing/2014/main" id="{E41B7560-063D-C342-BC1D-0D8366C2860E}"/>
                </a:ext>
              </a:extLst>
            </p:cNvPr>
            <p:cNvSpPr>
              <a:spLocks noChangeArrowheads="1"/>
            </p:cNvSpPr>
            <p:nvPr/>
          </p:nvSpPr>
          <p:spPr bwMode="auto">
            <a:xfrm>
              <a:off x="6453039" y="302674"/>
              <a:ext cx="533400"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7" name="AutoShape 145">
              <a:hlinkClick r:id="" action="ppaction://noaction" highlightClick="1"/>
              <a:extLst>
                <a:ext uri="{FF2B5EF4-FFF2-40B4-BE49-F238E27FC236}">
                  <a16:creationId xmlns:a16="http://schemas.microsoft.com/office/drawing/2014/main" id="{2F01D67F-33C8-8B4A-B985-A8391BB114FB}"/>
                </a:ext>
              </a:extLst>
            </p:cNvPr>
            <p:cNvSpPr>
              <a:spLocks noChangeArrowheads="1"/>
            </p:cNvSpPr>
            <p:nvPr/>
          </p:nvSpPr>
          <p:spPr bwMode="auto">
            <a:xfrm>
              <a:off x="6972639" y="302674"/>
              <a:ext cx="517037"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8" name="AutoShape 146">
              <a:hlinkClick r:id="" action="ppaction://noaction" highlightClick="1"/>
              <a:extLst>
                <a:ext uri="{FF2B5EF4-FFF2-40B4-BE49-F238E27FC236}">
                  <a16:creationId xmlns:a16="http://schemas.microsoft.com/office/drawing/2014/main" id="{0D72A604-035D-234C-9A21-D7010DE587C6}"/>
                </a:ext>
              </a:extLst>
            </p:cNvPr>
            <p:cNvSpPr>
              <a:spLocks noChangeArrowheads="1"/>
            </p:cNvSpPr>
            <p:nvPr/>
          </p:nvSpPr>
          <p:spPr bwMode="auto">
            <a:xfrm>
              <a:off x="7456339" y="302674"/>
              <a:ext cx="579438"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9" name="AutoShape 147">
              <a:hlinkClick r:id="" action="ppaction://noaction" highlightClick="1"/>
              <a:extLst>
                <a:ext uri="{FF2B5EF4-FFF2-40B4-BE49-F238E27FC236}">
                  <a16:creationId xmlns:a16="http://schemas.microsoft.com/office/drawing/2014/main" id="{CE35D33E-78C0-254B-95B8-537FD43CAF94}"/>
                </a:ext>
              </a:extLst>
            </p:cNvPr>
            <p:cNvSpPr>
              <a:spLocks noChangeArrowheads="1"/>
            </p:cNvSpPr>
            <p:nvPr/>
          </p:nvSpPr>
          <p:spPr bwMode="auto">
            <a:xfrm>
              <a:off x="8035776" y="302674"/>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21" name="Group 220">
            <a:extLst>
              <a:ext uri="{FF2B5EF4-FFF2-40B4-BE49-F238E27FC236}">
                <a16:creationId xmlns:a16="http://schemas.microsoft.com/office/drawing/2014/main" id="{E90FBBF0-AE95-9D4E-A0A3-D6F2061731BC}"/>
              </a:ext>
            </a:extLst>
          </p:cNvPr>
          <p:cNvGrpSpPr/>
          <p:nvPr/>
        </p:nvGrpSpPr>
        <p:grpSpPr>
          <a:xfrm>
            <a:off x="3130104" y="2211857"/>
            <a:ext cx="7684468" cy="777841"/>
            <a:chOff x="4940152" y="302674"/>
            <a:chExt cx="4171976" cy="560455"/>
          </a:xfrm>
        </p:grpSpPr>
        <p:sp>
          <p:nvSpPr>
            <p:cNvPr id="222" name="AutoShape 141">
              <a:hlinkClick r:id="" action="ppaction://noaction" highlightClick="1"/>
              <a:extLst>
                <a:ext uri="{FF2B5EF4-FFF2-40B4-BE49-F238E27FC236}">
                  <a16:creationId xmlns:a16="http://schemas.microsoft.com/office/drawing/2014/main" id="{5DD986A1-567D-5249-8314-E086E1324626}"/>
                </a:ext>
              </a:extLst>
            </p:cNvPr>
            <p:cNvSpPr>
              <a:spLocks noChangeArrowheads="1"/>
            </p:cNvSpPr>
            <p:nvPr/>
          </p:nvSpPr>
          <p:spPr bwMode="auto">
            <a:xfrm>
              <a:off x="5915623" y="302674"/>
              <a:ext cx="551320"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3" name="AutoShape 142">
              <a:hlinkClick r:id="" action="ppaction://noaction" highlightClick="1"/>
              <a:extLst>
                <a:ext uri="{FF2B5EF4-FFF2-40B4-BE49-F238E27FC236}">
                  <a16:creationId xmlns:a16="http://schemas.microsoft.com/office/drawing/2014/main" id="{2B7082E8-37B2-524B-B0C1-0A3DB754C048}"/>
                </a:ext>
              </a:extLst>
            </p:cNvPr>
            <p:cNvSpPr>
              <a:spLocks noChangeArrowheads="1"/>
            </p:cNvSpPr>
            <p:nvPr/>
          </p:nvSpPr>
          <p:spPr bwMode="auto">
            <a:xfrm>
              <a:off x="5386240" y="302674"/>
              <a:ext cx="523686"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4" name="AutoShape 143">
              <a:hlinkClick r:id="" action="ppaction://noaction" highlightClick="1"/>
              <a:extLst>
                <a:ext uri="{FF2B5EF4-FFF2-40B4-BE49-F238E27FC236}">
                  <a16:creationId xmlns:a16="http://schemas.microsoft.com/office/drawing/2014/main" id="{2824319C-DB9B-574F-BFE8-105597585905}"/>
                </a:ext>
              </a:extLst>
            </p:cNvPr>
            <p:cNvSpPr>
              <a:spLocks noChangeArrowheads="1"/>
            </p:cNvSpPr>
            <p:nvPr/>
          </p:nvSpPr>
          <p:spPr bwMode="auto">
            <a:xfrm>
              <a:off x="4940152" y="302674"/>
              <a:ext cx="48542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5" name="AutoShape 144">
              <a:hlinkClick r:id="" action="ppaction://noaction" highlightClick="1"/>
              <a:extLst>
                <a:ext uri="{FF2B5EF4-FFF2-40B4-BE49-F238E27FC236}">
                  <a16:creationId xmlns:a16="http://schemas.microsoft.com/office/drawing/2014/main" id="{C87C67B1-35D7-4E4E-8314-592F6A59532D}"/>
                </a:ext>
              </a:extLst>
            </p:cNvPr>
            <p:cNvSpPr>
              <a:spLocks noChangeArrowheads="1"/>
            </p:cNvSpPr>
            <p:nvPr/>
          </p:nvSpPr>
          <p:spPr bwMode="auto">
            <a:xfrm>
              <a:off x="6440004" y="302674"/>
              <a:ext cx="483699"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6" name="AutoShape 145">
              <a:hlinkClick r:id="" action="ppaction://noaction" highlightClick="1"/>
              <a:extLst>
                <a:ext uri="{FF2B5EF4-FFF2-40B4-BE49-F238E27FC236}">
                  <a16:creationId xmlns:a16="http://schemas.microsoft.com/office/drawing/2014/main" id="{FFC047F1-FC28-1F40-B78D-4DCED5CB5E8D}"/>
                </a:ext>
              </a:extLst>
            </p:cNvPr>
            <p:cNvSpPr>
              <a:spLocks noChangeArrowheads="1"/>
            </p:cNvSpPr>
            <p:nvPr/>
          </p:nvSpPr>
          <p:spPr bwMode="auto">
            <a:xfrm>
              <a:off x="6927331" y="302674"/>
              <a:ext cx="562345"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7" name="AutoShape 146">
              <a:hlinkClick r:id="" action="ppaction://noaction" highlightClick="1"/>
              <a:extLst>
                <a:ext uri="{FF2B5EF4-FFF2-40B4-BE49-F238E27FC236}">
                  <a16:creationId xmlns:a16="http://schemas.microsoft.com/office/drawing/2014/main" id="{43AC472F-E7AF-1245-BC85-4C5FC1986DA3}"/>
                </a:ext>
              </a:extLst>
            </p:cNvPr>
            <p:cNvSpPr>
              <a:spLocks noChangeArrowheads="1"/>
            </p:cNvSpPr>
            <p:nvPr/>
          </p:nvSpPr>
          <p:spPr bwMode="auto">
            <a:xfrm>
              <a:off x="7456339" y="302674"/>
              <a:ext cx="579438"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8" name="AutoShape 147">
              <a:hlinkClick r:id="" action="ppaction://noaction" highlightClick="1"/>
              <a:extLst>
                <a:ext uri="{FF2B5EF4-FFF2-40B4-BE49-F238E27FC236}">
                  <a16:creationId xmlns:a16="http://schemas.microsoft.com/office/drawing/2014/main" id="{17C866BC-71C8-DB4C-83F2-F7B70260FFE8}"/>
                </a:ext>
              </a:extLst>
            </p:cNvPr>
            <p:cNvSpPr>
              <a:spLocks noChangeArrowheads="1"/>
            </p:cNvSpPr>
            <p:nvPr/>
          </p:nvSpPr>
          <p:spPr bwMode="auto">
            <a:xfrm>
              <a:off x="8041665" y="302674"/>
              <a:ext cx="533400" cy="560455"/>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4" name="AutoShape 147">
              <a:hlinkClick r:id="" action="ppaction://noaction" highlightClick="1"/>
              <a:extLst>
                <a:ext uri="{FF2B5EF4-FFF2-40B4-BE49-F238E27FC236}">
                  <a16:creationId xmlns:a16="http://schemas.microsoft.com/office/drawing/2014/main" id="{13F9F842-9458-EA4F-8668-F9E9EADF5481}"/>
                </a:ext>
              </a:extLst>
            </p:cNvPr>
            <p:cNvSpPr>
              <a:spLocks noChangeArrowheads="1"/>
            </p:cNvSpPr>
            <p:nvPr/>
          </p:nvSpPr>
          <p:spPr bwMode="auto">
            <a:xfrm>
              <a:off x="8578728" y="305746"/>
              <a:ext cx="53340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29" name="Group 228">
            <a:extLst>
              <a:ext uri="{FF2B5EF4-FFF2-40B4-BE49-F238E27FC236}">
                <a16:creationId xmlns:a16="http://schemas.microsoft.com/office/drawing/2014/main" id="{B996AA70-735D-774F-87AA-EC2826C5BA4B}"/>
              </a:ext>
            </a:extLst>
          </p:cNvPr>
          <p:cNvGrpSpPr/>
          <p:nvPr/>
        </p:nvGrpSpPr>
        <p:grpSpPr>
          <a:xfrm>
            <a:off x="3112484" y="2959895"/>
            <a:ext cx="5745849" cy="765534"/>
            <a:chOff x="4985000" y="299602"/>
            <a:chExt cx="3119480" cy="551587"/>
          </a:xfrm>
        </p:grpSpPr>
        <p:sp>
          <p:nvSpPr>
            <p:cNvPr id="230" name="AutoShape 141">
              <a:hlinkClick r:id="" action="ppaction://noaction" highlightClick="1"/>
              <a:extLst>
                <a:ext uri="{FF2B5EF4-FFF2-40B4-BE49-F238E27FC236}">
                  <a16:creationId xmlns:a16="http://schemas.microsoft.com/office/drawing/2014/main" id="{D181C5EA-890B-544D-B8B5-11007AE2DCE6}"/>
                </a:ext>
              </a:extLst>
            </p:cNvPr>
            <p:cNvSpPr>
              <a:spLocks noChangeArrowheads="1"/>
            </p:cNvSpPr>
            <p:nvPr/>
          </p:nvSpPr>
          <p:spPr bwMode="auto">
            <a:xfrm>
              <a:off x="5915623" y="302674"/>
              <a:ext cx="584676" cy="533400"/>
            </a:xfrm>
            <a:prstGeom prst="actionButtonBlank">
              <a:avLst/>
            </a:prstGeom>
            <a:solidFill>
              <a:srgbClr val="DDD9C4"/>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1" name="AutoShape 142">
              <a:hlinkClick r:id="" action="ppaction://noaction" highlightClick="1"/>
              <a:extLst>
                <a:ext uri="{FF2B5EF4-FFF2-40B4-BE49-F238E27FC236}">
                  <a16:creationId xmlns:a16="http://schemas.microsoft.com/office/drawing/2014/main" id="{E974415E-7BA3-E94F-9812-BC8AD577449F}"/>
                </a:ext>
              </a:extLst>
            </p:cNvPr>
            <p:cNvSpPr>
              <a:spLocks noChangeArrowheads="1"/>
            </p:cNvSpPr>
            <p:nvPr/>
          </p:nvSpPr>
          <p:spPr bwMode="auto">
            <a:xfrm>
              <a:off x="5483152" y="302674"/>
              <a:ext cx="471432" cy="533400"/>
            </a:xfrm>
            <a:prstGeom prst="actionButtonBlank">
              <a:avLst/>
            </a:prstGeom>
            <a:solidFill>
              <a:srgbClr val="00B050"/>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2" name="AutoShape 143">
              <a:hlinkClick r:id="" action="ppaction://noaction" highlightClick="1"/>
              <a:extLst>
                <a:ext uri="{FF2B5EF4-FFF2-40B4-BE49-F238E27FC236}">
                  <a16:creationId xmlns:a16="http://schemas.microsoft.com/office/drawing/2014/main" id="{B15709C8-7A17-FD41-9660-4B2129F45938}"/>
                </a:ext>
              </a:extLst>
            </p:cNvPr>
            <p:cNvSpPr>
              <a:spLocks noChangeArrowheads="1"/>
            </p:cNvSpPr>
            <p:nvPr/>
          </p:nvSpPr>
          <p:spPr bwMode="auto">
            <a:xfrm>
              <a:off x="4985000" y="302674"/>
              <a:ext cx="495909"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3" name="AutoShape 144">
              <a:hlinkClick r:id="" action="ppaction://noaction" highlightClick="1"/>
              <a:extLst>
                <a:ext uri="{FF2B5EF4-FFF2-40B4-BE49-F238E27FC236}">
                  <a16:creationId xmlns:a16="http://schemas.microsoft.com/office/drawing/2014/main" id="{7D1FE52D-D25B-7F4E-BF9D-A32F784D3C47}"/>
                </a:ext>
              </a:extLst>
            </p:cNvPr>
            <p:cNvSpPr>
              <a:spLocks noChangeArrowheads="1"/>
            </p:cNvSpPr>
            <p:nvPr/>
          </p:nvSpPr>
          <p:spPr bwMode="auto">
            <a:xfrm>
              <a:off x="6500299" y="302674"/>
              <a:ext cx="48614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4" name="AutoShape 145">
              <a:hlinkClick r:id="" action="ppaction://noaction" highlightClick="1"/>
              <a:extLst>
                <a:ext uri="{FF2B5EF4-FFF2-40B4-BE49-F238E27FC236}">
                  <a16:creationId xmlns:a16="http://schemas.microsoft.com/office/drawing/2014/main" id="{5CC2855E-59BE-D24D-9633-11D57E2E5495}"/>
                </a:ext>
              </a:extLst>
            </p:cNvPr>
            <p:cNvSpPr>
              <a:spLocks noChangeArrowheads="1"/>
            </p:cNvSpPr>
            <p:nvPr/>
          </p:nvSpPr>
          <p:spPr bwMode="auto">
            <a:xfrm>
              <a:off x="6972638" y="302674"/>
              <a:ext cx="574853"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5" name="AutoShape 146">
              <a:hlinkClick r:id="" action="ppaction://noaction" highlightClick="1"/>
              <a:extLst>
                <a:ext uri="{FF2B5EF4-FFF2-40B4-BE49-F238E27FC236}">
                  <a16:creationId xmlns:a16="http://schemas.microsoft.com/office/drawing/2014/main" id="{953D8748-6392-2642-AA3C-B90DBDE5C5E1}"/>
                </a:ext>
              </a:extLst>
            </p:cNvPr>
            <p:cNvSpPr>
              <a:spLocks noChangeArrowheads="1"/>
            </p:cNvSpPr>
            <p:nvPr/>
          </p:nvSpPr>
          <p:spPr bwMode="auto">
            <a:xfrm>
              <a:off x="7549734" y="299602"/>
              <a:ext cx="554746" cy="551587"/>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37" name="Group 236">
            <a:extLst>
              <a:ext uri="{FF2B5EF4-FFF2-40B4-BE49-F238E27FC236}">
                <a16:creationId xmlns:a16="http://schemas.microsoft.com/office/drawing/2014/main" id="{634ECC2B-7B0E-C64A-874C-5057A5D34979}"/>
              </a:ext>
            </a:extLst>
          </p:cNvPr>
          <p:cNvGrpSpPr/>
          <p:nvPr/>
        </p:nvGrpSpPr>
        <p:grpSpPr>
          <a:xfrm>
            <a:off x="4924152" y="3691395"/>
            <a:ext cx="6885790" cy="748254"/>
            <a:chOff x="5425571" y="296937"/>
            <a:chExt cx="3738366" cy="539137"/>
          </a:xfrm>
        </p:grpSpPr>
        <p:sp>
          <p:nvSpPr>
            <p:cNvPr id="238" name="AutoShape 141">
              <a:hlinkClick r:id="" action="ppaction://noaction" highlightClick="1"/>
              <a:extLst>
                <a:ext uri="{FF2B5EF4-FFF2-40B4-BE49-F238E27FC236}">
                  <a16:creationId xmlns:a16="http://schemas.microsoft.com/office/drawing/2014/main" id="{E949F30C-EF9D-FC43-9407-2FB857E94E0F}"/>
                </a:ext>
              </a:extLst>
            </p:cNvPr>
            <p:cNvSpPr>
              <a:spLocks noChangeArrowheads="1"/>
            </p:cNvSpPr>
            <p:nvPr/>
          </p:nvSpPr>
          <p:spPr bwMode="auto">
            <a:xfrm>
              <a:off x="5915623" y="302674"/>
              <a:ext cx="55132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9" name="AutoShape 142">
              <a:hlinkClick r:id="" action="ppaction://noaction" highlightClick="1"/>
              <a:extLst>
                <a:ext uri="{FF2B5EF4-FFF2-40B4-BE49-F238E27FC236}">
                  <a16:creationId xmlns:a16="http://schemas.microsoft.com/office/drawing/2014/main" id="{F465C149-D9EE-D947-9BA0-45B8E80C82B9}"/>
                </a:ext>
              </a:extLst>
            </p:cNvPr>
            <p:cNvSpPr>
              <a:spLocks noChangeArrowheads="1"/>
            </p:cNvSpPr>
            <p:nvPr/>
          </p:nvSpPr>
          <p:spPr bwMode="auto">
            <a:xfrm>
              <a:off x="5425571" y="302674"/>
              <a:ext cx="529013"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1" name="AutoShape 144">
              <a:hlinkClick r:id="" action="ppaction://noaction" highlightClick="1"/>
              <a:extLst>
                <a:ext uri="{FF2B5EF4-FFF2-40B4-BE49-F238E27FC236}">
                  <a16:creationId xmlns:a16="http://schemas.microsoft.com/office/drawing/2014/main" id="{EBFBE8BC-77EF-8E49-A614-C32D71C7DA0F}"/>
                </a:ext>
              </a:extLst>
            </p:cNvPr>
            <p:cNvSpPr>
              <a:spLocks noChangeArrowheads="1"/>
            </p:cNvSpPr>
            <p:nvPr/>
          </p:nvSpPr>
          <p:spPr bwMode="auto">
            <a:xfrm>
              <a:off x="6440004" y="302674"/>
              <a:ext cx="546436"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2" name="AutoShape 145">
              <a:hlinkClick r:id="" action="ppaction://noaction" highlightClick="1"/>
              <a:extLst>
                <a:ext uri="{FF2B5EF4-FFF2-40B4-BE49-F238E27FC236}">
                  <a16:creationId xmlns:a16="http://schemas.microsoft.com/office/drawing/2014/main" id="{AF6F1EBC-40BC-8F47-901E-0BA21A2D937D}"/>
                </a:ext>
              </a:extLst>
            </p:cNvPr>
            <p:cNvSpPr>
              <a:spLocks noChangeArrowheads="1"/>
            </p:cNvSpPr>
            <p:nvPr/>
          </p:nvSpPr>
          <p:spPr bwMode="auto">
            <a:xfrm>
              <a:off x="6972639" y="302674"/>
              <a:ext cx="583469"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3" name="AutoShape 146">
              <a:hlinkClick r:id="" action="ppaction://noaction" highlightClick="1"/>
              <a:extLst>
                <a:ext uri="{FF2B5EF4-FFF2-40B4-BE49-F238E27FC236}">
                  <a16:creationId xmlns:a16="http://schemas.microsoft.com/office/drawing/2014/main" id="{41286586-17D1-D747-839E-E62592A297A9}"/>
                </a:ext>
              </a:extLst>
            </p:cNvPr>
            <p:cNvSpPr>
              <a:spLocks noChangeArrowheads="1"/>
            </p:cNvSpPr>
            <p:nvPr/>
          </p:nvSpPr>
          <p:spPr bwMode="auto">
            <a:xfrm>
              <a:off x="7552448" y="302674"/>
              <a:ext cx="552039"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4" name="AutoShape 147">
              <a:hlinkClick r:id="" action="ppaction://noaction" highlightClick="1"/>
              <a:extLst>
                <a:ext uri="{FF2B5EF4-FFF2-40B4-BE49-F238E27FC236}">
                  <a16:creationId xmlns:a16="http://schemas.microsoft.com/office/drawing/2014/main" id="{6D29CAB0-CA01-BD44-A21F-D436882CDC8D}"/>
                </a:ext>
              </a:extLst>
            </p:cNvPr>
            <p:cNvSpPr>
              <a:spLocks noChangeArrowheads="1"/>
            </p:cNvSpPr>
            <p:nvPr/>
          </p:nvSpPr>
          <p:spPr bwMode="auto">
            <a:xfrm>
              <a:off x="8088344" y="302674"/>
              <a:ext cx="533401"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6" name="AutoShape 147">
              <a:hlinkClick r:id="" action="ppaction://noaction" highlightClick="1"/>
              <a:extLst>
                <a:ext uri="{FF2B5EF4-FFF2-40B4-BE49-F238E27FC236}">
                  <a16:creationId xmlns:a16="http://schemas.microsoft.com/office/drawing/2014/main" id="{60C2A00B-5671-2C42-A118-C777B7DED8B1}"/>
                </a:ext>
              </a:extLst>
            </p:cNvPr>
            <p:cNvSpPr>
              <a:spLocks noChangeArrowheads="1"/>
            </p:cNvSpPr>
            <p:nvPr/>
          </p:nvSpPr>
          <p:spPr bwMode="auto">
            <a:xfrm>
              <a:off x="8627116" y="296937"/>
              <a:ext cx="536821"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45" name="Group 244">
            <a:extLst>
              <a:ext uri="{FF2B5EF4-FFF2-40B4-BE49-F238E27FC236}">
                <a16:creationId xmlns:a16="http://schemas.microsoft.com/office/drawing/2014/main" id="{D4C737BE-CF18-0F4E-A8CF-76F9DF3B0119}"/>
              </a:ext>
            </a:extLst>
          </p:cNvPr>
          <p:cNvGrpSpPr/>
          <p:nvPr/>
        </p:nvGrpSpPr>
        <p:grpSpPr>
          <a:xfrm>
            <a:off x="2976389" y="4441783"/>
            <a:ext cx="4816931" cy="740292"/>
            <a:chOff x="5915623" y="302674"/>
            <a:chExt cx="2615161" cy="533400"/>
          </a:xfrm>
        </p:grpSpPr>
        <p:sp>
          <p:nvSpPr>
            <p:cNvPr id="246" name="AutoShape 141">
              <a:hlinkClick r:id="" action="ppaction://noaction" highlightClick="1"/>
              <a:extLst>
                <a:ext uri="{FF2B5EF4-FFF2-40B4-BE49-F238E27FC236}">
                  <a16:creationId xmlns:a16="http://schemas.microsoft.com/office/drawing/2014/main" id="{BDEC7120-6EDF-924B-BE38-F67C29C8FBFA}"/>
                </a:ext>
              </a:extLst>
            </p:cNvPr>
            <p:cNvSpPr>
              <a:spLocks noChangeArrowheads="1"/>
            </p:cNvSpPr>
            <p:nvPr/>
          </p:nvSpPr>
          <p:spPr bwMode="auto">
            <a:xfrm>
              <a:off x="5915623" y="302674"/>
              <a:ext cx="55132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8" name="AutoShape 144">
              <a:hlinkClick r:id="" action="ppaction://noaction" highlightClick="1"/>
              <a:extLst>
                <a:ext uri="{FF2B5EF4-FFF2-40B4-BE49-F238E27FC236}">
                  <a16:creationId xmlns:a16="http://schemas.microsoft.com/office/drawing/2014/main" id="{974EBA1D-1ECE-2342-8EC8-5FD191059149}"/>
                </a:ext>
              </a:extLst>
            </p:cNvPr>
            <p:cNvSpPr>
              <a:spLocks noChangeArrowheads="1"/>
            </p:cNvSpPr>
            <p:nvPr/>
          </p:nvSpPr>
          <p:spPr bwMode="auto">
            <a:xfrm>
              <a:off x="6440004" y="302674"/>
              <a:ext cx="546436"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9" name="AutoShape 145">
              <a:hlinkClick r:id="" action="ppaction://noaction" highlightClick="1"/>
              <a:extLst>
                <a:ext uri="{FF2B5EF4-FFF2-40B4-BE49-F238E27FC236}">
                  <a16:creationId xmlns:a16="http://schemas.microsoft.com/office/drawing/2014/main" id="{B32E901F-643F-7D4A-B22C-0884A289A661}"/>
                </a:ext>
              </a:extLst>
            </p:cNvPr>
            <p:cNvSpPr>
              <a:spLocks noChangeArrowheads="1"/>
            </p:cNvSpPr>
            <p:nvPr/>
          </p:nvSpPr>
          <p:spPr bwMode="auto">
            <a:xfrm>
              <a:off x="6972639" y="302674"/>
              <a:ext cx="544729" cy="533400"/>
            </a:xfrm>
            <a:prstGeom prst="actionButtonBlank">
              <a:avLst/>
            </a:prstGeom>
            <a:solidFill>
              <a:schemeClr val="bg2">
                <a:lumMod val="90000"/>
              </a:schemeClr>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0" name="AutoShape 146">
              <a:hlinkClick r:id="" action="ppaction://noaction" highlightClick="1"/>
              <a:extLst>
                <a:ext uri="{FF2B5EF4-FFF2-40B4-BE49-F238E27FC236}">
                  <a16:creationId xmlns:a16="http://schemas.microsoft.com/office/drawing/2014/main" id="{968288AD-13C9-774A-A7AC-F40305408B02}"/>
                </a:ext>
              </a:extLst>
            </p:cNvPr>
            <p:cNvSpPr>
              <a:spLocks noChangeArrowheads="1"/>
            </p:cNvSpPr>
            <p:nvPr/>
          </p:nvSpPr>
          <p:spPr bwMode="auto">
            <a:xfrm>
              <a:off x="7502377" y="302674"/>
              <a:ext cx="480250"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1" name="AutoShape 147">
              <a:hlinkClick r:id="" action="ppaction://noaction" highlightClick="1"/>
              <a:extLst>
                <a:ext uri="{FF2B5EF4-FFF2-40B4-BE49-F238E27FC236}">
                  <a16:creationId xmlns:a16="http://schemas.microsoft.com/office/drawing/2014/main" id="{2AF9C61B-0D8B-4F42-8FAF-7FDCE1E48307}"/>
                </a:ext>
              </a:extLst>
            </p:cNvPr>
            <p:cNvSpPr>
              <a:spLocks noChangeArrowheads="1"/>
            </p:cNvSpPr>
            <p:nvPr/>
          </p:nvSpPr>
          <p:spPr bwMode="auto">
            <a:xfrm>
              <a:off x="7986256" y="302674"/>
              <a:ext cx="544528" cy="533400"/>
            </a:xfrm>
            <a:prstGeom prst="actionButtonBlank">
              <a:avLst/>
            </a:prstGeom>
            <a:solidFill>
              <a:srgbClr val="339933"/>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roup 176"/>
          <p:cNvGrpSpPr>
            <a:grpSpLocks/>
          </p:cNvGrpSpPr>
          <p:nvPr/>
        </p:nvGrpSpPr>
        <p:grpSpPr bwMode="auto">
          <a:xfrm>
            <a:off x="1199422" y="818274"/>
            <a:ext cx="4710875" cy="554038"/>
            <a:chOff x="2063" y="554"/>
            <a:chExt cx="1636" cy="349"/>
          </a:xfrm>
          <a:noFill/>
        </p:grpSpPr>
        <p:sp>
          <p:nvSpPr>
            <p:cNvPr id="32922" name="AutoShape 178">
              <a:hlinkClick r:id="" action="ppaction://noaction" highlightClick="1"/>
            </p:cNvPr>
            <p:cNvSpPr>
              <a:spLocks noChangeArrowheads="1"/>
            </p:cNvSpPr>
            <p:nvPr/>
          </p:nvSpPr>
          <p:spPr bwMode="auto">
            <a:xfrm>
              <a:off x="2063" y="554"/>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a:t>
              </a:r>
            </a:p>
          </p:txBody>
        </p:sp>
        <p:sp>
          <p:nvSpPr>
            <p:cNvPr id="32923" name="AutoShape 179">
              <a:hlinkClick r:id="" action="ppaction://noaction" highlightClick="1"/>
            </p:cNvPr>
            <p:cNvSpPr>
              <a:spLocks noChangeArrowheads="1"/>
            </p:cNvSpPr>
            <p:nvPr/>
          </p:nvSpPr>
          <p:spPr bwMode="auto">
            <a:xfrm>
              <a:off x="2381" y="554"/>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a:t>
              </a:r>
            </a:p>
          </p:txBody>
        </p:sp>
        <p:sp>
          <p:nvSpPr>
            <p:cNvPr id="32924" name="AutoShape 180">
              <a:hlinkClick r:id="" action="ppaction://noaction" highlightClick="1"/>
            </p:cNvPr>
            <p:cNvSpPr>
              <a:spLocks noChangeArrowheads="1"/>
            </p:cNvSpPr>
            <p:nvPr/>
          </p:nvSpPr>
          <p:spPr bwMode="auto">
            <a:xfrm>
              <a:off x="2699" y="554"/>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À</a:t>
              </a:r>
            </a:p>
          </p:txBody>
        </p:sp>
        <p:sp>
          <p:nvSpPr>
            <p:cNvPr id="32925" name="AutoShape 181">
              <a:hlinkClick r:id="" action="ppaction://noaction" highlightClick="1"/>
            </p:cNvPr>
            <p:cNvSpPr>
              <a:spLocks noChangeArrowheads="1"/>
            </p:cNvSpPr>
            <p:nvPr/>
          </p:nvSpPr>
          <p:spPr bwMode="auto">
            <a:xfrm>
              <a:off x="3016" y="554"/>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a:t>
              </a:r>
            </a:p>
          </p:txBody>
        </p:sp>
        <p:sp>
          <p:nvSpPr>
            <p:cNvPr id="32926" name="AutoShape 182">
              <a:hlinkClick r:id="" action="ppaction://noaction" highlightClick="1"/>
            </p:cNvPr>
            <p:cNvSpPr>
              <a:spLocks noChangeArrowheads="1"/>
            </p:cNvSpPr>
            <p:nvPr/>
          </p:nvSpPr>
          <p:spPr bwMode="auto">
            <a:xfrm>
              <a:off x="3363" y="567"/>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err="1">
                  <a:ln>
                    <a:noFill/>
                  </a:ln>
                  <a:solidFill>
                    <a:srgbClr val="0070C0"/>
                  </a:solidFill>
                  <a:effectLst/>
                  <a:uLnTx/>
                  <a:uFillTx/>
                  <a:latin typeface="Times New Roman" panose="02020603050405020304" pitchFamily="18" charset="0"/>
                  <a:ea typeface="+mn-ea"/>
                  <a:cs typeface="Times New Roman" panose="02020603050405020304" pitchFamily="18" charset="0"/>
                </a:rPr>
                <a:t>Ồ</a:t>
              </a:r>
              <a:endPar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grpSp>
        <p:nvGrpSpPr>
          <p:cNvPr id="9" name="Group 168"/>
          <p:cNvGrpSpPr>
            <a:grpSpLocks/>
          </p:cNvGrpSpPr>
          <p:nvPr/>
        </p:nvGrpSpPr>
        <p:grpSpPr bwMode="auto">
          <a:xfrm>
            <a:off x="2078778" y="1581769"/>
            <a:ext cx="6711631" cy="546100"/>
            <a:chOff x="1474" y="890"/>
            <a:chExt cx="2244" cy="344"/>
          </a:xfrm>
          <a:noFill/>
        </p:grpSpPr>
        <p:sp>
          <p:nvSpPr>
            <p:cNvPr id="32927" name="AutoShape 169">
              <a:hlinkClick r:id="" action="ppaction://noaction" highlightClick="1"/>
            </p:cNvPr>
            <p:cNvSpPr>
              <a:spLocks noChangeArrowheads="1"/>
            </p:cNvSpPr>
            <p:nvPr/>
          </p:nvSpPr>
          <p:spPr bwMode="auto">
            <a:xfrm>
              <a:off x="2112"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p>
          </p:txBody>
        </p:sp>
        <p:sp>
          <p:nvSpPr>
            <p:cNvPr id="32928" name="AutoShape 170">
              <a:hlinkClick r:id="" action="ppaction://noaction" highlightClick="1"/>
            </p:cNvPr>
            <p:cNvSpPr>
              <a:spLocks noChangeArrowheads="1"/>
            </p:cNvSpPr>
            <p:nvPr/>
          </p:nvSpPr>
          <p:spPr bwMode="auto">
            <a:xfrm>
              <a:off x="2428" y="898"/>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Q</a:t>
              </a:r>
            </a:p>
          </p:txBody>
        </p:sp>
        <p:sp>
          <p:nvSpPr>
            <p:cNvPr id="32929" name="AutoShape 171">
              <a:hlinkClick r:id="" action="ppaction://noaction" highlightClick="1"/>
            </p:cNvPr>
            <p:cNvSpPr>
              <a:spLocks noChangeArrowheads="1"/>
            </p:cNvSpPr>
            <p:nvPr/>
          </p:nvSpPr>
          <p:spPr bwMode="auto">
            <a:xfrm>
              <a:off x="2747"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a:t>
              </a:r>
            </a:p>
          </p:txBody>
        </p:sp>
        <p:sp>
          <p:nvSpPr>
            <p:cNvPr id="32930" name="AutoShape 172">
              <a:hlinkClick r:id="" action="ppaction://noaction" highlightClick="1"/>
            </p:cNvPr>
            <p:cNvSpPr>
              <a:spLocks noChangeArrowheads="1"/>
            </p:cNvSpPr>
            <p:nvPr/>
          </p:nvSpPr>
          <p:spPr bwMode="auto">
            <a:xfrm>
              <a:off x="3065"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p>
          </p:txBody>
        </p:sp>
        <p:sp>
          <p:nvSpPr>
            <p:cNvPr id="32931" name="AutoShape 173">
              <a:hlinkClick r:id="" action="ppaction://noaction" highlightClick="1"/>
            </p:cNvPr>
            <p:cNvSpPr>
              <a:spLocks noChangeArrowheads="1"/>
            </p:cNvSpPr>
            <p:nvPr/>
          </p:nvSpPr>
          <p:spPr bwMode="auto">
            <a:xfrm>
              <a:off x="3382"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p>
          </p:txBody>
        </p:sp>
        <p:sp>
          <p:nvSpPr>
            <p:cNvPr id="32932" name="AutoShape 174">
              <a:hlinkClick r:id="" action="ppaction://noaction" highlightClick="1"/>
            </p:cNvPr>
            <p:cNvSpPr>
              <a:spLocks noChangeArrowheads="1"/>
            </p:cNvSpPr>
            <p:nvPr/>
          </p:nvSpPr>
          <p:spPr bwMode="auto">
            <a:xfrm>
              <a:off x="1474"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t>
              </a:r>
            </a:p>
          </p:txBody>
        </p:sp>
        <p:sp>
          <p:nvSpPr>
            <p:cNvPr id="32933" name="AutoShape 175">
              <a:hlinkClick r:id="" action="ppaction://noaction" highlightClick="1"/>
            </p:cNvPr>
            <p:cNvSpPr>
              <a:spLocks noChangeArrowheads="1"/>
            </p:cNvSpPr>
            <p:nvPr/>
          </p:nvSpPr>
          <p:spPr bwMode="auto">
            <a:xfrm>
              <a:off x="1795" y="890"/>
              <a:ext cx="336" cy="336"/>
            </a:xfrm>
            <a:prstGeom prst="actionButtonBlank">
              <a:avLst/>
            </a:prstGeom>
            <a:grpFill/>
            <a:ln w="9525">
              <a:no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Ọ</a:t>
              </a:r>
            </a:p>
          </p:txBody>
        </p:sp>
      </p:grpSp>
      <p:grpSp>
        <p:nvGrpSpPr>
          <p:cNvPr id="14" name="Group 13">
            <a:extLst>
              <a:ext uri="{FF2B5EF4-FFF2-40B4-BE49-F238E27FC236}">
                <a16:creationId xmlns:a16="http://schemas.microsoft.com/office/drawing/2014/main" id="{9AA4A60F-6BBD-0D42-9F88-84E4FB43379D}"/>
              </a:ext>
            </a:extLst>
          </p:cNvPr>
          <p:cNvGrpSpPr/>
          <p:nvPr/>
        </p:nvGrpSpPr>
        <p:grpSpPr>
          <a:xfrm>
            <a:off x="3114170" y="2289778"/>
            <a:ext cx="7795699" cy="641393"/>
            <a:chOff x="12878261" y="2440255"/>
            <a:chExt cx="3436281" cy="641393"/>
          </a:xfrm>
        </p:grpSpPr>
        <p:sp>
          <p:nvSpPr>
            <p:cNvPr id="32913" name="AutoShape 185">
              <a:hlinkClick r:id="" action="ppaction://noaction" highlightClick="1"/>
            </p:cNvPr>
            <p:cNvSpPr>
              <a:spLocks noChangeArrowheads="1"/>
            </p:cNvSpPr>
            <p:nvPr/>
          </p:nvSpPr>
          <p:spPr bwMode="auto">
            <a:xfrm>
              <a:off x="14102154" y="2460377"/>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Ế</a:t>
              </a:r>
            </a:p>
          </p:txBody>
        </p:sp>
        <p:sp>
          <p:nvSpPr>
            <p:cNvPr id="32914" name="AutoShape 186">
              <a:hlinkClick r:id="" action="ppaction://noaction" highlightClick="1"/>
            </p:cNvPr>
            <p:cNvSpPr>
              <a:spLocks noChangeArrowheads="1"/>
            </p:cNvSpPr>
            <p:nvPr/>
          </p:nvSpPr>
          <p:spPr bwMode="auto">
            <a:xfrm>
              <a:off x="14521172" y="2440255"/>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a:t>
              </a:r>
            </a:p>
          </p:txBody>
        </p:sp>
        <p:sp>
          <p:nvSpPr>
            <p:cNvPr id="32915" name="AutoShape 187">
              <a:hlinkClick r:id="" action="ppaction://noaction" highlightClick="1"/>
            </p:cNvPr>
            <p:cNvSpPr>
              <a:spLocks noChangeArrowheads="1"/>
            </p:cNvSpPr>
            <p:nvPr/>
          </p:nvSpPr>
          <p:spPr bwMode="auto">
            <a:xfrm>
              <a:off x="15035577" y="2460377"/>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32916" name="AutoShape 188">
              <a:hlinkClick r:id="" action="ppaction://noaction" highlightClick="1"/>
            </p:cNvPr>
            <p:cNvSpPr>
              <a:spLocks noChangeArrowheads="1"/>
            </p:cNvSpPr>
            <p:nvPr/>
          </p:nvSpPr>
          <p:spPr bwMode="auto">
            <a:xfrm>
              <a:off x="15456167" y="2460377"/>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p>
          </p:txBody>
        </p:sp>
        <p:sp>
          <p:nvSpPr>
            <p:cNvPr id="32917" name="AutoShape 189">
              <a:hlinkClick r:id="" action="ppaction://noaction" highlightClick="1"/>
            </p:cNvPr>
            <p:cNvSpPr>
              <a:spLocks noChangeArrowheads="1"/>
            </p:cNvSpPr>
            <p:nvPr/>
          </p:nvSpPr>
          <p:spPr bwMode="auto">
            <a:xfrm>
              <a:off x="15870145" y="2460377"/>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t>
              </a:r>
            </a:p>
          </p:txBody>
        </p:sp>
        <p:sp>
          <p:nvSpPr>
            <p:cNvPr id="32918" name="AutoShape 190">
              <a:hlinkClick r:id="" action="ppaction://noaction" highlightClick="1"/>
            </p:cNvPr>
            <p:cNvSpPr>
              <a:spLocks noChangeArrowheads="1"/>
            </p:cNvSpPr>
            <p:nvPr/>
          </p:nvSpPr>
          <p:spPr bwMode="auto">
            <a:xfrm>
              <a:off x="13623030" y="2459394"/>
              <a:ext cx="562110" cy="621271"/>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U</a:t>
              </a:r>
            </a:p>
          </p:txBody>
        </p:sp>
        <p:sp>
          <p:nvSpPr>
            <p:cNvPr id="32919" name="AutoShape 191">
              <a:hlinkClick r:id="" action="ppaction://noaction" highlightClick="1"/>
            </p:cNvPr>
            <p:cNvSpPr>
              <a:spLocks noChangeArrowheads="1"/>
            </p:cNvSpPr>
            <p:nvPr/>
          </p:nvSpPr>
          <p:spPr bwMode="auto">
            <a:xfrm>
              <a:off x="13289250" y="2460377"/>
              <a:ext cx="444397"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t>
              </a:r>
            </a:p>
          </p:txBody>
        </p:sp>
        <p:sp>
          <p:nvSpPr>
            <p:cNvPr id="32920" name="AutoShape 192">
              <a:hlinkClick r:id="" action="ppaction://noaction" highlightClick="1"/>
            </p:cNvPr>
            <p:cNvSpPr>
              <a:spLocks noChangeArrowheads="1"/>
            </p:cNvSpPr>
            <p:nvPr/>
          </p:nvSpPr>
          <p:spPr bwMode="auto">
            <a:xfrm flipH="1">
              <a:off x="12878261" y="2460377"/>
              <a:ext cx="436876" cy="621271"/>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p>
          </p:txBody>
        </p:sp>
      </p:grpSp>
      <p:grpSp>
        <p:nvGrpSpPr>
          <p:cNvPr id="6" name="Group 148"/>
          <p:cNvGrpSpPr>
            <a:grpSpLocks/>
          </p:cNvGrpSpPr>
          <p:nvPr/>
        </p:nvGrpSpPr>
        <p:grpSpPr bwMode="auto">
          <a:xfrm>
            <a:off x="3035560" y="3055832"/>
            <a:ext cx="5784601" cy="598487"/>
            <a:chOff x="4115" y="1222"/>
            <a:chExt cx="1885" cy="377"/>
          </a:xfrm>
          <a:noFill/>
        </p:grpSpPr>
        <p:sp>
          <p:nvSpPr>
            <p:cNvPr id="32942" name="AutoShape 149">
              <a:hlinkClick r:id="" action="ppaction://noaction" highlightClick="1"/>
            </p:cNvPr>
            <p:cNvSpPr>
              <a:spLocks noChangeArrowheads="1"/>
            </p:cNvSpPr>
            <p:nvPr/>
          </p:nvSpPr>
          <p:spPr bwMode="auto">
            <a:xfrm>
              <a:off x="4115" y="1222"/>
              <a:ext cx="327"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a:t>
              </a:r>
            </a:p>
          </p:txBody>
        </p:sp>
        <p:sp>
          <p:nvSpPr>
            <p:cNvPr id="32943" name="AutoShape 150">
              <a:hlinkClick r:id="" action="ppaction://noaction" highlightClick="1"/>
            </p:cNvPr>
            <p:cNvSpPr>
              <a:spLocks noChangeArrowheads="1"/>
            </p:cNvSpPr>
            <p:nvPr/>
          </p:nvSpPr>
          <p:spPr bwMode="auto">
            <a:xfrm>
              <a:off x="4401" y="1226"/>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a:t>
              </a:r>
            </a:p>
          </p:txBody>
        </p:sp>
        <p:sp>
          <p:nvSpPr>
            <p:cNvPr id="32944" name="AutoShape 151">
              <a:hlinkClick r:id="" action="ppaction://noaction" highlightClick="1"/>
            </p:cNvPr>
            <p:cNvSpPr>
              <a:spLocks noChangeArrowheads="1"/>
            </p:cNvSpPr>
            <p:nvPr/>
          </p:nvSpPr>
          <p:spPr bwMode="auto">
            <a:xfrm>
              <a:off x="4712" y="1263"/>
              <a:ext cx="338"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err="1">
                  <a:ln>
                    <a:noFill/>
                  </a:ln>
                  <a:solidFill>
                    <a:srgbClr val="0070C0"/>
                  </a:solidFill>
                  <a:effectLst/>
                  <a:uLnTx/>
                  <a:uFillTx/>
                  <a:latin typeface="Times New Roman" panose="02020603050405020304" pitchFamily="18" charset="0"/>
                  <a:ea typeface="+mn-ea"/>
                  <a:cs typeface="Times New Roman" panose="02020603050405020304" pitchFamily="18" charset="0"/>
                </a:rPr>
                <a:t>Ý</a:t>
              </a:r>
              <a:endPar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2945" name="AutoShape 152">
              <a:hlinkClick r:id="" action="ppaction://noaction" highlightClick="1"/>
            </p:cNvPr>
            <p:cNvSpPr>
              <a:spLocks noChangeArrowheads="1"/>
            </p:cNvSpPr>
            <p:nvPr/>
          </p:nvSpPr>
          <p:spPr bwMode="auto">
            <a:xfrm>
              <a:off x="5029" y="1263"/>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p>
          </p:txBody>
        </p:sp>
        <p:sp>
          <p:nvSpPr>
            <p:cNvPr id="32946" name="AutoShape 153">
              <a:hlinkClick r:id="" action="ppaction://noaction" highlightClick="1"/>
            </p:cNvPr>
            <p:cNvSpPr>
              <a:spLocks noChangeArrowheads="1"/>
            </p:cNvSpPr>
            <p:nvPr/>
          </p:nvSpPr>
          <p:spPr bwMode="auto">
            <a:xfrm>
              <a:off x="5347" y="1263"/>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Ộ</a:t>
              </a:r>
            </a:p>
          </p:txBody>
        </p:sp>
        <p:sp>
          <p:nvSpPr>
            <p:cNvPr id="32947" name="AutoShape 154">
              <a:hlinkClick r:id="" action="ppaction://noaction" highlightClick="1"/>
            </p:cNvPr>
            <p:cNvSpPr>
              <a:spLocks noChangeArrowheads="1"/>
            </p:cNvSpPr>
            <p:nvPr/>
          </p:nvSpPr>
          <p:spPr bwMode="auto">
            <a:xfrm>
              <a:off x="5664" y="1263"/>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p>
          </p:txBody>
        </p:sp>
      </p:grpSp>
      <p:grpSp>
        <p:nvGrpSpPr>
          <p:cNvPr id="15" name="Group 14">
            <a:extLst>
              <a:ext uri="{FF2B5EF4-FFF2-40B4-BE49-F238E27FC236}">
                <a16:creationId xmlns:a16="http://schemas.microsoft.com/office/drawing/2014/main" id="{13E5AEA3-90E1-5C41-A34F-57A8730D2460}"/>
              </a:ext>
            </a:extLst>
          </p:cNvPr>
          <p:cNvGrpSpPr/>
          <p:nvPr/>
        </p:nvGrpSpPr>
        <p:grpSpPr>
          <a:xfrm>
            <a:off x="4839810" y="3812748"/>
            <a:ext cx="7106696" cy="541337"/>
            <a:chOff x="9814495" y="-872513"/>
            <a:chExt cx="3638549" cy="541337"/>
          </a:xfrm>
        </p:grpSpPr>
        <p:sp>
          <p:nvSpPr>
            <p:cNvPr id="32893" name="AutoShape 193">
              <a:hlinkClick r:id="" action="ppaction://noaction" highlightClick="1"/>
            </p:cNvPr>
            <p:cNvSpPr>
              <a:spLocks noChangeArrowheads="1"/>
            </p:cNvSpPr>
            <p:nvPr/>
          </p:nvSpPr>
          <p:spPr bwMode="auto">
            <a:xfrm>
              <a:off x="10879706"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4" name="AutoShape 194">
              <a:hlinkClick r:id="" action="ppaction://noaction" highlightClick="1"/>
            </p:cNvPr>
            <p:cNvSpPr>
              <a:spLocks noChangeArrowheads="1"/>
            </p:cNvSpPr>
            <p:nvPr/>
          </p:nvSpPr>
          <p:spPr bwMode="auto">
            <a:xfrm>
              <a:off x="11382944"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5" name="AutoShape 195">
              <a:hlinkClick r:id="" action="ppaction://noaction" highlightClick="1"/>
            </p:cNvPr>
            <p:cNvSpPr>
              <a:spLocks noChangeArrowheads="1"/>
            </p:cNvSpPr>
            <p:nvPr/>
          </p:nvSpPr>
          <p:spPr bwMode="auto">
            <a:xfrm>
              <a:off x="11887769"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6" name="AutoShape 196">
              <a:hlinkClick r:id="" action="ppaction://noaction" highlightClick="1"/>
            </p:cNvPr>
            <p:cNvSpPr>
              <a:spLocks noChangeArrowheads="1"/>
            </p:cNvSpPr>
            <p:nvPr/>
          </p:nvSpPr>
          <p:spPr bwMode="auto">
            <a:xfrm>
              <a:off x="12392594"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7" name="AutoShape 197">
              <a:hlinkClick r:id="" action="ppaction://noaction" highlightClick="1"/>
            </p:cNvPr>
            <p:cNvSpPr>
              <a:spLocks noChangeArrowheads="1"/>
            </p:cNvSpPr>
            <p:nvPr/>
          </p:nvSpPr>
          <p:spPr bwMode="auto">
            <a:xfrm>
              <a:off x="12919644" y="-872513"/>
              <a:ext cx="533400" cy="541337"/>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8" name="AutoShape 198">
              <a:hlinkClick r:id="" action="ppaction://noaction" highlightClick="1"/>
            </p:cNvPr>
            <p:cNvSpPr>
              <a:spLocks noChangeArrowheads="1"/>
            </p:cNvSpPr>
            <p:nvPr/>
          </p:nvSpPr>
          <p:spPr bwMode="auto">
            <a:xfrm>
              <a:off x="10360595" y="-864576"/>
              <a:ext cx="549275"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899" name="AutoShape 199">
              <a:hlinkClick r:id="" action="ppaction://noaction" highlightClick="1"/>
            </p:cNvPr>
            <p:cNvSpPr>
              <a:spLocks noChangeArrowheads="1"/>
            </p:cNvSpPr>
            <p:nvPr/>
          </p:nvSpPr>
          <p:spPr bwMode="auto">
            <a:xfrm>
              <a:off x="9828781" y="-858226"/>
              <a:ext cx="533400" cy="52705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496" name="AutoShape 200">
              <a:hlinkClick r:id="" action="ppaction://noaction" highlightClick="1"/>
            </p:cNvPr>
            <p:cNvSpPr>
              <a:spLocks noChangeArrowheads="1"/>
            </p:cNvSpPr>
            <p:nvPr/>
          </p:nvSpPr>
          <p:spPr bwMode="auto">
            <a:xfrm>
              <a:off x="10308999" y="-864576"/>
              <a:ext cx="592138"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Ũ</a:t>
              </a: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497" name="AutoShape 201">
              <a:hlinkClick r:id="" action="ppaction://noaction" highlightClick="1"/>
            </p:cNvPr>
            <p:cNvSpPr>
              <a:spLocks noChangeArrowheads="1"/>
            </p:cNvSpPr>
            <p:nvPr/>
          </p:nvSpPr>
          <p:spPr bwMode="auto">
            <a:xfrm>
              <a:off x="10898756"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Y</a:t>
              </a:r>
            </a:p>
          </p:txBody>
        </p:sp>
        <p:sp>
          <p:nvSpPr>
            <p:cNvPr id="55498" name="AutoShape 202">
              <a:hlinkClick r:id="" action="ppaction://noaction" highlightClick="1"/>
            </p:cNvPr>
            <p:cNvSpPr>
              <a:spLocks noChangeArrowheads="1"/>
            </p:cNvSpPr>
            <p:nvPr/>
          </p:nvSpPr>
          <p:spPr bwMode="auto">
            <a:xfrm>
              <a:off x="11413106"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p>
          </p:txBody>
        </p:sp>
        <p:sp>
          <p:nvSpPr>
            <p:cNvPr id="55499" name="AutoShape 203">
              <a:hlinkClick r:id="" action="ppaction://noaction" highlightClick="1"/>
            </p:cNvPr>
            <p:cNvSpPr>
              <a:spLocks noChangeArrowheads="1"/>
            </p:cNvSpPr>
            <p:nvPr/>
          </p:nvSpPr>
          <p:spPr bwMode="auto">
            <a:xfrm>
              <a:off x="11863956"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55500" name="AutoShape 204">
              <a:hlinkClick r:id="" action="ppaction://noaction" highlightClick="1"/>
            </p:cNvPr>
            <p:cNvSpPr>
              <a:spLocks noChangeArrowheads="1"/>
            </p:cNvSpPr>
            <p:nvPr/>
          </p:nvSpPr>
          <p:spPr bwMode="auto">
            <a:xfrm>
              <a:off x="12421169"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Ế</a:t>
              </a:r>
              <a:endPar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501" name="AutoShape 205">
              <a:hlinkClick r:id="" action="ppaction://noaction" highlightClick="1"/>
            </p:cNvPr>
            <p:cNvSpPr>
              <a:spLocks noChangeArrowheads="1"/>
            </p:cNvSpPr>
            <p:nvPr/>
          </p:nvSpPr>
          <p:spPr bwMode="auto">
            <a:xfrm>
              <a:off x="9814495" y="-864576"/>
              <a:ext cx="541337"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a:t>
              </a:r>
            </a:p>
          </p:txBody>
        </p:sp>
        <p:sp>
          <p:nvSpPr>
            <p:cNvPr id="55502" name="AutoShape 206">
              <a:hlinkClick r:id="" action="ppaction://noaction" highlightClick="1"/>
            </p:cNvPr>
            <p:cNvSpPr>
              <a:spLocks noChangeArrowheads="1"/>
            </p:cNvSpPr>
            <p:nvPr/>
          </p:nvSpPr>
          <p:spPr bwMode="auto">
            <a:xfrm>
              <a:off x="12908531" y="-864576"/>
              <a:ext cx="533400" cy="533400"/>
            </a:xfrm>
            <a:prstGeom prst="actionButtonBlank">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p>
          </p:txBody>
        </p:sp>
      </p:grpSp>
      <p:grpSp>
        <p:nvGrpSpPr>
          <p:cNvPr id="3" name="Group 126"/>
          <p:cNvGrpSpPr>
            <a:grpSpLocks/>
          </p:cNvGrpSpPr>
          <p:nvPr/>
        </p:nvGrpSpPr>
        <p:grpSpPr bwMode="auto">
          <a:xfrm>
            <a:off x="2870746" y="4558250"/>
            <a:ext cx="5032508" cy="565150"/>
            <a:chOff x="1020" y="2412"/>
            <a:chExt cx="1632" cy="356"/>
          </a:xfrm>
          <a:noFill/>
        </p:grpSpPr>
        <p:sp>
          <p:nvSpPr>
            <p:cNvPr id="32908" name="AutoShape 127">
              <a:hlinkClick r:id="" action="ppaction://noaction" highlightClick="1"/>
            </p:cNvPr>
            <p:cNvSpPr>
              <a:spLocks noChangeArrowheads="1"/>
            </p:cNvSpPr>
            <p:nvPr/>
          </p:nvSpPr>
          <p:spPr bwMode="auto">
            <a:xfrm>
              <a:off x="1337" y="2432"/>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Â</a:t>
              </a:r>
            </a:p>
          </p:txBody>
        </p:sp>
        <p:sp>
          <p:nvSpPr>
            <p:cNvPr id="32909" name="AutoShape 128">
              <a:hlinkClick r:id="" action="ppaction://noaction" highlightClick="1"/>
            </p:cNvPr>
            <p:cNvSpPr>
              <a:spLocks noChangeArrowheads="1"/>
            </p:cNvSpPr>
            <p:nvPr/>
          </p:nvSpPr>
          <p:spPr bwMode="auto">
            <a:xfrm>
              <a:off x="1020" y="2432"/>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a:t>
              </a:r>
            </a:p>
          </p:txBody>
        </p:sp>
        <p:sp>
          <p:nvSpPr>
            <p:cNvPr id="32910" name="AutoShape 129">
              <a:hlinkClick r:id="" action="ppaction://noaction" highlightClick="1"/>
            </p:cNvPr>
            <p:cNvSpPr>
              <a:spLocks noChangeArrowheads="1"/>
            </p:cNvSpPr>
            <p:nvPr/>
          </p:nvSpPr>
          <p:spPr bwMode="auto">
            <a:xfrm>
              <a:off x="1655" y="2412"/>
              <a:ext cx="336" cy="353"/>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Y</a:t>
              </a:r>
            </a:p>
          </p:txBody>
        </p:sp>
        <p:sp>
          <p:nvSpPr>
            <p:cNvPr id="32911" name="AutoShape 130">
              <a:hlinkClick r:id="" action="ppaction://noaction" highlightClick="1"/>
            </p:cNvPr>
            <p:cNvSpPr>
              <a:spLocks noChangeArrowheads="1"/>
            </p:cNvSpPr>
            <p:nvPr/>
          </p:nvSpPr>
          <p:spPr bwMode="auto">
            <a:xfrm>
              <a:off x="1972" y="2432"/>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a:t>
              </a:r>
              <a:endPar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2912" name="AutoShape 131">
              <a:hlinkClick r:id="" action="ppaction://noaction" highlightClick="1"/>
            </p:cNvPr>
            <p:cNvSpPr>
              <a:spLocks noChangeArrowheads="1"/>
            </p:cNvSpPr>
            <p:nvPr/>
          </p:nvSpPr>
          <p:spPr bwMode="auto">
            <a:xfrm>
              <a:off x="2316" y="2431"/>
              <a:ext cx="336" cy="336"/>
            </a:xfrm>
            <a:prstGeom prst="actionButtonBlank">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a:t>
              </a:r>
            </a:p>
          </p:txBody>
        </p:sp>
      </p:grpSp>
    </p:spTree>
    <p:extLst>
      <p:ext uri="{BB962C8B-B14F-4D97-AF65-F5344CB8AC3E}">
        <p14:creationId xmlns:p14="http://schemas.microsoft.com/office/powerpoint/2010/main" val="199160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32"/>
                                        </p:tgtEl>
                                        <p:attrNameLst>
                                          <p:attrName>style.visibility</p:attrName>
                                        </p:attrNameLst>
                                      </p:cBhvr>
                                      <p:to>
                                        <p:strVal val="visible"/>
                                      </p:to>
                                    </p:set>
                                    <p:anim calcmode="lin" valueType="num">
                                      <p:cBhvr additive="base">
                                        <p:cTn id="7" dur="2000" fill="hold"/>
                                        <p:tgtEl>
                                          <p:spTgt spid="55332"/>
                                        </p:tgtEl>
                                        <p:attrNameLst>
                                          <p:attrName>ppt_x</p:attrName>
                                        </p:attrNameLst>
                                      </p:cBhvr>
                                      <p:tavLst>
                                        <p:tav tm="0">
                                          <p:val>
                                            <p:strVal val="#ppt_x"/>
                                          </p:val>
                                        </p:tav>
                                        <p:tav tm="100000">
                                          <p:val>
                                            <p:strVal val="#ppt_x"/>
                                          </p:val>
                                        </p:tav>
                                      </p:tavLst>
                                    </p:anim>
                                    <p:anim calcmode="lin" valueType="num">
                                      <p:cBhvr additive="base">
                                        <p:cTn id="8" dur="2000" fill="hold"/>
                                        <p:tgtEl>
                                          <p:spTgt spid="553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333"/>
                                        </p:tgtEl>
                                        <p:attrNameLst>
                                          <p:attrName>style.visibility</p:attrName>
                                        </p:attrNameLst>
                                      </p:cBhvr>
                                      <p:to>
                                        <p:strVal val="visible"/>
                                      </p:to>
                                    </p:set>
                                    <p:anim calcmode="lin" valueType="num">
                                      <p:cBhvr additive="base">
                                        <p:cTn id="11" dur="2000" fill="hold"/>
                                        <p:tgtEl>
                                          <p:spTgt spid="55333"/>
                                        </p:tgtEl>
                                        <p:attrNameLst>
                                          <p:attrName>ppt_x</p:attrName>
                                        </p:attrNameLst>
                                      </p:cBhvr>
                                      <p:tavLst>
                                        <p:tav tm="0">
                                          <p:val>
                                            <p:strVal val="#ppt_x"/>
                                          </p:val>
                                        </p:tav>
                                        <p:tav tm="100000">
                                          <p:val>
                                            <p:strVal val="#ppt_x"/>
                                          </p:val>
                                        </p:tav>
                                      </p:tavLst>
                                    </p:anim>
                                    <p:anim calcmode="lin" valueType="num">
                                      <p:cBhvr additive="base">
                                        <p:cTn id="12" dur="2000" fill="hold"/>
                                        <p:tgtEl>
                                          <p:spTgt spid="553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334"/>
                                        </p:tgtEl>
                                        <p:attrNameLst>
                                          <p:attrName>style.visibility</p:attrName>
                                        </p:attrNameLst>
                                      </p:cBhvr>
                                      <p:to>
                                        <p:strVal val="visible"/>
                                      </p:to>
                                    </p:set>
                                    <p:anim calcmode="lin" valueType="num">
                                      <p:cBhvr additive="base">
                                        <p:cTn id="15" dur="2000" fill="hold"/>
                                        <p:tgtEl>
                                          <p:spTgt spid="55334"/>
                                        </p:tgtEl>
                                        <p:attrNameLst>
                                          <p:attrName>ppt_x</p:attrName>
                                        </p:attrNameLst>
                                      </p:cBhvr>
                                      <p:tavLst>
                                        <p:tav tm="0">
                                          <p:val>
                                            <p:strVal val="#ppt_x"/>
                                          </p:val>
                                        </p:tav>
                                        <p:tav tm="100000">
                                          <p:val>
                                            <p:strVal val="#ppt_x"/>
                                          </p:val>
                                        </p:tav>
                                      </p:tavLst>
                                    </p:anim>
                                    <p:anim calcmode="lin" valueType="num">
                                      <p:cBhvr additive="base">
                                        <p:cTn id="16" dur="2000" fill="hold"/>
                                        <p:tgtEl>
                                          <p:spTgt spid="553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335"/>
                                        </p:tgtEl>
                                        <p:attrNameLst>
                                          <p:attrName>style.visibility</p:attrName>
                                        </p:attrNameLst>
                                      </p:cBhvr>
                                      <p:to>
                                        <p:strVal val="visible"/>
                                      </p:to>
                                    </p:set>
                                    <p:anim calcmode="lin" valueType="num">
                                      <p:cBhvr additive="base">
                                        <p:cTn id="19" dur="2000" fill="hold"/>
                                        <p:tgtEl>
                                          <p:spTgt spid="55335"/>
                                        </p:tgtEl>
                                        <p:attrNameLst>
                                          <p:attrName>ppt_x</p:attrName>
                                        </p:attrNameLst>
                                      </p:cBhvr>
                                      <p:tavLst>
                                        <p:tav tm="0">
                                          <p:val>
                                            <p:strVal val="#ppt_x"/>
                                          </p:val>
                                        </p:tav>
                                        <p:tav tm="100000">
                                          <p:val>
                                            <p:strVal val="#ppt_x"/>
                                          </p:val>
                                        </p:tav>
                                      </p:tavLst>
                                    </p:anim>
                                    <p:anim calcmode="lin" valueType="num">
                                      <p:cBhvr additive="base">
                                        <p:cTn id="20" dur="2000" fill="hold"/>
                                        <p:tgtEl>
                                          <p:spTgt spid="553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336"/>
                                        </p:tgtEl>
                                        <p:attrNameLst>
                                          <p:attrName>style.visibility</p:attrName>
                                        </p:attrNameLst>
                                      </p:cBhvr>
                                      <p:to>
                                        <p:strVal val="visible"/>
                                      </p:to>
                                    </p:set>
                                    <p:anim calcmode="lin" valueType="num">
                                      <p:cBhvr additive="base">
                                        <p:cTn id="23" dur="2000" fill="hold"/>
                                        <p:tgtEl>
                                          <p:spTgt spid="55336"/>
                                        </p:tgtEl>
                                        <p:attrNameLst>
                                          <p:attrName>ppt_x</p:attrName>
                                        </p:attrNameLst>
                                      </p:cBhvr>
                                      <p:tavLst>
                                        <p:tav tm="0">
                                          <p:val>
                                            <p:strVal val="#ppt_x"/>
                                          </p:val>
                                        </p:tav>
                                        <p:tav tm="100000">
                                          <p:val>
                                            <p:strVal val="#ppt_x"/>
                                          </p:val>
                                        </p:tav>
                                      </p:tavLst>
                                    </p:anim>
                                    <p:anim calcmode="lin" valueType="num">
                                      <p:cBhvr additive="base">
                                        <p:cTn id="24" dur="2000" fill="hold"/>
                                        <p:tgtEl>
                                          <p:spTgt spid="553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337"/>
                                        </p:tgtEl>
                                        <p:attrNameLst>
                                          <p:attrName>style.visibility</p:attrName>
                                        </p:attrNameLst>
                                      </p:cBhvr>
                                      <p:to>
                                        <p:strVal val="visible"/>
                                      </p:to>
                                    </p:set>
                                    <p:anim calcmode="lin" valueType="num">
                                      <p:cBhvr additive="base">
                                        <p:cTn id="27" dur="2000" fill="hold"/>
                                        <p:tgtEl>
                                          <p:spTgt spid="55337"/>
                                        </p:tgtEl>
                                        <p:attrNameLst>
                                          <p:attrName>ppt_x</p:attrName>
                                        </p:attrNameLst>
                                      </p:cBhvr>
                                      <p:tavLst>
                                        <p:tav tm="0">
                                          <p:val>
                                            <p:strVal val="#ppt_x"/>
                                          </p:val>
                                        </p:tav>
                                        <p:tav tm="100000">
                                          <p:val>
                                            <p:strVal val="#ppt_x"/>
                                          </p:val>
                                        </p:tav>
                                      </p:tavLst>
                                    </p:anim>
                                    <p:anim calcmode="lin" valueType="num">
                                      <p:cBhvr additive="base">
                                        <p:cTn id="28" dur="2000" fill="hold"/>
                                        <p:tgtEl>
                                          <p:spTgt spid="553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338"/>
                                        </p:tgtEl>
                                        <p:attrNameLst>
                                          <p:attrName>style.visibility</p:attrName>
                                        </p:attrNameLst>
                                      </p:cBhvr>
                                      <p:to>
                                        <p:strVal val="visible"/>
                                      </p:to>
                                    </p:set>
                                    <p:anim calcmode="lin" valueType="num">
                                      <p:cBhvr additive="base">
                                        <p:cTn id="31" dur="2000" fill="hold"/>
                                        <p:tgtEl>
                                          <p:spTgt spid="55338"/>
                                        </p:tgtEl>
                                        <p:attrNameLst>
                                          <p:attrName>ppt_x</p:attrName>
                                        </p:attrNameLst>
                                      </p:cBhvr>
                                      <p:tavLst>
                                        <p:tav tm="0">
                                          <p:val>
                                            <p:strVal val="#ppt_x"/>
                                          </p:val>
                                        </p:tav>
                                        <p:tav tm="100000">
                                          <p:val>
                                            <p:strVal val="#ppt_x"/>
                                          </p:val>
                                        </p:tav>
                                      </p:tavLst>
                                    </p:anim>
                                    <p:anim calcmode="lin" valueType="num">
                                      <p:cBhvr additive="base">
                                        <p:cTn id="32" dur="2000" fill="hold"/>
                                        <p:tgtEl>
                                          <p:spTgt spid="55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533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5331"/>
                                        </p:tgtEl>
                                        <p:attrNameLst>
                                          <p:attrName>style.visibility</p:attrName>
                                        </p:attrNameLst>
                                      </p:cBhvr>
                                      <p:to>
                                        <p:strVal val="visible"/>
                                      </p:to>
                                    </p:set>
                                    <p:animEffect transition="in" filter="blinds(horizontal)">
                                      <p:cBhvr>
                                        <p:cTn id="38" dur="2000"/>
                                        <p:tgtEl>
                                          <p:spTgt spid="553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2000"/>
                                        <p:tgtEl>
                                          <p:spTgt spid="7"/>
                                        </p:tgtEl>
                                      </p:cBhvr>
                                    </p:animEffect>
                                  </p:childTnLst>
                                </p:cTn>
                              </p:par>
                              <p:par>
                                <p:cTn id="44" presetID="3" presetClass="exit" presetSubtype="10" fill="hold" grpId="1" nodeType="withEffect">
                                  <p:stCondLst>
                                    <p:cond delay="0"/>
                                  </p:stCondLst>
                                  <p:childTnLst>
                                    <p:animEffect transition="out" filter="blinds(horizontal)">
                                      <p:cBhvr>
                                        <p:cTn id="45" dur="2000"/>
                                        <p:tgtEl>
                                          <p:spTgt spid="55331"/>
                                        </p:tgtEl>
                                      </p:cBhvr>
                                    </p:animEffect>
                                    <p:set>
                                      <p:cBhvr>
                                        <p:cTn id="46" dur="1" fill="hold">
                                          <p:stCondLst>
                                            <p:cond delay="1999"/>
                                          </p:stCondLst>
                                        </p:cTn>
                                        <p:tgtEl>
                                          <p:spTgt spid="55331"/>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2000"/>
                                        <p:tgtEl>
                                          <p:spTgt spid="55332"/>
                                        </p:tgtEl>
                                      </p:cBhvr>
                                    </p:animEffect>
                                    <p:set>
                                      <p:cBhvr>
                                        <p:cTn id="49" dur="1" fill="hold">
                                          <p:stCondLst>
                                            <p:cond delay="1999"/>
                                          </p:stCondLst>
                                        </p:cTn>
                                        <p:tgtEl>
                                          <p:spTgt spid="55332"/>
                                        </p:tgtEl>
                                        <p:attrNameLst>
                                          <p:attrName>style.visibility</p:attrName>
                                        </p:attrNameLst>
                                      </p:cBhvr>
                                      <p:to>
                                        <p:strVal val="hidden"/>
                                      </p:to>
                                    </p:set>
                                  </p:childTnLst>
                                </p:cTn>
                              </p:par>
                            </p:childTnLst>
                          </p:cTn>
                        </p:par>
                      </p:childTnLst>
                    </p:cTn>
                  </p:par>
                </p:childTnLst>
              </p:cTn>
              <p:nextCondLst>
                <p:cond evt="onClick" delay="0">
                  <p:tgtEl>
                    <p:spTgt spid="55332"/>
                  </p:tgtEl>
                </p:cond>
              </p:nextCondLst>
            </p:seq>
            <p:seq concurrent="1" nextAc="seek">
              <p:cTn id="50" restart="whenNotActive" fill="hold" evtFilter="cancelBubble" nodeType="interactiveSeq">
                <p:stCondLst>
                  <p:cond evt="onClick" delay="0">
                    <p:tgtEl>
                      <p:spTgt spid="5533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55339"/>
                                        </p:tgtEl>
                                        <p:attrNameLst>
                                          <p:attrName>style.visibility</p:attrName>
                                        </p:attrNameLst>
                                      </p:cBhvr>
                                      <p:to>
                                        <p:strVal val="visible"/>
                                      </p:to>
                                    </p:set>
                                    <p:animEffect transition="in" filter="box(in)">
                                      <p:cBhvr>
                                        <p:cTn id="55" dur="2000"/>
                                        <p:tgtEl>
                                          <p:spTgt spid="5533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ox(in)">
                                      <p:cBhvr>
                                        <p:cTn id="60" dur="2000"/>
                                        <p:tgtEl>
                                          <p:spTgt spid="6"/>
                                        </p:tgtEl>
                                      </p:cBhvr>
                                    </p:animEffect>
                                  </p:childTnLst>
                                </p:cTn>
                              </p:par>
                              <p:par>
                                <p:cTn id="61" presetID="4" presetClass="exit" presetSubtype="16" fill="hold" grpId="1" nodeType="withEffect">
                                  <p:stCondLst>
                                    <p:cond delay="0"/>
                                  </p:stCondLst>
                                  <p:childTnLst>
                                    <p:animEffect transition="out" filter="box(in)">
                                      <p:cBhvr>
                                        <p:cTn id="62" dur="1000"/>
                                        <p:tgtEl>
                                          <p:spTgt spid="55339"/>
                                        </p:tgtEl>
                                      </p:cBhvr>
                                    </p:animEffect>
                                    <p:set>
                                      <p:cBhvr>
                                        <p:cTn id="63" dur="1" fill="hold">
                                          <p:stCondLst>
                                            <p:cond delay="999"/>
                                          </p:stCondLst>
                                        </p:cTn>
                                        <p:tgtEl>
                                          <p:spTgt spid="55339"/>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1000"/>
                                        <p:tgtEl>
                                          <p:spTgt spid="55333"/>
                                        </p:tgtEl>
                                      </p:cBhvr>
                                    </p:animEffect>
                                    <p:set>
                                      <p:cBhvr>
                                        <p:cTn id="66" dur="1" fill="hold">
                                          <p:stCondLst>
                                            <p:cond delay="999"/>
                                          </p:stCondLst>
                                        </p:cTn>
                                        <p:tgtEl>
                                          <p:spTgt spid="55333"/>
                                        </p:tgtEl>
                                        <p:attrNameLst>
                                          <p:attrName>style.visibility</p:attrName>
                                        </p:attrNameLst>
                                      </p:cBhvr>
                                      <p:to>
                                        <p:strVal val="hidden"/>
                                      </p:to>
                                    </p:set>
                                  </p:childTnLst>
                                </p:cTn>
                              </p:par>
                            </p:childTnLst>
                          </p:cTn>
                        </p:par>
                      </p:childTnLst>
                    </p:cTn>
                  </p:par>
                </p:childTnLst>
              </p:cTn>
              <p:nextCondLst>
                <p:cond evt="onClick" delay="0">
                  <p:tgtEl>
                    <p:spTgt spid="55333"/>
                  </p:tgtEl>
                </p:cond>
              </p:nextCondLst>
            </p:seq>
            <p:seq concurrent="1" nextAc="seek">
              <p:cTn id="67" restart="whenNotActive" fill="hold" evtFilter="cancelBubble" nodeType="interactiveSeq">
                <p:stCondLst>
                  <p:cond evt="onClick" delay="0">
                    <p:tgtEl>
                      <p:spTgt spid="55334"/>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55362"/>
                                        </p:tgtEl>
                                        <p:attrNameLst>
                                          <p:attrName>style.visibility</p:attrName>
                                        </p:attrNameLst>
                                      </p:cBhvr>
                                      <p:to>
                                        <p:strVal val="visible"/>
                                      </p:to>
                                    </p:set>
                                    <p:animEffect transition="in" filter="checkerboard(across)">
                                      <p:cBhvr>
                                        <p:cTn id="72" dur="2000"/>
                                        <p:tgtEl>
                                          <p:spTgt spid="5536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par>
                                <p:cTn id="78" presetID="5" presetClass="exit" presetSubtype="10" fill="hold" grpId="1" nodeType="withEffect">
                                  <p:stCondLst>
                                    <p:cond delay="0"/>
                                  </p:stCondLst>
                                  <p:childTnLst>
                                    <p:animEffect transition="out" filter="checkerboard(across)">
                                      <p:cBhvr>
                                        <p:cTn id="79" dur="1000"/>
                                        <p:tgtEl>
                                          <p:spTgt spid="55362"/>
                                        </p:tgtEl>
                                      </p:cBhvr>
                                    </p:animEffect>
                                    <p:set>
                                      <p:cBhvr>
                                        <p:cTn id="80" dur="1" fill="hold">
                                          <p:stCondLst>
                                            <p:cond delay="999"/>
                                          </p:stCondLst>
                                        </p:cTn>
                                        <p:tgtEl>
                                          <p:spTgt spid="55362"/>
                                        </p:tgtEl>
                                        <p:attrNameLst>
                                          <p:attrName>style.visibility</p:attrName>
                                        </p:attrNameLst>
                                      </p:cBhvr>
                                      <p:to>
                                        <p:strVal val="hidden"/>
                                      </p:to>
                                    </p:set>
                                  </p:childTnLst>
                                </p:cTn>
                              </p:par>
                              <p:par>
                                <p:cTn id="81" presetID="5" presetClass="exit" presetSubtype="10" fill="hold" grpId="1" nodeType="withEffect">
                                  <p:stCondLst>
                                    <p:cond delay="0"/>
                                  </p:stCondLst>
                                  <p:childTnLst>
                                    <p:animEffect transition="out" filter="checkerboard(across)">
                                      <p:cBhvr>
                                        <p:cTn id="82" dur="1000"/>
                                        <p:tgtEl>
                                          <p:spTgt spid="55334"/>
                                        </p:tgtEl>
                                      </p:cBhvr>
                                    </p:animEffect>
                                    <p:set>
                                      <p:cBhvr>
                                        <p:cTn id="83" dur="1" fill="hold">
                                          <p:stCondLst>
                                            <p:cond delay="999"/>
                                          </p:stCondLst>
                                        </p:cTn>
                                        <p:tgtEl>
                                          <p:spTgt spid="55334"/>
                                        </p:tgtEl>
                                        <p:attrNameLst>
                                          <p:attrName>style.visibility</p:attrName>
                                        </p:attrNameLst>
                                      </p:cBhvr>
                                      <p:to>
                                        <p:strVal val="hidden"/>
                                      </p:to>
                                    </p:set>
                                  </p:childTnLst>
                                </p:cTn>
                              </p:par>
                            </p:childTnLst>
                          </p:cTn>
                        </p:par>
                      </p:childTnLst>
                    </p:cTn>
                  </p:par>
                </p:childTnLst>
              </p:cTn>
              <p:nextCondLst>
                <p:cond evt="onClick" delay="0">
                  <p:tgtEl>
                    <p:spTgt spid="55334"/>
                  </p:tgtEl>
                </p:cond>
              </p:nextCondLst>
            </p:seq>
            <p:seq concurrent="1" nextAc="seek">
              <p:cTn id="84" restart="whenNotActive" fill="hold" evtFilter="cancelBubble" nodeType="interactiveSeq">
                <p:stCondLst>
                  <p:cond evt="onClick" delay="0">
                    <p:tgtEl>
                      <p:spTgt spid="55335"/>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55374"/>
                                        </p:tgtEl>
                                        <p:attrNameLst>
                                          <p:attrName>style.visibility</p:attrName>
                                        </p:attrNameLst>
                                      </p:cBhvr>
                                      <p:to>
                                        <p:strVal val="visible"/>
                                      </p:to>
                                    </p:set>
                                    <p:animEffect transition="in" filter="diamond(in)">
                                      <p:cBhvr>
                                        <p:cTn id="89" dur="2000"/>
                                        <p:tgtEl>
                                          <p:spTgt spid="5537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ntr" presetSubtype="16"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diamond(in)">
                                      <p:cBhvr>
                                        <p:cTn id="94" dur="2000"/>
                                        <p:tgtEl>
                                          <p:spTgt spid="9"/>
                                        </p:tgtEl>
                                      </p:cBhvr>
                                    </p:animEffect>
                                  </p:childTnLst>
                                </p:cTn>
                              </p:par>
                              <p:par>
                                <p:cTn id="95" presetID="8" presetClass="exit" presetSubtype="16" fill="hold" grpId="1" nodeType="withEffect">
                                  <p:stCondLst>
                                    <p:cond delay="0"/>
                                  </p:stCondLst>
                                  <p:childTnLst>
                                    <p:animEffect transition="out" filter="diamond(in)">
                                      <p:cBhvr>
                                        <p:cTn id="96" dur="2000"/>
                                        <p:tgtEl>
                                          <p:spTgt spid="55374"/>
                                        </p:tgtEl>
                                      </p:cBhvr>
                                    </p:animEffect>
                                    <p:set>
                                      <p:cBhvr>
                                        <p:cTn id="97" dur="1" fill="hold">
                                          <p:stCondLst>
                                            <p:cond delay="1999"/>
                                          </p:stCondLst>
                                        </p:cTn>
                                        <p:tgtEl>
                                          <p:spTgt spid="55374"/>
                                        </p:tgtEl>
                                        <p:attrNameLst>
                                          <p:attrName>style.visibility</p:attrName>
                                        </p:attrNameLst>
                                      </p:cBhvr>
                                      <p:to>
                                        <p:strVal val="hidden"/>
                                      </p:to>
                                    </p:set>
                                  </p:childTnLst>
                                </p:cTn>
                              </p:par>
                              <p:par>
                                <p:cTn id="98" presetID="8" presetClass="exit" presetSubtype="16" fill="hold" grpId="1" nodeType="withEffect">
                                  <p:stCondLst>
                                    <p:cond delay="0"/>
                                  </p:stCondLst>
                                  <p:childTnLst>
                                    <p:animEffect transition="out" filter="diamond(in)">
                                      <p:cBhvr>
                                        <p:cTn id="99" dur="2000"/>
                                        <p:tgtEl>
                                          <p:spTgt spid="55335"/>
                                        </p:tgtEl>
                                      </p:cBhvr>
                                    </p:animEffect>
                                    <p:set>
                                      <p:cBhvr>
                                        <p:cTn id="100" dur="1" fill="hold">
                                          <p:stCondLst>
                                            <p:cond delay="1999"/>
                                          </p:stCondLst>
                                        </p:cTn>
                                        <p:tgtEl>
                                          <p:spTgt spid="55335"/>
                                        </p:tgtEl>
                                        <p:attrNameLst>
                                          <p:attrName>style.visibility</p:attrName>
                                        </p:attrNameLst>
                                      </p:cBhvr>
                                      <p:to>
                                        <p:strVal val="hidden"/>
                                      </p:to>
                                    </p:set>
                                  </p:childTnLst>
                                </p:cTn>
                              </p:par>
                            </p:childTnLst>
                          </p:cTn>
                        </p:par>
                      </p:childTnLst>
                    </p:cTn>
                  </p:par>
                </p:childTnLst>
              </p:cTn>
              <p:nextCondLst>
                <p:cond evt="onClick" delay="0">
                  <p:tgtEl>
                    <p:spTgt spid="55335"/>
                  </p:tgtEl>
                </p:cond>
              </p:nextCondLst>
            </p:seq>
            <p:seq concurrent="1" nextAc="seek">
              <p:cTn id="101" restart="whenNotActive" fill="hold" evtFilter="cancelBubble" nodeType="interactiveSeq">
                <p:stCondLst>
                  <p:cond evt="onClick" delay="0">
                    <p:tgtEl>
                      <p:spTgt spid="55336"/>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3" presetClass="entr" presetSubtype="16" fill="hold" grpId="0" nodeType="clickEffect">
                                  <p:stCondLst>
                                    <p:cond delay="0"/>
                                  </p:stCondLst>
                                  <p:childTnLst>
                                    <p:set>
                                      <p:cBhvr>
                                        <p:cTn id="105" dur="1" fill="hold">
                                          <p:stCondLst>
                                            <p:cond delay="0"/>
                                          </p:stCondLst>
                                        </p:cTn>
                                        <p:tgtEl>
                                          <p:spTgt spid="55386"/>
                                        </p:tgtEl>
                                        <p:attrNameLst>
                                          <p:attrName>style.visibility</p:attrName>
                                        </p:attrNameLst>
                                      </p:cBhvr>
                                      <p:to>
                                        <p:strVal val="visible"/>
                                      </p:to>
                                    </p:set>
                                    <p:animEffect transition="in" filter="plus(in)">
                                      <p:cBhvr>
                                        <p:cTn id="106" dur="2000"/>
                                        <p:tgtEl>
                                          <p:spTgt spid="5538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3" presetClass="entr" presetSubtype="16" fill="hold"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plus(in)">
                                      <p:cBhvr>
                                        <p:cTn id="111" dur="2000"/>
                                        <p:tgtEl>
                                          <p:spTgt spid="10"/>
                                        </p:tgtEl>
                                      </p:cBhvr>
                                    </p:animEffect>
                                  </p:childTnLst>
                                </p:cTn>
                              </p:par>
                              <p:par>
                                <p:cTn id="112" presetID="13" presetClass="exit" presetSubtype="16" fill="hold" grpId="1" nodeType="withEffect">
                                  <p:stCondLst>
                                    <p:cond delay="0"/>
                                  </p:stCondLst>
                                  <p:childTnLst>
                                    <p:animEffect transition="out" filter="plus(in)">
                                      <p:cBhvr>
                                        <p:cTn id="113" dur="2000"/>
                                        <p:tgtEl>
                                          <p:spTgt spid="55386"/>
                                        </p:tgtEl>
                                      </p:cBhvr>
                                    </p:animEffect>
                                    <p:set>
                                      <p:cBhvr>
                                        <p:cTn id="114" dur="1" fill="hold">
                                          <p:stCondLst>
                                            <p:cond delay="1999"/>
                                          </p:stCondLst>
                                        </p:cTn>
                                        <p:tgtEl>
                                          <p:spTgt spid="55386"/>
                                        </p:tgtEl>
                                        <p:attrNameLst>
                                          <p:attrName>style.visibility</p:attrName>
                                        </p:attrNameLst>
                                      </p:cBhvr>
                                      <p:to>
                                        <p:strVal val="hidden"/>
                                      </p:to>
                                    </p:set>
                                  </p:childTnLst>
                                </p:cTn>
                              </p:par>
                              <p:par>
                                <p:cTn id="115" presetID="13" presetClass="exit" presetSubtype="16" fill="hold" grpId="1" nodeType="withEffect">
                                  <p:stCondLst>
                                    <p:cond delay="0"/>
                                  </p:stCondLst>
                                  <p:childTnLst>
                                    <p:animEffect transition="out" filter="plus(in)">
                                      <p:cBhvr>
                                        <p:cTn id="116" dur="2000"/>
                                        <p:tgtEl>
                                          <p:spTgt spid="55336"/>
                                        </p:tgtEl>
                                      </p:cBhvr>
                                    </p:animEffect>
                                    <p:set>
                                      <p:cBhvr>
                                        <p:cTn id="117" dur="1" fill="hold">
                                          <p:stCondLst>
                                            <p:cond delay="1999"/>
                                          </p:stCondLst>
                                        </p:cTn>
                                        <p:tgtEl>
                                          <p:spTgt spid="55336"/>
                                        </p:tgtEl>
                                        <p:attrNameLst>
                                          <p:attrName>style.visibility</p:attrName>
                                        </p:attrNameLst>
                                      </p:cBhvr>
                                      <p:to>
                                        <p:strVal val="hidden"/>
                                      </p:to>
                                    </p:set>
                                  </p:childTnLst>
                                </p:cTn>
                              </p:par>
                            </p:childTnLst>
                          </p:cTn>
                        </p:par>
                      </p:childTnLst>
                    </p:cTn>
                  </p:par>
                </p:childTnLst>
              </p:cTn>
              <p:nextCondLst>
                <p:cond evt="onClick" delay="0">
                  <p:tgtEl>
                    <p:spTgt spid="55336"/>
                  </p:tgtEl>
                </p:cond>
              </p:nextCondLst>
            </p:seq>
            <p:seq concurrent="1" nextAc="seek">
              <p:cTn id="118" restart="whenNotActive" fill="hold" evtFilter="cancelBubble" nodeType="interactiveSeq">
                <p:stCondLst>
                  <p:cond evt="onClick" delay="0">
                    <p:tgtEl>
                      <p:spTgt spid="55337"/>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21" presetClass="entr" presetSubtype="4" fill="hold" grpId="0" nodeType="clickEffect">
                                  <p:stCondLst>
                                    <p:cond delay="0"/>
                                  </p:stCondLst>
                                  <p:childTnLst>
                                    <p:set>
                                      <p:cBhvr>
                                        <p:cTn id="122" dur="1" fill="hold">
                                          <p:stCondLst>
                                            <p:cond delay="0"/>
                                          </p:stCondLst>
                                        </p:cTn>
                                        <p:tgtEl>
                                          <p:spTgt spid="55398"/>
                                        </p:tgtEl>
                                        <p:attrNameLst>
                                          <p:attrName>style.visibility</p:attrName>
                                        </p:attrNameLst>
                                      </p:cBhvr>
                                      <p:to>
                                        <p:strVal val="visible"/>
                                      </p:to>
                                    </p:set>
                                    <p:animEffect transition="in" filter="wheel(4)">
                                      <p:cBhvr>
                                        <p:cTn id="123" dur="2000"/>
                                        <p:tgtEl>
                                          <p:spTgt spid="55398"/>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outVertical)">
                                      <p:cBhvr>
                                        <p:cTn id="128" dur="500"/>
                                        <p:tgtEl>
                                          <p:spTgt spid="15"/>
                                        </p:tgtEl>
                                      </p:cBhvr>
                                    </p:animEffect>
                                  </p:childTnLst>
                                </p:cTn>
                              </p:par>
                              <p:par>
                                <p:cTn id="129" presetID="5" presetClass="exit" presetSubtype="10" fill="hold" grpId="1" nodeType="withEffect">
                                  <p:stCondLst>
                                    <p:cond delay="0"/>
                                  </p:stCondLst>
                                  <p:childTnLst>
                                    <p:animEffect transition="out" filter="checkerboard(across)">
                                      <p:cBhvr>
                                        <p:cTn id="130" dur="500"/>
                                        <p:tgtEl>
                                          <p:spTgt spid="55398"/>
                                        </p:tgtEl>
                                      </p:cBhvr>
                                    </p:animEffect>
                                    <p:set>
                                      <p:cBhvr>
                                        <p:cTn id="131" dur="1" fill="hold">
                                          <p:stCondLst>
                                            <p:cond delay="499"/>
                                          </p:stCondLst>
                                        </p:cTn>
                                        <p:tgtEl>
                                          <p:spTgt spid="55398"/>
                                        </p:tgtEl>
                                        <p:attrNameLst>
                                          <p:attrName>style.visibility</p:attrName>
                                        </p:attrNameLst>
                                      </p:cBhvr>
                                      <p:to>
                                        <p:strVal val="hidden"/>
                                      </p:to>
                                    </p:set>
                                  </p:childTnLst>
                                </p:cTn>
                              </p:par>
                              <p:par>
                                <p:cTn id="132" presetID="21" presetClass="exit" presetSubtype="4" fill="hold" grpId="1" nodeType="withEffect">
                                  <p:stCondLst>
                                    <p:cond delay="0"/>
                                  </p:stCondLst>
                                  <p:childTnLst>
                                    <p:animEffect transition="out" filter="wheel(4)">
                                      <p:cBhvr>
                                        <p:cTn id="133" dur="1000"/>
                                        <p:tgtEl>
                                          <p:spTgt spid="55337"/>
                                        </p:tgtEl>
                                      </p:cBhvr>
                                    </p:animEffect>
                                    <p:set>
                                      <p:cBhvr>
                                        <p:cTn id="134" dur="1" fill="hold">
                                          <p:stCondLst>
                                            <p:cond delay="999"/>
                                          </p:stCondLst>
                                        </p:cTn>
                                        <p:tgtEl>
                                          <p:spTgt spid="55337"/>
                                        </p:tgtEl>
                                        <p:attrNameLst>
                                          <p:attrName>style.visibility</p:attrName>
                                        </p:attrNameLst>
                                      </p:cBhvr>
                                      <p:to>
                                        <p:strVal val="hidden"/>
                                      </p:to>
                                    </p:set>
                                  </p:childTnLst>
                                </p:cTn>
                              </p:par>
                            </p:childTnLst>
                          </p:cTn>
                        </p:par>
                      </p:childTnLst>
                    </p:cTn>
                  </p:par>
                </p:childTnLst>
              </p:cTn>
              <p:nextCondLst>
                <p:cond evt="onClick" delay="0">
                  <p:tgtEl>
                    <p:spTgt spid="55337"/>
                  </p:tgtEl>
                </p:cond>
              </p:nextCondLst>
            </p:seq>
            <p:seq concurrent="1" nextAc="seek">
              <p:cTn id="135" restart="whenNotActive" fill="hold" evtFilter="cancelBubble" nodeType="interactiveSeq">
                <p:stCondLst>
                  <p:cond evt="onClick" delay="0">
                    <p:tgtEl>
                      <p:spTgt spid="5533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20" presetClass="entr" presetSubtype="0" fill="hold" grpId="0" nodeType="clickEffect">
                                  <p:stCondLst>
                                    <p:cond delay="0"/>
                                  </p:stCondLst>
                                  <p:childTnLst>
                                    <p:set>
                                      <p:cBhvr>
                                        <p:cTn id="139" dur="1" fill="hold">
                                          <p:stCondLst>
                                            <p:cond delay="0"/>
                                          </p:stCondLst>
                                        </p:cTn>
                                        <p:tgtEl>
                                          <p:spTgt spid="55410"/>
                                        </p:tgtEl>
                                        <p:attrNameLst>
                                          <p:attrName>style.visibility</p:attrName>
                                        </p:attrNameLst>
                                      </p:cBhvr>
                                      <p:to>
                                        <p:strVal val="visible"/>
                                      </p:to>
                                    </p:set>
                                    <p:animEffect transition="in" filter="wedge">
                                      <p:cBhvr>
                                        <p:cTn id="140" dur="2000"/>
                                        <p:tgtEl>
                                          <p:spTgt spid="5541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0" presetClass="entr" presetSubtype="0" fill="hold" nodeType="click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wedge">
                                      <p:cBhvr>
                                        <p:cTn id="145" dur="2000"/>
                                        <p:tgtEl>
                                          <p:spTgt spid="3"/>
                                        </p:tgtEl>
                                      </p:cBhvr>
                                    </p:animEffect>
                                  </p:childTnLst>
                                </p:cTn>
                              </p:par>
                              <p:par>
                                <p:cTn id="146" presetID="21" presetClass="exit" presetSubtype="4" fill="hold" grpId="1" nodeType="withEffect">
                                  <p:stCondLst>
                                    <p:cond delay="0"/>
                                  </p:stCondLst>
                                  <p:childTnLst>
                                    <p:animEffect transition="out" filter="wheel(4)">
                                      <p:cBhvr>
                                        <p:cTn id="147" dur="1000"/>
                                        <p:tgtEl>
                                          <p:spTgt spid="55410"/>
                                        </p:tgtEl>
                                      </p:cBhvr>
                                    </p:animEffect>
                                    <p:set>
                                      <p:cBhvr>
                                        <p:cTn id="148" dur="1" fill="hold">
                                          <p:stCondLst>
                                            <p:cond delay="999"/>
                                          </p:stCondLst>
                                        </p:cTn>
                                        <p:tgtEl>
                                          <p:spTgt spid="55410"/>
                                        </p:tgtEl>
                                        <p:attrNameLst>
                                          <p:attrName>style.visibility</p:attrName>
                                        </p:attrNameLst>
                                      </p:cBhvr>
                                      <p:to>
                                        <p:strVal val="hidden"/>
                                      </p:to>
                                    </p:set>
                                  </p:childTnLst>
                                </p:cTn>
                              </p:par>
                              <p:par>
                                <p:cTn id="149" presetID="21" presetClass="exit" presetSubtype="4" fill="hold" grpId="1" nodeType="withEffect">
                                  <p:stCondLst>
                                    <p:cond delay="0"/>
                                  </p:stCondLst>
                                  <p:childTnLst>
                                    <p:animEffect transition="out" filter="wheel(4)">
                                      <p:cBhvr>
                                        <p:cTn id="150" dur="1000"/>
                                        <p:tgtEl>
                                          <p:spTgt spid="55338"/>
                                        </p:tgtEl>
                                      </p:cBhvr>
                                    </p:animEffect>
                                    <p:set>
                                      <p:cBhvr>
                                        <p:cTn id="151" dur="1" fill="hold">
                                          <p:stCondLst>
                                            <p:cond delay="999"/>
                                          </p:stCondLst>
                                        </p:cTn>
                                        <p:tgtEl>
                                          <p:spTgt spid="55338"/>
                                        </p:tgtEl>
                                        <p:attrNameLst>
                                          <p:attrName>style.visibility</p:attrName>
                                        </p:attrNameLst>
                                      </p:cBhvr>
                                      <p:to>
                                        <p:strVal val="hidden"/>
                                      </p:to>
                                    </p:set>
                                  </p:childTnLst>
                                </p:cTn>
                              </p:par>
                            </p:childTnLst>
                          </p:cTn>
                        </p:par>
                      </p:childTnLst>
                    </p:cTn>
                  </p:par>
                </p:childTnLst>
              </p:cTn>
              <p:nextCondLst>
                <p:cond evt="onClick" delay="0">
                  <p:tgtEl>
                    <p:spTgt spid="55338"/>
                  </p:tgtEl>
                </p:cond>
              </p:nextCondLst>
            </p:seq>
          </p:childTnLst>
        </p:cTn>
      </p:par>
    </p:tnLst>
    <p:bldLst>
      <p:bldP spid="55331" grpId="0" animBg="1"/>
      <p:bldP spid="55331" grpId="1" animBg="1"/>
      <p:bldP spid="55332" grpId="0" animBg="1"/>
      <p:bldP spid="55332" grpId="1" animBg="1"/>
      <p:bldP spid="55333" grpId="0" animBg="1"/>
      <p:bldP spid="55333" grpId="1" animBg="1"/>
      <p:bldP spid="55334" grpId="0" animBg="1"/>
      <p:bldP spid="55334" grpId="1" animBg="1"/>
      <p:bldP spid="55335" grpId="0" animBg="1"/>
      <p:bldP spid="55335" grpId="1" animBg="1"/>
      <p:bldP spid="55336" grpId="0" animBg="1"/>
      <p:bldP spid="55336" grpId="1" animBg="1"/>
      <p:bldP spid="55337" grpId="0" animBg="1"/>
      <p:bldP spid="55337" grpId="1" animBg="1"/>
      <p:bldP spid="55338" grpId="0" animBg="1"/>
      <p:bldP spid="55338" grpId="1" animBg="1"/>
      <p:bldP spid="55339" grpId="0"/>
      <p:bldP spid="55339" grpId="1"/>
      <p:bldP spid="55362" grpId="0"/>
      <p:bldP spid="55362" grpId="1"/>
      <p:bldP spid="55374" grpId="0"/>
      <p:bldP spid="55374" grpId="1"/>
      <p:bldP spid="55386" grpId="0"/>
      <p:bldP spid="55386" grpId="1"/>
      <p:bldP spid="55398" grpId="0"/>
      <p:bldP spid="55398" grpId="1"/>
      <p:bldP spid="55410" grpId="0"/>
      <p:bldP spid="554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03944A-F6C6-9FDF-9262-8171B7AFFAEB}"/>
              </a:ext>
            </a:extLst>
          </p:cNvPr>
          <p:cNvSpPr/>
          <p:nvPr/>
        </p:nvSpPr>
        <p:spPr>
          <a:xfrm>
            <a:off x="1834908" y="661369"/>
            <a:ext cx="6231231" cy="1107996"/>
          </a:xfrm>
          <a:prstGeom prst="rect">
            <a:avLst/>
          </a:prstGeom>
          <a:noFill/>
        </p:spPr>
        <p:txBody>
          <a:bodyPr wrap="square" lIns="91440" tIns="45720" rIns="91440" bIns="4572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VẬN DỤNG</a:t>
            </a:r>
          </a:p>
        </p:txBody>
      </p:sp>
      <p:sp>
        <p:nvSpPr>
          <p:cNvPr id="2" name="Oval 1"/>
          <p:cNvSpPr/>
          <p:nvPr/>
        </p:nvSpPr>
        <p:spPr>
          <a:xfrm>
            <a:off x="441960" y="1979112"/>
            <a:ext cx="10472783" cy="4384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kern="0" dirty="0">
                <a:solidFill>
                  <a:srgbClr val="FF0000"/>
                </a:solidFill>
                <a:latin typeface="Times New Roman" panose="02020603050405020304" pitchFamily="18" charset="0"/>
                <a:cs typeface="Times New Roman" panose="02020603050405020304" pitchFamily="18" charset="0"/>
                <a:sym typeface="Arial"/>
              </a:rPr>
              <a:t>Có nhận định cho rằng: “Hồ Quý Ly là một nhà cải cách lớn, kiên quyết và táo bạo”. Em đồng ý với nhận định đó không? Vì sao? Sưu tầm thêm tư liệu từ sách, báo và internet để t</a:t>
            </a:r>
            <a:r>
              <a:rPr lang="en-US" sz="3200" b="1" kern="0" dirty="0">
                <a:solidFill>
                  <a:srgbClr val="FF0000"/>
                </a:solidFill>
                <a:latin typeface="Times New Roman" panose="02020603050405020304" pitchFamily="18" charset="0"/>
                <a:cs typeface="Times New Roman" panose="02020603050405020304" pitchFamily="18" charset="0"/>
                <a:sym typeface="Arial"/>
              </a:rPr>
              <a:t>ì</a:t>
            </a:r>
            <a:r>
              <a:rPr lang="vi-VN" sz="3200" b="1" kern="0" dirty="0">
                <a:solidFill>
                  <a:srgbClr val="FF0000"/>
                </a:solidFill>
                <a:latin typeface="Times New Roman" panose="02020603050405020304" pitchFamily="18" charset="0"/>
                <a:cs typeface="Times New Roman" panose="02020603050405020304" pitchFamily="18" charset="0"/>
                <a:sym typeface="Arial"/>
              </a:rPr>
              <a:t>m dẫn chứng chứng minh cho ý kiến của em.</a:t>
            </a:r>
            <a:endParaRPr lang="en-US" sz="3200" b="1" kern="0" dirty="0">
              <a:solidFill>
                <a:srgbClr val="FF0000"/>
              </a:solidFill>
              <a:latin typeface="Times New Roman" panose="02020603050405020304" pitchFamily="18" charset="0"/>
              <a:cs typeface="Times New Roman" panose="02020603050405020304" pitchFamily="18" charset="0"/>
              <a:sym typeface="Arial"/>
            </a:endParaRPr>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35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343" y="2886891"/>
            <a:ext cx="10437223"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nội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cải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Qúy</a:t>
            </a:r>
            <a:r>
              <a:rPr lang="en-US" sz="2800" dirty="0">
                <a:solidFill>
                  <a:srgbClr val="0070C0"/>
                </a:solidFill>
                <a:latin typeface="Times New Roman" panose="02020603050405020304" pitchFamily="18" charset="0"/>
                <a:cs typeface="Times New Roman" panose="02020603050405020304" pitchFamily="18" charset="0"/>
              </a:rPr>
              <a:t> Ly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677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EFCC9A-54F6-EC4D-9EF4-114D97BBB2D5}"/>
              </a:ext>
            </a:extLst>
          </p:cNvPr>
          <p:cNvGrpSpPr/>
          <p:nvPr/>
        </p:nvGrpSpPr>
        <p:grpSpPr>
          <a:xfrm>
            <a:off x="0" y="42863"/>
            <a:ext cx="12191999" cy="6751638"/>
            <a:chOff x="1524001" y="42863"/>
            <a:chExt cx="9131300" cy="6751638"/>
          </a:xfrm>
        </p:grpSpPr>
        <p:pic>
          <p:nvPicPr>
            <p:cNvPr id="49154" name="Picture 2" descr="Cover">
              <a:extLst>
                <a:ext uri="{FF2B5EF4-FFF2-40B4-BE49-F238E27FC236}">
                  <a16:creationId xmlns:a16="http://schemas.microsoft.com/office/drawing/2014/main" id="{A3A9349C-4A12-F74C-883B-D2660862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6" y="4468813"/>
              <a:ext cx="2239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Cover">
              <a:extLst>
                <a:ext uri="{FF2B5EF4-FFF2-40B4-BE49-F238E27FC236}">
                  <a16:creationId xmlns:a16="http://schemas.microsoft.com/office/drawing/2014/main" id="{9DADB39D-A34F-9B45-8C8A-6B5F3335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688" y="5375276"/>
              <a:ext cx="22526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Cover">
              <a:extLst>
                <a:ext uri="{FF2B5EF4-FFF2-40B4-BE49-F238E27FC236}">
                  <a16:creationId xmlns:a16="http://schemas.microsoft.com/office/drawing/2014/main" id="{F6D34DCE-8813-6A4A-AC47-8B81B836E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475" y="3508375"/>
              <a:ext cx="23558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Cover">
              <a:extLst>
                <a:ext uri="{FF2B5EF4-FFF2-40B4-BE49-F238E27FC236}">
                  <a16:creationId xmlns:a16="http://schemas.microsoft.com/office/drawing/2014/main" id="{D5CDEC98-11B7-CE4D-8199-B7BFBEE77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3013076"/>
              <a:ext cx="17145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Cover">
              <a:extLst>
                <a:ext uri="{FF2B5EF4-FFF2-40B4-BE49-F238E27FC236}">
                  <a16:creationId xmlns:a16="http://schemas.microsoft.com/office/drawing/2014/main" id="{3CD37831-0529-3A4F-BDB5-4911AF2EC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5926" y="5049838"/>
              <a:ext cx="31654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Cover">
              <a:extLst>
                <a:ext uri="{FF2B5EF4-FFF2-40B4-BE49-F238E27FC236}">
                  <a16:creationId xmlns:a16="http://schemas.microsoft.com/office/drawing/2014/main" id="{584CE4C1-0583-0741-B89B-66F68B7DC3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8" y="5822951"/>
              <a:ext cx="43307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Cover">
              <a:extLst>
                <a:ext uri="{FF2B5EF4-FFF2-40B4-BE49-F238E27FC236}">
                  <a16:creationId xmlns:a16="http://schemas.microsoft.com/office/drawing/2014/main" id="{C1AD41C4-70DF-214D-A2B0-B43A39991C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2814" y="5857876"/>
              <a:ext cx="2198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descr="Cover">
              <a:extLst>
                <a:ext uri="{FF2B5EF4-FFF2-40B4-BE49-F238E27FC236}">
                  <a16:creationId xmlns:a16="http://schemas.microsoft.com/office/drawing/2014/main" id="{014FB037-849A-1849-BDB0-7B0219617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2163" y="3013076"/>
              <a:ext cx="114776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Cover">
              <a:extLst>
                <a:ext uri="{FF2B5EF4-FFF2-40B4-BE49-F238E27FC236}">
                  <a16:creationId xmlns:a16="http://schemas.microsoft.com/office/drawing/2014/main" id="{6CDD68BD-4CBB-A944-8553-17D3B6AD3B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7976" y="3721100"/>
              <a:ext cx="26447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descr="Cover">
              <a:extLst>
                <a:ext uri="{FF2B5EF4-FFF2-40B4-BE49-F238E27FC236}">
                  <a16:creationId xmlns:a16="http://schemas.microsoft.com/office/drawing/2014/main" id="{07367664-247F-824B-9AC2-7DF1F848C4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1" y="3043238"/>
              <a:ext cx="27479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descr="Cover">
              <a:extLst>
                <a:ext uri="{FF2B5EF4-FFF2-40B4-BE49-F238E27FC236}">
                  <a16:creationId xmlns:a16="http://schemas.microsoft.com/office/drawing/2014/main" id="{058EA5F7-CC96-644C-A8F0-489676F7D5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1463" y="1981200"/>
              <a:ext cx="2735262"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descr="Cover">
              <a:extLst>
                <a:ext uri="{FF2B5EF4-FFF2-40B4-BE49-F238E27FC236}">
                  <a16:creationId xmlns:a16="http://schemas.microsoft.com/office/drawing/2014/main" id="{8D4E3B6C-14D5-D44E-92EA-BFC990BA89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4475" y="2952750"/>
              <a:ext cx="29654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descr="Cover">
              <a:extLst>
                <a:ext uri="{FF2B5EF4-FFF2-40B4-BE49-F238E27FC236}">
                  <a16:creationId xmlns:a16="http://schemas.microsoft.com/office/drawing/2014/main" id="{5968BC71-375E-4A46-A62F-819871F828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8338" y="755651"/>
              <a:ext cx="344805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5" descr="Cover">
              <a:extLst>
                <a:ext uri="{FF2B5EF4-FFF2-40B4-BE49-F238E27FC236}">
                  <a16:creationId xmlns:a16="http://schemas.microsoft.com/office/drawing/2014/main" id="{E52F7F5F-4717-F94E-8298-C3F2E01F1F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6151" y="1171575"/>
              <a:ext cx="31400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16" descr="Cover">
              <a:extLst>
                <a:ext uri="{FF2B5EF4-FFF2-40B4-BE49-F238E27FC236}">
                  <a16:creationId xmlns:a16="http://schemas.microsoft.com/office/drawing/2014/main" id="{95724D82-0AAF-264F-BF32-FF5CE15A5D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8114" y="42863"/>
              <a:ext cx="17875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7" descr="Cover">
              <a:extLst>
                <a:ext uri="{FF2B5EF4-FFF2-40B4-BE49-F238E27FC236}">
                  <a16:creationId xmlns:a16="http://schemas.microsoft.com/office/drawing/2014/main" id="{A8D6A283-0E9C-1E4E-8456-55EA0ACA152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60714" y="133351"/>
              <a:ext cx="35083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18" descr="Cover">
              <a:extLst>
                <a:ext uri="{FF2B5EF4-FFF2-40B4-BE49-F238E27FC236}">
                  <a16:creationId xmlns:a16="http://schemas.microsoft.com/office/drawing/2014/main" id="{3918875F-B197-B54C-AD59-D385EBA60F9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51601" y="1104900"/>
              <a:ext cx="6762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9" descr="Cover">
              <a:extLst>
                <a:ext uri="{FF2B5EF4-FFF2-40B4-BE49-F238E27FC236}">
                  <a16:creationId xmlns:a16="http://schemas.microsoft.com/office/drawing/2014/main" id="{E557308B-BBE4-C647-B02B-11421D8BF3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28014" y="1285876"/>
              <a:ext cx="24272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20" descr="Cover">
              <a:extLst>
                <a:ext uri="{FF2B5EF4-FFF2-40B4-BE49-F238E27FC236}">
                  <a16:creationId xmlns:a16="http://schemas.microsoft.com/office/drawing/2014/main" id="{7E18589B-E178-CE4B-826C-E4EE2CC7B6D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04201" y="568325"/>
              <a:ext cx="2282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21" descr="Cover">
              <a:extLst>
                <a:ext uri="{FF2B5EF4-FFF2-40B4-BE49-F238E27FC236}">
                  <a16:creationId xmlns:a16="http://schemas.microsoft.com/office/drawing/2014/main" id="{3ED48C9B-3725-5A46-9E4A-57AAE55CC4A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826" y="1800225"/>
              <a:ext cx="236696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22" descr="Cover">
              <a:extLst>
                <a:ext uri="{FF2B5EF4-FFF2-40B4-BE49-F238E27FC236}">
                  <a16:creationId xmlns:a16="http://schemas.microsoft.com/office/drawing/2014/main" id="{B6E3735B-117E-684D-97C5-CE533FE1523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54814" y="1593850"/>
              <a:ext cx="166687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23" descr="Cover">
              <a:extLst>
                <a:ext uri="{FF2B5EF4-FFF2-40B4-BE49-F238E27FC236}">
                  <a16:creationId xmlns:a16="http://schemas.microsoft.com/office/drawing/2014/main" id="{D729AB68-686B-254F-AE55-A227E1FD882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91213" y="2392363"/>
              <a:ext cx="19748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16819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9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Ho_Quy_Ly.jpg"/>
          <p:cNvPicPr>
            <a:picLocks noChangeAspect="1"/>
          </p:cNvPicPr>
          <p:nvPr/>
        </p:nvPicPr>
        <p:blipFill>
          <a:blip r:embed="rId2" cstate="print"/>
          <a:stretch>
            <a:fillRect/>
          </a:stretch>
        </p:blipFill>
        <p:spPr>
          <a:xfrm>
            <a:off x="0" y="0"/>
            <a:ext cx="5654040" cy="6858000"/>
          </a:xfrm>
          <a:prstGeom prst="rect">
            <a:avLst/>
          </a:prstGeom>
          <a:scene3d>
            <a:camera prst="orthographicFront">
              <a:rot lat="300000" lon="0" rev="0"/>
            </a:camera>
            <a:lightRig rig="threePt" dir="t"/>
          </a:scene3d>
        </p:spPr>
      </p:pic>
      <p:sp>
        <p:nvSpPr>
          <p:cNvPr id="5" name="Text Box 8"/>
          <p:cNvSpPr txBox="1">
            <a:spLocks noChangeArrowheads="1"/>
          </p:cNvSpPr>
          <p:nvPr/>
        </p:nvSpPr>
        <p:spPr bwMode="auto">
          <a:xfrm>
            <a:off x="5791200" y="1234863"/>
            <a:ext cx="625404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Hồ</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Quý</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Ly (1336 – 1407)</a:t>
            </a:r>
          </a:p>
          <a:p>
            <a:pPr marL="342900" marR="0" lvl="0" indent="-342900" algn="just" defTabSz="914400" rtl="0" eaLnBrk="1" fontAlgn="base" latinLnBrk="0" hangingPunct="1">
              <a:lnSpc>
                <a:spcPct val="100000"/>
              </a:lnSpc>
              <a:spcBef>
                <a:spcPct val="5000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tài</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năng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lại</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hai</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cô</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phi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của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vua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Minh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và</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sinh</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hạ</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được</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vị</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vua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cho</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nhà</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nhờ</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đó</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rất</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được</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vua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trọng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dụng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5000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Hồ</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Quý</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Ly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đã</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nắm</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giữ</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được</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chức</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vụ</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cao</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nhất</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triều</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đình</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Sau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vụ</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một</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số</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quý</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tộc</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nhà</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hlinkClick r:id="" action="ppaction://noaction"/>
              </a:rPr>
              <a:t>mưu</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giết</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thành</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năm</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1400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ông</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phế</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truất</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vua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lên</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làm</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vua</a:t>
            </a:r>
            <a:r>
              <a:rPr kumimoji="0" lang="en-US" alt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p:txBody>
      </p:sp>
      <p:sp>
        <p:nvSpPr>
          <p:cNvPr id="7" name="Horizontal Scroll 6"/>
          <p:cNvSpPr/>
          <p:nvPr/>
        </p:nvSpPr>
        <p:spPr>
          <a:xfrm>
            <a:off x="5654040" y="0"/>
            <a:ext cx="6391204" cy="10668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TIỂU SỬ HỒ QUÝ LY</a:t>
            </a:r>
          </a:p>
        </p:txBody>
      </p:sp>
      <p:sp>
        <p:nvSpPr>
          <p:cNvPr id="8197" name="TextBox 9"/>
          <p:cNvSpPr txBox="1">
            <a:spLocks noChangeArrowheads="1"/>
          </p:cNvSpPr>
          <p:nvPr/>
        </p:nvSpPr>
        <p:spPr bwMode="auto">
          <a:xfrm>
            <a:off x="615245" y="220133"/>
            <a:ext cx="685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err="1">
                <a:ln>
                  <a:noFill/>
                </a:ln>
                <a:solidFill>
                  <a:srgbClr val="FFFF00"/>
                </a:solidFill>
                <a:effectLst/>
                <a:uLnTx/>
                <a:uFillTx/>
                <a:latin typeface="Times New Roman" panose="02020603050405020304" pitchFamily="18" charset="0"/>
                <a:ea typeface="+mn-ea"/>
                <a:cs typeface="Times New Roman" panose="02020603050405020304" pitchFamily="18" charset="0"/>
              </a:rPr>
              <a:t>Hồ</a:t>
            </a:r>
            <a:endParaRPr kumimoji="0" lang="en-US" altLang="en-US"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err="1">
                <a:ln>
                  <a:noFill/>
                </a:ln>
                <a:solidFill>
                  <a:srgbClr val="FFFF00"/>
                </a:solidFill>
                <a:effectLst/>
                <a:uLnTx/>
                <a:uFillTx/>
                <a:latin typeface=".VnTime" panose="020B7200000000000000" pitchFamily="34" charset="0"/>
                <a:ea typeface="+mn-ea"/>
                <a:cs typeface="Arial" panose="020B0604020202020204" pitchFamily="34" charset="0"/>
              </a:rPr>
              <a:t>Quý</a:t>
            </a:r>
            <a:endParaRPr kumimoji="0" lang="en-US" altLang="en-US" sz="2000"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 Ly</a:t>
            </a:r>
            <a:endParaRPr kumimoji="0" lang="en-US" altLang="en-US" sz="20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72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FA9DF2-616A-4851-EBA7-D9131602EE16}"/>
              </a:ext>
            </a:extLst>
          </p:cNvPr>
          <p:cNvSpPr/>
          <p:nvPr/>
        </p:nvSpPr>
        <p:spPr>
          <a:xfrm>
            <a:off x="0" y="1912244"/>
            <a:ext cx="12192000" cy="1077218"/>
          </a:xfrm>
          <a:prstGeom prst="rect">
            <a:avLst/>
          </a:prstGeom>
        </p:spPr>
        <p:txBody>
          <a:bodyPr wrap="square">
            <a:spAutoFit/>
          </a:bodyPr>
          <a:lstStyle/>
          <a:p>
            <a:pPr lvl="0" algn="ct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BÀI </a:t>
            </a:r>
            <a:r>
              <a:rPr lang="en-US" sz="3200" b="1" dirty="0">
                <a:solidFill>
                  <a:srgbClr val="0070C0"/>
                </a:solidFill>
                <a:latin typeface="Times New Roman" panose="02020603050405020304" pitchFamily="18" charset="0"/>
                <a:cs typeface="Times New Roman" panose="02020603050405020304" pitchFamily="18" charset="0"/>
              </a:rPr>
              <a:t>9. CUỘC CẢI CÁCH CỦA HỒ QUÝ LY VÀ TRIỀU HỒ </a:t>
            </a:r>
          </a:p>
          <a:p>
            <a:pPr lvl="0" algn="ctr"/>
            <a:r>
              <a:rPr lang="en-US" sz="3200" b="1" dirty="0">
                <a:solidFill>
                  <a:srgbClr val="0070C0"/>
                </a:solidFill>
                <a:latin typeface="Times New Roman" panose="02020603050405020304" pitchFamily="18" charset="0"/>
                <a:cs typeface="Times New Roman" panose="02020603050405020304" pitchFamily="18" charset="0"/>
              </a:rPr>
              <a:t>(CUỐI THẾ KỈ XIV, ĐẦU THẾ KỈ XV)</a:t>
            </a:r>
          </a:p>
        </p:txBody>
      </p:sp>
      <p:sp>
        <p:nvSpPr>
          <p:cNvPr id="3" name="TextBox 2">
            <a:extLst>
              <a:ext uri="{FF2B5EF4-FFF2-40B4-BE49-F238E27FC236}">
                <a16:creationId xmlns:a16="http://schemas.microsoft.com/office/drawing/2014/main" id="{BFE1BE0F-F610-1A32-D14C-E373AF0A7BA8}"/>
              </a:ext>
            </a:extLst>
          </p:cNvPr>
          <p:cNvSpPr txBox="1"/>
          <p:nvPr/>
        </p:nvSpPr>
        <p:spPr bwMode="auto">
          <a:xfrm>
            <a:off x="154748" y="2984518"/>
            <a:ext cx="5210355" cy="78319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1.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Bối</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cảnh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lịch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endParaRPr kumimoji="0" lang="vi-VN"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4" name="TextBox 3"/>
          <p:cNvSpPr txBox="1"/>
          <p:nvPr/>
        </p:nvSpPr>
        <p:spPr>
          <a:xfrm>
            <a:off x="792480" y="426720"/>
            <a:ext cx="11003280" cy="1077218"/>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CHỦ ĐỀ </a:t>
            </a:r>
            <a:r>
              <a:rPr lang="vi-VN" sz="3200" b="1" dirty="0">
                <a:solidFill>
                  <a:srgbClr val="0070C0"/>
                </a:solidFill>
                <a:latin typeface="Times New Roman" panose="02020603050405020304" pitchFamily="18" charset="0"/>
                <a:cs typeface="Times New Roman" panose="02020603050405020304" pitchFamily="18" charset="0"/>
              </a:rPr>
              <a:t>5</a:t>
            </a:r>
            <a:r>
              <a:rPr lang="en-US" sz="3200" b="1" dirty="0">
                <a:solidFill>
                  <a:srgbClr val="0070C0"/>
                </a:solidFill>
                <a:latin typeface="Times New Roman" pitchFamily="18" charset="0"/>
                <a:cs typeface="Times New Roman" pitchFamily="18" charset="0"/>
              </a:rPr>
              <a:t>. MỘT SỐ CUỘC CẢI CÁCH LỚN TRONG LỊCH SỬ VIỆT NAM(TRƯỚC NĂM 18</a:t>
            </a:r>
            <a:r>
              <a:rPr lang="vi-VN" sz="3200" b="1" dirty="0">
                <a:solidFill>
                  <a:srgbClr val="0070C0"/>
                </a:solidFill>
                <a:latin typeface="Times New Roman" panose="02020603050405020304" pitchFamily="18" charset="0"/>
                <a:cs typeface="Times New Roman" panose="02020603050405020304" pitchFamily="18" charset="0"/>
              </a:rPr>
              <a:t>5</a:t>
            </a:r>
            <a:r>
              <a:rPr lang="en-US" sz="3200" b="1" dirty="0">
                <a:solidFill>
                  <a:srgbClr val="0070C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0227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1BE0F-F610-1A32-D14C-E373AF0A7BA8}"/>
              </a:ext>
            </a:extLst>
          </p:cNvPr>
          <p:cNvSpPr txBox="1"/>
          <p:nvPr/>
        </p:nvSpPr>
        <p:spPr bwMode="auto">
          <a:xfrm>
            <a:off x="154748" y="374096"/>
            <a:ext cx="5210355" cy="78319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1.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Bối</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cảnh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lịch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endParaRPr kumimoji="0" lang="vi-VN"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3" name="TextBox 2"/>
          <p:cNvSpPr txBox="1"/>
          <p:nvPr/>
        </p:nvSpPr>
        <p:spPr>
          <a:xfrm>
            <a:off x="688932" y="1365337"/>
            <a:ext cx="10822487" cy="954107"/>
          </a:xfrm>
          <a:prstGeom prst="rect">
            <a:avLst/>
          </a:prstGeom>
          <a:noFill/>
        </p:spPr>
        <p:txBody>
          <a:bodyPr wrap="square" rtlCol="0">
            <a:spAutoFit/>
          </a:bodyPr>
          <a:lstStyle/>
          <a:p>
            <a:r>
              <a:rPr lang="en-US" sz="2800" b="1" dirty="0" err="1">
                <a:solidFill>
                  <a:srgbClr val="0070C0"/>
                </a:solidFill>
                <a:latin typeface="Times New Roman" pitchFamily="18" charset="0"/>
                <a:cs typeface="Times New Roman" pitchFamily="18" charset="0"/>
              </a:rPr>
              <a:t>Đoạn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tư</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liệu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dưới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đây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em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gì</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chính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trị</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ta </a:t>
            </a:r>
            <a:r>
              <a:rPr lang="en-US" sz="2800" b="1" dirty="0" err="1">
                <a:solidFill>
                  <a:srgbClr val="0070C0"/>
                </a:solidFill>
                <a:latin typeface="Times New Roman" pitchFamily="18" charset="0"/>
                <a:cs typeface="Times New Roman" pitchFamily="18" charset="0"/>
              </a:rPr>
              <a:t>nửa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sau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thế</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kỉ</a:t>
            </a:r>
            <a:r>
              <a:rPr lang="en-US" sz="2800" b="1" dirty="0">
                <a:solidFill>
                  <a:srgbClr val="0070C0"/>
                </a:solidFill>
                <a:latin typeface="Times New Roman" pitchFamily="18" charset="0"/>
                <a:cs typeface="Times New Roman" pitchFamily="18" charset="0"/>
              </a:rPr>
              <a:t> XIV?</a:t>
            </a:r>
          </a:p>
        </p:txBody>
      </p:sp>
      <p:sp>
        <p:nvSpPr>
          <p:cNvPr id="4" name="TextBox 3"/>
          <p:cNvSpPr txBox="1"/>
          <p:nvPr/>
        </p:nvSpPr>
        <p:spPr>
          <a:xfrm>
            <a:off x="1002082" y="2680569"/>
            <a:ext cx="10509337" cy="1815882"/>
          </a:xfrm>
          <a:prstGeom prst="rect">
            <a:avLst/>
          </a:prstGeom>
          <a:noFill/>
        </p:spPr>
        <p:txBody>
          <a:bodyPr wrap="square" rtlCol="0">
            <a:spAutoFit/>
          </a:bodyPr>
          <a:lstStyle/>
          <a:p>
            <a:r>
              <a:rPr lang="en-US" sz="2800" b="1" i="1" dirty="0">
                <a:latin typeface="Times New Roman" pitchFamily="18" charset="0"/>
                <a:cs typeface="Times New Roman" pitchFamily="18" charset="0"/>
              </a:rPr>
              <a:t> “ </a:t>
            </a:r>
            <a:r>
              <a:rPr lang="vi-VN" sz="2800" b="1" i="1" dirty="0">
                <a:latin typeface="Times New Roman" pitchFamily="18" charset="0"/>
                <a:cs typeface="Times New Roman" pitchFamily="18" charset="0"/>
              </a:rPr>
              <a:t>Vua buông tuồng ăn chơi vô độ</a:t>
            </a:r>
            <a:r>
              <a:rPr lang="en-US" sz="2800" b="1" i="1" dirty="0">
                <a:latin typeface="Times New Roman" pitchFamily="18" charset="0"/>
                <a:cs typeface="Times New Roman" pitchFamily="18" charset="0"/>
              </a:rPr>
              <a:t>, n</a:t>
            </a:r>
            <a:r>
              <a:rPr lang="vi-VN" sz="2800" b="1" i="1" dirty="0">
                <a:latin typeface="Times New Roman" pitchFamily="18" charset="0"/>
                <a:cs typeface="Times New Roman" pitchFamily="18" charset="0"/>
              </a:rPr>
              <a:t>ghiện rượu mê đàn hát</a:t>
            </a:r>
            <a:r>
              <a:rPr lang="en-US" sz="2800" b="1" i="1" dirty="0">
                <a:latin typeface="Times New Roman" pitchFamily="18" charset="0"/>
                <a:cs typeface="Times New Roman" pitchFamily="18" charset="0"/>
              </a:rPr>
              <a:t>, x</a:t>
            </a:r>
            <a:r>
              <a:rPr lang="vi-VN" sz="2800" b="1" i="1" dirty="0">
                <a:latin typeface="Times New Roman" pitchFamily="18" charset="0"/>
                <a:cs typeface="Times New Roman" pitchFamily="18" charset="0"/>
              </a:rPr>
              <a:t>a </a:t>
            </a:r>
            <a:r>
              <a:rPr lang="en-US" sz="2800" b="1" i="1" dirty="0">
                <a:latin typeface="Times New Roman" pitchFamily="18" charset="0"/>
                <a:cs typeface="Times New Roman" pitchFamily="18" charset="0"/>
              </a:rPr>
              <a:t>x</a:t>
            </a:r>
            <a:r>
              <a:rPr lang="vi-VN" sz="2800" b="1" i="1" dirty="0">
                <a:latin typeface="Times New Roman" pitchFamily="18" charset="0"/>
                <a:cs typeface="Times New Roman" pitchFamily="18" charset="0"/>
              </a:rPr>
              <a:t>ỉ làm cung điện nguy nga...., lãng phí tiền của, hoang dâm chơi bời: </a:t>
            </a:r>
            <a:r>
              <a:rPr lang="en-US" sz="2800" b="1" i="1" dirty="0">
                <a:latin typeface="Times New Roman" pitchFamily="18" charset="0"/>
                <a:cs typeface="Times New Roman" pitchFamily="18" charset="0"/>
              </a:rPr>
              <a:t>m</a:t>
            </a:r>
            <a:r>
              <a:rPr lang="vi-VN" sz="2800" b="1" i="1" dirty="0">
                <a:latin typeface="Times New Roman" pitchFamily="18" charset="0"/>
                <a:cs typeface="Times New Roman" pitchFamily="18" charset="0"/>
              </a:rPr>
              <a:t>ón gì Dụ Tông cũng mắc! Cơ nghiệp nhà Trần sao khỏi suy được?</a:t>
            </a:r>
            <a:r>
              <a:rPr lang="en-US" sz="2800" b="1" i="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r>
              <a:rPr lang="vi-VN" sz="2800"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     </a:t>
            </a:r>
            <a:r>
              <a:rPr lang="vi-VN" sz="2800" b="1" i="1" dirty="0">
                <a:latin typeface="Times New Roman" pitchFamily="18" charset="0"/>
                <a:cs typeface="Times New Roman" pitchFamily="18" charset="0"/>
              </a:rPr>
              <a:t>( Khâm định Việt sử thông giám cương mục )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418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91A48-39AA-73E1-8057-A4F70F398714}"/>
              </a:ext>
            </a:extLst>
          </p:cNvPr>
          <p:cNvSpPr txBox="1"/>
          <p:nvPr/>
        </p:nvSpPr>
        <p:spPr>
          <a:xfrm>
            <a:off x="572134" y="532600"/>
            <a:ext cx="10518775" cy="1077218"/>
          </a:xfrm>
          <a:prstGeom prst="rect">
            <a:avLst/>
          </a:prstGeom>
          <a:noFill/>
        </p:spPr>
        <p:txBody>
          <a:bodyPr wrap="square">
            <a:sp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 T</a:t>
            </a:r>
            <a:r>
              <a:rPr lang="vi-VN" sz="3200" dirty="0">
                <a:solidFill>
                  <a:srgbClr val="002060"/>
                </a:solidFill>
                <a:latin typeface="Times New Roman" panose="02020603050405020304" pitchFamily="18" charset="0"/>
                <a:cs typeface="Times New Roman" panose="02020603050405020304" pitchFamily="18" charset="0"/>
              </a:rPr>
              <a:t>ừ năm 1358, sau khi Thượng hoàng Trần Minh Tông qua đời, triều Trần nhanh chóng khủng hoảng, suy yếu.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A82DCD-1495-EBCB-C4AD-9DBA054E5030}"/>
              </a:ext>
            </a:extLst>
          </p:cNvPr>
          <p:cNvSpPr txBox="1"/>
          <p:nvPr/>
        </p:nvSpPr>
        <p:spPr>
          <a:xfrm>
            <a:off x="572134" y="1838604"/>
            <a:ext cx="10868303" cy="1569660"/>
          </a:xfrm>
          <a:prstGeom prst="rect">
            <a:avLst/>
          </a:prstGeom>
          <a:noFill/>
        </p:spPr>
        <p:txBody>
          <a:bodyPr wrap="square">
            <a:sp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Ở phía nam, từ nửa sau thế kỉ XIV, Chiêm Thành liên tục đưa quân tấn công Đại Việt. Ở phía bắc, từ sau khi thành lập, nhà Minh thường xuyên yêu cầu Đại Việt cống nộp</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4" name="Oval 3"/>
          <p:cNvSpPr/>
          <p:nvPr/>
        </p:nvSpPr>
        <p:spPr>
          <a:xfrm>
            <a:off x="5364480" y="3672840"/>
            <a:ext cx="6075957" cy="2179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FF0000"/>
                </a:solidFill>
                <a:latin typeface="Times New Roman" pitchFamily="18" charset="0"/>
                <a:cs typeface="Times New Roman" pitchFamily="18" charset="0"/>
              </a:rPr>
              <a:t>Em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nhận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xét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chính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trị</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nước</a:t>
            </a:r>
            <a:r>
              <a:rPr lang="en-US" sz="2800" b="1" i="1" dirty="0">
                <a:solidFill>
                  <a:srgbClr val="FF0000"/>
                </a:solidFill>
                <a:latin typeface="Times New Roman" pitchFamily="18" charset="0"/>
                <a:cs typeface="Times New Roman" pitchFamily="18" charset="0"/>
              </a:rPr>
              <a:t> ta </a:t>
            </a:r>
            <a:r>
              <a:rPr lang="en-US" sz="2800" b="1" i="1" dirty="0" err="1">
                <a:solidFill>
                  <a:srgbClr val="FF0000"/>
                </a:solidFill>
                <a:latin typeface="Times New Roman" pitchFamily="18" charset="0"/>
                <a:cs typeface="Times New Roman" pitchFamily="18" charset="0"/>
              </a:rPr>
              <a:t>cuối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kỷ</a:t>
            </a:r>
            <a:r>
              <a:rPr lang="en-US" sz="2800" b="1" i="1" dirty="0">
                <a:solidFill>
                  <a:srgbClr val="FF0000"/>
                </a:solidFill>
                <a:latin typeface="Times New Roman" pitchFamily="18" charset="0"/>
                <a:cs typeface="Times New Roman" pitchFamily="18" charset="0"/>
              </a:rPr>
              <a:t> XIV.</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98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1BE0F-F610-1A32-D14C-E373AF0A7BA8}"/>
              </a:ext>
            </a:extLst>
          </p:cNvPr>
          <p:cNvSpPr txBox="1"/>
          <p:nvPr/>
        </p:nvSpPr>
        <p:spPr bwMode="auto">
          <a:xfrm>
            <a:off x="154748" y="374096"/>
            <a:ext cx="5210355" cy="78319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1.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Bối</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cảnh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lịch</a:t>
            </a:r>
            <a:r>
              <a:rPr kumimoji="0" lang="en-US"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endParaRPr kumimoji="0" lang="vi-VN" altLang="x-none"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3" name="TextBox 2"/>
          <p:cNvSpPr txBox="1"/>
          <p:nvPr/>
        </p:nvSpPr>
        <p:spPr>
          <a:xfrm>
            <a:off x="688932" y="1365337"/>
            <a:ext cx="10822487" cy="954107"/>
          </a:xfrm>
          <a:prstGeom prst="rect">
            <a:avLst/>
          </a:prstGeom>
          <a:noFill/>
        </p:spPr>
        <p:txBody>
          <a:bodyPr wrap="square" rtlCol="0">
            <a:spAutoFit/>
          </a:bodyPr>
          <a:lstStyle/>
          <a:p>
            <a:r>
              <a:rPr lang="en-US" sz="2800" b="1" dirty="0" err="1">
                <a:solidFill>
                  <a:srgbClr val="0070C0"/>
                </a:solidFill>
                <a:latin typeface="Times New Roman" pitchFamily="18" charset="0"/>
                <a:cs typeface="Times New Roman" pitchFamily="18" charset="0"/>
              </a:rPr>
              <a:t>Đoạn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tư</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liệu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dưới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đây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em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gì</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tế</a:t>
            </a:r>
            <a:r>
              <a:rPr lang="en-US" sz="2800" b="1" dirty="0">
                <a:solidFill>
                  <a:srgbClr val="0070C0"/>
                </a:solidFill>
                <a:latin typeface="Times New Roman" pitchFamily="18" charset="0"/>
                <a:cs typeface="Times New Roman" pitchFamily="18" charset="0"/>
              </a:rPr>
              <a:t> - </a:t>
            </a:r>
            <a:r>
              <a:rPr lang="en-US" sz="2800" b="1" dirty="0" err="1">
                <a:solidFill>
                  <a:srgbClr val="0070C0"/>
                </a:solidFill>
                <a:latin typeface="Times New Roman" pitchFamily="18" charset="0"/>
                <a:cs typeface="Times New Roman" pitchFamily="18" charset="0"/>
              </a:rPr>
              <a:t>xã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hội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nửa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sau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thế</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kỉ</a:t>
            </a:r>
            <a:r>
              <a:rPr lang="en-US" sz="2800" b="1" dirty="0">
                <a:solidFill>
                  <a:srgbClr val="0070C0"/>
                </a:solidFill>
                <a:latin typeface="Times New Roman" pitchFamily="18" charset="0"/>
                <a:cs typeface="Times New Roman" pitchFamily="18" charset="0"/>
              </a:rPr>
              <a:t> XIV?</a:t>
            </a:r>
          </a:p>
        </p:txBody>
      </p:sp>
      <p:sp>
        <p:nvSpPr>
          <p:cNvPr id="4" name="TextBox 3"/>
          <p:cNvSpPr txBox="1"/>
          <p:nvPr/>
        </p:nvSpPr>
        <p:spPr>
          <a:xfrm>
            <a:off x="1002082" y="2680569"/>
            <a:ext cx="10509337" cy="2677656"/>
          </a:xfrm>
          <a:prstGeom prst="rect">
            <a:avLst/>
          </a:prstGeom>
          <a:noFill/>
        </p:spPr>
        <p:txBody>
          <a:bodyPr wrap="square" rtlCol="0">
            <a:spAutoFit/>
          </a:bodyPr>
          <a:lstStyle/>
          <a:p>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Ruộng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lúa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dặm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đỏ</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cháy</a:t>
            </a:r>
            <a:endParaRPr lang="en-US" sz="2800" b="1" dirty="0">
              <a:latin typeface="Times New Roman" pitchFamily="18" charset="0"/>
              <a:cs typeface="Times New Roman" pitchFamily="18" charset="0"/>
            </a:endParaRPr>
          </a:p>
          <a:p>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quê</a:t>
            </a:r>
            <a:r>
              <a:rPr lang="en-US" sz="2800" b="1" i="1" dirty="0">
                <a:latin typeface="Times New Roman" pitchFamily="18" charset="0"/>
                <a:cs typeface="Times New Roman" pitchFamily="18" charset="0"/>
              </a:rPr>
              <a:t> than </a:t>
            </a:r>
            <a:r>
              <a:rPr lang="en-US" sz="2800" b="1" i="1" dirty="0" err="1">
                <a:latin typeface="Times New Roman" pitchFamily="18" charset="0"/>
                <a:cs typeface="Times New Roman" pitchFamily="18" charset="0"/>
              </a:rPr>
              <a:t>vãn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đâu</a:t>
            </a:r>
            <a:r>
              <a:rPr lang="en-US" sz="2800" b="1" i="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Lưới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còn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vét</a:t>
            </a:r>
            <a:endParaRPr lang="en-US" sz="2800" b="1" dirty="0">
              <a:latin typeface="Times New Roman" pitchFamily="18" charset="0"/>
              <a:cs typeface="Times New Roman" pitchFamily="18" charset="0"/>
            </a:endParaRPr>
          </a:p>
          <a:p>
            <a:r>
              <a:rPr lang="en-US" sz="2800" b="1" i="1" dirty="0" err="1">
                <a:latin typeface="Times New Roman" pitchFamily="18" charset="0"/>
                <a:cs typeface="Times New Roman" pitchFamily="18" charset="0"/>
              </a:rPr>
              <a:t>Máu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thịt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nửa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rồi</a:t>
            </a:r>
            <a:r>
              <a:rPr lang="en-US" sz="2800" b="1" i="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(Theo </a:t>
            </a:r>
            <a:r>
              <a:rPr lang="en-US" sz="2800" b="1" i="1" dirty="0" err="1">
                <a:latin typeface="Times New Roman" pitchFamily="18" charset="0"/>
                <a:cs typeface="Times New Roman" pitchFamily="18" charset="0"/>
              </a:rPr>
              <a:t>Trương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Quýnh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Chủ</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lịch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Việt</a:t>
            </a:r>
            <a:r>
              <a:rPr lang="en-US" sz="2800" b="1" i="1" dirty="0">
                <a:latin typeface="Times New Roman" pitchFamily="18" charset="0"/>
                <a:cs typeface="Times New Roman" pitchFamily="18" charset="0"/>
              </a:rPr>
              <a:t> Nam, </a:t>
            </a:r>
            <a:r>
              <a:rPr lang="en-US" sz="2800" b="1" i="1" dirty="0" err="1">
                <a:latin typeface="Times New Roman" pitchFamily="18" charset="0"/>
                <a:cs typeface="Times New Roman" pitchFamily="18" charset="0"/>
              </a:rPr>
              <a:t>tập</a:t>
            </a:r>
            <a:r>
              <a:rPr lang="en-US" sz="2800" b="1" i="1" dirty="0">
                <a:latin typeface="Times New Roman" pitchFamily="18" charset="0"/>
                <a:cs typeface="Times New Roman" pitchFamily="18" charset="0"/>
              </a:rPr>
              <a:t> I,</a:t>
            </a: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NXB </a:t>
            </a:r>
            <a:r>
              <a:rPr lang="en-US" sz="2800" b="1" i="1" dirty="0" err="1">
                <a:latin typeface="Times New Roman" pitchFamily="18" charset="0"/>
                <a:cs typeface="Times New Roman" pitchFamily="18" charset="0"/>
              </a:rPr>
              <a:t>Giáo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dục</a:t>
            </a:r>
            <a:r>
              <a:rPr lang="en-US" sz="2800" b="1" i="1" dirty="0">
                <a:latin typeface="Times New Roman" pitchFamily="18" charset="0"/>
                <a:cs typeface="Times New Roman" pitchFamily="18" charset="0"/>
              </a:rPr>
              <a:t>, 1998, tr.249)</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0635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0DA44-59D6-8D49-CCCA-21599A8FDE20}"/>
              </a:ext>
            </a:extLst>
          </p:cNvPr>
          <p:cNvSpPr txBox="1"/>
          <p:nvPr/>
        </p:nvSpPr>
        <p:spPr>
          <a:xfrm>
            <a:off x="581659" y="468882"/>
            <a:ext cx="10985501" cy="1569660"/>
          </a:xfrm>
          <a:prstGeom prst="rect">
            <a:avLst/>
          </a:prstGeom>
          <a:noFill/>
        </p:spPr>
        <p:txBody>
          <a:bodyPr wrap="square">
            <a:spAutoFit/>
          </a:bodyPr>
          <a:lstStyle/>
          <a:p>
            <a:pPr algn="ju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ừ những năm 40 của thế kỉ XIV, hạn hán, bão, lụt, vỡ đê xảy ra ở nhiều địa phương trên cả nước. Mất mùa, đói kém diễn ra thường xuyên.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E7C65FD1-A945-95E2-2C0A-7C8EF8A79351}"/>
              </a:ext>
            </a:extLst>
          </p:cNvPr>
          <p:cNvSpPr txBox="1"/>
          <p:nvPr/>
        </p:nvSpPr>
        <p:spPr>
          <a:xfrm>
            <a:off x="438784" y="2362726"/>
            <a:ext cx="11128376" cy="1569660"/>
          </a:xfrm>
          <a:prstGeom prst="rect">
            <a:avLst/>
          </a:prstGeom>
          <a:noFill/>
        </p:spPr>
        <p:txBody>
          <a:bodyPr wrap="square">
            <a:spAutoFit/>
          </a:bodyPr>
          <a:lstStyle/>
          <a:p>
            <a:pPr algn="ju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hội</a:t>
            </a:r>
            <a:r>
              <a:rPr lang="en-US" sz="3200" b="1" dirty="0">
                <a:solidFill>
                  <a:srgbClr val="002060"/>
                </a:solidFill>
                <a:latin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Mâu thuẫn giữa nông dân nghèo, nô tì v</a:t>
            </a:r>
            <a:r>
              <a:rPr lang="en-US" sz="3200" dirty="0" err="1">
                <a:solidFill>
                  <a:srgbClr val="002060"/>
                </a:solidFill>
                <a:latin typeface="Times New Roman" panose="02020603050405020304" pitchFamily="18" charset="0"/>
                <a:cs typeface="Times New Roman" panose="02020603050405020304" pitchFamily="18" charset="0"/>
              </a:rPr>
              <a:t>ới</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giai cấp thống trị trở nên gay gắt.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Nhiều cuộc khởi nghĩa của nông dân và nô tì nổ ra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4" name="Oval 3"/>
          <p:cNvSpPr/>
          <p:nvPr/>
        </p:nvSpPr>
        <p:spPr>
          <a:xfrm>
            <a:off x="5364480" y="3672840"/>
            <a:ext cx="6075957" cy="2179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FF0000"/>
                </a:solidFill>
                <a:latin typeface="Times New Roman" pitchFamily="18" charset="0"/>
                <a:cs typeface="Times New Roman" pitchFamily="18" charset="0"/>
              </a:rPr>
              <a:t>Em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nhận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xét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nước</a:t>
            </a:r>
            <a:r>
              <a:rPr lang="en-US" sz="2800" b="1" i="1" dirty="0">
                <a:solidFill>
                  <a:srgbClr val="FF0000"/>
                </a:solidFill>
                <a:latin typeface="Times New Roman" pitchFamily="18" charset="0"/>
                <a:cs typeface="Times New Roman" pitchFamily="18" charset="0"/>
              </a:rPr>
              <a:t> ta </a:t>
            </a:r>
            <a:r>
              <a:rPr lang="en-US" sz="2800" b="1" i="1" dirty="0" err="1">
                <a:solidFill>
                  <a:srgbClr val="FF0000"/>
                </a:solidFill>
                <a:latin typeface="Times New Roman" pitchFamily="18" charset="0"/>
                <a:cs typeface="Times New Roman" pitchFamily="18" charset="0"/>
              </a:rPr>
              <a:t>cuối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kỷ</a:t>
            </a:r>
            <a:r>
              <a:rPr lang="en-US" sz="2800" b="1" i="1" dirty="0">
                <a:solidFill>
                  <a:srgbClr val="FF0000"/>
                </a:solidFill>
                <a:latin typeface="Times New Roman" pitchFamily="18" charset="0"/>
                <a:cs typeface="Times New Roman" pitchFamily="18" charset="0"/>
              </a:rPr>
              <a:t> XIV.</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418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heme/theme1.xml><?xml version="1.0" encoding="utf-8"?>
<a:theme xmlns:a="http://schemas.openxmlformats.org/drawingml/2006/main" name="自定义设计方案">
  <a:themeElements>
    <a:clrScheme name="自定义 54">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42835E"/>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3F3F3F"/>
      </a:accent1>
      <a:accent2>
        <a:srgbClr val="DF371B"/>
      </a:accent2>
      <a:accent3>
        <a:srgbClr val="3F3F3F"/>
      </a:accent3>
      <a:accent4>
        <a:srgbClr val="DF371B"/>
      </a:accent4>
      <a:accent5>
        <a:srgbClr val="3F3F3F"/>
      </a:accent5>
      <a:accent6>
        <a:srgbClr val="DF371B"/>
      </a:accent6>
      <a:hlink>
        <a:srgbClr val="3F3F3F"/>
      </a:hlink>
      <a:folHlink>
        <a:srgbClr val="DF371B"/>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2595</Words>
  <Application>Microsoft Office PowerPoint</Application>
  <PresentationFormat>Widescreen</PresentationFormat>
  <Paragraphs>218</Paragraphs>
  <Slides>35</Slides>
  <Notes>18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35</vt:i4>
      </vt:variant>
    </vt:vector>
  </HeadingPairs>
  <TitlesOfParts>
    <vt:vector size="51" baseType="lpstr">
      <vt:lpstr>微软雅黑</vt:lpstr>
      <vt:lpstr>#9Slide05 Pattaya</vt:lpstr>
      <vt:lpstr>.VnTime</vt:lpstr>
      <vt:lpstr>Arial</vt:lpstr>
      <vt:lpstr>Calibri</vt:lpstr>
      <vt:lpstr>Calibri Light</vt:lpstr>
      <vt:lpstr>Source Han Sans CN Medium</vt:lpstr>
      <vt:lpstr>Tahoma</vt:lpstr>
      <vt:lpstr>Times New Roman</vt:lpstr>
      <vt:lpstr>Wingdings</vt:lpstr>
      <vt:lpstr>华康方圆体W7(P)</vt:lpstr>
      <vt:lpstr>自定义设计方案</vt:lpstr>
      <vt:lpstr>Office 主题</vt:lpstr>
      <vt:lpstr>2_Office Theme</vt:lpstr>
      <vt:lpstr>6_Office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Duc Huong</dc:creator>
  <cp:lastModifiedBy>Minh Đức</cp:lastModifiedBy>
  <cp:revision>121</cp:revision>
  <dcterms:created xsi:type="dcterms:W3CDTF">2023-06-28T16:11:33Z</dcterms:created>
  <dcterms:modified xsi:type="dcterms:W3CDTF">2025-05-10T14:15:44Z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2025-05-10T14:15:39Z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9735e44f-2541-4718-8abd-f8bf9fd8b6c1</vt:lpwstr>
  </property>
  <property fmtid="{D5CDD505-2E9C-101B-9397-08002B2CF9AE}" pid="7" name="MSIP_Label_defa4170-0d19-0005-0004-bc88714345d2_ActionId">
    <vt:lpwstr>a858a223-f539-401b-a2bd-65ee9de03619</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