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72" r:id="rId6"/>
    <p:sldId id="259" r:id="rId7"/>
    <p:sldId id="267" r:id="rId8"/>
    <p:sldId id="260" r:id="rId9"/>
    <p:sldId id="269" r:id="rId10"/>
    <p:sldId id="268" r:id="rId11"/>
    <p:sldId id="270" r:id="rId12"/>
    <p:sldId id="271" r:id="rId13"/>
    <p:sldId id="273" r:id="rId14"/>
    <p:sldId id="261" r:id="rId15"/>
    <p:sldId id="274" r:id="rId16"/>
    <p:sldId id="275" r:id="rId17"/>
    <p:sldId id="276" r:id="rId18"/>
    <p:sldId id="266" r:id="rId19"/>
    <p:sldId id="263" r:id="rId20"/>
    <p:sldId id="264" r:id="rId21"/>
  </p:sldIdLst>
  <p:sldSz cx="18288000" cy="10287000"/>
  <p:notesSz cx="6858000" cy="9144000"/>
  <p:embeddedFontLst>
    <p:embeddedFont>
      <p:font typeface="VNI-Awchon" pitchFamily="2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B7"/>
    <a:srgbClr val="16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gif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design/DAGnTUlmyEg/zKCNSmXXnZ_-2DMIguYXDg/edit?utm_content=DAGnTUlmyEg&amp;utm_campaign=designshare&amp;utm_medium=link2&amp;utm_source=sharebutton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VD%20nhom2%20hdtn.mp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L1X1ESp6HotHfOMoYvPp72Ur64CatuqKAqZmoGwiBfo/edit?usp=sharing" TargetMode="External"/><Relationship Id="rId5" Type="http://schemas.openxmlformats.org/officeDocument/2006/relationships/hyperlink" Target="https://www.youtube.com/watch?v=busOMYG835s" TargetMode="Externa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VD%20N4.mp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hyperlink" Target="&#272;&#7889;%20B&#7841;n%20-%20&#272;u&#7893;i%20h&#236;nh%20b&#7855;t%20ch&#7919;%20-%20Ch&#7911;%20&#273;&#7873;%20Ngh&#7873;%20nghi&#7879;p..mp4" TargetMode="External"/><Relationship Id="rId4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65548" y="5157555"/>
            <a:ext cx="19761129" cy="10258889"/>
            <a:chOff x="0" y="0"/>
            <a:chExt cx="15920720" cy="8265160"/>
          </a:xfrm>
        </p:grpSpPr>
        <p:sp>
          <p:nvSpPr>
            <p:cNvPr id="3" name="Freeform 3"/>
            <p:cNvSpPr/>
            <p:nvPr/>
          </p:nvSpPr>
          <p:spPr>
            <a:xfrm>
              <a:off x="50800" y="43180"/>
              <a:ext cx="15826739" cy="8177530"/>
            </a:xfrm>
            <a:custGeom>
              <a:avLst/>
              <a:gdLst/>
              <a:ahLst/>
              <a:cxnLst/>
              <a:rect l="l" t="t" r="r" b="b"/>
              <a:pathLst>
                <a:path w="15826739" h="8177530">
                  <a:moveTo>
                    <a:pt x="0" y="3741420"/>
                  </a:moveTo>
                  <a:cubicBezTo>
                    <a:pt x="38100" y="3534410"/>
                    <a:pt x="83820" y="3439160"/>
                    <a:pt x="83820" y="3439160"/>
                  </a:cubicBezTo>
                  <a:cubicBezTo>
                    <a:pt x="83820" y="3439160"/>
                    <a:pt x="200660" y="3209290"/>
                    <a:pt x="281940" y="3079750"/>
                  </a:cubicBezTo>
                  <a:cubicBezTo>
                    <a:pt x="386080" y="2915920"/>
                    <a:pt x="521970" y="2717800"/>
                    <a:pt x="669290" y="2543810"/>
                  </a:cubicBezTo>
                  <a:cubicBezTo>
                    <a:pt x="829310" y="2358390"/>
                    <a:pt x="1022350" y="2167890"/>
                    <a:pt x="1214120" y="2006600"/>
                  </a:cubicBezTo>
                  <a:cubicBezTo>
                    <a:pt x="1399540" y="1850390"/>
                    <a:pt x="1604010" y="1714500"/>
                    <a:pt x="1798320" y="1587500"/>
                  </a:cubicBezTo>
                  <a:cubicBezTo>
                    <a:pt x="1981200" y="1466850"/>
                    <a:pt x="2157730" y="1363980"/>
                    <a:pt x="2348230" y="1259840"/>
                  </a:cubicBezTo>
                  <a:cubicBezTo>
                    <a:pt x="2546350" y="1151890"/>
                    <a:pt x="2755900" y="1049020"/>
                    <a:pt x="2965450" y="952500"/>
                  </a:cubicBezTo>
                  <a:cubicBezTo>
                    <a:pt x="3178810" y="853440"/>
                    <a:pt x="3403600" y="760730"/>
                    <a:pt x="3619500" y="674370"/>
                  </a:cubicBezTo>
                  <a:cubicBezTo>
                    <a:pt x="3830320" y="590550"/>
                    <a:pt x="4023360" y="511810"/>
                    <a:pt x="4245610" y="439420"/>
                  </a:cubicBezTo>
                  <a:cubicBezTo>
                    <a:pt x="4491990" y="360680"/>
                    <a:pt x="4786630" y="287020"/>
                    <a:pt x="5036820" y="226060"/>
                  </a:cubicBezTo>
                  <a:cubicBezTo>
                    <a:pt x="5261610" y="172720"/>
                    <a:pt x="5449570" y="125730"/>
                    <a:pt x="5676900" y="90170"/>
                  </a:cubicBezTo>
                  <a:cubicBezTo>
                    <a:pt x="5930900" y="52070"/>
                    <a:pt x="6233160" y="26670"/>
                    <a:pt x="6492240" y="13970"/>
                  </a:cubicBezTo>
                  <a:cubicBezTo>
                    <a:pt x="6725920" y="1270"/>
                    <a:pt x="6929120" y="0"/>
                    <a:pt x="7161530" y="7620"/>
                  </a:cubicBezTo>
                  <a:cubicBezTo>
                    <a:pt x="7412990" y="16510"/>
                    <a:pt x="7693660" y="31750"/>
                    <a:pt x="7948930" y="68580"/>
                  </a:cubicBezTo>
                  <a:cubicBezTo>
                    <a:pt x="8196580" y="104140"/>
                    <a:pt x="8426450" y="162560"/>
                    <a:pt x="8672830" y="222250"/>
                  </a:cubicBezTo>
                  <a:cubicBezTo>
                    <a:pt x="8935720" y="285750"/>
                    <a:pt x="9225280" y="372110"/>
                    <a:pt x="9478010" y="440690"/>
                  </a:cubicBezTo>
                  <a:cubicBezTo>
                    <a:pt x="9702800" y="500380"/>
                    <a:pt x="9894570" y="542290"/>
                    <a:pt x="10114280" y="609600"/>
                  </a:cubicBezTo>
                  <a:cubicBezTo>
                    <a:pt x="10355580" y="684530"/>
                    <a:pt x="10628630" y="779780"/>
                    <a:pt x="10868660" y="873760"/>
                  </a:cubicBezTo>
                  <a:cubicBezTo>
                    <a:pt x="11092180" y="961390"/>
                    <a:pt x="11299190" y="1042670"/>
                    <a:pt x="11507470" y="1154430"/>
                  </a:cubicBezTo>
                  <a:cubicBezTo>
                    <a:pt x="11725910" y="1271270"/>
                    <a:pt x="11917680" y="1457960"/>
                    <a:pt x="12147550" y="1562100"/>
                  </a:cubicBezTo>
                  <a:cubicBezTo>
                    <a:pt x="12383770" y="1668780"/>
                    <a:pt x="12670790" y="1697990"/>
                    <a:pt x="12910820" y="1783080"/>
                  </a:cubicBezTo>
                  <a:cubicBezTo>
                    <a:pt x="13133070" y="1861820"/>
                    <a:pt x="13335000" y="1950720"/>
                    <a:pt x="13542011" y="2049780"/>
                  </a:cubicBezTo>
                  <a:cubicBezTo>
                    <a:pt x="13752830" y="2151380"/>
                    <a:pt x="13968730" y="2263140"/>
                    <a:pt x="14166850" y="2387600"/>
                  </a:cubicBezTo>
                  <a:cubicBezTo>
                    <a:pt x="14361161" y="2510790"/>
                    <a:pt x="14545311" y="2627630"/>
                    <a:pt x="14721839" y="2790190"/>
                  </a:cubicBezTo>
                  <a:cubicBezTo>
                    <a:pt x="14919961" y="2971800"/>
                    <a:pt x="15142211" y="3202940"/>
                    <a:pt x="15281911" y="3440430"/>
                  </a:cubicBezTo>
                  <a:cubicBezTo>
                    <a:pt x="15416530" y="3670300"/>
                    <a:pt x="15476220" y="3930650"/>
                    <a:pt x="15554961" y="4187190"/>
                  </a:cubicBezTo>
                  <a:cubicBezTo>
                    <a:pt x="15636239" y="4451350"/>
                    <a:pt x="15717520" y="4744720"/>
                    <a:pt x="15760700" y="5006340"/>
                  </a:cubicBezTo>
                  <a:cubicBezTo>
                    <a:pt x="15800070" y="5241290"/>
                    <a:pt x="15826739" y="5450840"/>
                    <a:pt x="15819120" y="5681980"/>
                  </a:cubicBezTo>
                  <a:cubicBezTo>
                    <a:pt x="15810230" y="5928360"/>
                    <a:pt x="15787370" y="6217920"/>
                    <a:pt x="15698470" y="6440170"/>
                  </a:cubicBezTo>
                  <a:cubicBezTo>
                    <a:pt x="15618461" y="6644640"/>
                    <a:pt x="15485111" y="6816090"/>
                    <a:pt x="15333980" y="6976110"/>
                  </a:cubicBezTo>
                  <a:cubicBezTo>
                    <a:pt x="15172689" y="7147560"/>
                    <a:pt x="14963139" y="7297420"/>
                    <a:pt x="14752320" y="7426960"/>
                  </a:cubicBezTo>
                  <a:cubicBezTo>
                    <a:pt x="14532611" y="7560310"/>
                    <a:pt x="14284961" y="7674610"/>
                    <a:pt x="14037311" y="7762240"/>
                  </a:cubicBezTo>
                  <a:cubicBezTo>
                    <a:pt x="13788389" y="7851140"/>
                    <a:pt x="13507720" y="7904480"/>
                    <a:pt x="13261339" y="7955280"/>
                  </a:cubicBezTo>
                  <a:cubicBezTo>
                    <a:pt x="13039089" y="8001000"/>
                    <a:pt x="12837160" y="8031480"/>
                    <a:pt x="12623800" y="8059420"/>
                  </a:cubicBezTo>
                  <a:cubicBezTo>
                    <a:pt x="12410440" y="8088630"/>
                    <a:pt x="12218670" y="8107680"/>
                    <a:pt x="11981180" y="8125460"/>
                  </a:cubicBezTo>
                  <a:cubicBezTo>
                    <a:pt x="11689080" y="8147050"/>
                    <a:pt x="11320780" y="8162290"/>
                    <a:pt x="10998200" y="8169910"/>
                  </a:cubicBezTo>
                  <a:cubicBezTo>
                    <a:pt x="10685780" y="8177530"/>
                    <a:pt x="10374630" y="8171180"/>
                    <a:pt x="10073640" y="8169910"/>
                  </a:cubicBezTo>
                  <a:cubicBezTo>
                    <a:pt x="9786620" y="8169910"/>
                    <a:pt x="9502140" y="8167370"/>
                    <a:pt x="9229090" y="8166100"/>
                  </a:cubicBezTo>
                  <a:cubicBezTo>
                    <a:pt x="8972550" y="8164830"/>
                    <a:pt x="8729980" y="8164830"/>
                    <a:pt x="8484870" y="8163560"/>
                  </a:cubicBezTo>
                  <a:cubicBezTo>
                    <a:pt x="8246110" y="8163560"/>
                    <a:pt x="8034020" y="8168640"/>
                    <a:pt x="7777480" y="8162290"/>
                  </a:cubicBezTo>
                  <a:cubicBezTo>
                    <a:pt x="7471410" y="8154670"/>
                    <a:pt x="7091680" y="8148320"/>
                    <a:pt x="6771640" y="8112760"/>
                  </a:cubicBezTo>
                  <a:cubicBezTo>
                    <a:pt x="6477000" y="8081010"/>
                    <a:pt x="6189980" y="8009890"/>
                    <a:pt x="5925820" y="7967980"/>
                  </a:cubicBezTo>
                  <a:cubicBezTo>
                    <a:pt x="5693410" y="7931150"/>
                    <a:pt x="5494020" y="7905750"/>
                    <a:pt x="5270500" y="7872730"/>
                  </a:cubicBezTo>
                  <a:cubicBezTo>
                    <a:pt x="5036820" y="7838440"/>
                    <a:pt x="4785360" y="7811770"/>
                    <a:pt x="4555490" y="7766050"/>
                  </a:cubicBezTo>
                  <a:cubicBezTo>
                    <a:pt x="4337050" y="7721600"/>
                    <a:pt x="4132580" y="7664450"/>
                    <a:pt x="3921760" y="7604760"/>
                  </a:cubicBezTo>
                  <a:cubicBezTo>
                    <a:pt x="3712210" y="7545070"/>
                    <a:pt x="3519170" y="7485380"/>
                    <a:pt x="3294380" y="7409180"/>
                  </a:cubicBezTo>
                  <a:cubicBezTo>
                    <a:pt x="3026410" y="7320280"/>
                    <a:pt x="2687320" y="7227570"/>
                    <a:pt x="2424430" y="7096760"/>
                  </a:cubicBezTo>
                  <a:cubicBezTo>
                    <a:pt x="2184400" y="6977380"/>
                    <a:pt x="1976120" y="6824980"/>
                    <a:pt x="1774190" y="6670040"/>
                  </a:cubicBezTo>
                  <a:cubicBezTo>
                    <a:pt x="1581150" y="6521450"/>
                    <a:pt x="1403350" y="6356350"/>
                    <a:pt x="1236980" y="6187440"/>
                  </a:cubicBezTo>
                  <a:cubicBezTo>
                    <a:pt x="1075690" y="6021070"/>
                    <a:pt x="920750" y="5859780"/>
                    <a:pt x="791210" y="5665470"/>
                  </a:cubicBezTo>
                  <a:cubicBezTo>
                    <a:pt x="652780" y="5458460"/>
                    <a:pt x="491490" y="5205730"/>
                    <a:pt x="439420" y="4977130"/>
                  </a:cubicBezTo>
                  <a:cubicBezTo>
                    <a:pt x="393700" y="4777740"/>
                    <a:pt x="497840" y="4437380"/>
                    <a:pt x="455930" y="4380230"/>
                  </a:cubicBezTo>
                  <a:cubicBezTo>
                    <a:pt x="443230" y="4362450"/>
                    <a:pt x="425450" y="4373880"/>
                    <a:pt x="405130" y="4366260"/>
                  </a:cubicBezTo>
                  <a:cubicBezTo>
                    <a:pt x="369570" y="4351020"/>
                    <a:pt x="309880" y="4319270"/>
                    <a:pt x="267970" y="4288790"/>
                  </a:cubicBezTo>
                  <a:cubicBezTo>
                    <a:pt x="224790" y="4257040"/>
                    <a:pt x="185420" y="4220210"/>
                    <a:pt x="152400" y="4180840"/>
                  </a:cubicBezTo>
                  <a:cubicBezTo>
                    <a:pt x="119380" y="4140200"/>
                    <a:pt x="88900" y="4094480"/>
                    <a:pt x="66040" y="4047490"/>
                  </a:cubicBezTo>
                  <a:cubicBezTo>
                    <a:pt x="43180" y="4000500"/>
                    <a:pt x="25400" y="3949700"/>
                    <a:pt x="15240" y="3898900"/>
                  </a:cubicBezTo>
                  <a:cubicBezTo>
                    <a:pt x="3810" y="3846830"/>
                    <a:pt x="0" y="3741420"/>
                    <a:pt x="0" y="3741420"/>
                  </a:cubicBezTo>
                </a:path>
              </a:pathLst>
            </a:custGeom>
            <a:solidFill>
              <a:srgbClr val="FDF8BE"/>
            </a:solidFill>
            <a:ln cap="sq">
              <a:noFill/>
              <a:prstDash val="solid"/>
              <a:miter/>
            </a:ln>
          </p:spPr>
        </p:sp>
      </p:grpSp>
      <p:sp>
        <p:nvSpPr>
          <p:cNvPr id="4" name="Freeform 4"/>
          <p:cNvSpPr/>
          <p:nvPr/>
        </p:nvSpPr>
        <p:spPr>
          <a:xfrm>
            <a:off x="1986167" y="2428203"/>
            <a:ext cx="3271874" cy="3878299"/>
          </a:xfrm>
          <a:custGeom>
            <a:avLst/>
            <a:gdLst/>
            <a:ahLst/>
            <a:cxnLst/>
            <a:rect l="l" t="t" r="r" b="b"/>
            <a:pathLst>
              <a:path w="3271874" h="3878299">
                <a:moveTo>
                  <a:pt x="0" y="0"/>
                </a:moveTo>
                <a:lnTo>
                  <a:pt x="3271875" y="0"/>
                </a:lnTo>
                <a:lnTo>
                  <a:pt x="3271875" y="3878300"/>
                </a:lnTo>
                <a:lnTo>
                  <a:pt x="0" y="387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25506" y="7553008"/>
            <a:ext cx="1878998" cy="2733992"/>
          </a:xfrm>
          <a:custGeom>
            <a:avLst/>
            <a:gdLst/>
            <a:ahLst/>
            <a:cxnLst/>
            <a:rect l="l" t="t" r="r" b="b"/>
            <a:pathLst>
              <a:path w="1878998" h="2733992">
                <a:moveTo>
                  <a:pt x="0" y="0"/>
                </a:moveTo>
                <a:lnTo>
                  <a:pt x="1878998" y="0"/>
                </a:lnTo>
                <a:lnTo>
                  <a:pt x="1878998" y="2733992"/>
                </a:lnTo>
                <a:lnTo>
                  <a:pt x="0" y="2733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49935">
            <a:off x="14037466" y="2291978"/>
            <a:ext cx="2410782" cy="1021295"/>
          </a:xfrm>
          <a:custGeom>
            <a:avLst/>
            <a:gdLst/>
            <a:ahLst/>
            <a:cxnLst/>
            <a:rect l="l" t="t" r="r" b="b"/>
            <a:pathLst>
              <a:path w="2410782" h="1021295">
                <a:moveTo>
                  <a:pt x="0" y="0"/>
                </a:moveTo>
                <a:lnTo>
                  <a:pt x="2410782" y="0"/>
                </a:lnTo>
                <a:lnTo>
                  <a:pt x="2410782" y="1021294"/>
                </a:lnTo>
                <a:lnTo>
                  <a:pt x="0" y="1021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89277" y="3283464"/>
            <a:ext cx="1670023" cy="1588040"/>
          </a:xfrm>
          <a:custGeom>
            <a:avLst/>
            <a:gdLst/>
            <a:ahLst/>
            <a:cxnLst/>
            <a:rect l="l" t="t" r="r" b="b"/>
            <a:pathLst>
              <a:path w="1670023" h="1588040">
                <a:moveTo>
                  <a:pt x="0" y="0"/>
                </a:moveTo>
                <a:lnTo>
                  <a:pt x="1670023" y="0"/>
                </a:lnTo>
                <a:lnTo>
                  <a:pt x="1670023" y="1588040"/>
                </a:lnTo>
                <a:lnTo>
                  <a:pt x="0" y="1588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3780" y="3531393"/>
            <a:ext cx="1525500" cy="1737112"/>
          </a:xfrm>
          <a:custGeom>
            <a:avLst/>
            <a:gdLst/>
            <a:ahLst/>
            <a:cxnLst/>
            <a:rect l="l" t="t" r="r" b="b"/>
            <a:pathLst>
              <a:path w="1525500" h="1737112">
                <a:moveTo>
                  <a:pt x="0" y="0"/>
                </a:moveTo>
                <a:lnTo>
                  <a:pt x="1525500" y="0"/>
                </a:lnTo>
                <a:lnTo>
                  <a:pt x="1525500" y="1737112"/>
                </a:lnTo>
                <a:lnTo>
                  <a:pt x="0" y="17371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99239" y="7453266"/>
            <a:ext cx="2091060" cy="2833734"/>
          </a:xfrm>
          <a:custGeom>
            <a:avLst/>
            <a:gdLst/>
            <a:ahLst/>
            <a:cxnLst/>
            <a:rect l="l" t="t" r="r" b="b"/>
            <a:pathLst>
              <a:path w="2091060" h="2833734">
                <a:moveTo>
                  <a:pt x="0" y="0"/>
                </a:moveTo>
                <a:lnTo>
                  <a:pt x="2091060" y="0"/>
                </a:lnTo>
                <a:lnTo>
                  <a:pt x="2091060" y="2833734"/>
                </a:lnTo>
                <a:lnTo>
                  <a:pt x="0" y="28337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619625" y="6675120"/>
            <a:ext cx="2750820" cy="278130"/>
            <a:chOff x="0" y="0"/>
            <a:chExt cx="3667760" cy="370840"/>
          </a:xfrm>
        </p:grpSpPr>
        <p:sp>
          <p:nvSpPr>
            <p:cNvPr id="11" name="Freeform 11"/>
            <p:cNvSpPr/>
            <p:nvPr/>
          </p:nvSpPr>
          <p:spPr>
            <a:xfrm>
              <a:off x="49530" y="36830"/>
              <a:ext cx="3568700" cy="316230"/>
            </a:xfrm>
            <a:custGeom>
              <a:avLst/>
              <a:gdLst/>
              <a:ahLst/>
              <a:cxnLst/>
              <a:rect l="l" t="t" r="r" b="b"/>
              <a:pathLst>
                <a:path w="3568700" h="316230">
                  <a:moveTo>
                    <a:pt x="35560" y="151130"/>
                  </a:moveTo>
                  <a:cubicBezTo>
                    <a:pt x="392430" y="43180"/>
                    <a:pt x="420370" y="39370"/>
                    <a:pt x="486410" y="33020"/>
                  </a:cubicBezTo>
                  <a:cubicBezTo>
                    <a:pt x="609600" y="22860"/>
                    <a:pt x="859790" y="0"/>
                    <a:pt x="1009650" y="13970"/>
                  </a:cubicBezTo>
                  <a:cubicBezTo>
                    <a:pt x="1125220" y="24130"/>
                    <a:pt x="1216660" y="67310"/>
                    <a:pt x="1314450" y="80010"/>
                  </a:cubicBezTo>
                  <a:cubicBezTo>
                    <a:pt x="1403350" y="92710"/>
                    <a:pt x="1479550" y="93980"/>
                    <a:pt x="1573530" y="96520"/>
                  </a:cubicBezTo>
                  <a:cubicBezTo>
                    <a:pt x="1685290" y="100330"/>
                    <a:pt x="1823720" y="82550"/>
                    <a:pt x="1944370" y="95250"/>
                  </a:cubicBezTo>
                  <a:cubicBezTo>
                    <a:pt x="2063750" y="107950"/>
                    <a:pt x="2180590" y="156210"/>
                    <a:pt x="2296160" y="168910"/>
                  </a:cubicBezTo>
                  <a:cubicBezTo>
                    <a:pt x="2404110" y="182880"/>
                    <a:pt x="2482850" y="177800"/>
                    <a:pt x="2617470" y="180340"/>
                  </a:cubicBezTo>
                  <a:cubicBezTo>
                    <a:pt x="2840990" y="182880"/>
                    <a:pt x="3402330" y="146050"/>
                    <a:pt x="3511550" y="172720"/>
                  </a:cubicBezTo>
                  <a:cubicBezTo>
                    <a:pt x="3538220" y="179070"/>
                    <a:pt x="3548380" y="185420"/>
                    <a:pt x="3557270" y="196850"/>
                  </a:cubicBezTo>
                  <a:cubicBezTo>
                    <a:pt x="3564890" y="205740"/>
                    <a:pt x="3567430" y="219710"/>
                    <a:pt x="3566160" y="231140"/>
                  </a:cubicBezTo>
                  <a:cubicBezTo>
                    <a:pt x="3566160" y="241300"/>
                    <a:pt x="3561080" y="255270"/>
                    <a:pt x="3553460" y="262890"/>
                  </a:cubicBezTo>
                  <a:cubicBezTo>
                    <a:pt x="3547110" y="271780"/>
                    <a:pt x="3534410" y="279400"/>
                    <a:pt x="3522980" y="281940"/>
                  </a:cubicBezTo>
                  <a:cubicBezTo>
                    <a:pt x="3512820" y="284480"/>
                    <a:pt x="3498850" y="283210"/>
                    <a:pt x="3488690" y="278130"/>
                  </a:cubicBezTo>
                  <a:cubicBezTo>
                    <a:pt x="3475990" y="270510"/>
                    <a:pt x="3460750" y="250190"/>
                    <a:pt x="3456940" y="236220"/>
                  </a:cubicBezTo>
                  <a:cubicBezTo>
                    <a:pt x="3454400" y="224790"/>
                    <a:pt x="3458210" y="212090"/>
                    <a:pt x="3463290" y="201930"/>
                  </a:cubicBezTo>
                  <a:cubicBezTo>
                    <a:pt x="3468370" y="191770"/>
                    <a:pt x="3477260" y="181610"/>
                    <a:pt x="3488690" y="177800"/>
                  </a:cubicBezTo>
                  <a:cubicBezTo>
                    <a:pt x="3501390" y="172720"/>
                    <a:pt x="3526790" y="172720"/>
                    <a:pt x="3539490" y="180340"/>
                  </a:cubicBezTo>
                  <a:cubicBezTo>
                    <a:pt x="3553460" y="187960"/>
                    <a:pt x="3564890" y="210820"/>
                    <a:pt x="3566160" y="224790"/>
                  </a:cubicBezTo>
                  <a:cubicBezTo>
                    <a:pt x="3568700" y="236220"/>
                    <a:pt x="3563620" y="248920"/>
                    <a:pt x="3557270" y="259080"/>
                  </a:cubicBezTo>
                  <a:cubicBezTo>
                    <a:pt x="3550920" y="267970"/>
                    <a:pt x="3547110" y="274320"/>
                    <a:pt x="3529330" y="279400"/>
                  </a:cubicBezTo>
                  <a:cubicBezTo>
                    <a:pt x="3421380" y="316230"/>
                    <a:pt x="2470150" y="281940"/>
                    <a:pt x="2283460" y="269240"/>
                  </a:cubicBezTo>
                  <a:cubicBezTo>
                    <a:pt x="2230120" y="266700"/>
                    <a:pt x="2221230" y="265430"/>
                    <a:pt x="2179320" y="256540"/>
                  </a:cubicBezTo>
                  <a:cubicBezTo>
                    <a:pt x="2117090" y="245110"/>
                    <a:pt x="2043430" y="209550"/>
                    <a:pt x="1944370" y="194310"/>
                  </a:cubicBezTo>
                  <a:cubicBezTo>
                    <a:pt x="1781810" y="170180"/>
                    <a:pt x="1461770" y="194310"/>
                    <a:pt x="1289050" y="172720"/>
                  </a:cubicBezTo>
                  <a:cubicBezTo>
                    <a:pt x="1176020" y="158750"/>
                    <a:pt x="1117600" y="123190"/>
                    <a:pt x="1009650" y="113030"/>
                  </a:cubicBezTo>
                  <a:cubicBezTo>
                    <a:pt x="866140" y="99060"/>
                    <a:pt x="615950" y="114300"/>
                    <a:pt x="500380" y="124460"/>
                  </a:cubicBezTo>
                  <a:cubicBezTo>
                    <a:pt x="440690" y="129540"/>
                    <a:pt x="417830" y="132080"/>
                    <a:pt x="363220" y="146050"/>
                  </a:cubicBezTo>
                  <a:cubicBezTo>
                    <a:pt x="280670" y="166370"/>
                    <a:pt x="107950" y="250190"/>
                    <a:pt x="55880" y="251460"/>
                  </a:cubicBezTo>
                  <a:cubicBezTo>
                    <a:pt x="38100" y="251460"/>
                    <a:pt x="30480" y="247650"/>
                    <a:pt x="21590" y="241300"/>
                  </a:cubicBezTo>
                  <a:cubicBezTo>
                    <a:pt x="11430" y="233680"/>
                    <a:pt x="3810" y="220980"/>
                    <a:pt x="1270" y="210820"/>
                  </a:cubicBezTo>
                  <a:cubicBezTo>
                    <a:pt x="0" y="199390"/>
                    <a:pt x="1270" y="184150"/>
                    <a:pt x="7620" y="173990"/>
                  </a:cubicBezTo>
                  <a:cubicBezTo>
                    <a:pt x="12700" y="165100"/>
                    <a:pt x="35560" y="151130"/>
                    <a:pt x="35560" y="15113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6429375" y="7024688"/>
            <a:ext cx="2361248" cy="381953"/>
            <a:chOff x="0" y="0"/>
            <a:chExt cx="3148330" cy="509270"/>
          </a:xfrm>
        </p:grpSpPr>
        <p:sp>
          <p:nvSpPr>
            <p:cNvPr id="13" name="Freeform 13"/>
            <p:cNvSpPr/>
            <p:nvPr/>
          </p:nvSpPr>
          <p:spPr>
            <a:xfrm>
              <a:off x="49530" y="49530"/>
              <a:ext cx="3049270" cy="419100"/>
            </a:xfrm>
            <a:custGeom>
              <a:avLst/>
              <a:gdLst/>
              <a:ahLst/>
              <a:cxnLst/>
              <a:rect l="l" t="t" r="r" b="b"/>
              <a:pathLst>
                <a:path w="3049270" h="419100">
                  <a:moveTo>
                    <a:pt x="35560" y="165100"/>
                  </a:moveTo>
                  <a:cubicBezTo>
                    <a:pt x="308610" y="59690"/>
                    <a:pt x="483870" y="0"/>
                    <a:pt x="577850" y="1270"/>
                  </a:cubicBezTo>
                  <a:cubicBezTo>
                    <a:pt x="636270" y="1270"/>
                    <a:pt x="680720" y="22860"/>
                    <a:pt x="718820" y="40640"/>
                  </a:cubicBezTo>
                  <a:cubicBezTo>
                    <a:pt x="746760" y="53340"/>
                    <a:pt x="760730" y="73660"/>
                    <a:pt x="786130" y="87630"/>
                  </a:cubicBezTo>
                  <a:cubicBezTo>
                    <a:pt x="812800" y="101600"/>
                    <a:pt x="847090" y="116840"/>
                    <a:pt x="876300" y="123190"/>
                  </a:cubicBezTo>
                  <a:cubicBezTo>
                    <a:pt x="902970" y="129540"/>
                    <a:pt x="923290" y="128270"/>
                    <a:pt x="955040" y="129540"/>
                  </a:cubicBezTo>
                  <a:cubicBezTo>
                    <a:pt x="1003300" y="132080"/>
                    <a:pt x="1085850" y="139700"/>
                    <a:pt x="1141730" y="135890"/>
                  </a:cubicBezTo>
                  <a:cubicBezTo>
                    <a:pt x="1187450" y="132080"/>
                    <a:pt x="1224280" y="118110"/>
                    <a:pt x="1267460" y="113030"/>
                  </a:cubicBezTo>
                  <a:cubicBezTo>
                    <a:pt x="1313180" y="107950"/>
                    <a:pt x="1342390" y="109220"/>
                    <a:pt x="1408430" y="107950"/>
                  </a:cubicBezTo>
                  <a:cubicBezTo>
                    <a:pt x="1559560" y="106680"/>
                    <a:pt x="1962150" y="64770"/>
                    <a:pt x="2156460" y="113030"/>
                  </a:cubicBezTo>
                  <a:cubicBezTo>
                    <a:pt x="2294890" y="147320"/>
                    <a:pt x="2378710" y="257810"/>
                    <a:pt x="2490470" y="287020"/>
                  </a:cubicBezTo>
                  <a:cubicBezTo>
                    <a:pt x="2589530" y="313690"/>
                    <a:pt x="2696210" y="300990"/>
                    <a:pt x="2787650" y="298450"/>
                  </a:cubicBezTo>
                  <a:cubicBezTo>
                    <a:pt x="2866390" y="294640"/>
                    <a:pt x="2967990" y="264160"/>
                    <a:pt x="3006090" y="273050"/>
                  </a:cubicBezTo>
                  <a:cubicBezTo>
                    <a:pt x="3021330" y="276860"/>
                    <a:pt x="3028950" y="283210"/>
                    <a:pt x="3035300" y="292100"/>
                  </a:cubicBezTo>
                  <a:cubicBezTo>
                    <a:pt x="3042920" y="299720"/>
                    <a:pt x="3048000" y="312420"/>
                    <a:pt x="3048000" y="323850"/>
                  </a:cubicBezTo>
                  <a:cubicBezTo>
                    <a:pt x="3046730" y="337820"/>
                    <a:pt x="3036570" y="360680"/>
                    <a:pt x="3025140" y="369570"/>
                  </a:cubicBezTo>
                  <a:cubicBezTo>
                    <a:pt x="3012440" y="378460"/>
                    <a:pt x="2988310" y="381000"/>
                    <a:pt x="2974340" y="375920"/>
                  </a:cubicBezTo>
                  <a:cubicBezTo>
                    <a:pt x="2960370" y="370840"/>
                    <a:pt x="2945130" y="351790"/>
                    <a:pt x="2940050" y="337820"/>
                  </a:cubicBezTo>
                  <a:cubicBezTo>
                    <a:pt x="2937510" y="327660"/>
                    <a:pt x="2938780" y="313690"/>
                    <a:pt x="2943860" y="303530"/>
                  </a:cubicBezTo>
                  <a:cubicBezTo>
                    <a:pt x="2947670" y="293370"/>
                    <a:pt x="2956560" y="283210"/>
                    <a:pt x="2966720" y="278130"/>
                  </a:cubicBezTo>
                  <a:cubicBezTo>
                    <a:pt x="2979420" y="271780"/>
                    <a:pt x="3004820" y="271780"/>
                    <a:pt x="3017520" y="276860"/>
                  </a:cubicBezTo>
                  <a:cubicBezTo>
                    <a:pt x="3028950" y="281940"/>
                    <a:pt x="3036570" y="292100"/>
                    <a:pt x="3041650" y="300990"/>
                  </a:cubicBezTo>
                  <a:cubicBezTo>
                    <a:pt x="3046730" y="311150"/>
                    <a:pt x="3049270" y="325120"/>
                    <a:pt x="3046730" y="336550"/>
                  </a:cubicBezTo>
                  <a:cubicBezTo>
                    <a:pt x="3042920" y="349250"/>
                    <a:pt x="3032760" y="364490"/>
                    <a:pt x="3014980" y="375920"/>
                  </a:cubicBezTo>
                  <a:cubicBezTo>
                    <a:pt x="2974340" y="397510"/>
                    <a:pt x="2868930" y="403860"/>
                    <a:pt x="2787650" y="407670"/>
                  </a:cubicBezTo>
                  <a:cubicBezTo>
                    <a:pt x="2693670" y="411480"/>
                    <a:pt x="2580640" y="419100"/>
                    <a:pt x="2482850" y="392430"/>
                  </a:cubicBezTo>
                  <a:cubicBezTo>
                    <a:pt x="2379980" y="364490"/>
                    <a:pt x="2258060" y="265430"/>
                    <a:pt x="2185670" y="234950"/>
                  </a:cubicBezTo>
                  <a:cubicBezTo>
                    <a:pt x="2148840" y="219710"/>
                    <a:pt x="2141220" y="214630"/>
                    <a:pt x="2095500" y="207010"/>
                  </a:cubicBezTo>
                  <a:cubicBezTo>
                    <a:pt x="1967230" y="189230"/>
                    <a:pt x="1520190" y="204470"/>
                    <a:pt x="1348740" y="215900"/>
                  </a:cubicBezTo>
                  <a:cubicBezTo>
                    <a:pt x="1257300" y="220980"/>
                    <a:pt x="1209040" y="236220"/>
                    <a:pt x="1141730" y="240030"/>
                  </a:cubicBezTo>
                  <a:cubicBezTo>
                    <a:pt x="1075690" y="243840"/>
                    <a:pt x="991870" y="242570"/>
                    <a:pt x="946150" y="240030"/>
                  </a:cubicBezTo>
                  <a:cubicBezTo>
                    <a:pt x="920750" y="238760"/>
                    <a:pt x="910590" y="240030"/>
                    <a:pt x="887730" y="234950"/>
                  </a:cubicBezTo>
                  <a:cubicBezTo>
                    <a:pt x="845820" y="224790"/>
                    <a:pt x="770890" y="195580"/>
                    <a:pt x="725170" y="173990"/>
                  </a:cubicBezTo>
                  <a:cubicBezTo>
                    <a:pt x="688340" y="156210"/>
                    <a:pt x="660400" y="129540"/>
                    <a:pt x="628650" y="118110"/>
                  </a:cubicBezTo>
                  <a:cubicBezTo>
                    <a:pt x="604520" y="109220"/>
                    <a:pt x="588010" y="104140"/>
                    <a:pt x="554990" y="105410"/>
                  </a:cubicBezTo>
                  <a:cubicBezTo>
                    <a:pt x="488950" y="107950"/>
                    <a:pt x="341630" y="154940"/>
                    <a:pt x="252730" y="185420"/>
                  </a:cubicBezTo>
                  <a:cubicBezTo>
                    <a:pt x="176530" y="210820"/>
                    <a:pt x="88900" y="270510"/>
                    <a:pt x="49530" y="269240"/>
                  </a:cubicBezTo>
                  <a:cubicBezTo>
                    <a:pt x="33020" y="269240"/>
                    <a:pt x="22860" y="261620"/>
                    <a:pt x="15240" y="252730"/>
                  </a:cubicBezTo>
                  <a:cubicBezTo>
                    <a:pt x="7620" y="243840"/>
                    <a:pt x="0" y="228600"/>
                    <a:pt x="1270" y="217170"/>
                  </a:cubicBezTo>
                  <a:cubicBezTo>
                    <a:pt x="2540" y="200660"/>
                    <a:pt x="35560" y="165100"/>
                    <a:pt x="35560" y="16510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2588240" y="6486525"/>
            <a:ext cx="1741170" cy="271462"/>
            <a:chOff x="0" y="0"/>
            <a:chExt cx="2321560" cy="361950"/>
          </a:xfrm>
        </p:grpSpPr>
        <p:sp>
          <p:nvSpPr>
            <p:cNvPr id="15" name="Freeform 15"/>
            <p:cNvSpPr/>
            <p:nvPr/>
          </p:nvSpPr>
          <p:spPr>
            <a:xfrm>
              <a:off x="50800" y="48260"/>
              <a:ext cx="2221230" cy="276860"/>
            </a:xfrm>
            <a:custGeom>
              <a:avLst/>
              <a:gdLst/>
              <a:ahLst/>
              <a:cxnLst/>
              <a:rect l="l" t="t" r="r" b="b"/>
              <a:pathLst>
                <a:path w="2221230" h="276860">
                  <a:moveTo>
                    <a:pt x="52070" y="113030"/>
                  </a:moveTo>
                  <a:cubicBezTo>
                    <a:pt x="303530" y="107950"/>
                    <a:pt x="502920" y="29210"/>
                    <a:pt x="650240" y="36830"/>
                  </a:cubicBezTo>
                  <a:cubicBezTo>
                    <a:pt x="792480" y="44450"/>
                    <a:pt x="935990" y="132080"/>
                    <a:pt x="1062990" y="152400"/>
                  </a:cubicBezTo>
                  <a:cubicBezTo>
                    <a:pt x="1168400" y="170180"/>
                    <a:pt x="1250950" y="182880"/>
                    <a:pt x="1358900" y="170180"/>
                  </a:cubicBezTo>
                  <a:cubicBezTo>
                    <a:pt x="1490980" y="154940"/>
                    <a:pt x="1666240" y="59690"/>
                    <a:pt x="1793240" y="39370"/>
                  </a:cubicBezTo>
                  <a:cubicBezTo>
                    <a:pt x="1889760" y="22860"/>
                    <a:pt x="1983740" y="40640"/>
                    <a:pt x="2053590" y="31750"/>
                  </a:cubicBezTo>
                  <a:cubicBezTo>
                    <a:pt x="2101850" y="25400"/>
                    <a:pt x="2147570" y="0"/>
                    <a:pt x="2174240" y="2540"/>
                  </a:cubicBezTo>
                  <a:cubicBezTo>
                    <a:pt x="2188210" y="5080"/>
                    <a:pt x="2197100" y="10160"/>
                    <a:pt x="2204720" y="17780"/>
                  </a:cubicBezTo>
                  <a:cubicBezTo>
                    <a:pt x="2212340" y="25400"/>
                    <a:pt x="2218690" y="38100"/>
                    <a:pt x="2219960" y="49530"/>
                  </a:cubicBezTo>
                  <a:cubicBezTo>
                    <a:pt x="2221230" y="59690"/>
                    <a:pt x="2218690" y="72390"/>
                    <a:pt x="2213610" y="82550"/>
                  </a:cubicBezTo>
                  <a:cubicBezTo>
                    <a:pt x="2207260" y="91440"/>
                    <a:pt x="2198370" y="101600"/>
                    <a:pt x="2186940" y="105410"/>
                  </a:cubicBezTo>
                  <a:cubicBezTo>
                    <a:pt x="2174240" y="109220"/>
                    <a:pt x="2150110" y="106680"/>
                    <a:pt x="2137410" y="100330"/>
                  </a:cubicBezTo>
                  <a:cubicBezTo>
                    <a:pt x="2127250" y="95250"/>
                    <a:pt x="2119630" y="85090"/>
                    <a:pt x="2117090" y="73660"/>
                  </a:cubicBezTo>
                  <a:cubicBezTo>
                    <a:pt x="2113280" y="60960"/>
                    <a:pt x="2117090" y="35560"/>
                    <a:pt x="2123440" y="24130"/>
                  </a:cubicBezTo>
                  <a:cubicBezTo>
                    <a:pt x="2129790" y="15240"/>
                    <a:pt x="2139950" y="7620"/>
                    <a:pt x="2151380" y="5080"/>
                  </a:cubicBezTo>
                  <a:cubicBezTo>
                    <a:pt x="2165350" y="1270"/>
                    <a:pt x="2189480" y="6350"/>
                    <a:pt x="2200910" y="13970"/>
                  </a:cubicBezTo>
                  <a:cubicBezTo>
                    <a:pt x="2209800" y="20320"/>
                    <a:pt x="2216150" y="33020"/>
                    <a:pt x="2218690" y="43180"/>
                  </a:cubicBezTo>
                  <a:cubicBezTo>
                    <a:pt x="2221230" y="53340"/>
                    <a:pt x="2221230" y="67310"/>
                    <a:pt x="2216150" y="77470"/>
                  </a:cubicBezTo>
                  <a:cubicBezTo>
                    <a:pt x="2208530" y="88900"/>
                    <a:pt x="2194560" y="99060"/>
                    <a:pt x="2176780" y="107950"/>
                  </a:cubicBezTo>
                  <a:cubicBezTo>
                    <a:pt x="2148840" y="121920"/>
                    <a:pt x="2106930" y="128270"/>
                    <a:pt x="2056130" y="134620"/>
                  </a:cubicBezTo>
                  <a:cubicBezTo>
                    <a:pt x="1971040" y="146050"/>
                    <a:pt x="1827530" y="128270"/>
                    <a:pt x="1713230" y="148590"/>
                  </a:cubicBezTo>
                  <a:cubicBezTo>
                    <a:pt x="1595120" y="170180"/>
                    <a:pt x="1474470" y="247650"/>
                    <a:pt x="1357630" y="262890"/>
                  </a:cubicBezTo>
                  <a:cubicBezTo>
                    <a:pt x="1249680" y="276860"/>
                    <a:pt x="1146810" y="265430"/>
                    <a:pt x="1036320" y="247650"/>
                  </a:cubicBezTo>
                  <a:cubicBezTo>
                    <a:pt x="915670" y="226060"/>
                    <a:pt x="793750" y="143510"/>
                    <a:pt x="660400" y="135890"/>
                  </a:cubicBezTo>
                  <a:cubicBezTo>
                    <a:pt x="514350" y="127000"/>
                    <a:pt x="306070" y="204470"/>
                    <a:pt x="194310" y="215900"/>
                  </a:cubicBezTo>
                  <a:cubicBezTo>
                    <a:pt x="133350" y="220980"/>
                    <a:pt x="83820" y="223520"/>
                    <a:pt x="52070" y="218440"/>
                  </a:cubicBezTo>
                  <a:cubicBezTo>
                    <a:pt x="36830" y="214630"/>
                    <a:pt x="26670" y="213360"/>
                    <a:pt x="17780" y="204470"/>
                  </a:cubicBezTo>
                  <a:cubicBezTo>
                    <a:pt x="7620" y="195580"/>
                    <a:pt x="0" y="172720"/>
                    <a:pt x="0" y="158750"/>
                  </a:cubicBezTo>
                  <a:cubicBezTo>
                    <a:pt x="1270" y="147320"/>
                    <a:pt x="8890" y="134620"/>
                    <a:pt x="17780" y="127000"/>
                  </a:cubicBezTo>
                  <a:cubicBezTo>
                    <a:pt x="26670" y="119380"/>
                    <a:pt x="52070" y="113030"/>
                    <a:pt x="52070" y="11303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3696950" y="6876097"/>
            <a:ext cx="737235" cy="200978"/>
            <a:chOff x="0" y="0"/>
            <a:chExt cx="982980" cy="267970"/>
          </a:xfrm>
        </p:grpSpPr>
        <p:sp>
          <p:nvSpPr>
            <p:cNvPr id="17" name="Freeform 17"/>
            <p:cNvSpPr/>
            <p:nvPr/>
          </p:nvSpPr>
          <p:spPr>
            <a:xfrm>
              <a:off x="50800" y="35560"/>
              <a:ext cx="882650" cy="186690"/>
            </a:xfrm>
            <a:custGeom>
              <a:avLst/>
              <a:gdLst/>
              <a:ahLst/>
              <a:cxnLst/>
              <a:rect l="l" t="t" r="r" b="b"/>
              <a:pathLst>
                <a:path w="882650" h="186690">
                  <a:moveTo>
                    <a:pt x="39370" y="72390"/>
                  </a:moveTo>
                  <a:cubicBezTo>
                    <a:pt x="420370" y="0"/>
                    <a:pt x="753110" y="3810"/>
                    <a:pt x="825500" y="15240"/>
                  </a:cubicBezTo>
                  <a:cubicBezTo>
                    <a:pt x="844550" y="17780"/>
                    <a:pt x="850900" y="20320"/>
                    <a:pt x="859790" y="26670"/>
                  </a:cubicBezTo>
                  <a:cubicBezTo>
                    <a:pt x="868680" y="33020"/>
                    <a:pt x="877570" y="44450"/>
                    <a:pt x="878840" y="55880"/>
                  </a:cubicBezTo>
                  <a:cubicBezTo>
                    <a:pt x="882650" y="69850"/>
                    <a:pt x="877570" y="95250"/>
                    <a:pt x="868680" y="106680"/>
                  </a:cubicBezTo>
                  <a:cubicBezTo>
                    <a:pt x="858520" y="118110"/>
                    <a:pt x="834390" y="125730"/>
                    <a:pt x="820420" y="125730"/>
                  </a:cubicBezTo>
                  <a:cubicBezTo>
                    <a:pt x="807720" y="125730"/>
                    <a:pt x="796290" y="119380"/>
                    <a:pt x="787400" y="110490"/>
                  </a:cubicBezTo>
                  <a:cubicBezTo>
                    <a:pt x="779780" y="102870"/>
                    <a:pt x="773430" y="90170"/>
                    <a:pt x="770890" y="80010"/>
                  </a:cubicBezTo>
                  <a:cubicBezTo>
                    <a:pt x="769620" y="68580"/>
                    <a:pt x="772160" y="54610"/>
                    <a:pt x="777240" y="44450"/>
                  </a:cubicBezTo>
                  <a:cubicBezTo>
                    <a:pt x="782320" y="34290"/>
                    <a:pt x="791210" y="24130"/>
                    <a:pt x="802640" y="20320"/>
                  </a:cubicBezTo>
                  <a:cubicBezTo>
                    <a:pt x="816610" y="15240"/>
                    <a:pt x="840740" y="15240"/>
                    <a:pt x="854710" y="22860"/>
                  </a:cubicBezTo>
                  <a:cubicBezTo>
                    <a:pt x="867410" y="30480"/>
                    <a:pt x="878840" y="53340"/>
                    <a:pt x="881380" y="67310"/>
                  </a:cubicBezTo>
                  <a:cubicBezTo>
                    <a:pt x="882650" y="80010"/>
                    <a:pt x="877570" y="92710"/>
                    <a:pt x="871220" y="101600"/>
                  </a:cubicBezTo>
                  <a:cubicBezTo>
                    <a:pt x="864870" y="111760"/>
                    <a:pt x="861060" y="118110"/>
                    <a:pt x="843280" y="123190"/>
                  </a:cubicBezTo>
                  <a:cubicBezTo>
                    <a:pt x="774700" y="147320"/>
                    <a:pt x="400050" y="110490"/>
                    <a:pt x="255270" y="129540"/>
                  </a:cubicBezTo>
                  <a:cubicBezTo>
                    <a:pt x="167640" y="140970"/>
                    <a:pt x="87630" y="186690"/>
                    <a:pt x="48260" y="181610"/>
                  </a:cubicBezTo>
                  <a:cubicBezTo>
                    <a:pt x="30480" y="179070"/>
                    <a:pt x="21590" y="171450"/>
                    <a:pt x="12700" y="161290"/>
                  </a:cubicBezTo>
                  <a:cubicBezTo>
                    <a:pt x="5080" y="151130"/>
                    <a:pt x="1270" y="134620"/>
                    <a:pt x="0" y="123190"/>
                  </a:cubicBezTo>
                  <a:cubicBezTo>
                    <a:pt x="0" y="114300"/>
                    <a:pt x="2540" y="105410"/>
                    <a:pt x="7620" y="97790"/>
                  </a:cubicBezTo>
                  <a:cubicBezTo>
                    <a:pt x="13970" y="87630"/>
                    <a:pt x="39370" y="72390"/>
                    <a:pt x="39370" y="7239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1859280" y="6272212"/>
            <a:ext cx="2188845" cy="323850"/>
            <a:chOff x="0" y="0"/>
            <a:chExt cx="2918460" cy="431800"/>
          </a:xfrm>
        </p:grpSpPr>
        <p:sp>
          <p:nvSpPr>
            <p:cNvPr id="19" name="Freeform 19"/>
            <p:cNvSpPr/>
            <p:nvPr/>
          </p:nvSpPr>
          <p:spPr>
            <a:xfrm>
              <a:off x="49530" y="45720"/>
              <a:ext cx="2819400" cy="351790"/>
            </a:xfrm>
            <a:custGeom>
              <a:avLst/>
              <a:gdLst/>
              <a:ahLst/>
              <a:cxnLst/>
              <a:rect l="l" t="t" r="r" b="b"/>
              <a:pathLst>
                <a:path w="2819400" h="351790">
                  <a:moveTo>
                    <a:pt x="44450" y="210820"/>
                  </a:moveTo>
                  <a:cubicBezTo>
                    <a:pt x="223520" y="175260"/>
                    <a:pt x="389890" y="101600"/>
                    <a:pt x="520700" y="69850"/>
                  </a:cubicBezTo>
                  <a:cubicBezTo>
                    <a:pt x="650240" y="38100"/>
                    <a:pt x="802640" y="11430"/>
                    <a:pt x="918210" y="5080"/>
                  </a:cubicBezTo>
                  <a:cubicBezTo>
                    <a:pt x="1004570" y="0"/>
                    <a:pt x="1071880" y="3810"/>
                    <a:pt x="1149350" y="17780"/>
                  </a:cubicBezTo>
                  <a:cubicBezTo>
                    <a:pt x="1226820" y="30480"/>
                    <a:pt x="1316990" y="60960"/>
                    <a:pt x="1383030" y="83820"/>
                  </a:cubicBezTo>
                  <a:cubicBezTo>
                    <a:pt x="1432560" y="101600"/>
                    <a:pt x="1466850" y="125730"/>
                    <a:pt x="1512570" y="139700"/>
                  </a:cubicBezTo>
                  <a:cubicBezTo>
                    <a:pt x="1562100" y="153670"/>
                    <a:pt x="1626870" y="153670"/>
                    <a:pt x="1670050" y="168910"/>
                  </a:cubicBezTo>
                  <a:cubicBezTo>
                    <a:pt x="1703070" y="181610"/>
                    <a:pt x="1718310" y="203200"/>
                    <a:pt x="1753870" y="214630"/>
                  </a:cubicBezTo>
                  <a:cubicBezTo>
                    <a:pt x="1803400" y="229870"/>
                    <a:pt x="1873250" y="231140"/>
                    <a:pt x="1944370" y="234950"/>
                  </a:cubicBezTo>
                  <a:cubicBezTo>
                    <a:pt x="2034540" y="241300"/>
                    <a:pt x="2136140" y="256540"/>
                    <a:pt x="2250440" y="242570"/>
                  </a:cubicBezTo>
                  <a:cubicBezTo>
                    <a:pt x="2402840" y="224790"/>
                    <a:pt x="2710180" y="100330"/>
                    <a:pt x="2774950" y="105410"/>
                  </a:cubicBezTo>
                  <a:cubicBezTo>
                    <a:pt x="2790190" y="106680"/>
                    <a:pt x="2795270" y="110490"/>
                    <a:pt x="2802890" y="116840"/>
                  </a:cubicBezTo>
                  <a:cubicBezTo>
                    <a:pt x="2809240" y="123190"/>
                    <a:pt x="2815590" y="133350"/>
                    <a:pt x="2816860" y="143510"/>
                  </a:cubicBezTo>
                  <a:cubicBezTo>
                    <a:pt x="2819400" y="152400"/>
                    <a:pt x="2816860" y="165100"/>
                    <a:pt x="2813050" y="172720"/>
                  </a:cubicBezTo>
                  <a:cubicBezTo>
                    <a:pt x="2809240" y="181610"/>
                    <a:pt x="2801620" y="190500"/>
                    <a:pt x="2791460" y="194310"/>
                  </a:cubicBezTo>
                  <a:cubicBezTo>
                    <a:pt x="2780030" y="198120"/>
                    <a:pt x="2758440" y="198120"/>
                    <a:pt x="2748280" y="193040"/>
                  </a:cubicBezTo>
                  <a:cubicBezTo>
                    <a:pt x="2738120" y="187960"/>
                    <a:pt x="2731770" y="179070"/>
                    <a:pt x="2727960" y="170180"/>
                  </a:cubicBezTo>
                  <a:cubicBezTo>
                    <a:pt x="2724150" y="161290"/>
                    <a:pt x="2722880" y="149860"/>
                    <a:pt x="2725420" y="139700"/>
                  </a:cubicBezTo>
                  <a:cubicBezTo>
                    <a:pt x="2729230" y="128270"/>
                    <a:pt x="2743200" y="111760"/>
                    <a:pt x="2754630" y="107950"/>
                  </a:cubicBezTo>
                  <a:cubicBezTo>
                    <a:pt x="2767330" y="102870"/>
                    <a:pt x="2788920" y="107950"/>
                    <a:pt x="2799080" y="114300"/>
                  </a:cubicBezTo>
                  <a:cubicBezTo>
                    <a:pt x="2807970" y="119380"/>
                    <a:pt x="2813050" y="129540"/>
                    <a:pt x="2815590" y="138430"/>
                  </a:cubicBezTo>
                  <a:cubicBezTo>
                    <a:pt x="2819400" y="147320"/>
                    <a:pt x="2818130" y="160020"/>
                    <a:pt x="2815590" y="168910"/>
                  </a:cubicBezTo>
                  <a:cubicBezTo>
                    <a:pt x="2811780" y="177800"/>
                    <a:pt x="2809240" y="182880"/>
                    <a:pt x="2796540" y="191770"/>
                  </a:cubicBezTo>
                  <a:cubicBezTo>
                    <a:pt x="2739390" y="227330"/>
                    <a:pt x="2423160" y="313690"/>
                    <a:pt x="2250440" y="334010"/>
                  </a:cubicBezTo>
                  <a:cubicBezTo>
                    <a:pt x="2098040" y="351790"/>
                    <a:pt x="1911350" y="336550"/>
                    <a:pt x="1814830" y="326390"/>
                  </a:cubicBezTo>
                  <a:cubicBezTo>
                    <a:pt x="1765300" y="320040"/>
                    <a:pt x="1734820" y="316230"/>
                    <a:pt x="1705610" y="303530"/>
                  </a:cubicBezTo>
                  <a:cubicBezTo>
                    <a:pt x="1681480" y="294640"/>
                    <a:pt x="1672590" y="278130"/>
                    <a:pt x="1645920" y="269240"/>
                  </a:cubicBezTo>
                  <a:cubicBezTo>
                    <a:pt x="1604010" y="252730"/>
                    <a:pt x="1536700" y="252730"/>
                    <a:pt x="1470660" y="233680"/>
                  </a:cubicBezTo>
                  <a:cubicBezTo>
                    <a:pt x="1377950" y="208280"/>
                    <a:pt x="1243330" y="139700"/>
                    <a:pt x="1145540" y="118110"/>
                  </a:cubicBezTo>
                  <a:cubicBezTo>
                    <a:pt x="1066800" y="100330"/>
                    <a:pt x="1012190" y="93980"/>
                    <a:pt x="929640" y="96520"/>
                  </a:cubicBezTo>
                  <a:cubicBezTo>
                    <a:pt x="820420" y="99060"/>
                    <a:pt x="674370" y="127000"/>
                    <a:pt x="547370" y="160020"/>
                  </a:cubicBezTo>
                  <a:cubicBezTo>
                    <a:pt x="415290" y="193040"/>
                    <a:pt x="242570" y="273050"/>
                    <a:pt x="156210" y="295910"/>
                  </a:cubicBezTo>
                  <a:cubicBezTo>
                    <a:pt x="114300" y="306070"/>
                    <a:pt x="86360" y="314960"/>
                    <a:pt x="60960" y="312420"/>
                  </a:cubicBezTo>
                  <a:cubicBezTo>
                    <a:pt x="43180" y="311150"/>
                    <a:pt x="25400" y="307340"/>
                    <a:pt x="15240" y="297180"/>
                  </a:cubicBezTo>
                  <a:cubicBezTo>
                    <a:pt x="6350" y="289560"/>
                    <a:pt x="1270" y="275590"/>
                    <a:pt x="1270" y="264160"/>
                  </a:cubicBezTo>
                  <a:cubicBezTo>
                    <a:pt x="0" y="252730"/>
                    <a:pt x="5080" y="237490"/>
                    <a:pt x="12700" y="228600"/>
                  </a:cubicBezTo>
                  <a:cubicBezTo>
                    <a:pt x="19050" y="219710"/>
                    <a:pt x="44450" y="210820"/>
                    <a:pt x="44450" y="21082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1550670" y="6567488"/>
            <a:ext cx="1329690" cy="300038"/>
            <a:chOff x="0" y="0"/>
            <a:chExt cx="1772920" cy="400050"/>
          </a:xfrm>
        </p:grpSpPr>
        <p:sp>
          <p:nvSpPr>
            <p:cNvPr id="21" name="Freeform 21"/>
            <p:cNvSpPr/>
            <p:nvPr/>
          </p:nvSpPr>
          <p:spPr>
            <a:xfrm>
              <a:off x="49530" y="49530"/>
              <a:ext cx="1673860" cy="300990"/>
            </a:xfrm>
            <a:custGeom>
              <a:avLst/>
              <a:gdLst/>
              <a:ahLst/>
              <a:cxnLst/>
              <a:rect l="l" t="t" r="r" b="b"/>
              <a:pathLst>
                <a:path w="1673860" h="300990">
                  <a:moveTo>
                    <a:pt x="38100" y="199390"/>
                  </a:moveTo>
                  <a:cubicBezTo>
                    <a:pt x="577850" y="68580"/>
                    <a:pt x="684530" y="63500"/>
                    <a:pt x="773430" y="66040"/>
                  </a:cubicBezTo>
                  <a:cubicBezTo>
                    <a:pt x="839470" y="67310"/>
                    <a:pt x="881380" y="82550"/>
                    <a:pt x="949960" y="86360"/>
                  </a:cubicBezTo>
                  <a:cubicBezTo>
                    <a:pt x="1047750" y="91440"/>
                    <a:pt x="1226820" y="100330"/>
                    <a:pt x="1303020" y="85090"/>
                  </a:cubicBezTo>
                  <a:cubicBezTo>
                    <a:pt x="1341120" y="77470"/>
                    <a:pt x="1352550" y="59690"/>
                    <a:pt x="1388110" y="49530"/>
                  </a:cubicBezTo>
                  <a:cubicBezTo>
                    <a:pt x="1442720" y="31750"/>
                    <a:pt x="1559560" y="0"/>
                    <a:pt x="1606550" y="2540"/>
                  </a:cubicBezTo>
                  <a:cubicBezTo>
                    <a:pt x="1629410" y="3810"/>
                    <a:pt x="1644650" y="7620"/>
                    <a:pt x="1656080" y="17780"/>
                  </a:cubicBezTo>
                  <a:cubicBezTo>
                    <a:pt x="1664970" y="25400"/>
                    <a:pt x="1671320" y="36830"/>
                    <a:pt x="1671320" y="48260"/>
                  </a:cubicBezTo>
                  <a:cubicBezTo>
                    <a:pt x="1672590" y="63500"/>
                    <a:pt x="1663700" y="86360"/>
                    <a:pt x="1654810" y="96520"/>
                  </a:cubicBezTo>
                  <a:cubicBezTo>
                    <a:pt x="1645920" y="105410"/>
                    <a:pt x="1634490" y="111760"/>
                    <a:pt x="1621790" y="111760"/>
                  </a:cubicBezTo>
                  <a:cubicBezTo>
                    <a:pt x="1607820" y="111760"/>
                    <a:pt x="1584960" y="101600"/>
                    <a:pt x="1574800" y="91440"/>
                  </a:cubicBezTo>
                  <a:cubicBezTo>
                    <a:pt x="1565910" y="82550"/>
                    <a:pt x="1562100" y="69850"/>
                    <a:pt x="1562100" y="58420"/>
                  </a:cubicBezTo>
                  <a:cubicBezTo>
                    <a:pt x="1563370" y="44450"/>
                    <a:pt x="1574800" y="21590"/>
                    <a:pt x="1584960" y="11430"/>
                  </a:cubicBezTo>
                  <a:cubicBezTo>
                    <a:pt x="1593850" y="3810"/>
                    <a:pt x="1607820" y="1270"/>
                    <a:pt x="1617980" y="1270"/>
                  </a:cubicBezTo>
                  <a:cubicBezTo>
                    <a:pt x="1629410" y="1270"/>
                    <a:pt x="1643380" y="6350"/>
                    <a:pt x="1652270" y="12700"/>
                  </a:cubicBezTo>
                  <a:cubicBezTo>
                    <a:pt x="1659890" y="20320"/>
                    <a:pt x="1667510" y="31750"/>
                    <a:pt x="1671320" y="43180"/>
                  </a:cubicBezTo>
                  <a:cubicBezTo>
                    <a:pt x="1673860" y="53340"/>
                    <a:pt x="1673860" y="67310"/>
                    <a:pt x="1667510" y="77470"/>
                  </a:cubicBezTo>
                  <a:cubicBezTo>
                    <a:pt x="1661160" y="90170"/>
                    <a:pt x="1648460" y="100330"/>
                    <a:pt x="1628140" y="110490"/>
                  </a:cubicBezTo>
                  <a:cubicBezTo>
                    <a:pt x="1587500" y="129540"/>
                    <a:pt x="1482090" y="135890"/>
                    <a:pt x="1423670" y="152400"/>
                  </a:cubicBezTo>
                  <a:cubicBezTo>
                    <a:pt x="1377950" y="163830"/>
                    <a:pt x="1356360" y="184150"/>
                    <a:pt x="1305560" y="191770"/>
                  </a:cubicBezTo>
                  <a:cubicBezTo>
                    <a:pt x="1219200" y="205740"/>
                    <a:pt x="1042670" y="195580"/>
                    <a:pt x="944880" y="186690"/>
                  </a:cubicBezTo>
                  <a:cubicBezTo>
                    <a:pt x="877570" y="181610"/>
                    <a:pt x="839470" y="162560"/>
                    <a:pt x="775970" y="160020"/>
                  </a:cubicBezTo>
                  <a:cubicBezTo>
                    <a:pt x="694690" y="156210"/>
                    <a:pt x="599440" y="160020"/>
                    <a:pt x="496570" y="176530"/>
                  </a:cubicBezTo>
                  <a:cubicBezTo>
                    <a:pt x="365760" y="199390"/>
                    <a:pt x="118110" y="300990"/>
                    <a:pt x="54610" y="299720"/>
                  </a:cubicBezTo>
                  <a:cubicBezTo>
                    <a:pt x="35560" y="299720"/>
                    <a:pt x="27940" y="294640"/>
                    <a:pt x="20320" y="288290"/>
                  </a:cubicBezTo>
                  <a:cubicBezTo>
                    <a:pt x="11430" y="280670"/>
                    <a:pt x="3810" y="267970"/>
                    <a:pt x="1270" y="256540"/>
                  </a:cubicBezTo>
                  <a:cubicBezTo>
                    <a:pt x="0" y="245110"/>
                    <a:pt x="2540" y="231140"/>
                    <a:pt x="8890" y="220980"/>
                  </a:cubicBezTo>
                  <a:cubicBezTo>
                    <a:pt x="15240" y="212090"/>
                    <a:pt x="38100" y="199390"/>
                    <a:pt x="38100" y="19939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sp>
        <p:nvSpPr>
          <p:cNvPr id="22" name="Freeform 22"/>
          <p:cNvSpPr/>
          <p:nvPr/>
        </p:nvSpPr>
        <p:spPr>
          <a:xfrm rot="2777139">
            <a:off x="-1694884" y="5435842"/>
            <a:ext cx="6926509" cy="7411635"/>
          </a:xfrm>
          <a:custGeom>
            <a:avLst/>
            <a:gdLst/>
            <a:ahLst/>
            <a:cxnLst/>
            <a:rect l="l" t="t" r="r" b="b"/>
            <a:pathLst>
              <a:path w="6926509" h="7411635">
                <a:moveTo>
                  <a:pt x="0" y="0"/>
                </a:moveTo>
                <a:lnTo>
                  <a:pt x="6926509" y="0"/>
                </a:lnTo>
                <a:lnTo>
                  <a:pt x="6926509" y="7411635"/>
                </a:lnTo>
                <a:lnTo>
                  <a:pt x="0" y="74116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8101965" y="9603105"/>
            <a:ext cx="2045017" cy="208597"/>
            <a:chOff x="0" y="0"/>
            <a:chExt cx="2726690" cy="278130"/>
          </a:xfrm>
        </p:grpSpPr>
        <p:sp>
          <p:nvSpPr>
            <p:cNvPr id="24" name="Freeform 24"/>
            <p:cNvSpPr/>
            <p:nvPr/>
          </p:nvSpPr>
          <p:spPr>
            <a:xfrm>
              <a:off x="49530" y="60960"/>
              <a:ext cx="2626360" cy="170180"/>
            </a:xfrm>
            <a:custGeom>
              <a:avLst/>
              <a:gdLst/>
              <a:ahLst/>
              <a:cxnLst/>
              <a:rect l="l" t="t" r="r" b="b"/>
              <a:pathLst>
                <a:path w="2626360" h="170180">
                  <a:moveTo>
                    <a:pt x="44450" y="12700"/>
                  </a:moveTo>
                  <a:cubicBezTo>
                    <a:pt x="881380" y="0"/>
                    <a:pt x="953770" y="39370"/>
                    <a:pt x="1056640" y="53340"/>
                  </a:cubicBezTo>
                  <a:cubicBezTo>
                    <a:pt x="1168400" y="67310"/>
                    <a:pt x="1266190" y="67310"/>
                    <a:pt x="1408430" y="71120"/>
                  </a:cubicBezTo>
                  <a:cubicBezTo>
                    <a:pt x="1623060" y="76200"/>
                    <a:pt x="2004060" y="78740"/>
                    <a:pt x="2218690" y="69850"/>
                  </a:cubicBezTo>
                  <a:cubicBezTo>
                    <a:pt x="2360930" y="63500"/>
                    <a:pt x="2514600" y="27940"/>
                    <a:pt x="2574290" y="39370"/>
                  </a:cubicBezTo>
                  <a:cubicBezTo>
                    <a:pt x="2595880" y="44450"/>
                    <a:pt x="2607310" y="49530"/>
                    <a:pt x="2614930" y="60960"/>
                  </a:cubicBezTo>
                  <a:cubicBezTo>
                    <a:pt x="2623820" y="71120"/>
                    <a:pt x="2626360" y="92710"/>
                    <a:pt x="2621280" y="105410"/>
                  </a:cubicBezTo>
                  <a:cubicBezTo>
                    <a:pt x="2617470" y="118110"/>
                    <a:pt x="2600960" y="133350"/>
                    <a:pt x="2586990" y="137160"/>
                  </a:cubicBezTo>
                  <a:cubicBezTo>
                    <a:pt x="2574290" y="139700"/>
                    <a:pt x="2552700" y="134620"/>
                    <a:pt x="2542540" y="125730"/>
                  </a:cubicBezTo>
                  <a:cubicBezTo>
                    <a:pt x="2532380" y="116840"/>
                    <a:pt x="2524760" y="95250"/>
                    <a:pt x="2527300" y="82550"/>
                  </a:cubicBezTo>
                  <a:cubicBezTo>
                    <a:pt x="2528570" y="68580"/>
                    <a:pt x="2541270" y="50800"/>
                    <a:pt x="2553970" y="44450"/>
                  </a:cubicBezTo>
                  <a:cubicBezTo>
                    <a:pt x="2565400" y="39370"/>
                    <a:pt x="2588260" y="39370"/>
                    <a:pt x="2599690" y="45720"/>
                  </a:cubicBezTo>
                  <a:cubicBezTo>
                    <a:pt x="2611120" y="53340"/>
                    <a:pt x="2622550" y="72390"/>
                    <a:pt x="2625090" y="85090"/>
                  </a:cubicBezTo>
                  <a:cubicBezTo>
                    <a:pt x="2626360" y="95250"/>
                    <a:pt x="2623820" y="106680"/>
                    <a:pt x="2617470" y="115570"/>
                  </a:cubicBezTo>
                  <a:cubicBezTo>
                    <a:pt x="2608580" y="125730"/>
                    <a:pt x="2599690" y="132080"/>
                    <a:pt x="2576830" y="138430"/>
                  </a:cubicBezTo>
                  <a:cubicBezTo>
                    <a:pt x="2496820" y="161290"/>
                    <a:pt x="2207260" y="162560"/>
                    <a:pt x="1995170" y="166370"/>
                  </a:cubicBezTo>
                  <a:cubicBezTo>
                    <a:pt x="1738630" y="170180"/>
                    <a:pt x="1297940" y="162560"/>
                    <a:pt x="1146810" y="153670"/>
                  </a:cubicBezTo>
                  <a:cubicBezTo>
                    <a:pt x="1092200" y="151130"/>
                    <a:pt x="1079500" y="149860"/>
                    <a:pt x="1035050" y="142240"/>
                  </a:cubicBezTo>
                  <a:cubicBezTo>
                    <a:pt x="962660" y="130810"/>
                    <a:pt x="859790" y="90170"/>
                    <a:pt x="760730" y="78740"/>
                  </a:cubicBezTo>
                  <a:cubicBezTo>
                    <a:pt x="643890" y="66040"/>
                    <a:pt x="501650" y="78740"/>
                    <a:pt x="377190" y="85090"/>
                  </a:cubicBezTo>
                  <a:cubicBezTo>
                    <a:pt x="261620" y="90170"/>
                    <a:pt x="92710" y="120650"/>
                    <a:pt x="41910" y="109220"/>
                  </a:cubicBezTo>
                  <a:cubicBezTo>
                    <a:pt x="25400" y="105410"/>
                    <a:pt x="19050" y="100330"/>
                    <a:pt x="11430" y="92710"/>
                  </a:cubicBezTo>
                  <a:cubicBezTo>
                    <a:pt x="5080" y="83820"/>
                    <a:pt x="0" y="71120"/>
                    <a:pt x="1270" y="59690"/>
                  </a:cubicBezTo>
                  <a:cubicBezTo>
                    <a:pt x="1270" y="49530"/>
                    <a:pt x="6350" y="35560"/>
                    <a:pt x="13970" y="27940"/>
                  </a:cubicBezTo>
                  <a:cubicBezTo>
                    <a:pt x="21590" y="20320"/>
                    <a:pt x="44450" y="12700"/>
                    <a:pt x="44450" y="1270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7419975" y="9765030"/>
            <a:ext cx="1637348" cy="317182"/>
            <a:chOff x="0" y="0"/>
            <a:chExt cx="2183130" cy="422910"/>
          </a:xfrm>
        </p:grpSpPr>
        <p:sp>
          <p:nvSpPr>
            <p:cNvPr id="26" name="Freeform 26"/>
            <p:cNvSpPr/>
            <p:nvPr/>
          </p:nvSpPr>
          <p:spPr>
            <a:xfrm>
              <a:off x="49530" y="35560"/>
              <a:ext cx="2084070" cy="359410"/>
            </a:xfrm>
            <a:custGeom>
              <a:avLst/>
              <a:gdLst/>
              <a:ahLst/>
              <a:cxnLst/>
              <a:rect l="l" t="t" r="r" b="b"/>
              <a:pathLst>
                <a:path w="2084070" h="359410">
                  <a:moveTo>
                    <a:pt x="41910" y="177800"/>
                  </a:moveTo>
                  <a:cubicBezTo>
                    <a:pt x="401320" y="104140"/>
                    <a:pt x="436880" y="78740"/>
                    <a:pt x="480060" y="64770"/>
                  </a:cubicBezTo>
                  <a:cubicBezTo>
                    <a:pt x="518160" y="52070"/>
                    <a:pt x="546100" y="44450"/>
                    <a:pt x="594360" y="38100"/>
                  </a:cubicBezTo>
                  <a:cubicBezTo>
                    <a:pt x="671830" y="25400"/>
                    <a:pt x="822960" y="0"/>
                    <a:pt x="905510" y="15240"/>
                  </a:cubicBezTo>
                  <a:cubicBezTo>
                    <a:pt x="963930" y="25400"/>
                    <a:pt x="1007110" y="50800"/>
                    <a:pt x="1049020" y="78740"/>
                  </a:cubicBezTo>
                  <a:cubicBezTo>
                    <a:pt x="1088390" y="106680"/>
                    <a:pt x="1115060" y="157480"/>
                    <a:pt x="1150620" y="180340"/>
                  </a:cubicBezTo>
                  <a:cubicBezTo>
                    <a:pt x="1179830" y="199390"/>
                    <a:pt x="1201420" y="207010"/>
                    <a:pt x="1243330" y="215900"/>
                  </a:cubicBezTo>
                  <a:cubicBezTo>
                    <a:pt x="1319530" y="232410"/>
                    <a:pt x="1464310" y="231140"/>
                    <a:pt x="1586230" y="233680"/>
                  </a:cubicBezTo>
                  <a:cubicBezTo>
                    <a:pt x="1724660" y="236220"/>
                    <a:pt x="1967230" y="219710"/>
                    <a:pt x="2029460" y="229870"/>
                  </a:cubicBezTo>
                  <a:cubicBezTo>
                    <a:pt x="2047240" y="232410"/>
                    <a:pt x="2052320" y="234950"/>
                    <a:pt x="2061210" y="241300"/>
                  </a:cubicBezTo>
                  <a:cubicBezTo>
                    <a:pt x="2070100" y="247650"/>
                    <a:pt x="2077720" y="259080"/>
                    <a:pt x="2080260" y="269240"/>
                  </a:cubicBezTo>
                  <a:cubicBezTo>
                    <a:pt x="2082800" y="279400"/>
                    <a:pt x="2084070" y="292100"/>
                    <a:pt x="2078990" y="302260"/>
                  </a:cubicBezTo>
                  <a:cubicBezTo>
                    <a:pt x="2072640" y="314960"/>
                    <a:pt x="2053590" y="330200"/>
                    <a:pt x="2040890" y="334010"/>
                  </a:cubicBezTo>
                  <a:cubicBezTo>
                    <a:pt x="2029460" y="337820"/>
                    <a:pt x="2016760" y="336550"/>
                    <a:pt x="2007870" y="330200"/>
                  </a:cubicBezTo>
                  <a:cubicBezTo>
                    <a:pt x="1995170" y="323850"/>
                    <a:pt x="1979930" y="306070"/>
                    <a:pt x="1977390" y="290830"/>
                  </a:cubicBezTo>
                  <a:cubicBezTo>
                    <a:pt x="1974850" y="276860"/>
                    <a:pt x="1983740" y="255270"/>
                    <a:pt x="1993900" y="245110"/>
                  </a:cubicBezTo>
                  <a:cubicBezTo>
                    <a:pt x="2000250" y="236220"/>
                    <a:pt x="2012950" y="231140"/>
                    <a:pt x="2024380" y="229870"/>
                  </a:cubicBezTo>
                  <a:cubicBezTo>
                    <a:pt x="2037080" y="229870"/>
                    <a:pt x="2059940" y="238760"/>
                    <a:pt x="2070100" y="248920"/>
                  </a:cubicBezTo>
                  <a:cubicBezTo>
                    <a:pt x="2077720" y="256540"/>
                    <a:pt x="2081530" y="269240"/>
                    <a:pt x="2081530" y="279400"/>
                  </a:cubicBezTo>
                  <a:cubicBezTo>
                    <a:pt x="2082800" y="290830"/>
                    <a:pt x="2080260" y="303530"/>
                    <a:pt x="2072640" y="312420"/>
                  </a:cubicBezTo>
                  <a:cubicBezTo>
                    <a:pt x="2065020" y="322580"/>
                    <a:pt x="2053590" y="328930"/>
                    <a:pt x="2029460" y="335280"/>
                  </a:cubicBezTo>
                  <a:cubicBezTo>
                    <a:pt x="1931670" y="359410"/>
                    <a:pt x="1380490" y="341630"/>
                    <a:pt x="1264920" y="327660"/>
                  </a:cubicBezTo>
                  <a:cubicBezTo>
                    <a:pt x="1230630" y="323850"/>
                    <a:pt x="1223010" y="321310"/>
                    <a:pt x="1198880" y="312420"/>
                  </a:cubicBezTo>
                  <a:cubicBezTo>
                    <a:pt x="1164590" y="300990"/>
                    <a:pt x="1112520" y="280670"/>
                    <a:pt x="1078230" y="255270"/>
                  </a:cubicBezTo>
                  <a:cubicBezTo>
                    <a:pt x="1047750" y="232410"/>
                    <a:pt x="1031240" y="193040"/>
                    <a:pt x="1002030" y="168910"/>
                  </a:cubicBezTo>
                  <a:cubicBezTo>
                    <a:pt x="972820" y="144780"/>
                    <a:pt x="946150" y="123190"/>
                    <a:pt x="901700" y="113030"/>
                  </a:cubicBezTo>
                  <a:cubicBezTo>
                    <a:pt x="833120" y="96520"/>
                    <a:pt x="685800" y="116840"/>
                    <a:pt x="614680" y="125730"/>
                  </a:cubicBezTo>
                  <a:cubicBezTo>
                    <a:pt x="572770" y="132080"/>
                    <a:pt x="551180" y="138430"/>
                    <a:pt x="515620" y="149860"/>
                  </a:cubicBezTo>
                  <a:cubicBezTo>
                    <a:pt x="469900" y="165100"/>
                    <a:pt x="425450" y="194310"/>
                    <a:pt x="365760" y="213360"/>
                  </a:cubicBezTo>
                  <a:cubicBezTo>
                    <a:pt x="280670" y="240030"/>
                    <a:pt x="101600" y="284480"/>
                    <a:pt x="49530" y="279400"/>
                  </a:cubicBezTo>
                  <a:cubicBezTo>
                    <a:pt x="33020" y="278130"/>
                    <a:pt x="24130" y="273050"/>
                    <a:pt x="16510" y="265430"/>
                  </a:cubicBezTo>
                  <a:cubicBezTo>
                    <a:pt x="8890" y="256540"/>
                    <a:pt x="1270" y="243840"/>
                    <a:pt x="1270" y="232410"/>
                  </a:cubicBezTo>
                  <a:cubicBezTo>
                    <a:pt x="0" y="220980"/>
                    <a:pt x="3810" y="205740"/>
                    <a:pt x="11430" y="196850"/>
                  </a:cubicBezTo>
                  <a:cubicBezTo>
                    <a:pt x="17780" y="187960"/>
                    <a:pt x="41910" y="177800"/>
                    <a:pt x="41910" y="17780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2626340" y="143284"/>
            <a:ext cx="3142298" cy="615315"/>
            <a:chOff x="0" y="0"/>
            <a:chExt cx="4189730" cy="820420"/>
          </a:xfrm>
        </p:grpSpPr>
        <p:sp>
          <p:nvSpPr>
            <p:cNvPr id="28" name="Freeform 28"/>
            <p:cNvSpPr/>
            <p:nvPr/>
          </p:nvSpPr>
          <p:spPr>
            <a:xfrm>
              <a:off x="49530" y="48260"/>
              <a:ext cx="4090670" cy="727710"/>
            </a:xfrm>
            <a:custGeom>
              <a:avLst/>
              <a:gdLst/>
              <a:ahLst/>
              <a:cxnLst/>
              <a:rect l="l" t="t" r="r" b="b"/>
              <a:pathLst>
                <a:path w="4090670" h="727710">
                  <a:moveTo>
                    <a:pt x="43180" y="562610"/>
                  </a:moveTo>
                  <a:cubicBezTo>
                    <a:pt x="513080" y="461010"/>
                    <a:pt x="591820" y="429260"/>
                    <a:pt x="664210" y="394970"/>
                  </a:cubicBezTo>
                  <a:cubicBezTo>
                    <a:pt x="725170" y="365760"/>
                    <a:pt x="768350" y="342900"/>
                    <a:pt x="830580" y="300990"/>
                  </a:cubicBezTo>
                  <a:cubicBezTo>
                    <a:pt x="919480" y="241300"/>
                    <a:pt x="1062990" y="107950"/>
                    <a:pt x="1137920" y="57150"/>
                  </a:cubicBezTo>
                  <a:cubicBezTo>
                    <a:pt x="1178560" y="30480"/>
                    <a:pt x="1205230" y="5080"/>
                    <a:pt x="1235710" y="2540"/>
                  </a:cubicBezTo>
                  <a:cubicBezTo>
                    <a:pt x="1261110" y="0"/>
                    <a:pt x="1280160" y="12700"/>
                    <a:pt x="1308100" y="27940"/>
                  </a:cubicBezTo>
                  <a:cubicBezTo>
                    <a:pt x="1351280" y="52070"/>
                    <a:pt x="1423670" y="110490"/>
                    <a:pt x="1464310" y="148590"/>
                  </a:cubicBezTo>
                  <a:cubicBezTo>
                    <a:pt x="1492250" y="175260"/>
                    <a:pt x="1497330" y="198120"/>
                    <a:pt x="1529080" y="226060"/>
                  </a:cubicBezTo>
                  <a:cubicBezTo>
                    <a:pt x="1583690" y="271780"/>
                    <a:pt x="1717040" y="354330"/>
                    <a:pt x="1776730" y="382270"/>
                  </a:cubicBezTo>
                  <a:cubicBezTo>
                    <a:pt x="1805940" y="396240"/>
                    <a:pt x="1818640" y="400050"/>
                    <a:pt x="1847850" y="406400"/>
                  </a:cubicBezTo>
                  <a:cubicBezTo>
                    <a:pt x="1888490" y="415290"/>
                    <a:pt x="1940560" y="417830"/>
                    <a:pt x="1998980" y="421640"/>
                  </a:cubicBezTo>
                  <a:cubicBezTo>
                    <a:pt x="2084070" y="425450"/>
                    <a:pt x="2232660" y="431800"/>
                    <a:pt x="2310130" y="424180"/>
                  </a:cubicBezTo>
                  <a:cubicBezTo>
                    <a:pt x="2355850" y="420370"/>
                    <a:pt x="2379980" y="417830"/>
                    <a:pt x="2419350" y="401320"/>
                  </a:cubicBezTo>
                  <a:cubicBezTo>
                    <a:pt x="2476500" y="378460"/>
                    <a:pt x="2562860" y="318770"/>
                    <a:pt x="2608580" y="281940"/>
                  </a:cubicBezTo>
                  <a:cubicBezTo>
                    <a:pt x="2640330" y="256540"/>
                    <a:pt x="2656840" y="237490"/>
                    <a:pt x="2679700" y="209550"/>
                  </a:cubicBezTo>
                  <a:cubicBezTo>
                    <a:pt x="2706370" y="177800"/>
                    <a:pt x="2730500" y="113030"/>
                    <a:pt x="2757170" y="96520"/>
                  </a:cubicBezTo>
                  <a:cubicBezTo>
                    <a:pt x="2773680" y="86360"/>
                    <a:pt x="2794000" y="85090"/>
                    <a:pt x="2807970" y="90170"/>
                  </a:cubicBezTo>
                  <a:cubicBezTo>
                    <a:pt x="2821940" y="95250"/>
                    <a:pt x="2838450" y="113030"/>
                    <a:pt x="2842260" y="128270"/>
                  </a:cubicBezTo>
                  <a:cubicBezTo>
                    <a:pt x="2846070" y="142240"/>
                    <a:pt x="2833370" y="177800"/>
                    <a:pt x="2830830" y="177800"/>
                  </a:cubicBezTo>
                  <a:cubicBezTo>
                    <a:pt x="2827020" y="177800"/>
                    <a:pt x="2814320" y="102870"/>
                    <a:pt x="2823210" y="99060"/>
                  </a:cubicBezTo>
                  <a:cubicBezTo>
                    <a:pt x="2839720" y="92710"/>
                    <a:pt x="2951480" y="283210"/>
                    <a:pt x="2995930" y="332740"/>
                  </a:cubicBezTo>
                  <a:cubicBezTo>
                    <a:pt x="3020060" y="360680"/>
                    <a:pt x="3031490" y="368300"/>
                    <a:pt x="3056890" y="389890"/>
                  </a:cubicBezTo>
                  <a:cubicBezTo>
                    <a:pt x="3096260" y="422910"/>
                    <a:pt x="3159760" y="472440"/>
                    <a:pt x="3215640" y="505460"/>
                  </a:cubicBezTo>
                  <a:cubicBezTo>
                    <a:pt x="3271520" y="537210"/>
                    <a:pt x="3340100" y="563880"/>
                    <a:pt x="3390900" y="581660"/>
                  </a:cubicBezTo>
                  <a:cubicBezTo>
                    <a:pt x="3430270" y="595630"/>
                    <a:pt x="3454400" y="601980"/>
                    <a:pt x="3497580" y="608330"/>
                  </a:cubicBezTo>
                  <a:cubicBezTo>
                    <a:pt x="3559810" y="617220"/>
                    <a:pt x="3666490" y="619760"/>
                    <a:pt x="3733800" y="615950"/>
                  </a:cubicBezTo>
                  <a:cubicBezTo>
                    <a:pt x="3785870" y="612140"/>
                    <a:pt x="3830320" y="607060"/>
                    <a:pt x="3869690" y="594360"/>
                  </a:cubicBezTo>
                  <a:cubicBezTo>
                    <a:pt x="3903980" y="582930"/>
                    <a:pt x="3926840" y="554990"/>
                    <a:pt x="3958590" y="546100"/>
                  </a:cubicBezTo>
                  <a:cubicBezTo>
                    <a:pt x="3990340" y="537210"/>
                    <a:pt x="4037330" y="527050"/>
                    <a:pt x="4058920" y="537210"/>
                  </a:cubicBezTo>
                  <a:cubicBezTo>
                    <a:pt x="4074160" y="544830"/>
                    <a:pt x="4086860" y="563880"/>
                    <a:pt x="4088130" y="579120"/>
                  </a:cubicBezTo>
                  <a:cubicBezTo>
                    <a:pt x="4090670" y="594360"/>
                    <a:pt x="4081780" y="617220"/>
                    <a:pt x="4070350" y="626110"/>
                  </a:cubicBezTo>
                  <a:cubicBezTo>
                    <a:pt x="4058920" y="636270"/>
                    <a:pt x="4036060" y="642620"/>
                    <a:pt x="4020820" y="638810"/>
                  </a:cubicBezTo>
                  <a:cubicBezTo>
                    <a:pt x="4006850" y="635000"/>
                    <a:pt x="3989070" y="617220"/>
                    <a:pt x="3982720" y="604520"/>
                  </a:cubicBezTo>
                  <a:cubicBezTo>
                    <a:pt x="3978910" y="594360"/>
                    <a:pt x="3977640" y="580390"/>
                    <a:pt x="3982720" y="570230"/>
                  </a:cubicBezTo>
                  <a:cubicBezTo>
                    <a:pt x="3987800" y="556260"/>
                    <a:pt x="4005580" y="538480"/>
                    <a:pt x="4018280" y="533400"/>
                  </a:cubicBezTo>
                  <a:cubicBezTo>
                    <a:pt x="4029710" y="529590"/>
                    <a:pt x="4043680" y="530860"/>
                    <a:pt x="4053840" y="534670"/>
                  </a:cubicBezTo>
                  <a:cubicBezTo>
                    <a:pt x="4064000" y="538480"/>
                    <a:pt x="4074160" y="547370"/>
                    <a:pt x="4080510" y="556260"/>
                  </a:cubicBezTo>
                  <a:cubicBezTo>
                    <a:pt x="4086860" y="566420"/>
                    <a:pt x="4089400" y="579120"/>
                    <a:pt x="4088130" y="590550"/>
                  </a:cubicBezTo>
                  <a:cubicBezTo>
                    <a:pt x="4088130" y="601980"/>
                    <a:pt x="4085590" y="612140"/>
                    <a:pt x="4074160" y="622300"/>
                  </a:cubicBezTo>
                  <a:cubicBezTo>
                    <a:pt x="4048760" y="647700"/>
                    <a:pt x="3944620" y="680720"/>
                    <a:pt x="3883660" y="697230"/>
                  </a:cubicBezTo>
                  <a:cubicBezTo>
                    <a:pt x="3831590" y="711200"/>
                    <a:pt x="3793490" y="717550"/>
                    <a:pt x="3733800" y="720090"/>
                  </a:cubicBezTo>
                  <a:cubicBezTo>
                    <a:pt x="3644900" y="723900"/>
                    <a:pt x="3501390" y="727710"/>
                    <a:pt x="3402330" y="702310"/>
                  </a:cubicBezTo>
                  <a:cubicBezTo>
                    <a:pt x="3310890" y="679450"/>
                    <a:pt x="3228340" y="626110"/>
                    <a:pt x="3154680" y="582930"/>
                  </a:cubicBezTo>
                  <a:cubicBezTo>
                    <a:pt x="3092450" y="546100"/>
                    <a:pt x="3031490" y="501650"/>
                    <a:pt x="2987040" y="466090"/>
                  </a:cubicBezTo>
                  <a:cubicBezTo>
                    <a:pt x="2954020" y="439420"/>
                    <a:pt x="2936240" y="424180"/>
                    <a:pt x="2908300" y="391160"/>
                  </a:cubicBezTo>
                  <a:cubicBezTo>
                    <a:pt x="2865120" y="342900"/>
                    <a:pt x="2790190" y="243840"/>
                    <a:pt x="2766060" y="189230"/>
                  </a:cubicBezTo>
                  <a:cubicBezTo>
                    <a:pt x="2752090" y="157480"/>
                    <a:pt x="2738120" y="121920"/>
                    <a:pt x="2747010" y="105410"/>
                  </a:cubicBezTo>
                  <a:cubicBezTo>
                    <a:pt x="2754630" y="92710"/>
                    <a:pt x="2780030" y="85090"/>
                    <a:pt x="2795270" y="86360"/>
                  </a:cubicBezTo>
                  <a:cubicBezTo>
                    <a:pt x="2810510" y="88900"/>
                    <a:pt x="2830830" y="102870"/>
                    <a:pt x="2837180" y="115570"/>
                  </a:cubicBezTo>
                  <a:cubicBezTo>
                    <a:pt x="2844800" y="129540"/>
                    <a:pt x="2846070" y="146050"/>
                    <a:pt x="2838450" y="166370"/>
                  </a:cubicBezTo>
                  <a:cubicBezTo>
                    <a:pt x="2821940" y="213360"/>
                    <a:pt x="2730500" y="309880"/>
                    <a:pt x="2673350" y="361950"/>
                  </a:cubicBezTo>
                  <a:cubicBezTo>
                    <a:pt x="2625090" y="406400"/>
                    <a:pt x="2578100" y="439420"/>
                    <a:pt x="2520950" y="466090"/>
                  </a:cubicBezTo>
                  <a:cubicBezTo>
                    <a:pt x="2458720" y="496570"/>
                    <a:pt x="2388870" y="516890"/>
                    <a:pt x="2310130" y="527050"/>
                  </a:cubicBezTo>
                  <a:cubicBezTo>
                    <a:pt x="2216150" y="539750"/>
                    <a:pt x="2084070" y="528320"/>
                    <a:pt x="1992630" y="523240"/>
                  </a:cubicBezTo>
                  <a:cubicBezTo>
                    <a:pt x="1925320" y="519430"/>
                    <a:pt x="1875790" y="520700"/>
                    <a:pt x="1813560" y="502920"/>
                  </a:cubicBezTo>
                  <a:cubicBezTo>
                    <a:pt x="1742440" y="482600"/>
                    <a:pt x="1658620" y="434340"/>
                    <a:pt x="1595120" y="396240"/>
                  </a:cubicBezTo>
                  <a:cubicBezTo>
                    <a:pt x="1540510" y="363220"/>
                    <a:pt x="1487170" y="325120"/>
                    <a:pt x="1452880" y="293370"/>
                  </a:cubicBezTo>
                  <a:cubicBezTo>
                    <a:pt x="1428750" y="271780"/>
                    <a:pt x="1422400" y="252730"/>
                    <a:pt x="1398270" y="229870"/>
                  </a:cubicBezTo>
                  <a:cubicBezTo>
                    <a:pt x="1363980" y="196850"/>
                    <a:pt x="1295400" y="125730"/>
                    <a:pt x="1257300" y="118110"/>
                  </a:cubicBezTo>
                  <a:cubicBezTo>
                    <a:pt x="1235710" y="113030"/>
                    <a:pt x="1225550" y="119380"/>
                    <a:pt x="1200150" y="132080"/>
                  </a:cubicBezTo>
                  <a:cubicBezTo>
                    <a:pt x="1126490" y="167640"/>
                    <a:pt x="937260" y="353060"/>
                    <a:pt x="816610" y="425450"/>
                  </a:cubicBezTo>
                  <a:cubicBezTo>
                    <a:pt x="721360" y="482600"/>
                    <a:pt x="615950" y="520700"/>
                    <a:pt x="546100" y="549910"/>
                  </a:cubicBezTo>
                  <a:cubicBezTo>
                    <a:pt x="501650" y="567690"/>
                    <a:pt x="483870" y="576580"/>
                    <a:pt x="435610" y="589280"/>
                  </a:cubicBezTo>
                  <a:cubicBezTo>
                    <a:pt x="346710" y="614680"/>
                    <a:pt x="109220" y="671830"/>
                    <a:pt x="50800" y="665480"/>
                  </a:cubicBezTo>
                  <a:cubicBezTo>
                    <a:pt x="33020" y="662940"/>
                    <a:pt x="25400" y="659130"/>
                    <a:pt x="16510" y="650240"/>
                  </a:cubicBezTo>
                  <a:cubicBezTo>
                    <a:pt x="8890" y="642620"/>
                    <a:pt x="2540" y="628650"/>
                    <a:pt x="1270" y="617220"/>
                  </a:cubicBezTo>
                  <a:cubicBezTo>
                    <a:pt x="0" y="605790"/>
                    <a:pt x="5080" y="591820"/>
                    <a:pt x="11430" y="581660"/>
                  </a:cubicBezTo>
                  <a:cubicBezTo>
                    <a:pt x="17780" y="572770"/>
                    <a:pt x="43180" y="562610"/>
                    <a:pt x="43180" y="56261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15208567" y="1986802"/>
            <a:ext cx="2687955" cy="561022"/>
            <a:chOff x="0" y="0"/>
            <a:chExt cx="3583940" cy="748030"/>
          </a:xfrm>
        </p:grpSpPr>
        <p:sp>
          <p:nvSpPr>
            <p:cNvPr id="30" name="Freeform 30"/>
            <p:cNvSpPr/>
            <p:nvPr/>
          </p:nvSpPr>
          <p:spPr>
            <a:xfrm>
              <a:off x="45720" y="45720"/>
              <a:ext cx="3489960" cy="657860"/>
            </a:xfrm>
            <a:custGeom>
              <a:avLst/>
              <a:gdLst/>
              <a:ahLst/>
              <a:cxnLst/>
              <a:rect l="l" t="t" r="r" b="b"/>
              <a:pathLst>
                <a:path w="3489960" h="657860">
                  <a:moveTo>
                    <a:pt x="50800" y="515620"/>
                  </a:moveTo>
                  <a:cubicBezTo>
                    <a:pt x="234950" y="513080"/>
                    <a:pt x="354330" y="501650"/>
                    <a:pt x="445770" y="481330"/>
                  </a:cubicBezTo>
                  <a:cubicBezTo>
                    <a:pt x="534670" y="461010"/>
                    <a:pt x="627380" y="426720"/>
                    <a:pt x="704850" y="394970"/>
                  </a:cubicBezTo>
                  <a:cubicBezTo>
                    <a:pt x="769620" y="367030"/>
                    <a:pt x="835660" y="334010"/>
                    <a:pt x="880110" y="304800"/>
                  </a:cubicBezTo>
                  <a:cubicBezTo>
                    <a:pt x="910590" y="285750"/>
                    <a:pt x="930910" y="264160"/>
                    <a:pt x="952500" y="246380"/>
                  </a:cubicBezTo>
                  <a:cubicBezTo>
                    <a:pt x="970280" y="231140"/>
                    <a:pt x="982980" y="223520"/>
                    <a:pt x="999490" y="204470"/>
                  </a:cubicBezTo>
                  <a:cubicBezTo>
                    <a:pt x="1027430" y="171450"/>
                    <a:pt x="1060450" y="93980"/>
                    <a:pt x="1090930" y="58420"/>
                  </a:cubicBezTo>
                  <a:cubicBezTo>
                    <a:pt x="1112520" y="34290"/>
                    <a:pt x="1132840" y="10160"/>
                    <a:pt x="1154430" y="5080"/>
                  </a:cubicBezTo>
                  <a:cubicBezTo>
                    <a:pt x="1173480" y="0"/>
                    <a:pt x="1189990" y="3810"/>
                    <a:pt x="1211580" y="15240"/>
                  </a:cubicBezTo>
                  <a:cubicBezTo>
                    <a:pt x="1254760" y="39370"/>
                    <a:pt x="1328420" y="146050"/>
                    <a:pt x="1375410" y="187960"/>
                  </a:cubicBezTo>
                  <a:cubicBezTo>
                    <a:pt x="1407160" y="215900"/>
                    <a:pt x="1430020" y="234950"/>
                    <a:pt x="1457960" y="250190"/>
                  </a:cubicBezTo>
                  <a:cubicBezTo>
                    <a:pt x="1483360" y="264160"/>
                    <a:pt x="1508760" y="274320"/>
                    <a:pt x="1535430" y="280670"/>
                  </a:cubicBezTo>
                  <a:cubicBezTo>
                    <a:pt x="1563370" y="285750"/>
                    <a:pt x="1584960" y="284480"/>
                    <a:pt x="1620520" y="285750"/>
                  </a:cubicBezTo>
                  <a:cubicBezTo>
                    <a:pt x="1680210" y="288290"/>
                    <a:pt x="1808480" y="293370"/>
                    <a:pt x="1861820" y="288290"/>
                  </a:cubicBezTo>
                  <a:cubicBezTo>
                    <a:pt x="1888490" y="285750"/>
                    <a:pt x="1896110" y="287020"/>
                    <a:pt x="1922780" y="276860"/>
                  </a:cubicBezTo>
                  <a:cubicBezTo>
                    <a:pt x="1991360" y="250190"/>
                    <a:pt x="2159000" y="54610"/>
                    <a:pt x="2258060" y="64770"/>
                  </a:cubicBezTo>
                  <a:cubicBezTo>
                    <a:pt x="2348230" y="74930"/>
                    <a:pt x="2424430" y="231140"/>
                    <a:pt x="2496820" y="294640"/>
                  </a:cubicBezTo>
                  <a:cubicBezTo>
                    <a:pt x="2551430" y="342900"/>
                    <a:pt x="2586990" y="386080"/>
                    <a:pt x="2646680" y="417830"/>
                  </a:cubicBezTo>
                  <a:cubicBezTo>
                    <a:pt x="2715260" y="454660"/>
                    <a:pt x="2810510" y="478790"/>
                    <a:pt x="2889250" y="494030"/>
                  </a:cubicBezTo>
                  <a:cubicBezTo>
                    <a:pt x="2961640" y="508000"/>
                    <a:pt x="3041650" y="500380"/>
                    <a:pt x="3103880" y="509270"/>
                  </a:cubicBezTo>
                  <a:cubicBezTo>
                    <a:pt x="3152140" y="515620"/>
                    <a:pt x="3183890" y="528320"/>
                    <a:pt x="3233420" y="533400"/>
                  </a:cubicBezTo>
                  <a:cubicBezTo>
                    <a:pt x="3294380" y="539750"/>
                    <a:pt x="3403600" y="521970"/>
                    <a:pt x="3442970" y="534670"/>
                  </a:cubicBezTo>
                  <a:cubicBezTo>
                    <a:pt x="3460750" y="541020"/>
                    <a:pt x="3469640" y="548640"/>
                    <a:pt x="3477260" y="558800"/>
                  </a:cubicBezTo>
                  <a:cubicBezTo>
                    <a:pt x="3483610" y="566420"/>
                    <a:pt x="3487420" y="575310"/>
                    <a:pt x="3487420" y="585470"/>
                  </a:cubicBezTo>
                  <a:cubicBezTo>
                    <a:pt x="3487420" y="599440"/>
                    <a:pt x="3479800" y="624840"/>
                    <a:pt x="3467100" y="636270"/>
                  </a:cubicBezTo>
                  <a:cubicBezTo>
                    <a:pt x="3454400" y="646430"/>
                    <a:pt x="3425190" y="651510"/>
                    <a:pt x="3409950" y="647700"/>
                  </a:cubicBezTo>
                  <a:cubicBezTo>
                    <a:pt x="3397250" y="645160"/>
                    <a:pt x="3387090" y="635000"/>
                    <a:pt x="3379470" y="624840"/>
                  </a:cubicBezTo>
                  <a:cubicBezTo>
                    <a:pt x="3373120" y="614680"/>
                    <a:pt x="3368040" y="600710"/>
                    <a:pt x="3370580" y="589280"/>
                  </a:cubicBezTo>
                  <a:cubicBezTo>
                    <a:pt x="3371850" y="574040"/>
                    <a:pt x="3384550" y="549910"/>
                    <a:pt x="3398520" y="542290"/>
                  </a:cubicBezTo>
                  <a:cubicBezTo>
                    <a:pt x="3412490" y="533400"/>
                    <a:pt x="3439160" y="533400"/>
                    <a:pt x="3453130" y="538480"/>
                  </a:cubicBezTo>
                  <a:cubicBezTo>
                    <a:pt x="3464560" y="543560"/>
                    <a:pt x="3474720" y="553720"/>
                    <a:pt x="3481070" y="563880"/>
                  </a:cubicBezTo>
                  <a:cubicBezTo>
                    <a:pt x="3486150" y="575310"/>
                    <a:pt x="3489960" y="589280"/>
                    <a:pt x="3486150" y="601980"/>
                  </a:cubicBezTo>
                  <a:cubicBezTo>
                    <a:pt x="3482340" y="615950"/>
                    <a:pt x="3468370" y="638810"/>
                    <a:pt x="3453130" y="645160"/>
                  </a:cubicBezTo>
                  <a:cubicBezTo>
                    <a:pt x="3439160" y="651510"/>
                    <a:pt x="3412490" y="650240"/>
                    <a:pt x="3398520" y="642620"/>
                  </a:cubicBezTo>
                  <a:cubicBezTo>
                    <a:pt x="3384550" y="633730"/>
                    <a:pt x="3370580" y="610870"/>
                    <a:pt x="3370580" y="595630"/>
                  </a:cubicBezTo>
                  <a:cubicBezTo>
                    <a:pt x="3369310" y="579120"/>
                    <a:pt x="3380740" y="554990"/>
                    <a:pt x="3393440" y="544830"/>
                  </a:cubicBezTo>
                  <a:cubicBezTo>
                    <a:pt x="3404870" y="535940"/>
                    <a:pt x="3427730" y="532130"/>
                    <a:pt x="3442970" y="534670"/>
                  </a:cubicBezTo>
                  <a:cubicBezTo>
                    <a:pt x="3455670" y="537210"/>
                    <a:pt x="3469640" y="547370"/>
                    <a:pt x="3477260" y="558800"/>
                  </a:cubicBezTo>
                  <a:cubicBezTo>
                    <a:pt x="3484880" y="568960"/>
                    <a:pt x="3488690" y="586740"/>
                    <a:pt x="3487420" y="599440"/>
                  </a:cubicBezTo>
                  <a:cubicBezTo>
                    <a:pt x="3484880" y="612140"/>
                    <a:pt x="3477260" y="627380"/>
                    <a:pt x="3467100" y="636270"/>
                  </a:cubicBezTo>
                  <a:cubicBezTo>
                    <a:pt x="3458210" y="645160"/>
                    <a:pt x="3448050" y="647700"/>
                    <a:pt x="3429000" y="650240"/>
                  </a:cubicBezTo>
                  <a:cubicBezTo>
                    <a:pt x="3380740" y="657860"/>
                    <a:pt x="3230880" y="651510"/>
                    <a:pt x="3172460" y="641350"/>
                  </a:cubicBezTo>
                  <a:cubicBezTo>
                    <a:pt x="3139440" y="636270"/>
                    <a:pt x="3129280" y="622300"/>
                    <a:pt x="3098800" y="617220"/>
                  </a:cubicBezTo>
                  <a:cubicBezTo>
                    <a:pt x="3054350" y="609600"/>
                    <a:pt x="2975610" y="617220"/>
                    <a:pt x="2928620" y="613410"/>
                  </a:cubicBezTo>
                  <a:cubicBezTo>
                    <a:pt x="2895600" y="609600"/>
                    <a:pt x="2877820" y="608330"/>
                    <a:pt x="2843530" y="599440"/>
                  </a:cubicBezTo>
                  <a:cubicBezTo>
                    <a:pt x="2790190" y="585470"/>
                    <a:pt x="2693670" y="552450"/>
                    <a:pt x="2639060" y="528320"/>
                  </a:cubicBezTo>
                  <a:cubicBezTo>
                    <a:pt x="2600960" y="510540"/>
                    <a:pt x="2576830" y="497840"/>
                    <a:pt x="2542540" y="474980"/>
                  </a:cubicBezTo>
                  <a:cubicBezTo>
                    <a:pt x="2503170" y="448310"/>
                    <a:pt x="2458720" y="411480"/>
                    <a:pt x="2416810" y="373380"/>
                  </a:cubicBezTo>
                  <a:cubicBezTo>
                    <a:pt x="2372360" y="332740"/>
                    <a:pt x="2311400" y="274320"/>
                    <a:pt x="2280920" y="237490"/>
                  </a:cubicBezTo>
                  <a:cubicBezTo>
                    <a:pt x="2264410" y="217170"/>
                    <a:pt x="2258060" y="184150"/>
                    <a:pt x="2244090" y="182880"/>
                  </a:cubicBezTo>
                  <a:cubicBezTo>
                    <a:pt x="2231390" y="181610"/>
                    <a:pt x="2223770" y="208280"/>
                    <a:pt x="2203450" y="226060"/>
                  </a:cubicBezTo>
                  <a:cubicBezTo>
                    <a:pt x="2159000" y="262890"/>
                    <a:pt x="2035810" y="354330"/>
                    <a:pt x="1969770" y="381000"/>
                  </a:cubicBezTo>
                  <a:cubicBezTo>
                    <a:pt x="1929130" y="397510"/>
                    <a:pt x="1907540" y="397510"/>
                    <a:pt x="1861820" y="401320"/>
                  </a:cubicBezTo>
                  <a:cubicBezTo>
                    <a:pt x="1780540" y="407670"/>
                    <a:pt x="1621790" y="420370"/>
                    <a:pt x="1522730" y="392430"/>
                  </a:cubicBezTo>
                  <a:cubicBezTo>
                    <a:pt x="1435100" y="368300"/>
                    <a:pt x="1346200" y="306070"/>
                    <a:pt x="1294130" y="262890"/>
                  </a:cubicBezTo>
                  <a:cubicBezTo>
                    <a:pt x="1259840" y="233680"/>
                    <a:pt x="1240790" y="204470"/>
                    <a:pt x="1221740" y="173990"/>
                  </a:cubicBezTo>
                  <a:cubicBezTo>
                    <a:pt x="1205230" y="146050"/>
                    <a:pt x="1203960" y="90170"/>
                    <a:pt x="1186180" y="87630"/>
                  </a:cubicBezTo>
                  <a:cubicBezTo>
                    <a:pt x="1158240" y="85090"/>
                    <a:pt x="1108710" y="223520"/>
                    <a:pt x="1061720" y="274320"/>
                  </a:cubicBezTo>
                  <a:cubicBezTo>
                    <a:pt x="1018540" y="320040"/>
                    <a:pt x="972820" y="353060"/>
                    <a:pt x="920750" y="386080"/>
                  </a:cubicBezTo>
                  <a:cubicBezTo>
                    <a:pt x="864870" y="421640"/>
                    <a:pt x="803910" y="448310"/>
                    <a:pt x="735330" y="477520"/>
                  </a:cubicBezTo>
                  <a:cubicBezTo>
                    <a:pt x="652780" y="511810"/>
                    <a:pt x="552450" y="548640"/>
                    <a:pt x="458470" y="571500"/>
                  </a:cubicBezTo>
                  <a:cubicBezTo>
                    <a:pt x="361950" y="594360"/>
                    <a:pt x="236220" y="607060"/>
                    <a:pt x="161290" y="612140"/>
                  </a:cubicBezTo>
                  <a:cubicBezTo>
                    <a:pt x="115570" y="615950"/>
                    <a:pt x="76200" y="618490"/>
                    <a:pt x="50800" y="613410"/>
                  </a:cubicBezTo>
                  <a:cubicBezTo>
                    <a:pt x="36830" y="610870"/>
                    <a:pt x="26670" y="609600"/>
                    <a:pt x="19050" y="600710"/>
                  </a:cubicBezTo>
                  <a:cubicBezTo>
                    <a:pt x="8890" y="590550"/>
                    <a:pt x="0" y="561340"/>
                    <a:pt x="5080" y="547370"/>
                  </a:cubicBezTo>
                  <a:cubicBezTo>
                    <a:pt x="10160" y="533400"/>
                    <a:pt x="50800" y="515620"/>
                    <a:pt x="50800" y="51562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515779" y="438000"/>
            <a:ext cx="2687002" cy="424815"/>
            <a:chOff x="0" y="0"/>
            <a:chExt cx="3582670" cy="566420"/>
          </a:xfrm>
        </p:grpSpPr>
        <p:sp>
          <p:nvSpPr>
            <p:cNvPr id="32" name="Freeform 32"/>
            <p:cNvSpPr/>
            <p:nvPr/>
          </p:nvSpPr>
          <p:spPr>
            <a:xfrm>
              <a:off x="46990" y="45720"/>
              <a:ext cx="3489960" cy="476250"/>
            </a:xfrm>
            <a:custGeom>
              <a:avLst/>
              <a:gdLst/>
              <a:ahLst/>
              <a:cxnLst/>
              <a:rect l="l" t="t" r="r" b="b"/>
              <a:pathLst>
                <a:path w="3489960" h="476250">
                  <a:moveTo>
                    <a:pt x="77470" y="177800"/>
                  </a:moveTo>
                  <a:cubicBezTo>
                    <a:pt x="364490" y="289560"/>
                    <a:pt x="459740" y="287020"/>
                    <a:pt x="514350" y="283210"/>
                  </a:cubicBezTo>
                  <a:cubicBezTo>
                    <a:pt x="546100" y="281940"/>
                    <a:pt x="561340" y="278130"/>
                    <a:pt x="589280" y="269240"/>
                  </a:cubicBezTo>
                  <a:cubicBezTo>
                    <a:pt x="622300" y="260350"/>
                    <a:pt x="668020" y="242570"/>
                    <a:pt x="701040" y="224790"/>
                  </a:cubicBezTo>
                  <a:cubicBezTo>
                    <a:pt x="731520" y="207010"/>
                    <a:pt x="756920" y="187960"/>
                    <a:pt x="781050" y="163830"/>
                  </a:cubicBezTo>
                  <a:cubicBezTo>
                    <a:pt x="803910" y="140970"/>
                    <a:pt x="821690" y="104140"/>
                    <a:pt x="843280" y="82550"/>
                  </a:cubicBezTo>
                  <a:cubicBezTo>
                    <a:pt x="861060" y="64770"/>
                    <a:pt x="875030" y="53340"/>
                    <a:pt x="897890" y="41910"/>
                  </a:cubicBezTo>
                  <a:cubicBezTo>
                    <a:pt x="929640" y="26670"/>
                    <a:pt x="965200" y="0"/>
                    <a:pt x="1017270" y="5080"/>
                  </a:cubicBezTo>
                  <a:cubicBezTo>
                    <a:pt x="1125220" y="17780"/>
                    <a:pt x="1350010" y="227330"/>
                    <a:pt x="1501140" y="285750"/>
                  </a:cubicBezTo>
                  <a:cubicBezTo>
                    <a:pt x="1619250" y="330200"/>
                    <a:pt x="1748790" y="344170"/>
                    <a:pt x="1837690" y="356870"/>
                  </a:cubicBezTo>
                  <a:cubicBezTo>
                    <a:pt x="1893570" y="364490"/>
                    <a:pt x="1931670" y="374650"/>
                    <a:pt x="1977390" y="367030"/>
                  </a:cubicBezTo>
                  <a:cubicBezTo>
                    <a:pt x="2025650" y="360680"/>
                    <a:pt x="2085340" y="331470"/>
                    <a:pt x="2122170" y="312420"/>
                  </a:cubicBezTo>
                  <a:cubicBezTo>
                    <a:pt x="2145030" y="299720"/>
                    <a:pt x="2155190" y="293370"/>
                    <a:pt x="2176780" y="273050"/>
                  </a:cubicBezTo>
                  <a:cubicBezTo>
                    <a:pt x="2216150" y="236220"/>
                    <a:pt x="2279650" y="114300"/>
                    <a:pt x="2324100" y="86360"/>
                  </a:cubicBezTo>
                  <a:cubicBezTo>
                    <a:pt x="2348230" y="71120"/>
                    <a:pt x="2363470" y="64770"/>
                    <a:pt x="2393950" y="69850"/>
                  </a:cubicBezTo>
                  <a:cubicBezTo>
                    <a:pt x="2457450" y="80010"/>
                    <a:pt x="2614930" y="217170"/>
                    <a:pt x="2673350" y="247650"/>
                  </a:cubicBezTo>
                  <a:cubicBezTo>
                    <a:pt x="2698750" y="261620"/>
                    <a:pt x="2705100" y="264160"/>
                    <a:pt x="2730500" y="271780"/>
                  </a:cubicBezTo>
                  <a:cubicBezTo>
                    <a:pt x="2781300" y="285750"/>
                    <a:pt x="2889250" y="303530"/>
                    <a:pt x="2962910" y="307340"/>
                  </a:cubicBezTo>
                  <a:cubicBezTo>
                    <a:pt x="3030220" y="311150"/>
                    <a:pt x="3092450" y="313690"/>
                    <a:pt x="3158490" y="295910"/>
                  </a:cubicBezTo>
                  <a:cubicBezTo>
                    <a:pt x="3234690" y="274320"/>
                    <a:pt x="3376930" y="162560"/>
                    <a:pt x="3392170" y="176530"/>
                  </a:cubicBezTo>
                  <a:cubicBezTo>
                    <a:pt x="3398520" y="182880"/>
                    <a:pt x="3382010" y="226060"/>
                    <a:pt x="3370580" y="231140"/>
                  </a:cubicBezTo>
                  <a:cubicBezTo>
                    <a:pt x="3362960" y="233680"/>
                    <a:pt x="3346450" y="223520"/>
                    <a:pt x="3338830" y="213360"/>
                  </a:cubicBezTo>
                  <a:cubicBezTo>
                    <a:pt x="3328670" y="201930"/>
                    <a:pt x="3322320" y="176530"/>
                    <a:pt x="3323590" y="162560"/>
                  </a:cubicBezTo>
                  <a:cubicBezTo>
                    <a:pt x="3324860" y="149860"/>
                    <a:pt x="3333750" y="138430"/>
                    <a:pt x="3342640" y="130810"/>
                  </a:cubicBezTo>
                  <a:cubicBezTo>
                    <a:pt x="3351530" y="123190"/>
                    <a:pt x="3364230" y="116840"/>
                    <a:pt x="3375660" y="116840"/>
                  </a:cubicBezTo>
                  <a:cubicBezTo>
                    <a:pt x="3390900" y="116840"/>
                    <a:pt x="3415030" y="128270"/>
                    <a:pt x="3425190" y="138430"/>
                  </a:cubicBezTo>
                  <a:cubicBezTo>
                    <a:pt x="3432810" y="148590"/>
                    <a:pt x="3436620" y="162560"/>
                    <a:pt x="3436620" y="173990"/>
                  </a:cubicBezTo>
                  <a:cubicBezTo>
                    <a:pt x="3436620" y="185420"/>
                    <a:pt x="3432810" y="199390"/>
                    <a:pt x="3425190" y="208280"/>
                  </a:cubicBezTo>
                  <a:cubicBezTo>
                    <a:pt x="3418840" y="217170"/>
                    <a:pt x="3406140" y="226060"/>
                    <a:pt x="3395980" y="228600"/>
                  </a:cubicBezTo>
                  <a:cubicBezTo>
                    <a:pt x="3384550" y="232410"/>
                    <a:pt x="3369310" y="231140"/>
                    <a:pt x="3359150" y="227330"/>
                  </a:cubicBezTo>
                  <a:cubicBezTo>
                    <a:pt x="3347720" y="223520"/>
                    <a:pt x="3336290" y="213360"/>
                    <a:pt x="3331210" y="204470"/>
                  </a:cubicBezTo>
                  <a:cubicBezTo>
                    <a:pt x="3324860" y="194310"/>
                    <a:pt x="3321050" y="180340"/>
                    <a:pt x="3322320" y="168910"/>
                  </a:cubicBezTo>
                  <a:cubicBezTo>
                    <a:pt x="3323590" y="156210"/>
                    <a:pt x="3328670" y="143510"/>
                    <a:pt x="3337560" y="134620"/>
                  </a:cubicBezTo>
                  <a:cubicBezTo>
                    <a:pt x="3348990" y="124460"/>
                    <a:pt x="3370580" y="116840"/>
                    <a:pt x="3388360" y="116840"/>
                  </a:cubicBezTo>
                  <a:cubicBezTo>
                    <a:pt x="3409950" y="116840"/>
                    <a:pt x="3442970" y="125730"/>
                    <a:pt x="3459480" y="140970"/>
                  </a:cubicBezTo>
                  <a:cubicBezTo>
                    <a:pt x="3474720" y="156210"/>
                    <a:pt x="3489960" y="189230"/>
                    <a:pt x="3483610" y="213360"/>
                  </a:cubicBezTo>
                  <a:cubicBezTo>
                    <a:pt x="3475990" y="243840"/>
                    <a:pt x="3429000" y="271780"/>
                    <a:pt x="3389630" y="299720"/>
                  </a:cubicBezTo>
                  <a:cubicBezTo>
                    <a:pt x="3337560" y="336550"/>
                    <a:pt x="3241040" y="386080"/>
                    <a:pt x="3190240" y="405130"/>
                  </a:cubicBezTo>
                  <a:cubicBezTo>
                    <a:pt x="3162300" y="416560"/>
                    <a:pt x="3150870" y="420370"/>
                    <a:pt x="3120390" y="422910"/>
                  </a:cubicBezTo>
                  <a:cubicBezTo>
                    <a:pt x="3067050" y="429260"/>
                    <a:pt x="2967990" y="422910"/>
                    <a:pt x="2900680" y="416560"/>
                  </a:cubicBezTo>
                  <a:cubicBezTo>
                    <a:pt x="2840990" y="410210"/>
                    <a:pt x="2781300" y="398780"/>
                    <a:pt x="2734310" y="386080"/>
                  </a:cubicBezTo>
                  <a:cubicBezTo>
                    <a:pt x="2698750" y="375920"/>
                    <a:pt x="2674620" y="369570"/>
                    <a:pt x="2641600" y="351790"/>
                  </a:cubicBezTo>
                  <a:cubicBezTo>
                    <a:pt x="2594610" y="328930"/>
                    <a:pt x="2533650" y="275590"/>
                    <a:pt x="2484120" y="248920"/>
                  </a:cubicBezTo>
                  <a:cubicBezTo>
                    <a:pt x="2444750" y="227330"/>
                    <a:pt x="2405380" y="189230"/>
                    <a:pt x="2372360" y="198120"/>
                  </a:cubicBezTo>
                  <a:cubicBezTo>
                    <a:pt x="2336800" y="208280"/>
                    <a:pt x="2308860" y="294640"/>
                    <a:pt x="2280920" y="322580"/>
                  </a:cubicBezTo>
                  <a:cubicBezTo>
                    <a:pt x="2264410" y="340360"/>
                    <a:pt x="2251710" y="346710"/>
                    <a:pt x="2232660" y="358140"/>
                  </a:cubicBezTo>
                  <a:cubicBezTo>
                    <a:pt x="2211070" y="374650"/>
                    <a:pt x="2188210" y="392430"/>
                    <a:pt x="2156460" y="407670"/>
                  </a:cubicBezTo>
                  <a:cubicBezTo>
                    <a:pt x="2109470" y="430530"/>
                    <a:pt x="2034540" y="462280"/>
                    <a:pt x="1976120" y="469900"/>
                  </a:cubicBezTo>
                  <a:cubicBezTo>
                    <a:pt x="1921510" y="476250"/>
                    <a:pt x="1879600" y="464820"/>
                    <a:pt x="1816100" y="455930"/>
                  </a:cubicBezTo>
                  <a:cubicBezTo>
                    <a:pt x="1719580" y="441960"/>
                    <a:pt x="1553210" y="417830"/>
                    <a:pt x="1451610" y="383540"/>
                  </a:cubicBezTo>
                  <a:cubicBezTo>
                    <a:pt x="1374140" y="356870"/>
                    <a:pt x="1323340" y="322580"/>
                    <a:pt x="1256030" y="284480"/>
                  </a:cubicBezTo>
                  <a:cubicBezTo>
                    <a:pt x="1179830" y="240030"/>
                    <a:pt x="1075690" y="144780"/>
                    <a:pt x="1022350" y="130810"/>
                  </a:cubicBezTo>
                  <a:cubicBezTo>
                    <a:pt x="996950" y="123190"/>
                    <a:pt x="982980" y="123190"/>
                    <a:pt x="961390" y="133350"/>
                  </a:cubicBezTo>
                  <a:cubicBezTo>
                    <a:pt x="928370" y="148590"/>
                    <a:pt x="890270" y="214630"/>
                    <a:pt x="850900" y="247650"/>
                  </a:cubicBezTo>
                  <a:cubicBezTo>
                    <a:pt x="815340" y="278130"/>
                    <a:pt x="778510" y="304800"/>
                    <a:pt x="737870" y="326390"/>
                  </a:cubicBezTo>
                  <a:cubicBezTo>
                    <a:pt x="698500" y="347980"/>
                    <a:pt x="648970" y="364490"/>
                    <a:pt x="608330" y="375920"/>
                  </a:cubicBezTo>
                  <a:cubicBezTo>
                    <a:pt x="575310" y="384810"/>
                    <a:pt x="552450" y="389890"/>
                    <a:pt x="513080" y="393700"/>
                  </a:cubicBezTo>
                  <a:cubicBezTo>
                    <a:pt x="455930" y="397510"/>
                    <a:pt x="367030" y="402590"/>
                    <a:pt x="292100" y="387350"/>
                  </a:cubicBezTo>
                  <a:cubicBezTo>
                    <a:pt x="208280" y="368300"/>
                    <a:pt x="78740" y="307340"/>
                    <a:pt x="36830" y="280670"/>
                  </a:cubicBezTo>
                  <a:cubicBezTo>
                    <a:pt x="20320" y="270510"/>
                    <a:pt x="12700" y="265430"/>
                    <a:pt x="7620" y="254000"/>
                  </a:cubicBezTo>
                  <a:cubicBezTo>
                    <a:pt x="2540" y="242570"/>
                    <a:pt x="0" y="226060"/>
                    <a:pt x="3810" y="214630"/>
                  </a:cubicBezTo>
                  <a:cubicBezTo>
                    <a:pt x="6350" y="203200"/>
                    <a:pt x="15240" y="189230"/>
                    <a:pt x="26670" y="182880"/>
                  </a:cubicBezTo>
                  <a:cubicBezTo>
                    <a:pt x="39370" y="175260"/>
                    <a:pt x="77470" y="177800"/>
                    <a:pt x="77470" y="17780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5660329" y="3634173"/>
            <a:ext cx="2824090" cy="533174"/>
            <a:chOff x="0" y="0"/>
            <a:chExt cx="4352290" cy="821690"/>
          </a:xfrm>
        </p:grpSpPr>
        <p:sp>
          <p:nvSpPr>
            <p:cNvPr id="34" name="Freeform 34"/>
            <p:cNvSpPr/>
            <p:nvPr/>
          </p:nvSpPr>
          <p:spPr>
            <a:xfrm>
              <a:off x="49530" y="33020"/>
              <a:ext cx="4258310" cy="746760"/>
            </a:xfrm>
            <a:custGeom>
              <a:avLst/>
              <a:gdLst/>
              <a:ahLst/>
              <a:cxnLst/>
              <a:rect l="l" t="t" r="r" b="b"/>
              <a:pathLst>
                <a:path w="4258310" h="746760">
                  <a:moveTo>
                    <a:pt x="52070" y="635000"/>
                  </a:moveTo>
                  <a:cubicBezTo>
                    <a:pt x="448310" y="636270"/>
                    <a:pt x="467360" y="629920"/>
                    <a:pt x="496570" y="623570"/>
                  </a:cubicBezTo>
                  <a:cubicBezTo>
                    <a:pt x="524510" y="617220"/>
                    <a:pt x="546100" y="614680"/>
                    <a:pt x="580390" y="601980"/>
                  </a:cubicBezTo>
                  <a:cubicBezTo>
                    <a:pt x="637540" y="581660"/>
                    <a:pt x="742950" y="534670"/>
                    <a:pt x="802640" y="497840"/>
                  </a:cubicBezTo>
                  <a:cubicBezTo>
                    <a:pt x="847090" y="469900"/>
                    <a:pt x="868680" y="453390"/>
                    <a:pt x="910590" y="410210"/>
                  </a:cubicBezTo>
                  <a:cubicBezTo>
                    <a:pt x="988060" y="328930"/>
                    <a:pt x="1117600" y="57150"/>
                    <a:pt x="1200150" y="17780"/>
                  </a:cubicBezTo>
                  <a:cubicBezTo>
                    <a:pt x="1238250" y="0"/>
                    <a:pt x="1266190" y="6350"/>
                    <a:pt x="1305560" y="22860"/>
                  </a:cubicBezTo>
                  <a:cubicBezTo>
                    <a:pt x="1379220" y="54610"/>
                    <a:pt x="1493520" y="214630"/>
                    <a:pt x="1570990" y="274320"/>
                  </a:cubicBezTo>
                  <a:cubicBezTo>
                    <a:pt x="1621790" y="313690"/>
                    <a:pt x="1668780" y="344170"/>
                    <a:pt x="1710690" y="360680"/>
                  </a:cubicBezTo>
                  <a:cubicBezTo>
                    <a:pt x="1739900" y="373380"/>
                    <a:pt x="1753870" y="375920"/>
                    <a:pt x="1790700" y="379730"/>
                  </a:cubicBezTo>
                  <a:cubicBezTo>
                    <a:pt x="1865630" y="388620"/>
                    <a:pt x="2045970" y="396240"/>
                    <a:pt x="2133600" y="386080"/>
                  </a:cubicBezTo>
                  <a:cubicBezTo>
                    <a:pt x="2188210" y="378460"/>
                    <a:pt x="2221230" y="369570"/>
                    <a:pt x="2265680" y="350520"/>
                  </a:cubicBezTo>
                  <a:cubicBezTo>
                    <a:pt x="2316480" y="328930"/>
                    <a:pt x="2373630" y="295910"/>
                    <a:pt x="2419350" y="260350"/>
                  </a:cubicBezTo>
                  <a:cubicBezTo>
                    <a:pt x="2463800" y="226060"/>
                    <a:pt x="2508250" y="176530"/>
                    <a:pt x="2537460" y="139700"/>
                  </a:cubicBezTo>
                  <a:cubicBezTo>
                    <a:pt x="2557780" y="114300"/>
                    <a:pt x="2564130" y="83820"/>
                    <a:pt x="2581910" y="68580"/>
                  </a:cubicBezTo>
                  <a:cubicBezTo>
                    <a:pt x="2595880" y="57150"/>
                    <a:pt x="2613660" y="48260"/>
                    <a:pt x="2628900" y="49530"/>
                  </a:cubicBezTo>
                  <a:cubicBezTo>
                    <a:pt x="2644140" y="50800"/>
                    <a:pt x="2665730" y="63500"/>
                    <a:pt x="2672080" y="77470"/>
                  </a:cubicBezTo>
                  <a:cubicBezTo>
                    <a:pt x="2679700" y="92710"/>
                    <a:pt x="2665730" y="139700"/>
                    <a:pt x="2667000" y="139700"/>
                  </a:cubicBezTo>
                  <a:cubicBezTo>
                    <a:pt x="2668270" y="139700"/>
                    <a:pt x="2672080" y="82550"/>
                    <a:pt x="2682240" y="81280"/>
                  </a:cubicBezTo>
                  <a:cubicBezTo>
                    <a:pt x="2702560" y="77470"/>
                    <a:pt x="2768600" y="219710"/>
                    <a:pt x="2806700" y="270510"/>
                  </a:cubicBezTo>
                  <a:cubicBezTo>
                    <a:pt x="2834640" y="307340"/>
                    <a:pt x="2853690" y="330200"/>
                    <a:pt x="2884170" y="361950"/>
                  </a:cubicBezTo>
                  <a:cubicBezTo>
                    <a:pt x="2923540" y="402590"/>
                    <a:pt x="2979420" y="459740"/>
                    <a:pt x="3028950" y="494030"/>
                  </a:cubicBezTo>
                  <a:cubicBezTo>
                    <a:pt x="3072130" y="523240"/>
                    <a:pt x="3115310" y="544830"/>
                    <a:pt x="3158490" y="561340"/>
                  </a:cubicBezTo>
                  <a:cubicBezTo>
                    <a:pt x="3199130" y="577850"/>
                    <a:pt x="3241040" y="588010"/>
                    <a:pt x="3279140" y="595630"/>
                  </a:cubicBezTo>
                  <a:cubicBezTo>
                    <a:pt x="3309620" y="600710"/>
                    <a:pt x="3326130" y="600710"/>
                    <a:pt x="3366770" y="601980"/>
                  </a:cubicBezTo>
                  <a:cubicBezTo>
                    <a:pt x="3462020" y="607060"/>
                    <a:pt x="3731260" y="632460"/>
                    <a:pt x="3837940" y="609600"/>
                  </a:cubicBezTo>
                  <a:cubicBezTo>
                    <a:pt x="3898900" y="596900"/>
                    <a:pt x="3935730" y="560070"/>
                    <a:pt x="3972560" y="547370"/>
                  </a:cubicBezTo>
                  <a:cubicBezTo>
                    <a:pt x="3996690" y="539750"/>
                    <a:pt x="4017010" y="543560"/>
                    <a:pt x="4034790" y="533400"/>
                  </a:cubicBezTo>
                  <a:cubicBezTo>
                    <a:pt x="4053840" y="524510"/>
                    <a:pt x="4065270" y="505460"/>
                    <a:pt x="4086860" y="492760"/>
                  </a:cubicBezTo>
                  <a:cubicBezTo>
                    <a:pt x="4116070" y="473710"/>
                    <a:pt x="4173220" y="436880"/>
                    <a:pt x="4202430" y="438150"/>
                  </a:cubicBezTo>
                  <a:cubicBezTo>
                    <a:pt x="4220210" y="439420"/>
                    <a:pt x="4237990" y="452120"/>
                    <a:pt x="4246880" y="464820"/>
                  </a:cubicBezTo>
                  <a:cubicBezTo>
                    <a:pt x="4254500" y="477520"/>
                    <a:pt x="4255770" y="502920"/>
                    <a:pt x="4249420" y="516890"/>
                  </a:cubicBezTo>
                  <a:cubicBezTo>
                    <a:pt x="4243070" y="530860"/>
                    <a:pt x="4222750" y="546100"/>
                    <a:pt x="4207510" y="547370"/>
                  </a:cubicBezTo>
                  <a:cubicBezTo>
                    <a:pt x="4192270" y="549910"/>
                    <a:pt x="4169410" y="541020"/>
                    <a:pt x="4159250" y="530860"/>
                  </a:cubicBezTo>
                  <a:cubicBezTo>
                    <a:pt x="4150360" y="523240"/>
                    <a:pt x="4145280" y="510540"/>
                    <a:pt x="4144010" y="499110"/>
                  </a:cubicBezTo>
                  <a:cubicBezTo>
                    <a:pt x="4142740" y="487680"/>
                    <a:pt x="4145280" y="473710"/>
                    <a:pt x="4151630" y="464820"/>
                  </a:cubicBezTo>
                  <a:cubicBezTo>
                    <a:pt x="4160520" y="453390"/>
                    <a:pt x="4180840" y="439420"/>
                    <a:pt x="4196080" y="438150"/>
                  </a:cubicBezTo>
                  <a:cubicBezTo>
                    <a:pt x="4211320" y="436880"/>
                    <a:pt x="4234180" y="448310"/>
                    <a:pt x="4243070" y="459740"/>
                  </a:cubicBezTo>
                  <a:cubicBezTo>
                    <a:pt x="4251960" y="472440"/>
                    <a:pt x="4258310" y="494030"/>
                    <a:pt x="4251960" y="510540"/>
                  </a:cubicBezTo>
                  <a:cubicBezTo>
                    <a:pt x="4241800" y="535940"/>
                    <a:pt x="4204970" y="557530"/>
                    <a:pt x="4163060" y="580390"/>
                  </a:cubicBezTo>
                  <a:cubicBezTo>
                    <a:pt x="4091940" y="621030"/>
                    <a:pt x="3961130" y="683260"/>
                    <a:pt x="3839210" y="706120"/>
                  </a:cubicBezTo>
                  <a:cubicBezTo>
                    <a:pt x="3696970" y="732790"/>
                    <a:pt x="3492500" y="722630"/>
                    <a:pt x="3359150" y="707390"/>
                  </a:cubicBezTo>
                  <a:cubicBezTo>
                    <a:pt x="3262630" y="697230"/>
                    <a:pt x="3183890" y="676910"/>
                    <a:pt x="3112770" y="650240"/>
                  </a:cubicBezTo>
                  <a:cubicBezTo>
                    <a:pt x="3055620" y="627380"/>
                    <a:pt x="3016250" y="605790"/>
                    <a:pt x="2962910" y="566420"/>
                  </a:cubicBezTo>
                  <a:cubicBezTo>
                    <a:pt x="2887980" y="510540"/>
                    <a:pt x="2778760" y="406400"/>
                    <a:pt x="2716530" y="330200"/>
                  </a:cubicBezTo>
                  <a:cubicBezTo>
                    <a:pt x="2669540" y="273050"/>
                    <a:pt x="2631440" y="213360"/>
                    <a:pt x="2608580" y="163830"/>
                  </a:cubicBezTo>
                  <a:cubicBezTo>
                    <a:pt x="2593340" y="129540"/>
                    <a:pt x="2573020" y="87630"/>
                    <a:pt x="2581910" y="68580"/>
                  </a:cubicBezTo>
                  <a:cubicBezTo>
                    <a:pt x="2588260" y="55880"/>
                    <a:pt x="2613660" y="48260"/>
                    <a:pt x="2628900" y="49530"/>
                  </a:cubicBezTo>
                  <a:cubicBezTo>
                    <a:pt x="2644140" y="50800"/>
                    <a:pt x="2664460" y="64770"/>
                    <a:pt x="2672080" y="77470"/>
                  </a:cubicBezTo>
                  <a:cubicBezTo>
                    <a:pt x="2679700" y="87630"/>
                    <a:pt x="2682240" y="100330"/>
                    <a:pt x="2678430" y="115570"/>
                  </a:cubicBezTo>
                  <a:cubicBezTo>
                    <a:pt x="2670810" y="149860"/>
                    <a:pt x="2620010" y="218440"/>
                    <a:pt x="2584450" y="257810"/>
                  </a:cubicBezTo>
                  <a:cubicBezTo>
                    <a:pt x="2552700" y="294640"/>
                    <a:pt x="2514600" y="322580"/>
                    <a:pt x="2477770" y="349250"/>
                  </a:cubicBezTo>
                  <a:cubicBezTo>
                    <a:pt x="2440940" y="377190"/>
                    <a:pt x="2404110" y="402590"/>
                    <a:pt x="2363470" y="422910"/>
                  </a:cubicBezTo>
                  <a:cubicBezTo>
                    <a:pt x="2320290" y="444500"/>
                    <a:pt x="2266950" y="462280"/>
                    <a:pt x="2225040" y="473710"/>
                  </a:cubicBezTo>
                  <a:cubicBezTo>
                    <a:pt x="2192020" y="482600"/>
                    <a:pt x="2169160" y="487680"/>
                    <a:pt x="2133600" y="490220"/>
                  </a:cubicBezTo>
                  <a:cubicBezTo>
                    <a:pt x="2085340" y="495300"/>
                    <a:pt x="2026920" y="494030"/>
                    <a:pt x="1965960" y="491490"/>
                  </a:cubicBezTo>
                  <a:cubicBezTo>
                    <a:pt x="1892300" y="488950"/>
                    <a:pt x="1798320" y="495300"/>
                    <a:pt x="1722120" y="472440"/>
                  </a:cubicBezTo>
                  <a:cubicBezTo>
                    <a:pt x="1645920" y="450850"/>
                    <a:pt x="1578610" y="407670"/>
                    <a:pt x="1506220" y="356870"/>
                  </a:cubicBezTo>
                  <a:cubicBezTo>
                    <a:pt x="1419860" y="295910"/>
                    <a:pt x="1306830" y="114300"/>
                    <a:pt x="1244600" y="123190"/>
                  </a:cubicBezTo>
                  <a:cubicBezTo>
                    <a:pt x="1200150" y="128270"/>
                    <a:pt x="1186180" y="218440"/>
                    <a:pt x="1148080" y="270510"/>
                  </a:cubicBezTo>
                  <a:cubicBezTo>
                    <a:pt x="1099820" y="336550"/>
                    <a:pt x="1032510" y="430530"/>
                    <a:pt x="975360" y="486410"/>
                  </a:cubicBezTo>
                  <a:cubicBezTo>
                    <a:pt x="929640" y="529590"/>
                    <a:pt x="891540" y="556260"/>
                    <a:pt x="838200" y="588010"/>
                  </a:cubicBezTo>
                  <a:cubicBezTo>
                    <a:pt x="772160" y="626110"/>
                    <a:pt x="679450" y="668020"/>
                    <a:pt x="603250" y="692150"/>
                  </a:cubicBezTo>
                  <a:cubicBezTo>
                    <a:pt x="537210" y="713740"/>
                    <a:pt x="483870" y="723900"/>
                    <a:pt x="408940" y="731520"/>
                  </a:cubicBezTo>
                  <a:cubicBezTo>
                    <a:pt x="308610" y="741680"/>
                    <a:pt x="107950" y="746760"/>
                    <a:pt x="52070" y="736600"/>
                  </a:cubicBezTo>
                  <a:cubicBezTo>
                    <a:pt x="34290" y="734060"/>
                    <a:pt x="26670" y="731520"/>
                    <a:pt x="19050" y="723900"/>
                  </a:cubicBezTo>
                  <a:cubicBezTo>
                    <a:pt x="10160" y="716280"/>
                    <a:pt x="3810" y="702310"/>
                    <a:pt x="1270" y="692150"/>
                  </a:cubicBezTo>
                  <a:cubicBezTo>
                    <a:pt x="0" y="680720"/>
                    <a:pt x="3810" y="665480"/>
                    <a:pt x="10160" y="656590"/>
                  </a:cubicBezTo>
                  <a:cubicBezTo>
                    <a:pt x="19050" y="646430"/>
                    <a:pt x="52070" y="635000"/>
                    <a:pt x="52070" y="63500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7139609" y="1812966"/>
            <a:ext cx="1917713" cy="375521"/>
            <a:chOff x="0" y="0"/>
            <a:chExt cx="4189730" cy="820420"/>
          </a:xfrm>
        </p:grpSpPr>
        <p:sp>
          <p:nvSpPr>
            <p:cNvPr id="36" name="Freeform 36"/>
            <p:cNvSpPr/>
            <p:nvPr/>
          </p:nvSpPr>
          <p:spPr>
            <a:xfrm>
              <a:off x="49530" y="48260"/>
              <a:ext cx="4090670" cy="727710"/>
            </a:xfrm>
            <a:custGeom>
              <a:avLst/>
              <a:gdLst/>
              <a:ahLst/>
              <a:cxnLst/>
              <a:rect l="l" t="t" r="r" b="b"/>
              <a:pathLst>
                <a:path w="4090670" h="727710">
                  <a:moveTo>
                    <a:pt x="43180" y="562610"/>
                  </a:moveTo>
                  <a:cubicBezTo>
                    <a:pt x="513080" y="461010"/>
                    <a:pt x="591820" y="429260"/>
                    <a:pt x="664210" y="394970"/>
                  </a:cubicBezTo>
                  <a:cubicBezTo>
                    <a:pt x="725170" y="365760"/>
                    <a:pt x="768350" y="342900"/>
                    <a:pt x="830580" y="300990"/>
                  </a:cubicBezTo>
                  <a:cubicBezTo>
                    <a:pt x="919480" y="241300"/>
                    <a:pt x="1062990" y="107950"/>
                    <a:pt x="1137920" y="57150"/>
                  </a:cubicBezTo>
                  <a:cubicBezTo>
                    <a:pt x="1178560" y="30480"/>
                    <a:pt x="1205230" y="5080"/>
                    <a:pt x="1235710" y="2540"/>
                  </a:cubicBezTo>
                  <a:cubicBezTo>
                    <a:pt x="1261110" y="0"/>
                    <a:pt x="1280160" y="12700"/>
                    <a:pt x="1308100" y="27940"/>
                  </a:cubicBezTo>
                  <a:cubicBezTo>
                    <a:pt x="1351280" y="52070"/>
                    <a:pt x="1423670" y="110490"/>
                    <a:pt x="1464310" y="148590"/>
                  </a:cubicBezTo>
                  <a:cubicBezTo>
                    <a:pt x="1492250" y="175260"/>
                    <a:pt x="1497330" y="198120"/>
                    <a:pt x="1529080" y="226060"/>
                  </a:cubicBezTo>
                  <a:cubicBezTo>
                    <a:pt x="1583690" y="271780"/>
                    <a:pt x="1717040" y="354330"/>
                    <a:pt x="1776730" y="382270"/>
                  </a:cubicBezTo>
                  <a:cubicBezTo>
                    <a:pt x="1805940" y="396240"/>
                    <a:pt x="1818640" y="400050"/>
                    <a:pt x="1847850" y="406400"/>
                  </a:cubicBezTo>
                  <a:cubicBezTo>
                    <a:pt x="1888490" y="415290"/>
                    <a:pt x="1940560" y="417830"/>
                    <a:pt x="1998980" y="421640"/>
                  </a:cubicBezTo>
                  <a:cubicBezTo>
                    <a:pt x="2084070" y="425450"/>
                    <a:pt x="2232660" y="431800"/>
                    <a:pt x="2310130" y="424180"/>
                  </a:cubicBezTo>
                  <a:cubicBezTo>
                    <a:pt x="2355850" y="420370"/>
                    <a:pt x="2379980" y="417830"/>
                    <a:pt x="2419350" y="401320"/>
                  </a:cubicBezTo>
                  <a:cubicBezTo>
                    <a:pt x="2476500" y="378460"/>
                    <a:pt x="2562860" y="318770"/>
                    <a:pt x="2608580" y="281940"/>
                  </a:cubicBezTo>
                  <a:cubicBezTo>
                    <a:pt x="2640330" y="256540"/>
                    <a:pt x="2656840" y="237490"/>
                    <a:pt x="2679700" y="209550"/>
                  </a:cubicBezTo>
                  <a:cubicBezTo>
                    <a:pt x="2706370" y="177800"/>
                    <a:pt x="2730500" y="113030"/>
                    <a:pt x="2757170" y="96520"/>
                  </a:cubicBezTo>
                  <a:cubicBezTo>
                    <a:pt x="2773680" y="86360"/>
                    <a:pt x="2794000" y="85090"/>
                    <a:pt x="2807970" y="90170"/>
                  </a:cubicBezTo>
                  <a:cubicBezTo>
                    <a:pt x="2821940" y="95250"/>
                    <a:pt x="2838450" y="113030"/>
                    <a:pt x="2842260" y="128270"/>
                  </a:cubicBezTo>
                  <a:cubicBezTo>
                    <a:pt x="2846070" y="142240"/>
                    <a:pt x="2833370" y="177800"/>
                    <a:pt x="2830830" y="177800"/>
                  </a:cubicBezTo>
                  <a:cubicBezTo>
                    <a:pt x="2827020" y="177800"/>
                    <a:pt x="2814320" y="102870"/>
                    <a:pt x="2823210" y="99060"/>
                  </a:cubicBezTo>
                  <a:cubicBezTo>
                    <a:pt x="2839720" y="92710"/>
                    <a:pt x="2951480" y="283210"/>
                    <a:pt x="2995930" y="332740"/>
                  </a:cubicBezTo>
                  <a:cubicBezTo>
                    <a:pt x="3020060" y="360680"/>
                    <a:pt x="3031490" y="368300"/>
                    <a:pt x="3056890" y="389890"/>
                  </a:cubicBezTo>
                  <a:cubicBezTo>
                    <a:pt x="3096260" y="422910"/>
                    <a:pt x="3159760" y="472440"/>
                    <a:pt x="3215640" y="505460"/>
                  </a:cubicBezTo>
                  <a:cubicBezTo>
                    <a:pt x="3271520" y="537210"/>
                    <a:pt x="3340100" y="563880"/>
                    <a:pt x="3390900" y="581660"/>
                  </a:cubicBezTo>
                  <a:cubicBezTo>
                    <a:pt x="3430270" y="595630"/>
                    <a:pt x="3454400" y="601980"/>
                    <a:pt x="3497580" y="608330"/>
                  </a:cubicBezTo>
                  <a:cubicBezTo>
                    <a:pt x="3559810" y="617220"/>
                    <a:pt x="3666490" y="619760"/>
                    <a:pt x="3733800" y="615950"/>
                  </a:cubicBezTo>
                  <a:cubicBezTo>
                    <a:pt x="3785870" y="612140"/>
                    <a:pt x="3830320" y="607060"/>
                    <a:pt x="3869690" y="594360"/>
                  </a:cubicBezTo>
                  <a:cubicBezTo>
                    <a:pt x="3903980" y="582930"/>
                    <a:pt x="3926840" y="554990"/>
                    <a:pt x="3958590" y="546100"/>
                  </a:cubicBezTo>
                  <a:cubicBezTo>
                    <a:pt x="3990340" y="537210"/>
                    <a:pt x="4037330" y="527050"/>
                    <a:pt x="4058920" y="537210"/>
                  </a:cubicBezTo>
                  <a:cubicBezTo>
                    <a:pt x="4074160" y="544830"/>
                    <a:pt x="4086860" y="563880"/>
                    <a:pt x="4088130" y="579120"/>
                  </a:cubicBezTo>
                  <a:cubicBezTo>
                    <a:pt x="4090670" y="594360"/>
                    <a:pt x="4081780" y="617220"/>
                    <a:pt x="4070350" y="626110"/>
                  </a:cubicBezTo>
                  <a:cubicBezTo>
                    <a:pt x="4058920" y="636270"/>
                    <a:pt x="4036060" y="642620"/>
                    <a:pt x="4020820" y="638810"/>
                  </a:cubicBezTo>
                  <a:cubicBezTo>
                    <a:pt x="4006850" y="635000"/>
                    <a:pt x="3989070" y="617220"/>
                    <a:pt x="3982720" y="604520"/>
                  </a:cubicBezTo>
                  <a:cubicBezTo>
                    <a:pt x="3978910" y="594360"/>
                    <a:pt x="3977640" y="580390"/>
                    <a:pt x="3982720" y="570230"/>
                  </a:cubicBezTo>
                  <a:cubicBezTo>
                    <a:pt x="3987800" y="556260"/>
                    <a:pt x="4005580" y="538480"/>
                    <a:pt x="4018280" y="533400"/>
                  </a:cubicBezTo>
                  <a:cubicBezTo>
                    <a:pt x="4029710" y="529590"/>
                    <a:pt x="4043680" y="530860"/>
                    <a:pt x="4053840" y="534670"/>
                  </a:cubicBezTo>
                  <a:cubicBezTo>
                    <a:pt x="4064000" y="538480"/>
                    <a:pt x="4074160" y="547370"/>
                    <a:pt x="4080510" y="556260"/>
                  </a:cubicBezTo>
                  <a:cubicBezTo>
                    <a:pt x="4086860" y="566420"/>
                    <a:pt x="4089400" y="579120"/>
                    <a:pt x="4088130" y="590550"/>
                  </a:cubicBezTo>
                  <a:cubicBezTo>
                    <a:pt x="4088130" y="601980"/>
                    <a:pt x="4085590" y="612140"/>
                    <a:pt x="4074160" y="622300"/>
                  </a:cubicBezTo>
                  <a:cubicBezTo>
                    <a:pt x="4048760" y="647700"/>
                    <a:pt x="3944620" y="680720"/>
                    <a:pt x="3883660" y="697230"/>
                  </a:cubicBezTo>
                  <a:cubicBezTo>
                    <a:pt x="3831590" y="711200"/>
                    <a:pt x="3793490" y="717550"/>
                    <a:pt x="3733800" y="720090"/>
                  </a:cubicBezTo>
                  <a:cubicBezTo>
                    <a:pt x="3644900" y="723900"/>
                    <a:pt x="3501390" y="727710"/>
                    <a:pt x="3402330" y="702310"/>
                  </a:cubicBezTo>
                  <a:cubicBezTo>
                    <a:pt x="3310890" y="679450"/>
                    <a:pt x="3228340" y="626110"/>
                    <a:pt x="3154680" y="582930"/>
                  </a:cubicBezTo>
                  <a:cubicBezTo>
                    <a:pt x="3092450" y="546100"/>
                    <a:pt x="3031490" y="501650"/>
                    <a:pt x="2987040" y="466090"/>
                  </a:cubicBezTo>
                  <a:cubicBezTo>
                    <a:pt x="2954020" y="439420"/>
                    <a:pt x="2936240" y="424180"/>
                    <a:pt x="2908300" y="391160"/>
                  </a:cubicBezTo>
                  <a:cubicBezTo>
                    <a:pt x="2865120" y="342900"/>
                    <a:pt x="2790190" y="243840"/>
                    <a:pt x="2766060" y="189230"/>
                  </a:cubicBezTo>
                  <a:cubicBezTo>
                    <a:pt x="2752090" y="157480"/>
                    <a:pt x="2738120" y="121920"/>
                    <a:pt x="2747010" y="105410"/>
                  </a:cubicBezTo>
                  <a:cubicBezTo>
                    <a:pt x="2754630" y="92710"/>
                    <a:pt x="2780030" y="85090"/>
                    <a:pt x="2795270" y="86360"/>
                  </a:cubicBezTo>
                  <a:cubicBezTo>
                    <a:pt x="2810510" y="88900"/>
                    <a:pt x="2830830" y="102870"/>
                    <a:pt x="2837180" y="115570"/>
                  </a:cubicBezTo>
                  <a:cubicBezTo>
                    <a:pt x="2844800" y="129540"/>
                    <a:pt x="2846070" y="146050"/>
                    <a:pt x="2838450" y="166370"/>
                  </a:cubicBezTo>
                  <a:cubicBezTo>
                    <a:pt x="2821940" y="213360"/>
                    <a:pt x="2730500" y="309880"/>
                    <a:pt x="2673350" y="361950"/>
                  </a:cubicBezTo>
                  <a:cubicBezTo>
                    <a:pt x="2625090" y="406400"/>
                    <a:pt x="2578100" y="439420"/>
                    <a:pt x="2520950" y="466090"/>
                  </a:cubicBezTo>
                  <a:cubicBezTo>
                    <a:pt x="2458720" y="496570"/>
                    <a:pt x="2388870" y="516890"/>
                    <a:pt x="2310130" y="527050"/>
                  </a:cubicBezTo>
                  <a:cubicBezTo>
                    <a:pt x="2216150" y="539750"/>
                    <a:pt x="2084070" y="528320"/>
                    <a:pt x="1992630" y="523240"/>
                  </a:cubicBezTo>
                  <a:cubicBezTo>
                    <a:pt x="1925320" y="519430"/>
                    <a:pt x="1875790" y="520700"/>
                    <a:pt x="1813560" y="502920"/>
                  </a:cubicBezTo>
                  <a:cubicBezTo>
                    <a:pt x="1742440" y="482600"/>
                    <a:pt x="1658620" y="434340"/>
                    <a:pt x="1595120" y="396240"/>
                  </a:cubicBezTo>
                  <a:cubicBezTo>
                    <a:pt x="1540510" y="363220"/>
                    <a:pt x="1487170" y="325120"/>
                    <a:pt x="1452880" y="293370"/>
                  </a:cubicBezTo>
                  <a:cubicBezTo>
                    <a:pt x="1428750" y="271780"/>
                    <a:pt x="1422400" y="252730"/>
                    <a:pt x="1398270" y="229870"/>
                  </a:cubicBezTo>
                  <a:cubicBezTo>
                    <a:pt x="1363980" y="196850"/>
                    <a:pt x="1295400" y="125730"/>
                    <a:pt x="1257300" y="118110"/>
                  </a:cubicBezTo>
                  <a:cubicBezTo>
                    <a:pt x="1235710" y="113030"/>
                    <a:pt x="1225550" y="119380"/>
                    <a:pt x="1200150" y="132080"/>
                  </a:cubicBezTo>
                  <a:cubicBezTo>
                    <a:pt x="1126490" y="167640"/>
                    <a:pt x="937260" y="353060"/>
                    <a:pt x="816610" y="425450"/>
                  </a:cubicBezTo>
                  <a:cubicBezTo>
                    <a:pt x="721360" y="482600"/>
                    <a:pt x="615950" y="520700"/>
                    <a:pt x="546100" y="549910"/>
                  </a:cubicBezTo>
                  <a:cubicBezTo>
                    <a:pt x="501650" y="567690"/>
                    <a:pt x="483870" y="576580"/>
                    <a:pt x="435610" y="589280"/>
                  </a:cubicBezTo>
                  <a:cubicBezTo>
                    <a:pt x="346710" y="614680"/>
                    <a:pt x="109220" y="671830"/>
                    <a:pt x="50800" y="665480"/>
                  </a:cubicBezTo>
                  <a:cubicBezTo>
                    <a:pt x="33020" y="662940"/>
                    <a:pt x="25400" y="659130"/>
                    <a:pt x="16510" y="650240"/>
                  </a:cubicBezTo>
                  <a:cubicBezTo>
                    <a:pt x="8890" y="642620"/>
                    <a:pt x="2540" y="628650"/>
                    <a:pt x="1270" y="617220"/>
                  </a:cubicBezTo>
                  <a:cubicBezTo>
                    <a:pt x="0" y="605790"/>
                    <a:pt x="5080" y="591820"/>
                    <a:pt x="11430" y="581660"/>
                  </a:cubicBezTo>
                  <a:cubicBezTo>
                    <a:pt x="17780" y="572770"/>
                    <a:pt x="43180" y="562610"/>
                    <a:pt x="43180" y="56261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7419975" y="86206"/>
            <a:ext cx="1917713" cy="375521"/>
            <a:chOff x="0" y="0"/>
            <a:chExt cx="4189730" cy="820420"/>
          </a:xfrm>
        </p:grpSpPr>
        <p:sp>
          <p:nvSpPr>
            <p:cNvPr id="38" name="Freeform 38"/>
            <p:cNvSpPr/>
            <p:nvPr/>
          </p:nvSpPr>
          <p:spPr>
            <a:xfrm>
              <a:off x="49530" y="48260"/>
              <a:ext cx="4090670" cy="727710"/>
            </a:xfrm>
            <a:custGeom>
              <a:avLst/>
              <a:gdLst/>
              <a:ahLst/>
              <a:cxnLst/>
              <a:rect l="l" t="t" r="r" b="b"/>
              <a:pathLst>
                <a:path w="4090670" h="727710">
                  <a:moveTo>
                    <a:pt x="43180" y="562610"/>
                  </a:moveTo>
                  <a:cubicBezTo>
                    <a:pt x="513080" y="461010"/>
                    <a:pt x="591820" y="429260"/>
                    <a:pt x="664210" y="394970"/>
                  </a:cubicBezTo>
                  <a:cubicBezTo>
                    <a:pt x="725170" y="365760"/>
                    <a:pt x="768350" y="342900"/>
                    <a:pt x="830580" y="300990"/>
                  </a:cubicBezTo>
                  <a:cubicBezTo>
                    <a:pt x="919480" y="241300"/>
                    <a:pt x="1062990" y="107950"/>
                    <a:pt x="1137920" y="57150"/>
                  </a:cubicBezTo>
                  <a:cubicBezTo>
                    <a:pt x="1178560" y="30480"/>
                    <a:pt x="1205230" y="5080"/>
                    <a:pt x="1235710" y="2540"/>
                  </a:cubicBezTo>
                  <a:cubicBezTo>
                    <a:pt x="1261110" y="0"/>
                    <a:pt x="1280160" y="12700"/>
                    <a:pt x="1308100" y="27940"/>
                  </a:cubicBezTo>
                  <a:cubicBezTo>
                    <a:pt x="1351280" y="52070"/>
                    <a:pt x="1423670" y="110490"/>
                    <a:pt x="1464310" y="148590"/>
                  </a:cubicBezTo>
                  <a:cubicBezTo>
                    <a:pt x="1492250" y="175260"/>
                    <a:pt x="1497330" y="198120"/>
                    <a:pt x="1529080" y="226060"/>
                  </a:cubicBezTo>
                  <a:cubicBezTo>
                    <a:pt x="1583690" y="271780"/>
                    <a:pt x="1717040" y="354330"/>
                    <a:pt x="1776730" y="382270"/>
                  </a:cubicBezTo>
                  <a:cubicBezTo>
                    <a:pt x="1805940" y="396240"/>
                    <a:pt x="1818640" y="400050"/>
                    <a:pt x="1847850" y="406400"/>
                  </a:cubicBezTo>
                  <a:cubicBezTo>
                    <a:pt x="1888490" y="415290"/>
                    <a:pt x="1940560" y="417830"/>
                    <a:pt x="1998980" y="421640"/>
                  </a:cubicBezTo>
                  <a:cubicBezTo>
                    <a:pt x="2084070" y="425450"/>
                    <a:pt x="2232660" y="431800"/>
                    <a:pt x="2310130" y="424180"/>
                  </a:cubicBezTo>
                  <a:cubicBezTo>
                    <a:pt x="2355850" y="420370"/>
                    <a:pt x="2379980" y="417830"/>
                    <a:pt x="2419350" y="401320"/>
                  </a:cubicBezTo>
                  <a:cubicBezTo>
                    <a:pt x="2476500" y="378460"/>
                    <a:pt x="2562860" y="318770"/>
                    <a:pt x="2608580" y="281940"/>
                  </a:cubicBezTo>
                  <a:cubicBezTo>
                    <a:pt x="2640330" y="256540"/>
                    <a:pt x="2656840" y="237490"/>
                    <a:pt x="2679700" y="209550"/>
                  </a:cubicBezTo>
                  <a:cubicBezTo>
                    <a:pt x="2706370" y="177800"/>
                    <a:pt x="2730500" y="113030"/>
                    <a:pt x="2757170" y="96520"/>
                  </a:cubicBezTo>
                  <a:cubicBezTo>
                    <a:pt x="2773680" y="86360"/>
                    <a:pt x="2794000" y="85090"/>
                    <a:pt x="2807970" y="90170"/>
                  </a:cubicBezTo>
                  <a:cubicBezTo>
                    <a:pt x="2821940" y="95250"/>
                    <a:pt x="2838450" y="113030"/>
                    <a:pt x="2842260" y="128270"/>
                  </a:cubicBezTo>
                  <a:cubicBezTo>
                    <a:pt x="2846070" y="142240"/>
                    <a:pt x="2833370" y="177800"/>
                    <a:pt x="2830830" y="177800"/>
                  </a:cubicBezTo>
                  <a:cubicBezTo>
                    <a:pt x="2827020" y="177800"/>
                    <a:pt x="2814320" y="102870"/>
                    <a:pt x="2823210" y="99060"/>
                  </a:cubicBezTo>
                  <a:cubicBezTo>
                    <a:pt x="2839720" y="92710"/>
                    <a:pt x="2951480" y="283210"/>
                    <a:pt x="2995930" y="332740"/>
                  </a:cubicBezTo>
                  <a:cubicBezTo>
                    <a:pt x="3020060" y="360680"/>
                    <a:pt x="3031490" y="368300"/>
                    <a:pt x="3056890" y="389890"/>
                  </a:cubicBezTo>
                  <a:cubicBezTo>
                    <a:pt x="3096260" y="422910"/>
                    <a:pt x="3159760" y="472440"/>
                    <a:pt x="3215640" y="505460"/>
                  </a:cubicBezTo>
                  <a:cubicBezTo>
                    <a:pt x="3271520" y="537210"/>
                    <a:pt x="3340100" y="563880"/>
                    <a:pt x="3390900" y="581660"/>
                  </a:cubicBezTo>
                  <a:cubicBezTo>
                    <a:pt x="3430270" y="595630"/>
                    <a:pt x="3454400" y="601980"/>
                    <a:pt x="3497580" y="608330"/>
                  </a:cubicBezTo>
                  <a:cubicBezTo>
                    <a:pt x="3559810" y="617220"/>
                    <a:pt x="3666490" y="619760"/>
                    <a:pt x="3733800" y="615950"/>
                  </a:cubicBezTo>
                  <a:cubicBezTo>
                    <a:pt x="3785870" y="612140"/>
                    <a:pt x="3830320" y="607060"/>
                    <a:pt x="3869690" y="594360"/>
                  </a:cubicBezTo>
                  <a:cubicBezTo>
                    <a:pt x="3903980" y="582930"/>
                    <a:pt x="3926840" y="554990"/>
                    <a:pt x="3958590" y="546100"/>
                  </a:cubicBezTo>
                  <a:cubicBezTo>
                    <a:pt x="3990340" y="537210"/>
                    <a:pt x="4037330" y="527050"/>
                    <a:pt x="4058920" y="537210"/>
                  </a:cubicBezTo>
                  <a:cubicBezTo>
                    <a:pt x="4074160" y="544830"/>
                    <a:pt x="4086860" y="563880"/>
                    <a:pt x="4088130" y="579120"/>
                  </a:cubicBezTo>
                  <a:cubicBezTo>
                    <a:pt x="4090670" y="594360"/>
                    <a:pt x="4081780" y="617220"/>
                    <a:pt x="4070350" y="626110"/>
                  </a:cubicBezTo>
                  <a:cubicBezTo>
                    <a:pt x="4058920" y="636270"/>
                    <a:pt x="4036060" y="642620"/>
                    <a:pt x="4020820" y="638810"/>
                  </a:cubicBezTo>
                  <a:cubicBezTo>
                    <a:pt x="4006850" y="635000"/>
                    <a:pt x="3989070" y="617220"/>
                    <a:pt x="3982720" y="604520"/>
                  </a:cubicBezTo>
                  <a:cubicBezTo>
                    <a:pt x="3978910" y="594360"/>
                    <a:pt x="3977640" y="580390"/>
                    <a:pt x="3982720" y="570230"/>
                  </a:cubicBezTo>
                  <a:cubicBezTo>
                    <a:pt x="3987800" y="556260"/>
                    <a:pt x="4005580" y="538480"/>
                    <a:pt x="4018280" y="533400"/>
                  </a:cubicBezTo>
                  <a:cubicBezTo>
                    <a:pt x="4029710" y="529590"/>
                    <a:pt x="4043680" y="530860"/>
                    <a:pt x="4053840" y="534670"/>
                  </a:cubicBezTo>
                  <a:cubicBezTo>
                    <a:pt x="4064000" y="538480"/>
                    <a:pt x="4074160" y="547370"/>
                    <a:pt x="4080510" y="556260"/>
                  </a:cubicBezTo>
                  <a:cubicBezTo>
                    <a:pt x="4086860" y="566420"/>
                    <a:pt x="4089400" y="579120"/>
                    <a:pt x="4088130" y="590550"/>
                  </a:cubicBezTo>
                  <a:cubicBezTo>
                    <a:pt x="4088130" y="601980"/>
                    <a:pt x="4085590" y="612140"/>
                    <a:pt x="4074160" y="622300"/>
                  </a:cubicBezTo>
                  <a:cubicBezTo>
                    <a:pt x="4048760" y="647700"/>
                    <a:pt x="3944620" y="680720"/>
                    <a:pt x="3883660" y="697230"/>
                  </a:cubicBezTo>
                  <a:cubicBezTo>
                    <a:pt x="3831590" y="711200"/>
                    <a:pt x="3793490" y="717550"/>
                    <a:pt x="3733800" y="720090"/>
                  </a:cubicBezTo>
                  <a:cubicBezTo>
                    <a:pt x="3644900" y="723900"/>
                    <a:pt x="3501390" y="727710"/>
                    <a:pt x="3402330" y="702310"/>
                  </a:cubicBezTo>
                  <a:cubicBezTo>
                    <a:pt x="3310890" y="679450"/>
                    <a:pt x="3228340" y="626110"/>
                    <a:pt x="3154680" y="582930"/>
                  </a:cubicBezTo>
                  <a:cubicBezTo>
                    <a:pt x="3092450" y="546100"/>
                    <a:pt x="3031490" y="501650"/>
                    <a:pt x="2987040" y="466090"/>
                  </a:cubicBezTo>
                  <a:cubicBezTo>
                    <a:pt x="2954020" y="439420"/>
                    <a:pt x="2936240" y="424180"/>
                    <a:pt x="2908300" y="391160"/>
                  </a:cubicBezTo>
                  <a:cubicBezTo>
                    <a:pt x="2865120" y="342900"/>
                    <a:pt x="2790190" y="243840"/>
                    <a:pt x="2766060" y="189230"/>
                  </a:cubicBezTo>
                  <a:cubicBezTo>
                    <a:pt x="2752090" y="157480"/>
                    <a:pt x="2738120" y="121920"/>
                    <a:pt x="2747010" y="105410"/>
                  </a:cubicBezTo>
                  <a:cubicBezTo>
                    <a:pt x="2754630" y="92710"/>
                    <a:pt x="2780030" y="85090"/>
                    <a:pt x="2795270" y="86360"/>
                  </a:cubicBezTo>
                  <a:cubicBezTo>
                    <a:pt x="2810510" y="88900"/>
                    <a:pt x="2830830" y="102870"/>
                    <a:pt x="2837180" y="115570"/>
                  </a:cubicBezTo>
                  <a:cubicBezTo>
                    <a:pt x="2844800" y="129540"/>
                    <a:pt x="2846070" y="146050"/>
                    <a:pt x="2838450" y="166370"/>
                  </a:cubicBezTo>
                  <a:cubicBezTo>
                    <a:pt x="2821940" y="213360"/>
                    <a:pt x="2730500" y="309880"/>
                    <a:pt x="2673350" y="361950"/>
                  </a:cubicBezTo>
                  <a:cubicBezTo>
                    <a:pt x="2625090" y="406400"/>
                    <a:pt x="2578100" y="439420"/>
                    <a:pt x="2520950" y="466090"/>
                  </a:cubicBezTo>
                  <a:cubicBezTo>
                    <a:pt x="2458720" y="496570"/>
                    <a:pt x="2388870" y="516890"/>
                    <a:pt x="2310130" y="527050"/>
                  </a:cubicBezTo>
                  <a:cubicBezTo>
                    <a:pt x="2216150" y="539750"/>
                    <a:pt x="2084070" y="528320"/>
                    <a:pt x="1992630" y="523240"/>
                  </a:cubicBezTo>
                  <a:cubicBezTo>
                    <a:pt x="1925320" y="519430"/>
                    <a:pt x="1875790" y="520700"/>
                    <a:pt x="1813560" y="502920"/>
                  </a:cubicBezTo>
                  <a:cubicBezTo>
                    <a:pt x="1742440" y="482600"/>
                    <a:pt x="1658620" y="434340"/>
                    <a:pt x="1595120" y="396240"/>
                  </a:cubicBezTo>
                  <a:cubicBezTo>
                    <a:pt x="1540510" y="363220"/>
                    <a:pt x="1487170" y="325120"/>
                    <a:pt x="1452880" y="293370"/>
                  </a:cubicBezTo>
                  <a:cubicBezTo>
                    <a:pt x="1428750" y="271780"/>
                    <a:pt x="1422400" y="252730"/>
                    <a:pt x="1398270" y="229870"/>
                  </a:cubicBezTo>
                  <a:cubicBezTo>
                    <a:pt x="1363980" y="196850"/>
                    <a:pt x="1295400" y="125730"/>
                    <a:pt x="1257300" y="118110"/>
                  </a:cubicBezTo>
                  <a:cubicBezTo>
                    <a:pt x="1235710" y="113030"/>
                    <a:pt x="1225550" y="119380"/>
                    <a:pt x="1200150" y="132080"/>
                  </a:cubicBezTo>
                  <a:cubicBezTo>
                    <a:pt x="1126490" y="167640"/>
                    <a:pt x="937260" y="353060"/>
                    <a:pt x="816610" y="425450"/>
                  </a:cubicBezTo>
                  <a:cubicBezTo>
                    <a:pt x="721360" y="482600"/>
                    <a:pt x="615950" y="520700"/>
                    <a:pt x="546100" y="549910"/>
                  </a:cubicBezTo>
                  <a:cubicBezTo>
                    <a:pt x="501650" y="567690"/>
                    <a:pt x="483870" y="576580"/>
                    <a:pt x="435610" y="589280"/>
                  </a:cubicBezTo>
                  <a:cubicBezTo>
                    <a:pt x="346710" y="614680"/>
                    <a:pt x="109220" y="671830"/>
                    <a:pt x="50800" y="665480"/>
                  </a:cubicBezTo>
                  <a:cubicBezTo>
                    <a:pt x="33020" y="662940"/>
                    <a:pt x="25400" y="659130"/>
                    <a:pt x="16510" y="650240"/>
                  </a:cubicBezTo>
                  <a:cubicBezTo>
                    <a:pt x="8890" y="642620"/>
                    <a:pt x="2540" y="628650"/>
                    <a:pt x="1270" y="617220"/>
                  </a:cubicBezTo>
                  <a:cubicBezTo>
                    <a:pt x="0" y="605790"/>
                    <a:pt x="5080" y="591820"/>
                    <a:pt x="11430" y="581660"/>
                  </a:cubicBezTo>
                  <a:cubicBezTo>
                    <a:pt x="17780" y="572770"/>
                    <a:pt x="43180" y="562610"/>
                    <a:pt x="43180" y="56261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16812515" y="5268505"/>
            <a:ext cx="1917713" cy="375521"/>
            <a:chOff x="0" y="0"/>
            <a:chExt cx="4189730" cy="820420"/>
          </a:xfrm>
        </p:grpSpPr>
        <p:sp>
          <p:nvSpPr>
            <p:cNvPr id="40" name="Freeform 40"/>
            <p:cNvSpPr/>
            <p:nvPr/>
          </p:nvSpPr>
          <p:spPr>
            <a:xfrm>
              <a:off x="49530" y="48260"/>
              <a:ext cx="4090670" cy="727710"/>
            </a:xfrm>
            <a:custGeom>
              <a:avLst/>
              <a:gdLst/>
              <a:ahLst/>
              <a:cxnLst/>
              <a:rect l="l" t="t" r="r" b="b"/>
              <a:pathLst>
                <a:path w="4090670" h="727710">
                  <a:moveTo>
                    <a:pt x="43180" y="562610"/>
                  </a:moveTo>
                  <a:cubicBezTo>
                    <a:pt x="513080" y="461010"/>
                    <a:pt x="591820" y="429260"/>
                    <a:pt x="664210" y="394970"/>
                  </a:cubicBezTo>
                  <a:cubicBezTo>
                    <a:pt x="725170" y="365760"/>
                    <a:pt x="768350" y="342900"/>
                    <a:pt x="830580" y="300990"/>
                  </a:cubicBezTo>
                  <a:cubicBezTo>
                    <a:pt x="919480" y="241300"/>
                    <a:pt x="1062990" y="107950"/>
                    <a:pt x="1137920" y="57150"/>
                  </a:cubicBezTo>
                  <a:cubicBezTo>
                    <a:pt x="1178560" y="30480"/>
                    <a:pt x="1205230" y="5080"/>
                    <a:pt x="1235710" y="2540"/>
                  </a:cubicBezTo>
                  <a:cubicBezTo>
                    <a:pt x="1261110" y="0"/>
                    <a:pt x="1280160" y="12700"/>
                    <a:pt x="1308100" y="27940"/>
                  </a:cubicBezTo>
                  <a:cubicBezTo>
                    <a:pt x="1351280" y="52070"/>
                    <a:pt x="1423670" y="110490"/>
                    <a:pt x="1464310" y="148590"/>
                  </a:cubicBezTo>
                  <a:cubicBezTo>
                    <a:pt x="1492250" y="175260"/>
                    <a:pt x="1497330" y="198120"/>
                    <a:pt x="1529080" y="226060"/>
                  </a:cubicBezTo>
                  <a:cubicBezTo>
                    <a:pt x="1583690" y="271780"/>
                    <a:pt x="1717040" y="354330"/>
                    <a:pt x="1776730" y="382270"/>
                  </a:cubicBezTo>
                  <a:cubicBezTo>
                    <a:pt x="1805940" y="396240"/>
                    <a:pt x="1818640" y="400050"/>
                    <a:pt x="1847850" y="406400"/>
                  </a:cubicBezTo>
                  <a:cubicBezTo>
                    <a:pt x="1888490" y="415290"/>
                    <a:pt x="1940560" y="417830"/>
                    <a:pt x="1998980" y="421640"/>
                  </a:cubicBezTo>
                  <a:cubicBezTo>
                    <a:pt x="2084070" y="425450"/>
                    <a:pt x="2232660" y="431800"/>
                    <a:pt x="2310130" y="424180"/>
                  </a:cubicBezTo>
                  <a:cubicBezTo>
                    <a:pt x="2355850" y="420370"/>
                    <a:pt x="2379980" y="417830"/>
                    <a:pt x="2419350" y="401320"/>
                  </a:cubicBezTo>
                  <a:cubicBezTo>
                    <a:pt x="2476500" y="378460"/>
                    <a:pt x="2562860" y="318770"/>
                    <a:pt x="2608580" y="281940"/>
                  </a:cubicBezTo>
                  <a:cubicBezTo>
                    <a:pt x="2640330" y="256540"/>
                    <a:pt x="2656840" y="237490"/>
                    <a:pt x="2679700" y="209550"/>
                  </a:cubicBezTo>
                  <a:cubicBezTo>
                    <a:pt x="2706370" y="177800"/>
                    <a:pt x="2730500" y="113030"/>
                    <a:pt x="2757170" y="96520"/>
                  </a:cubicBezTo>
                  <a:cubicBezTo>
                    <a:pt x="2773680" y="86360"/>
                    <a:pt x="2794000" y="85090"/>
                    <a:pt x="2807970" y="90170"/>
                  </a:cubicBezTo>
                  <a:cubicBezTo>
                    <a:pt x="2821940" y="95250"/>
                    <a:pt x="2838450" y="113030"/>
                    <a:pt x="2842260" y="128270"/>
                  </a:cubicBezTo>
                  <a:cubicBezTo>
                    <a:pt x="2846070" y="142240"/>
                    <a:pt x="2833370" y="177800"/>
                    <a:pt x="2830830" y="177800"/>
                  </a:cubicBezTo>
                  <a:cubicBezTo>
                    <a:pt x="2827020" y="177800"/>
                    <a:pt x="2814320" y="102870"/>
                    <a:pt x="2823210" y="99060"/>
                  </a:cubicBezTo>
                  <a:cubicBezTo>
                    <a:pt x="2839720" y="92710"/>
                    <a:pt x="2951480" y="283210"/>
                    <a:pt x="2995930" y="332740"/>
                  </a:cubicBezTo>
                  <a:cubicBezTo>
                    <a:pt x="3020060" y="360680"/>
                    <a:pt x="3031490" y="368300"/>
                    <a:pt x="3056890" y="389890"/>
                  </a:cubicBezTo>
                  <a:cubicBezTo>
                    <a:pt x="3096260" y="422910"/>
                    <a:pt x="3159760" y="472440"/>
                    <a:pt x="3215640" y="505460"/>
                  </a:cubicBezTo>
                  <a:cubicBezTo>
                    <a:pt x="3271520" y="537210"/>
                    <a:pt x="3340100" y="563880"/>
                    <a:pt x="3390900" y="581660"/>
                  </a:cubicBezTo>
                  <a:cubicBezTo>
                    <a:pt x="3430270" y="595630"/>
                    <a:pt x="3454400" y="601980"/>
                    <a:pt x="3497580" y="608330"/>
                  </a:cubicBezTo>
                  <a:cubicBezTo>
                    <a:pt x="3559810" y="617220"/>
                    <a:pt x="3666490" y="619760"/>
                    <a:pt x="3733800" y="615950"/>
                  </a:cubicBezTo>
                  <a:cubicBezTo>
                    <a:pt x="3785870" y="612140"/>
                    <a:pt x="3830320" y="607060"/>
                    <a:pt x="3869690" y="594360"/>
                  </a:cubicBezTo>
                  <a:cubicBezTo>
                    <a:pt x="3903980" y="582930"/>
                    <a:pt x="3926840" y="554990"/>
                    <a:pt x="3958590" y="546100"/>
                  </a:cubicBezTo>
                  <a:cubicBezTo>
                    <a:pt x="3990340" y="537210"/>
                    <a:pt x="4037330" y="527050"/>
                    <a:pt x="4058920" y="537210"/>
                  </a:cubicBezTo>
                  <a:cubicBezTo>
                    <a:pt x="4074160" y="544830"/>
                    <a:pt x="4086860" y="563880"/>
                    <a:pt x="4088130" y="579120"/>
                  </a:cubicBezTo>
                  <a:cubicBezTo>
                    <a:pt x="4090670" y="594360"/>
                    <a:pt x="4081780" y="617220"/>
                    <a:pt x="4070350" y="626110"/>
                  </a:cubicBezTo>
                  <a:cubicBezTo>
                    <a:pt x="4058920" y="636270"/>
                    <a:pt x="4036060" y="642620"/>
                    <a:pt x="4020820" y="638810"/>
                  </a:cubicBezTo>
                  <a:cubicBezTo>
                    <a:pt x="4006850" y="635000"/>
                    <a:pt x="3989070" y="617220"/>
                    <a:pt x="3982720" y="604520"/>
                  </a:cubicBezTo>
                  <a:cubicBezTo>
                    <a:pt x="3978910" y="594360"/>
                    <a:pt x="3977640" y="580390"/>
                    <a:pt x="3982720" y="570230"/>
                  </a:cubicBezTo>
                  <a:cubicBezTo>
                    <a:pt x="3987800" y="556260"/>
                    <a:pt x="4005580" y="538480"/>
                    <a:pt x="4018280" y="533400"/>
                  </a:cubicBezTo>
                  <a:cubicBezTo>
                    <a:pt x="4029710" y="529590"/>
                    <a:pt x="4043680" y="530860"/>
                    <a:pt x="4053840" y="534670"/>
                  </a:cubicBezTo>
                  <a:cubicBezTo>
                    <a:pt x="4064000" y="538480"/>
                    <a:pt x="4074160" y="547370"/>
                    <a:pt x="4080510" y="556260"/>
                  </a:cubicBezTo>
                  <a:cubicBezTo>
                    <a:pt x="4086860" y="566420"/>
                    <a:pt x="4089400" y="579120"/>
                    <a:pt x="4088130" y="590550"/>
                  </a:cubicBezTo>
                  <a:cubicBezTo>
                    <a:pt x="4088130" y="601980"/>
                    <a:pt x="4085590" y="612140"/>
                    <a:pt x="4074160" y="622300"/>
                  </a:cubicBezTo>
                  <a:cubicBezTo>
                    <a:pt x="4048760" y="647700"/>
                    <a:pt x="3944620" y="680720"/>
                    <a:pt x="3883660" y="697230"/>
                  </a:cubicBezTo>
                  <a:cubicBezTo>
                    <a:pt x="3831590" y="711200"/>
                    <a:pt x="3793490" y="717550"/>
                    <a:pt x="3733800" y="720090"/>
                  </a:cubicBezTo>
                  <a:cubicBezTo>
                    <a:pt x="3644900" y="723900"/>
                    <a:pt x="3501390" y="727710"/>
                    <a:pt x="3402330" y="702310"/>
                  </a:cubicBezTo>
                  <a:cubicBezTo>
                    <a:pt x="3310890" y="679450"/>
                    <a:pt x="3228340" y="626110"/>
                    <a:pt x="3154680" y="582930"/>
                  </a:cubicBezTo>
                  <a:cubicBezTo>
                    <a:pt x="3092450" y="546100"/>
                    <a:pt x="3031490" y="501650"/>
                    <a:pt x="2987040" y="466090"/>
                  </a:cubicBezTo>
                  <a:cubicBezTo>
                    <a:pt x="2954020" y="439420"/>
                    <a:pt x="2936240" y="424180"/>
                    <a:pt x="2908300" y="391160"/>
                  </a:cubicBezTo>
                  <a:cubicBezTo>
                    <a:pt x="2865120" y="342900"/>
                    <a:pt x="2790190" y="243840"/>
                    <a:pt x="2766060" y="189230"/>
                  </a:cubicBezTo>
                  <a:cubicBezTo>
                    <a:pt x="2752090" y="157480"/>
                    <a:pt x="2738120" y="121920"/>
                    <a:pt x="2747010" y="105410"/>
                  </a:cubicBezTo>
                  <a:cubicBezTo>
                    <a:pt x="2754630" y="92710"/>
                    <a:pt x="2780030" y="85090"/>
                    <a:pt x="2795270" y="86360"/>
                  </a:cubicBezTo>
                  <a:cubicBezTo>
                    <a:pt x="2810510" y="88900"/>
                    <a:pt x="2830830" y="102870"/>
                    <a:pt x="2837180" y="115570"/>
                  </a:cubicBezTo>
                  <a:cubicBezTo>
                    <a:pt x="2844800" y="129540"/>
                    <a:pt x="2846070" y="146050"/>
                    <a:pt x="2838450" y="166370"/>
                  </a:cubicBezTo>
                  <a:cubicBezTo>
                    <a:pt x="2821940" y="213360"/>
                    <a:pt x="2730500" y="309880"/>
                    <a:pt x="2673350" y="361950"/>
                  </a:cubicBezTo>
                  <a:cubicBezTo>
                    <a:pt x="2625090" y="406400"/>
                    <a:pt x="2578100" y="439420"/>
                    <a:pt x="2520950" y="466090"/>
                  </a:cubicBezTo>
                  <a:cubicBezTo>
                    <a:pt x="2458720" y="496570"/>
                    <a:pt x="2388870" y="516890"/>
                    <a:pt x="2310130" y="527050"/>
                  </a:cubicBezTo>
                  <a:cubicBezTo>
                    <a:pt x="2216150" y="539750"/>
                    <a:pt x="2084070" y="528320"/>
                    <a:pt x="1992630" y="523240"/>
                  </a:cubicBezTo>
                  <a:cubicBezTo>
                    <a:pt x="1925320" y="519430"/>
                    <a:pt x="1875790" y="520700"/>
                    <a:pt x="1813560" y="502920"/>
                  </a:cubicBezTo>
                  <a:cubicBezTo>
                    <a:pt x="1742440" y="482600"/>
                    <a:pt x="1658620" y="434340"/>
                    <a:pt x="1595120" y="396240"/>
                  </a:cubicBezTo>
                  <a:cubicBezTo>
                    <a:pt x="1540510" y="363220"/>
                    <a:pt x="1487170" y="325120"/>
                    <a:pt x="1452880" y="293370"/>
                  </a:cubicBezTo>
                  <a:cubicBezTo>
                    <a:pt x="1428750" y="271780"/>
                    <a:pt x="1422400" y="252730"/>
                    <a:pt x="1398270" y="229870"/>
                  </a:cubicBezTo>
                  <a:cubicBezTo>
                    <a:pt x="1363980" y="196850"/>
                    <a:pt x="1295400" y="125730"/>
                    <a:pt x="1257300" y="118110"/>
                  </a:cubicBezTo>
                  <a:cubicBezTo>
                    <a:pt x="1235710" y="113030"/>
                    <a:pt x="1225550" y="119380"/>
                    <a:pt x="1200150" y="132080"/>
                  </a:cubicBezTo>
                  <a:cubicBezTo>
                    <a:pt x="1126490" y="167640"/>
                    <a:pt x="937260" y="353060"/>
                    <a:pt x="816610" y="425450"/>
                  </a:cubicBezTo>
                  <a:cubicBezTo>
                    <a:pt x="721360" y="482600"/>
                    <a:pt x="615950" y="520700"/>
                    <a:pt x="546100" y="549910"/>
                  </a:cubicBezTo>
                  <a:cubicBezTo>
                    <a:pt x="501650" y="567690"/>
                    <a:pt x="483870" y="576580"/>
                    <a:pt x="435610" y="589280"/>
                  </a:cubicBezTo>
                  <a:cubicBezTo>
                    <a:pt x="346710" y="614680"/>
                    <a:pt x="109220" y="671830"/>
                    <a:pt x="50800" y="665480"/>
                  </a:cubicBezTo>
                  <a:cubicBezTo>
                    <a:pt x="33020" y="662940"/>
                    <a:pt x="25400" y="659130"/>
                    <a:pt x="16510" y="650240"/>
                  </a:cubicBezTo>
                  <a:cubicBezTo>
                    <a:pt x="8890" y="642620"/>
                    <a:pt x="2540" y="628650"/>
                    <a:pt x="1270" y="617220"/>
                  </a:cubicBezTo>
                  <a:cubicBezTo>
                    <a:pt x="0" y="605790"/>
                    <a:pt x="5080" y="591820"/>
                    <a:pt x="11430" y="581660"/>
                  </a:cubicBezTo>
                  <a:cubicBezTo>
                    <a:pt x="17780" y="572770"/>
                    <a:pt x="43180" y="562610"/>
                    <a:pt x="43180" y="56261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sp>
        <p:nvSpPr>
          <p:cNvPr id="41" name="Freeform 41"/>
          <p:cNvSpPr/>
          <p:nvPr/>
        </p:nvSpPr>
        <p:spPr>
          <a:xfrm>
            <a:off x="16192205" y="0"/>
            <a:ext cx="1704317" cy="1785404"/>
          </a:xfrm>
          <a:custGeom>
            <a:avLst/>
            <a:gdLst/>
            <a:ahLst/>
            <a:cxnLst/>
            <a:rect l="l" t="t" r="r" b="b"/>
            <a:pathLst>
              <a:path w="1704317" h="1785404">
                <a:moveTo>
                  <a:pt x="0" y="0"/>
                </a:moveTo>
                <a:lnTo>
                  <a:pt x="1704318" y="0"/>
                </a:lnTo>
                <a:lnTo>
                  <a:pt x="1704318" y="1785404"/>
                </a:lnTo>
                <a:lnTo>
                  <a:pt x="0" y="17854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5315724" y="7501414"/>
            <a:ext cx="2580799" cy="258079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C806E0C-E107-D8D9-857D-01185EDBC911}"/>
              </a:ext>
            </a:extLst>
          </p:cNvPr>
          <p:cNvSpPr txBox="1"/>
          <p:nvPr/>
        </p:nvSpPr>
        <p:spPr>
          <a:xfrm>
            <a:off x="2499946" y="1443430"/>
            <a:ext cx="1516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Londrina Solid"/>
              </a:rPr>
              <a:t>CHÀO MỪNG CÁC EM ĐẾN VỚI BÀI HỌC MỚI!</a:t>
            </a:r>
            <a:endParaRPr lang="en-US" sz="4800" dirty="0">
              <a:solidFill>
                <a:srgbClr val="FF0000"/>
              </a:solidFill>
              <a:latin typeface="VNI-Awchon" pitchFamily="2" charset="0"/>
            </a:endParaRPr>
          </a:p>
        </p:txBody>
      </p:sp>
      <p:pic>
        <p:nvPicPr>
          <p:cNvPr id="43" name="Nhạc KĐ">
            <a:hlinkClick r:id="" action="ppaction://media"/>
            <a:extLst>
              <a:ext uri="{FF2B5EF4-FFF2-40B4-BE49-F238E27FC236}">
                <a16:creationId xmlns:a16="http://schemas.microsoft.com/office/drawing/2014/main" id="{A1AFEA8F-4274-E218-1E13-3F30A73C6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6677" y="940784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8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8F4B3C-0BA8-4E33-C2A3-E7C6388EB29C}"/>
              </a:ext>
            </a:extLst>
          </p:cNvPr>
          <p:cNvSpPr txBox="1"/>
          <p:nvPr/>
        </p:nvSpPr>
        <p:spPr>
          <a:xfrm>
            <a:off x="3886200" y="4225613"/>
            <a:ext cx="1341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https://www.canva.com/design/DAGnTUlmyEg/zKCNSmXXnZ_-2DMIguYXDg/edit?utm_content=DAGnTUlmyEg&amp;utm_campaign=designshare&amp;utm_medium=link2&amp;utm_source=sharebutton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8D49-A0DF-772F-90FB-C304C36DE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40+ hình nền PowerPoint hoa đẹp nhất">
            <a:extLst>
              <a:ext uri="{FF2B5EF4-FFF2-40B4-BE49-F238E27FC236}">
                <a16:creationId xmlns:a16="http://schemas.microsoft.com/office/drawing/2014/main" id="{BFF61CB4-BED0-E0DF-0124-E9AC5A2D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6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A39A54-5741-08DC-1E33-DE4C8212F92E}"/>
              </a:ext>
            </a:extLst>
          </p:cNvPr>
          <p:cNvSpPr txBox="1"/>
          <p:nvPr/>
        </p:nvSpPr>
        <p:spPr>
          <a:xfrm>
            <a:off x="3581401" y="419100"/>
            <a:ext cx="1356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Thảo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Trình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diễn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hlinkClick r:id="rId3" action="ppaction://hlinkfile"/>
            <a:extLst>
              <a:ext uri="{FF2B5EF4-FFF2-40B4-BE49-F238E27FC236}">
                <a16:creationId xmlns:a16="http://schemas.microsoft.com/office/drawing/2014/main" id="{FBD25F85-85E7-6DB3-3798-BD4D2C3F5A32}"/>
              </a:ext>
            </a:extLst>
          </p:cNvPr>
          <p:cNvSpPr txBox="1"/>
          <p:nvPr/>
        </p:nvSpPr>
        <p:spPr>
          <a:xfrm>
            <a:off x="4419600" y="1868707"/>
            <a:ext cx="118436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09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09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GOOGLE FORM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video</a:t>
            </a:r>
          </a:p>
        </p:txBody>
      </p:sp>
      <p:pic>
        <p:nvPicPr>
          <p:cNvPr id="4" name="Graphic 3" descr="Marketing with solid fill">
            <a:extLst>
              <a:ext uri="{FF2B5EF4-FFF2-40B4-BE49-F238E27FC236}">
                <a16:creationId xmlns:a16="http://schemas.microsoft.com/office/drawing/2014/main" id="{9C17CC1E-049E-4473-0317-FE0CB4AC4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101262"/>
            <a:ext cx="2438402" cy="389923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7571894E-ED71-DD13-886A-7DDE3E9E3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5300" y="-4226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64A2C39-32F8-235E-4B02-BD1FB7EA2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3D7DBFD-7360-99FA-0A81-6F040D95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4671" y="86644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5A67508-6C2D-255F-1F96-BFF11943E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3.7037E-7 L 4.16667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4FBC-B2FE-32EB-8625-C19713139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40+ hình nền PowerPoint hoa đẹp nhất">
            <a:extLst>
              <a:ext uri="{FF2B5EF4-FFF2-40B4-BE49-F238E27FC236}">
                <a16:creationId xmlns:a16="http://schemas.microsoft.com/office/drawing/2014/main" id="{5C4040A6-35B7-A024-A9AE-83D3FAE7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6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292FF2-15A6-7828-6698-4495E86C1F8B}"/>
              </a:ext>
            </a:extLst>
          </p:cNvPr>
          <p:cNvSpPr txBox="1"/>
          <p:nvPr/>
        </p:nvSpPr>
        <p:spPr>
          <a:xfrm>
            <a:off x="3581401" y="419100"/>
            <a:ext cx="1356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Thảo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Trình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diễn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ED5D7-A7C8-9CA6-3EFA-5C74B5053DE1}"/>
              </a:ext>
            </a:extLst>
          </p:cNvPr>
          <p:cNvSpPr txBox="1"/>
          <p:nvPr/>
        </p:nvSpPr>
        <p:spPr>
          <a:xfrm>
            <a:off x="4539345" y="2301207"/>
            <a:ext cx="109401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09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09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NOTION AI </a:t>
            </a:r>
          </a:p>
        </p:txBody>
      </p:sp>
      <p:pic>
        <p:nvPicPr>
          <p:cNvPr id="4" name="Graphic 3" descr="Marketing with solid fill">
            <a:extLst>
              <a:ext uri="{FF2B5EF4-FFF2-40B4-BE49-F238E27FC236}">
                <a16:creationId xmlns:a16="http://schemas.microsoft.com/office/drawing/2014/main" id="{8BB7FA8A-BF4D-22BF-A1C1-70769F6CE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101262"/>
            <a:ext cx="2438402" cy="389923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902B44E4-E26B-B68C-D0EC-82F50991C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5300" y="-4226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999BEA-DCCD-CC69-C9EB-98FD3381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78D636A-3B76-8BFB-3707-C520ED591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4671" y="86644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5845C63-BF01-9024-2BA4-D28AF5BE5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109A3-CEBD-01C8-D6CB-BBF057EDAB27}"/>
              </a:ext>
            </a:extLst>
          </p:cNvPr>
          <p:cNvSpPr txBox="1"/>
          <p:nvPr/>
        </p:nvSpPr>
        <p:spPr>
          <a:xfrm>
            <a:off x="5448300" y="4156625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https://www.youtube.com/watch?v=busOMYG835s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BB65B-1520-83C1-7A87-EB207F205055}"/>
              </a:ext>
            </a:extLst>
          </p:cNvPr>
          <p:cNvSpPr txBox="1"/>
          <p:nvPr/>
        </p:nvSpPr>
        <p:spPr>
          <a:xfrm>
            <a:off x="5105400" y="4950213"/>
            <a:ext cx="929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6"/>
              </a:rPr>
              <a:t>https://docs.google.com/spreadsheets/d/1L1X1ESp6HotHfOMoYvPp72Ur64CatuqKAqZmoGwiBfo/edit?usp=sharing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70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5.55112E-17 L -4.72222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8671B-2F0F-5577-2AB8-F13B16421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40+ hình nền PowerPoint hoa đẹp nhất">
            <a:extLst>
              <a:ext uri="{FF2B5EF4-FFF2-40B4-BE49-F238E27FC236}">
                <a16:creationId xmlns:a16="http://schemas.microsoft.com/office/drawing/2014/main" id="{63A6A586-DEC2-85BC-10A6-11A12B97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6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285412-9535-C30C-F754-5D85F65D6348}"/>
              </a:ext>
            </a:extLst>
          </p:cNvPr>
          <p:cNvSpPr txBox="1"/>
          <p:nvPr/>
        </p:nvSpPr>
        <p:spPr>
          <a:xfrm>
            <a:off x="3581401" y="419100"/>
            <a:ext cx="1356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Trình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bày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Biểu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diễn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BBF26-A2B9-0004-449F-25D6ECA14C90}"/>
              </a:ext>
            </a:extLst>
          </p:cNvPr>
          <p:cNvSpPr txBox="1"/>
          <p:nvPr/>
        </p:nvSpPr>
        <p:spPr>
          <a:xfrm>
            <a:off x="4419600" y="1868707"/>
            <a:ext cx="118436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STEM qua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</a:p>
          <a:p>
            <a:r>
              <a:rPr lang="en-US" sz="40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FORM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video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37939-AF7B-B913-FF4E-A0458DC60A2E}"/>
              </a:ext>
            </a:extLst>
          </p:cNvPr>
          <p:cNvSpPr txBox="1"/>
          <p:nvPr/>
        </p:nvSpPr>
        <p:spPr>
          <a:xfrm>
            <a:off x="4419600" y="5143500"/>
            <a:ext cx="109401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NOTION AI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1F266-B009-0241-E644-0AEFBC6D91F3}"/>
              </a:ext>
            </a:extLst>
          </p:cNvPr>
          <p:cNvSpPr txBox="1"/>
          <p:nvPr/>
        </p:nvSpPr>
        <p:spPr>
          <a:xfrm>
            <a:off x="3907974" y="6842968"/>
            <a:ext cx="8120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909B7"/>
                </a:solidFill>
              </a:rPr>
              <a:t>Cả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lớp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phản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biện</a:t>
            </a:r>
            <a:r>
              <a:rPr lang="en-US" sz="4800" b="1" dirty="0">
                <a:solidFill>
                  <a:srgbClr val="0909B7"/>
                </a:solidFill>
              </a:rPr>
              <a:t> – </a:t>
            </a:r>
            <a:r>
              <a:rPr lang="en-US" sz="4800" b="1" dirty="0" err="1">
                <a:solidFill>
                  <a:srgbClr val="0909B7"/>
                </a:solidFill>
              </a:rPr>
              <a:t>đặt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câu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hỏi</a:t>
            </a:r>
            <a:endParaRPr lang="en-US" sz="4800" b="1" dirty="0">
              <a:solidFill>
                <a:srgbClr val="0909B7"/>
              </a:solidFill>
            </a:endParaRPr>
          </a:p>
        </p:txBody>
      </p:sp>
      <p:pic>
        <p:nvPicPr>
          <p:cNvPr id="4" name="Graphic 3" descr="Marketing with solid fill">
            <a:extLst>
              <a:ext uri="{FF2B5EF4-FFF2-40B4-BE49-F238E27FC236}">
                <a16:creationId xmlns:a16="http://schemas.microsoft.com/office/drawing/2014/main" id="{12EABFE1-FEC3-2FC2-EEBF-14AFBEA5C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101262"/>
            <a:ext cx="2438402" cy="389923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C7738BD-6621-F30D-739A-7B7A6A5C8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5300" y="-4226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BC5E880-A0E8-655E-44E3-32F9F730D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D574EC6-FE91-8217-6F75-3568AB38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4671" y="86644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8BB36B9-BDF5-E0B7-A175-6CAFFE1CB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 descr="Kết quả hình ảnh">
            <a:extLst>
              <a:ext uri="{FF2B5EF4-FFF2-40B4-BE49-F238E27FC236}">
                <a16:creationId xmlns:a16="http://schemas.microsoft.com/office/drawing/2014/main" id="{5D270131-7792-14A2-9D19-2BF22533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7" y="6461496"/>
            <a:ext cx="2438402" cy="223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5.55112E-17 L -1.94444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D2F7D-3103-52FC-8731-EE929CEA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4" y="122127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D950C-F72F-5FEC-550E-A94145D195BC}"/>
              </a:ext>
            </a:extLst>
          </p:cNvPr>
          <p:cNvSpPr txBox="1"/>
          <p:nvPr/>
        </p:nvSpPr>
        <p:spPr>
          <a:xfrm>
            <a:off x="2915432" y="1169977"/>
            <a:ext cx="13095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file"/>
            <a:extLst>
              <a:ext uri="{FF2B5EF4-FFF2-40B4-BE49-F238E27FC236}">
                <a16:creationId xmlns:a16="http://schemas.microsoft.com/office/drawing/2014/main" id="{A9AC98C4-201E-4973-2B08-79BA7850EAB1}"/>
              </a:ext>
            </a:extLst>
          </p:cNvPr>
          <p:cNvSpPr txBox="1"/>
          <p:nvPr/>
        </p:nvSpPr>
        <p:spPr>
          <a:xfrm>
            <a:off x="6934200" y="4557741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ọc tiếng Anh bằng phương pháp Role play như thế nào cho ...">
            <a:extLst>
              <a:ext uri="{FF2B5EF4-FFF2-40B4-BE49-F238E27FC236}">
                <a16:creationId xmlns:a16="http://schemas.microsoft.com/office/drawing/2014/main" id="{0E91E091-3348-99E1-F941-6626331D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4" y="2493416"/>
            <a:ext cx="5668628" cy="53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389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6BB49-B626-850C-2989-2E98F67C2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42370-C075-635D-B6F7-EBF4F04C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4" y="122127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37850-EE2F-319F-BEA0-F3971395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4" y="-1"/>
            <a:ext cx="18505714" cy="10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05273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23D8C-51A4-AE2C-4236-9359410C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3E737-A5A7-E5CB-C012-6C5F571B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4" y="122127"/>
            <a:ext cx="18288000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55D68C-2F45-0C1D-8688-59C56284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4" y="-342900"/>
            <a:ext cx="18505714" cy="107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36524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E2031-F569-F50A-6071-BC23A9394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4ED77-71A6-63C9-9077-2421C2A7D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4" y="122127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DC56B-DAA8-A079-148D-E6C1333AC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4" y="-1"/>
            <a:ext cx="18505714" cy="10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3213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6486-7FD4-E251-429E-23A322A0B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dễ thương">
            <a:extLst>
              <a:ext uri="{FF2B5EF4-FFF2-40B4-BE49-F238E27FC236}">
                <a16:creationId xmlns:a16="http://schemas.microsoft.com/office/drawing/2014/main" id="{A3DAECC0-F14C-3000-BA28-2B9E9577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217932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66F297-8D79-623C-FC71-6BCCB59F3A1E}"/>
              </a:ext>
            </a:extLst>
          </p:cNvPr>
          <p:cNvSpPr txBox="1"/>
          <p:nvPr/>
        </p:nvSpPr>
        <p:spPr>
          <a:xfrm>
            <a:off x="6294120" y="3771900"/>
            <a:ext cx="1546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CHỌN</a:t>
            </a:r>
          </a:p>
        </p:txBody>
      </p:sp>
      <p:pic>
        <p:nvPicPr>
          <p:cNvPr id="3" name="awards-ceremony-winner-background-music-330167">
            <a:hlinkClick r:id="" action="ppaction://media"/>
            <a:extLst>
              <a:ext uri="{FF2B5EF4-FFF2-40B4-BE49-F238E27FC236}">
                <a16:creationId xmlns:a16="http://schemas.microsoft.com/office/drawing/2014/main" id="{E432EC54-2E3F-D50A-0F1A-0DA03433A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8801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3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dễ thương">
            <a:extLst>
              <a:ext uri="{FF2B5EF4-FFF2-40B4-BE49-F238E27FC236}">
                <a16:creationId xmlns:a16="http://schemas.microsoft.com/office/drawing/2014/main" id="{4BAFE4C6-51EB-100A-A33D-84AE6D60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4622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A5DFF3-D078-A5E5-1A52-32E25F3466CF}"/>
              </a:ext>
            </a:extLst>
          </p:cNvPr>
          <p:cNvSpPr txBox="1"/>
          <p:nvPr/>
        </p:nvSpPr>
        <p:spPr>
          <a:xfrm>
            <a:off x="1066800" y="665351"/>
            <a:ext cx="177546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🧠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ChatGPT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Trợ lý ảo thông minh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công cụ do OpenAI phát triển, có khả năng trò chuyện, giải thích, viết nội dung, hỗ trợ học tập bằng cách xử lý ngôn ngữ tự nhiên.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Ứng dụng: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luận, gợi ý ý tưởng, làm kế hoạch học tập, giải thích khái niệm.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sử dụng: “Viết giúp tôi kế hoạch học hè để trở thành kỹ sư phần mềm.”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🎨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Công cụ thiết kế dễ dàng cho mọi người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Canva là nền tảng thiết kế đồ họa miễn phí, dễ sử dụng với hàng ngàn mẫu sẵn có.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Ứng dụng: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slide thuyết trình, CV, poster nhóm, báo tường, portfolio cá nhân.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Phiên bản Canva AI còn có thể tạo nội dung, chỉnh màu, gợi ý ý tưởng thiết kế nhanh chóng.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🧩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Notion AI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Trợ lý học tập, lập kế hoạch thông minh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Notion AI giúp bạn viết nội dung, tóm tắt, lên kế hoạch học tập, theo dõi tiến độ học.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Ưu điểm: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dễ dùng, có mẫu sẵn, tích hợp AI viết nội dung rất nhanh.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có thể viết nhật ký học tập, kế hoạch hè, hoặc tạo CV cá nhân trong Notion.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📋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Form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Công cụ khảo sát và thu thập thông tin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Form giúp tạo biểu mẫu khảo sát, bài kiểm tra, đăng ký sự kiện, hoàn toàn miễn phí.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được tổng hợp tự động dưới dạng bảng tính, biểu đồ, rất thuận tiện cho giáo viên và học sinh sử dụng trong các dự án.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Ứng dụng: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Thống kê nhu cầu nghề nghiệp trong lớp, khảo sát kỹ năng học sinh muốn rèn luyện...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2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E7DF1-67AA-A99E-64A3-9DDB213A2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"/>
            <a:ext cx="18288000" cy="10287000"/>
          </a:xfrm>
          <a:prstGeom prst="rect">
            <a:avLst/>
          </a:prstGeom>
        </p:spPr>
      </p:pic>
      <p:sp>
        <p:nvSpPr>
          <p:cNvPr id="4" name="TextBox 3">
            <a:hlinkClick r:id="rId5" action="ppaction://hlinkfile"/>
            <a:extLst>
              <a:ext uri="{FF2B5EF4-FFF2-40B4-BE49-F238E27FC236}">
                <a16:creationId xmlns:a16="http://schemas.microsoft.com/office/drawing/2014/main" id="{94B29477-6299-EBDE-CE5E-2E772C0E8287}"/>
              </a:ext>
            </a:extLst>
          </p:cNvPr>
          <p:cNvSpPr txBox="1"/>
          <p:nvPr/>
        </p:nvSpPr>
        <p:spPr>
          <a:xfrm>
            <a:off x="6477000" y="34671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Nhạc KĐ">
            <a:hlinkClick r:id="" action="ppaction://media"/>
            <a:extLst>
              <a:ext uri="{FF2B5EF4-FFF2-40B4-BE49-F238E27FC236}">
                <a16:creationId xmlns:a16="http://schemas.microsoft.com/office/drawing/2014/main" id="{271C236B-6428-060C-BF53-374E40883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8496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67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D32BA-5500-66CD-9CA4-53DE28B5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35C654-CAAD-5550-80F9-885CC0A46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C11C9F9-BFB1-40CC-E0CB-E688DB6918C3}"/>
              </a:ext>
            </a:extLst>
          </p:cNvPr>
          <p:cNvGrpSpPr/>
          <p:nvPr/>
        </p:nvGrpSpPr>
        <p:grpSpPr>
          <a:xfrm>
            <a:off x="-565548" y="5157555"/>
            <a:ext cx="19761129" cy="10258889"/>
            <a:chOff x="0" y="0"/>
            <a:chExt cx="15920720" cy="82651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9520855-1751-6627-1FA5-CCC1A51A00AE}"/>
                </a:ext>
              </a:extLst>
            </p:cNvPr>
            <p:cNvSpPr/>
            <p:nvPr/>
          </p:nvSpPr>
          <p:spPr>
            <a:xfrm>
              <a:off x="50800" y="43180"/>
              <a:ext cx="15826739" cy="8177530"/>
            </a:xfrm>
            <a:custGeom>
              <a:avLst/>
              <a:gdLst/>
              <a:ahLst/>
              <a:cxnLst/>
              <a:rect l="l" t="t" r="r" b="b"/>
              <a:pathLst>
                <a:path w="15826739" h="8177530">
                  <a:moveTo>
                    <a:pt x="0" y="3741420"/>
                  </a:moveTo>
                  <a:cubicBezTo>
                    <a:pt x="38100" y="3534410"/>
                    <a:pt x="83820" y="3439160"/>
                    <a:pt x="83820" y="3439160"/>
                  </a:cubicBezTo>
                  <a:cubicBezTo>
                    <a:pt x="83820" y="3439160"/>
                    <a:pt x="200660" y="3209290"/>
                    <a:pt x="281940" y="3079750"/>
                  </a:cubicBezTo>
                  <a:cubicBezTo>
                    <a:pt x="386080" y="2915920"/>
                    <a:pt x="521970" y="2717800"/>
                    <a:pt x="669290" y="2543810"/>
                  </a:cubicBezTo>
                  <a:cubicBezTo>
                    <a:pt x="829310" y="2358390"/>
                    <a:pt x="1022350" y="2167890"/>
                    <a:pt x="1214120" y="2006600"/>
                  </a:cubicBezTo>
                  <a:cubicBezTo>
                    <a:pt x="1399540" y="1850390"/>
                    <a:pt x="1604010" y="1714500"/>
                    <a:pt x="1798320" y="1587500"/>
                  </a:cubicBezTo>
                  <a:cubicBezTo>
                    <a:pt x="1981200" y="1466850"/>
                    <a:pt x="2157730" y="1363980"/>
                    <a:pt x="2348230" y="1259840"/>
                  </a:cubicBezTo>
                  <a:cubicBezTo>
                    <a:pt x="2546350" y="1151890"/>
                    <a:pt x="2755900" y="1049020"/>
                    <a:pt x="2965450" y="952500"/>
                  </a:cubicBezTo>
                  <a:cubicBezTo>
                    <a:pt x="3178810" y="853440"/>
                    <a:pt x="3403600" y="760730"/>
                    <a:pt x="3619500" y="674370"/>
                  </a:cubicBezTo>
                  <a:cubicBezTo>
                    <a:pt x="3830320" y="590550"/>
                    <a:pt x="4023360" y="511810"/>
                    <a:pt x="4245610" y="439420"/>
                  </a:cubicBezTo>
                  <a:cubicBezTo>
                    <a:pt x="4491990" y="360680"/>
                    <a:pt x="4786630" y="287020"/>
                    <a:pt x="5036820" y="226060"/>
                  </a:cubicBezTo>
                  <a:cubicBezTo>
                    <a:pt x="5261610" y="172720"/>
                    <a:pt x="5449570" y="125730"/>
                    <a:pt x="5676900" y="90170"/>
                  </a:cubicBezTo>
                  <a:cubicBezTo>
                    <a:pt x="5930900" y="52070"/>
                    <a:pt x="6233160" y="26670"/>
                    <a:pt x="6492240" y="13970"/>
                  </a:cubicBezTo>
                  <a:cubicBezTo>
                    <a:pt x="6725920" y="1270"/>
                    <a:pt x="6929120" y="0"/>
                    <a:pt x="7161530" y="7620"/>
                  </a:cubicBezTo>
                  <a:cubicBezTo>
                    <a:pt x="7412990" y="16510"/>
                    <a:pt x="7693660" y="31750"/>
                    <a:pt x="7948930" y="68580"/>
                  </a:cubicBezTo>
                  <a:cubicBezTo>
                    <a:pt x="8196580" y="104140"/>
                    <a:pt x="8426450" y="162560"/>
                    <a:pt x="8672830" y="222250"/>
                  </a:cubicBezTo>
                  <a:cubicBezTo>
                    <a:pt x="8935720" y="285750"/>
                    <a:pt x="9225280" y="372110"/>
                    <a:pt x="9478010" y="440690"/>
                  </a:cubicBezTo>
                  <a:cubicBezTo>
                    <a:pt x="9702800" y="500380"/>
                    <a:pt x="9894570" y="542290"/>
                    <a:pt x="10114280" y="609600"/>
                  </a:cubicBezTo>
                  <a:cubicBezTo>
                    <a:pt x="10355580" y="684530"/>
                    <a:pt x="10628630" y="779780"/>
                    <a:pt x="10868660" y="873760"/>
                  </a:cubicBezTo>
                  <a:cubicBezTo>
                    <a:pt x="11092180" y="961390"/>
                    <a:pt x="11299190" y="1042670"/>
                    <a:pt x="11507470" y="1154430"/>
                  </a:cubicBezTo>
                  <a:cubicBezTo>
                    <a:pt x="11725910" y="1271270"/>
                    <a:pt x="11917680" y="1457960"/>
                    <a:pt x="12147550" y="1562100"/>
                  </a:cubicBezTo>
                  <a:cubicBezTo>
                    <a:pt x="12383770" y="1668780"/>
                    <a:pt x="12670790" y="1697990"/>
                    <a:pt x="12910820" y="1783080"/>
                  </a:cubicBezTo>
                  <a:cubicBezTo>
                    <a:pt x="13133070" y="1861820"/>
                    <a:pt x="13335000" y="1950720"/>
                    <a:pt x="13542011" y="2049780"/>
                  </a:cubicBezTo>
                  <a:cubicBezTo>
                    <a:pt x="13752830" y="2151380"/>
                    <a:pt x="13968730" y="2263140"/>
                    <a:pt x="14166850" y="2387600"/>
                  </a:cubicBezTo>
                  <a:cubicBezTo>
                    <a:pt x="14361161" y="2510790"/>
                    <a:pt x="14545311" y="2627630"/>
                    <a:pt x="14721839" y="2790190"/>
                  </a:cubicBezTo>
                  <a:cubicBezTo>
                    <a:pt x="14919961" y="2971800"/>
                    <a:pt x="15142211" y="3202940"/>
                    <a:pt x="15281911" y="3440430"/>
                  </a:cubicBezTo>
                  <a:cubicBezTo>
                    <a:pt x="15416530" y="3670300"/>
                    <a:pt x="15476220" y="3930650"/>
                    <a:pt x="15554961" y="4187190"/>
                  </a:cubicBezTo>
                  <a:cubicBezTo>
                    <a:pt x="15636239" y="4451350"/>
                    <a:pt x="15717520" y="4744720"/>
                    <a:pt x="15760700" y="5006340"/>
                  </a:cubicBezTo>
                  <a:cubicBezTo>
                    <a:pt x="15800070" y="5241290"/>
                    <a:pt x="15826739" y="5450840"/>
                    <a:pt x="15819120" y="5681980"/>
                  </a:cubicBezTo>
                  <a:cubicBezTo>
                    <a:pt x="15810230" y="5928360"/>
                    <a:pt x="15787370" y="6217920"/>
                    <a:pt x="15698470" y="6440170"/>
                  </a:cubicBezTo>
                  <a:cubicBezTo>
                    <a:pt x="15618461" y="6644640"/>
                    <a:pt x="15485111" y="6816090"/>
                    <a:pt x="15333980" y="6976110"/>
                  </a:cubicBezTo>
                  <a:cubicBezTo>
                    <a:pt x="15172689" y="7147560"/>
                    <a:pt x="14963139" y="7297420"/>
                    <a:pt x="14752320" y="7426960"/>
                  </a:cubicBezTo>
                  <a:cubicBezTo>
                    <a:pt x="14532611" y="7560310"/>
                    <a:pt x="14284961" y="7674610"/>
                    <a:pt x="14037311" y="7762240"/>
                  </a:cubicBezTo>
                  <a:cubicBezTo>
                    <a:pt x="13788389" y="7851140"/>
                    <a:pt x="13507720" y="7904480"/>
                    <a:pt x="13261339" y="7955280"/>
                  </a:cubicBezTo>
                  <a:cubicBezTo>
                    <a:pt x="13039089" y="8001000"/>
                    <a:pt x="12837160" y="8031480"/>
                    <a:pt x="12623800" y="8059420"/>
                  </a:cubicBezTo>
                  <a:cubicBezTo>
                    <a:pt x="12410440" y="8088630"/>
                    <a:pt x="12218670" y="8107680"/>
                    <a:pt x="11981180" y="8125460"/>
                  </a:cubicBezTo>
                  <a:cubicBezTo>
                    <a:pt x="11689080" y="8147050"/>
                    <a:pt x="11320780" y="8162290"/>
                    <a:pt x="10998200" y="8169910"/>
                  </a:cubicBezTo>
                  <a:cubicBezTo>
                    <a:pt x="10685780" y="8177530"/>
                    <a:pt x="10374630" y="8171180"/>
                    <a:pt x="10073640" y="8169910"/>
                  </a:cubicBezTo>
                  <a:cubicBezTo>
                    <a:pt x="9786620" y="8169910"/>
                    <a:pt x="9502140" y="8167370"/>
                    <a:pt x="9229090" y="8166100"/>
                  </a:cubicBezTo>
                  <a:cubicBezTo>
                    <a:pt x="8972550" y="8164830"/>
                    <a:pt x="8729980" y="8164830"/>
                    <a:pt x="8484870" y="8163560"/>
                  </a:cubicBezTo>
                  <a:cubicBezTo>
                    <a:pt x="8246110" y="8163560"/>
                    <a:pt x="8034020" y="8168640"/>
                    <a:pt x="7777480" y="8162290"/>
                  </a:cubicBezTo>
                  <a:cubicBezTo>
                    <a:pt x="7471410" y="8154670"/>
                    <a:pt x="7091680" y="8148320"/>
                    <a:pt x="6771640" y="8112760"/>
                  </a:cubicBezTo>
                  <a:cubicBezTo>
                    <a:pt x="6477000" y="8081010"/>
                    <a:pt x="6189980" y="8009890"/>
                    <a:pt x="5925820" y="7967980"/>
                  </a:cubicBezTo>
                  <a:cubicBezTo>
                    <a:pt x="5693410" y="7931150"/>
                    <a:pt x="5494020" y="7905750"/>
                    <a:pt x="5270500" y="7872730"/>
                  </a:cubicBezTo>
                  <a:cubicBezTo>
                    <a:pt x="5036820" y="7838440"/>
                    <a:pt x="4785360" y="7811770"/>
                    <a:pt x="4555490" y="7766050"/>
                  </a:cubicBezTo>
                  <a:cubicBezTo>
                    <a:pt x="4337050" y="7721600"/>
                    <a:pt x="4132580" y="7664450"/>
                    <a:pt x="3921760" y="7604760"/>
                  </a:cubicBezTo>
                  <a:cubicBezTo>
                    <a:pt x="3712210" y="7545070"/>
                    <a:pt x="3519170" y="7485380"/>
                    <a:pt x="3294380" y="7409180"/>
                  </a:cubicBezTo>
                  <a:cubicBezTo>
                    <a:pt x="3026410" y="7320280"/>
                    <a:pt x="2687320" y="7227570"/>
                    <a:pt x="2424430" y="7096760"/>
                  </a:cubicBezTo>
                  <a:cubicBezTo>
                    <a:pt x="2184400" y="6977380"/>
                    <a:pt x="1976120" y="6824980"/>
                    <a:pt x="1774190" y="6670040"/>
                  </a:cubicBezTo>
                  <a:cubicBezTo>
                    <a:pt x="1581150" y="6521450"/>
                    <a:pt x="1403350" y="6356350"/>
                    <a:pt x="1236980" y="6187440"/>
                  </a:cubicBezTo>
                  <a:cubicBezTo>
                    <a:pt x="1075690" y="6021070"/>
                    <a:pt x="920750" y="5859780"/>
                    <a:pt x="791210" y="5665470"/>
                  </a:cubicBezTo>
                  <a:cubicBezTo>
                    <a:pt x="652780" y="5458460"/>
                    <a:pt x="491490" y="5205730"/>
                    <a:pt x="439420" y="4977130"/>
                  </a:cubicBezTo>
                  <a:cubicBezTo>
                    <a:pt x="393700" y="4777740"/>
                    <a:pt x="497840" y="4437380"/>
                    <a:pt x="455930" y="4380230"/>
                  </a:cubicBezTo>
                  <a:cubicBezTo>
                    <a:pt x="443230" y="4362450"/>
                    <a:pt x="425450" y="4373880"/>
                    <a:pt x="405130" y="4366260"/>
                  </a:cubicBezTo>
                  <a:cubicBezTo>
                    <a:pt x="369570" y="4351020"/>
                    <a:pt x="309880" y="4319270"/>
                    <a:pt x="267970" y="4288790"/>
                  </a:cubicBezTo>
                  <a:cubicBezTo>
                    <a:pt x="224790" y="4257040"/>
                    <a:pt x="185420" y="4220210"/>
                    <a:pt x="152400" y="4180840"/>
                  </a:cubicBezTo>
                  <a:cubicBezTo>
                    <a:pt x="119380" y="4140200"/>
                    <a:pt x="88900" y="4094480"/>
                    <a:pt x="66040" y="4047490"/>
                  </a:cubicBezTo>
                  <a:cubicBezTo>
                    <a:pt x="43180" y="4000500"/>
                    <a:pt x="25400" y="3949700"/>
                    <a:pt x="15240" y="3898900"/>
                  </a:cubicBezTo>
                  <a:cubicBezTo>
                    <a:pt x="3810" y="3846830"/>
                    <a:pt x="0" y="3741420"/>
                    <a:pt x="0" y="3741420"/>
                  </a:cubicBezTo>
                </a:path>
              </a:pathLst>
            </a:custGeom>
            <a:solidFill>
              <a:srgbClr val="FDF8BE"/>
            </a:solidFill>
            <a:ln cap="sq">
              <a:noFill/>
              <a:prstDash val="solid"/>
              <a:miter/>
            </a:ln>
          </p:spPr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3C1BBCA3-9AFD-0254-E6EB-77EB59417451}"/>
              </a:ext>
            </a:extLst>
          </p:cNvPr>
          <p:cNvSpPr/>
          <p:nvPr/>
        </p:nvSpPr>
        <p:spPr>
          <a:xfrm>
            <a:off x="1580341" y="3351444"/>
            <a:ext cx="3271874" cy="3878299"/>
          </a:xfrm>
          <a:custGeom>
            <a:avLst/>
            <a:gdLst/>
            <a:ahLst/>
            <a:cxnLst/>
            <a:rect l="l" t="t" r="r" b="b"/>
            <a:pathLst>
              <a:path w="3271874" h="3878299">
                <a:moveTo>
                  <a:pt x="0" y="0"/>
                </a:moveTo>
                <a:lnTo>
                  <a:pt x="3271875" y="0"/>
                </a:lnTo>
                <a:lnTo>
                  <a:pt x="3271875" y="3878300"/>
                </a:lnTo>
                <a:lnTo>
                  <a:pt x="0" y="387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753FD07-8A7F-7CAE-90DE-73A8FA6C535C}"/>
              </a:ext>
            </a:extLst>
          </p:cNvPr>
          <p:cNvSpPr/>
          <p:nvPr/>
        </p:nvSpPr>
        <p:spPr>
          <a:xfrm>
            <a:off x="5425506" y="7553008"/>
            <a:ext cx="1878998" cy="2733992"/>
          </a:xfrm>
          <a:custGeom>
            <a:avLst/>
            <a:gdLst/>
            <a:ahLst/>
            <a:cxnLst/>
            <a:rect l="l" t="t" r="r" b="b"/>
            <a:pathLst>
              <a:path w="1878998" h="2733992">
                <a:moveTo>
                  <a:pt x="0" y="0"/>
                </a:moveTo>
                <a:lnTo>
                  <a:pt x="1878998" y="0"/>
                </a:lnTo>
                <a:lnTo>
                  <a:pt x="1878998" y="2733992"/>
                </a:lnTo>
                <a:lnTo>
                  <a:pt x="0" y="2733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AD44940-AC1B-8751-416C-FE952E7C3A6D}"/>
              </a:ext>
            </a:extLst>
          </p:cNvPr>
          <p:cNvSpPr/>
          <p:nvPr/>
        </p:nvSpPr>
        <p:spPr>
          <a:xfrm rot="949935">
            <a:off x="15548493" y="3137507"/>
            <a:ext cx="2410782" cy="1021295"/>
          </a:xfrm>
          <a:custGeom>
            <a:avLst/>
            <a:gdLst/>
            <a:ahLst/>
            <a:cxnLst/>
            <a:rect l="l" t="t" r="r" b="b"/>
            <a:pathLst>
              <a:path w="2410782" h="1021295">
                <a:moveTo>
                  <a:pt x="0" y="0"/>
                </a:moveTo>
                <a:lnTo>
                  <a:pt x="2410782" y="0"/>
                </a:lnTo>
                <a:lnTo>
                  <a:pt x="2410782" y="1021294"/>
                </a:lnTo>
                <a:lnTo>
                  <a:pt x="0" y="1021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F967C29-990E-93D3-9819-0B1AB51459AE}"/>
              </a:ext>
            </a:extLst>
          </p:cNvPr>
          <p:cNvSpPr/>
          <p:nvPr/>
        </p:nvSpPr>
        <p:spPr>
          <a:xfrm>
            <a:off x="14326553" y="5004051"/>
            <a:ext cx="1670023" cy="1588040"/>
          </a:xfrm>
          <a:custGeom>
            <a:avLst/>
            <a:gdLst/>
            <a:ahLst/>
            <a:cxnLst/>
            <a:rect l="l" t="t" r="r" b="b"/>
            <a:pathLst>
              <a:path w="1670023" h="1588040">
                <a:moveTo>
                  <a:pt x="0" y="0"/>
                </a:moveTo>
                <a:lnTo>
                  <a:pt x="1670023" y="0"/>
                </a:lnTo>
                <a:lnTo>
                  <a:pt x="1670023" y="1588040"/>
                </a:lnTo>
                <a:lnTo>
                  <a:pt x="0" y="15880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CCAEE33-6560-5C3C-364A-3B311DED63D3}"/>
              </a:ext>
            </a:extLst>
          </p:cNvPr>
          <p:cNvSpPr/>
          <p:nvPr/>
        </p:nvSpPr>
        <p:spPr>
          <a:xfrm>
            <a:off x="333780" y="3531393"/>
            <a:ext cx="1525500" cy="1737112"/>
          </a:xfrm>
          <a:custGeom>
            <a:avLst/>
            <a:gdLst/>
            <a:ahLst/>
            <a:cxnLst/>
            <a:rect l="l" t="t" r="r" b="b"/>
            <a:pathLst>
              <a:path w="1525500" h="1737112">
                <a:moveTo>
                  <a:pt x="0" y="0"/>
                </a:moveTo>
                <a:lnTo>
                  <a:pt x="1525500" y="0"/>
                </a:lnTo>
                <a:lnTo>
                  <a:pt x="1525500" y="1737112"/>
                </a:lnTo>
                <a:lnTo>
                  <a:pt x="0" y="1737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43ECB34-AEFC-1084-089F-2DB7E0575557}"/>
              </a:ext>
            </a:extLst>
          </p:cNvPr>
          <p:cNvSpPr/>
          <p:nvPr/>
        </p:nvSpPr>
        <p:spPr>
          <a:xfrm>
            <a:off x="10599239" y="7453266"/>
            <a:ext cx="2091060" cy="2833734"/>
          </a:xfrm>
          <a:custGeom>
            <a:avLst/>
            <a:gdLst/>
            <a:ahLst/>
            <a:cxnLst/>
            <a:rect l="l" t="t" r="r" b="b"/>
            <a:pathLst>
              <a:path w="2091060" h="2833734">
                <a:moveTo>
                  <a:pt x="0" y="0"/>
                </a:moveTo>
                <a:lnTo>
                  <a:pt x="2091060" y="0"/>
                </a:lnTo>
                <a:lnTo>
                  <a:pt x="2091060" y="2833734"/>
                </a:lnTo>
                <a:lnTo>
                  <a:pt x="0" y="2833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5E4562E-F097-A326-12D5-31B06BD89042}"/>
              </a:ext>
            </a:extLst>
          </p:cNvPr>
          <p:cNvGrpSpPr/>
          <p:nvPr/>
        </p:nvGrpSpPr>
        <p:grpSpPr>
          <a:xfrm>
            <a:off x="4619625" y="6675120"/>
            <a:ext cx="2750820" cy="278130"/>
            <a:chOff x="0" y="0"/>
            <a:chExt cx="3667760" cy="37084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8F53865-C3B5-46D2-F04B-2E84BE9391EB}"/>
                </a:ext>
              </a:extLst>
            </p:cNvPr>
            <p:cNvSpPr/>
            <p:nvPr/>
          </p:nvSpPr>
          <p:spPr>
            <a:xfrm>
              <a:off x="49530" y="36830"/>
              <a:ext cx="3568700" cy="316230"/>
            </a:xfrm>
            <a:custGeom>
              <a:avLst/>
              <a:gdLst/>
              <a:ahLst/>
              <a:cxnLst/>
              <a:rect l="l" t="t" r="r" b="b"/>
              <a:pathLst>
                <a:path w="3568700" h="316230">
                  <a:moveTo>
                    <a:pt x="35560" y="151130"/>
                  </a:moveTo>
                  <a:cubicBezTo>
                    <a:pt x="392430" y="43180"/>
                    <a:pt x="420370" y="39370"/>
                    <a:pt x="486410" y="33020"/>
                  </a:cubicBezTo>
                  <a:cubicBezTo>
                    <a:pt x="609600" y="22860"/>
                    <a:pt x="859790" y="0"/>
                    <a:pt x="1009650" y="13970"/>
                  </a:cubicBezTo>
                  <a:cubicBezTo>
                    <a:pt x="1125220" y="24130"/>
                    <a:pt x="1216660" y="67310"/>
                    <a:pt x="1314450" y="80010"/>
                  </a:cubicBezTo>
                  <a:cubicBezTo>
                    <a:pt x="1403350" y="92710"/>
                    <a:pt x="1479550" y="93980"/>
                    <a:pt x="1573530" y="96520"/>
                  </a:cubicBezTo>
                  <a:cubicBezTo>
                    <a:pt x="1685290" y="100330"/>
                    <a:pt x="1823720" y="82550"/>
                    <a:pt x="1944370" y="95250"/>
                  </a:cubicBezTo>
                  <a:cubicBezTo>
                    <a:pt x="2063750" y="107950"/>
                    <a:pt x="2180590" y="156210"/>
                    <a:pt x="2296160" y="168910"/>
                  </a:cubicBezTo>
                  <a:cubicBezTo>
                    <a:pt x="2404110" y="182880"/>
                    <a:pt x="2482850" y="177800"/>
                    <a:pt x="2617470" y="180340"/>
                  </a:cubicBezTo>
                  <a:cubicBezTo>
                    <a:pt x="2840990" y="182880"/>
                    <a:pt x="3402330" y="146050"/>
                    <a:pt x="3511550" y="172720"/>
                  </a:cubicBezTo>
                  <a:cubicBezTo>
                    <a:pt x="3538220" y="179070"/>
                    <a:pt x="3548380" y="185420"/>
                    <a:pt x="3557270" y="196850"/>
                  </a:cubicBezTo>
                  <a:cubicBezTo>
                    <a:pt x="3564890" y="205740"/>
                    <a:pt x="3567430" y="219710"/>
                    <a:pt x="3566160" y="231140"/>
                  </a:cubicBezTo>
                  <a:cubicBezTo>
                    <a:pt x="3566160" y="241300"/>
                    <a:pt x="3561080" y="255270"/>
                    <a:pt x="3553460" y="262890"/>
                  </a:cubicBezTo>
                  <a:cubicBezTo>
                    <a:pt x="3547110" y="271780"/>
                    <a:pt x="3534410" y="279400"/>
                    <a:pt x="3522980" y="281940"/>
                  </a:cubicBezTo>
                  <a:cubicBezTo>
                    <a:pt x="3512820" y="284480"/>
                    <a:pt x="3498850" y="283210"/>
                    <a:pt x="3488690" y="278130"/>
                  </a:cubicBezTo>
                  <a:cubicBezTo>
                    <a:pt x="3475990" y="270510"/>
                    <a:pt x="3460750" y="250190"/>
                    <a:pt x="3456940" y="236220"/>
                  </a:cubicBezTo>
                  <a:cubicBezTo>
                    <a:pt x="3454400" y="224790"/>
                    <a:pt x="3458210" y="212090"/>
                    <a:pt x="3463290" y="201930"/>
                  </a:cubicBezTo>
                  <a:cubicBezTo>
                    <a:pt x="3468370" y="191770"/>
                    <a:pt x="3477260" y="181610"/>
                    <a:pt x="3488690" y="177800"/>
                  </a:cubicBezTo>
                  <a:cubicBezTo>
                    <a:pt x="3501390" y="172720"/>
                    <a:pt x="3526790" y="172720"/>
                    <a:pt x="3539490" y="180340"/>
                  </a:cubicBezTo>
                  <a:cubicBezTo>
                    <a:pt x="3553460" y="187960"/>
                    <a:pt x="3564890" y="210820"/>
                    <a:pt x="3566160" y="224790"/>
                  </a:cubicBezTo>
                  <a:cubicBezTo>
                    <a:pt x="3568700" y="236220"/>
                    <a:pt x="3563620" y="248920"/>
                    <a:pt x="3557270" y="259080"/>
                  </a:cubicBezTo>
                  <a:cubicBezTo>
                    <a:pt x="3550920" y="267970"/>
                    <a:pt x="3547110" y="274320"/>
                    <a:pt x="3529330" y="279400"/>
                  </a:cubicBezTo>
                  <a:cubicBezTo>
                    <a:pt x="3421380" y="316230"/>
                    <a:pt x="2470150" y="281940"/>
                    <a:pt x="2283460" y="269240"/>
                  </a:cubicBezTo>
                  <a:cubicBezTo>
                    <a:pt x="2230120" y="266700"/>
                    <a:pt x="2221230" y="265430"/>
                    <a:pt x="2179320" y="256540"/>
                  </a:cubicBezTo>
                  <a:cubicBezTo>
                    <a:pt x="2117090" y="245110"/>
                    <a:pt x="2043430" y="209550"/>
                    <a:pt x="1944370" y="194310"/>
                  </a:cubicBezTo>
                  <a:cubicBezTo>
                    <a:pt x="1781810" y="170180"/>
                    <a:pt x="1461770" y="194310"/>
                    <a:pt x="1289050" y="172720"/>
                  </a:cubicBezTo>
                  <a:cubicBezTo>
                    <a:pt x="1176020" y="158750"/>
                    <a:pt x="1117600" y="123190"/>
                    <a:pt x="1009650" y="113030"/>
                  </a:cubicBezTo>
                  <a:cubicBezTo>
                    <a:pt x="866140" y="99060"/>
                    <a:pt x="615950" y="114300"/>
                    <a:pt x="500380" y="124460"/>
                  </a:cubicBezTo>
                  <a:cubicBezTo>
                    <a:pt x="440690" y="129540"/>
                    <a:pt x="417830" y="132080"/>
                    <a:pt x="363220" y="146050"/>
                  </a:cubicBezTo>
                  <a:cubicBezTo>
                    <a:pt x="280670" y="166370"/>
                    <a:pt x="107950" y="250190"/>
                    <a:pt x="55880" y="251460"/>
                  </a:cubicBezTo>
                  <a:cubicBezTo>
                    <a:pt x="38100" y="251460"/>
                    <a:pt x="30480" y="247650"/>
                    <a:pt x="21590" y="241300"/>
                  </a:cubicBezTo>
                  <a:cubicBezTo>
                    <a:pt x="11430" y="233680"/>
                    <a:pt x="3810" y="220980"/>
                    <a:pt x="1270" y="210820"/>
                  </a:cubicBezTo>
                  <a:cubicBezTo>
                    <a:pt x="0" y="199390"/>
                    <a:pt x="1270" y="184150"/>
                    <a:pt x="7620" y="173990"/>
                  </a:cubicBezTo>
                  <a:cubicBezTo>
                    <a:pt x="12700" y="165100"/>
                    <a:pt x="35560" y="151130"/>
                    <a:pt x="35560" y="15113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9A80B70-1BAA-3E9A-F7D4-625FC5C7F5B2}"/>
              </a:ext>
            </a:extLst>
          </p:cNvPr>
          <p:cNvGrpSpPr/>
          <p:nvPr/>
        </p:nvGrpSpPr>
        <p:grpSpPr>
          <a:xfrm>
            <a:off x="6429375" y="7024688"/>
            <a:ext cx="2361248" cy="381953"/>
            <a:chOff x="0" y="0"/>
            <a:chExt cx="3148330" cy="50927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315E050-FEA7-22DF-8BC0-B870C08AB008}"/>
                </a:ext>
              </a:extLst>
            </p:cNvPr>
            <p:cNvSpPr/>
            <p:nvPr/>
          </p:nvSpPr>
          <p:spPr>
            <a:xfrm>
              <a:off x="49530" y="49530"/>
              <a:ext cx="3049270" cy="419100"/>
            </a:xfrm>
            <a:custGeom>
              <a:avLst/>
              <a:gdLst/>
              <a:ahLst/>
              <a:cxnLst/>
              <a:rect l="l" t="t" r="r" b="b"/>
              <a:pathLst>
                <a:path w="3049270" h="419100">
                  <a:moveTo>
                    <a:pt x="35560" y="165100"/>
                  </a:moveTo>
                  <a:cubicBezTo>
                    <a:pt x="308610" y="59690"/>
                    <a:pt x="483870" y="0"/>
                    <a:pt x="577850" y="1270"/>
                  </a:cubicBezTo>
                  <a:cubicBezTo>
                    <a:pt x="636270" y="1270"/>
                    <a:pt x="680720" y="22860"/>
                    <a:pt x="718820" y="40640"/>
                  </a:cubicBezTo>
                  <a:cubicBezTo>
                    <a:pt x="746760" y="53340"/>
                    <a:pt x="760730" y="73660"/>
                    <a:pt x="786130" y="87630"/>
                  </a:cubicBezTo>
                  <a:cubicBezTo>
                    <a:pt x="812800" y="101600"/>
                    <a:pt x="847090" y="116840"/>
                    <a:pt x="876300" y="123190"/>
                  </a:cubicBezTo>
                  <a:cubicBezTo>
                    <a:pt x="902970" y="129540"/>
                    <a:pt x="923290" y="128270"/>
                    <a:pt x="955040" y="129540"/>
                  </a:cubicBezTo>
                  <a:cubicBezTo>
                    <a:pt x="1003300" y="132080"/>
                    <a:pt x="1085850" y="139700"/>
                    <a:pt x="1141730" y="135890"/>
                  </a:cubicBezTo>
                  <a:cubicBezTo>
                    <a:pt x="1187450" y="132080"/>
                    <a:pt x="1224280" y="118110"/>
                    <a:pt x="1267460" y="113030"/>
                  </a:cubicBezTo>
                  <a:cubicBezTo>
                    <a:pt x="1313180" y="107950"/>
                    <a:pt x="1342390" y="109220"/>
                    <a:pt x="1408430" y="107950"/>
                  </a:cubicBezTo>
                  <a:cubicBezTo>
                    <a:pt x="1559560" y="106680"/>
                    <a:pt x="1962150" y="64770"/>
                    <a:pt x="2156460" y="113030"/>
                  </a:cubicBezTo>
                  <a:cubicBezTo>
                    <a:pt x="2294890" y="147320"/>
                    <a:pt x="2378710" y="257810"/>
                    <a:pt x="2490470" y="287020"/>
                  </a:cubicBezTo>
                  <a:cubicBezTo>
                    <a:pt x="2589530" y="313690"/>
                    <a:pt x="2696210" y="300990"/>
                    <a:pt x="2787650" y="298450"/>
                  </a:cubicBezTo>
                  <a:cubicBezTo>
                    <a:pt x="2866390" y="294640"/>
                    <a:pt x="2967990" y="264160"/>
                    <a:pt x="3006090" y="273050"/>
                  </a:cubicBezTo>
                  <a:cubicBezTo>
                    <a:pt x="3021330" y="276860"/>
                    <a:pt x="3028950" y="283210"/>
                    <a:pt x="3035300" y="292100"/>
                  </a:cubicBezTo>
                  <a:cubicBezTo>
                    <a:pt x="3042920" y="299720"/>
                    <a:pt x="3048000" y="312420"/>
                    <a:pt x="3048000" y="323850"/>
                  </a:cubicBezTo>
                  <a:cubicBezTo>
                    <a:pt x="3046730" y="337820"/>
                    <a:pt x="3036570" y="360680"/>
                    <a:pt x="3025140" y="369570"/>
                  </a:cubicBezTo>
                  <a:cubicBezTo>
                    <a:pt x="3012440" y="378460"/>
                    <a:pt x="2988310" y="381000"/>
                    <a:pt x="2974340" y="375920"/>
                  </a:cubicBezTo>
                  <a:cubicBezTo>
                    <a:pt x="2960370" y="370840"/>
                    <a:pt x="2945130" y="351790"/>
                    <a:pt x="2940050" y="337820"/>
                  </a:cubicBezTo>
                  <a:cubicBezTo>
                    <a:pt x="2937510" y="327660"/>
                    <a:pt x="2938780" y="313690"/>
                    <a:pt x="2943860" y="303530"/>
                  </a:cubicBezTo>
                  <a:cubicBezTo>
                    <a:pt x="2947670" y="293370"/>
                    <a:pt x="2956560" y="283210"/>
                    <a:pt x="2966720" y="278130"/>
                  </a:cubicBezTo>
                  <a:cubicBezTo>
                    <a:pt x="2979420" y="271780"/>
                    <a:pt x="3004820" y="271780"/>
                    <a:pt x="3017520" y="276860"/>
                  </a:cubicBezTo>
                  <a:cubicBezTo>
                    <a:pt x="3028950" y="281940"/>
                    <a:pt x="3036570" y="292100"/>
                    <a:pt x="3041650" y="300990"/>
                  </a:cubicBezTo>
                  <a:cubicBezTo>
                    <a:pt x="3046730" y="311150"/>
                    <a:pt x="3049270" y="325120"/>
                    <a:pt x="3046730" y="336550"/>
                  </a:cubicBezTo>
                  <a:cubicBezTo>
                    <a:pt x="3042920" y="349250"/>
                    <a:pt x="3032760" y="364490"/>
                    <a:pt x="3014980" y="375920"/>
                  </a:cubicBezTo>
                  <a:cubicBezTo>
                    <a:pt x="2974340" y="397510"/>
                    <a:pt x="2868930" y="403860"/>
                    <a:pt x="2787650" y="407670"/>
                  </a:cubicBezTo>
                  <a:cubicBezTo>
                    <a:pt x="2693670" y="411480"/>
                    <a:pt x="2580640" y="419100"/>
                    <a:pt x="2482850" y="392430"/>
                  </a:cubicBezTo>
                  <a:cubicBezTo>
                    <a:pt x="2379980" y="364490"/>
                    <a:pt x="2258060" y="265430"/>
                    <a:pt x="2185670" y="234950"/>
                  </a:cubicBezTo>
                  <a:cubicBezTo>
                    <a:pt x="2148840" y="219710"/>
                    <a:pt x="2141220" y="214630"/>
                    <a:pt x="2095500" y="207010"/>
                  </a:cubicBezTo>
                  <a:cubicBezTo>
                    <a:pt x="1967230" y="189230"/>
                    <a:pt x="1520190" y="204470"/>
                    <a:pt x="1348740" y="215900"/>
                  </a:cubicBezTo>
                  <a:cubicBezTo>
                    <a:pt x="1257300" y="220980"/>
                    <a:pt x="1209040" y="236220"/>
                    <a:pt x="1141730" y="240030"/>
                  </a:cubicBezTo>
                  <a:cubicBezTo>
                    <a:pt x="1075690" y="243840"/>
                    <a:pt x="991870" y="242570"/>
                    <a:pt x="946150" y="240030"/>
                  </a:cubicBezTo>
                  <a:cubicBezTo>
                    <a:pt x="920750" y="238760"/>
                    <a:pt x="910590" y="240030"/>
                    <a:pt x="887730" y="234950"/>
                  </a:cubicBezTo>
                  <a:cubicBezTo>
                    <a:pt x="845820" y="224790"/>
                    <a:pt x="770890" y="195580"/>
                    <a:pt x="725170" y="173990"/>
                  </a:cubicBezTo>
                  <a:cubicBezTo>
                    <a:pt x="688340" y="156210"/>
                    <a:pt x="660400" y="129540"/>
                    <a:pt x="628650" y="118110"/>
                  </a:cubicBezTo>
                  <a:cubicBezTo>
                    <a:pt x="604520" y="109220"/>
                    <a:pt x="588010" y="104140"/>
                    <a:pt x="554990" y="105410"/>
                  </a:cubicBezTo>
                  <a:cubicBezTo>
                    <a:pt x="488950" y="107950"/>
                    <a:pt x="341630" y="154940"/>
                    <a:pt x="252730" y="185420"/>
                  </a:cubicBezTo>
                  <a:cubicBezTo>
                    <a:pt x="176530" y="210820"/>
                    <a:pt x="88900" y="270510"/>
                    <a:pt x="49530" y="269240"/>
                  </a:cubicBezTo>
                  <a:cubicBezTo>
                    <a:pt x="33020" y="269240"/>
                    <a:pt x="22860" y="261620"/>
                    <a:pt x="15240" y="252730"/>
                  </a:cubicBezTo>
                  <a:cubicBezTo>
                    <a:pt x="7620" y="243840"/>
                    <a:pt x="0" y="228600"/>
                    <a:pt x="1270" y="217170"/>
                  </a:cubicBezTo>
                  <a:cubicBezTo>
                    <a:pt x="2540" y="200660"/>
                    <a:pt x="35560" y="165100"/>
                    <a:pt x="35560" y="16510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3AFCD25-89C1-156A-209E-AD7BFE1B67DB}"/>
              </a:ext>
            </a:extLst>
          </p:cNvPr>
          <p:cNvGrpSpPr/>
          <p:nvPr/>
        </p:nvGrpSpPr>
        <p:grpSpPr>
          <a:xfrm>
            <a:off x="12588240" y="6486525"/>
            <a:ext cx="1741170" cy="271462"/>
            <a:chOff x="0" y="0"/>
            <a:chExt cx="2321560" cy="36195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B4A7CE8-A472-C9E6-072A-6EC95B1979D5}"/>
                </a:ext>
              </a:extLst>
            </p:cNvPr>
            <p:cNvSpPr/>
            <p:nvPr/>
          </p:nvSpPr>
          <p:spPr>
            <a:xfrm>
              <a:off x="50800" y="48260"/>
              <a:ext cx="2221230" cy="276860"/>
            </a:xfrm>
            <a:custGeom>
              <a:avLst/>
              <a:gdLst/>
              <a:ahLst/>
              <a:cxnLst/>
              <a:rect l="l" t="t" r="r" b="b"/>
              <a:pathLst>
                <a:path w="2221230" h="276860">
                  <a:moveTo>
                    <a:pt x="52070" y="113030"/>
                  </a:moveTo>
                  <a:cubicBezTo>
                    <a:pt x="303530" y="107950"/>
                    <a:pt x="502920" y="29210"/>
                    <a:pt x="650240" y="36830"/>
                  </a:cubicBezTo>
                  <a:cubicBezTo>
                    <a:pt x="792480" y="44450"/>
                    <a:pt x="935990" y="132080"/>
                    <a:pt x="1062990" y="152400"/>
                  </a:cubicBezTo>
                  <a:cubicBezTo>
                    <a:pt x="1168400" y="170180"/>
                    <a:pt x="1250950" y="182880"/>
                    <a:pt x="1358900" y="170180"/>
                  </a:cubicBezTo>
                  <a:cubicBezTo>
                    <a:pt x="1490980" y="154940"/>
                    <a:pt x="1666240" y="59690"/>
                    <a:pt x="1793240" y="39370"/>
                  </a:cubicBezTo>
                  <a:cubicBezTo>
                    <a:pt x="1889760" y="22860"/>
                    <a:pt x="1983740" y="40640"/>
                    <a:pt x="2053590" y="31750"/>
                  </a:cubicBezTo>
                  <a:cubicBezTo>
                    <a:pt x="2101850" y="25400"/>
                    <a:pt x="2147570" y="0"/>
                    <a:pt x="2174240" y="2540"/>
                  </a:cubicBezTo>
                  <a:cubicBezTo>
                    <a:pt x="2188210" y="5080"/>
                    <a:pt x="2197100" y="10160"/>
                    <a:pt x="2204720" y="17780"/>
                  </a:cubicBezTo>
                  <a:cubicBezTo>
                    <a:pt x="2212340" y="25400"/>
                    <a:pt x="2218690" y="38100"/>
                    <a:pt x="2219960" y="49530"/>
                  </a:cubicBezTo>
                  <a:cubicBezTo>
                    <a:pt x="2221230" y="59690"/>
                    <a:pt x="2218690" y="72390"/>
                    <a:pt x="2213610" y="82550"/>
                  </a:cubicBezTo>
                  <a:cubicBezTo>
                    <a:pt x="2207260" y="91440"/>
                    <a:pt x="2198370" y="101600"/>
                    <a:pt x="2186940" y="105410"/>
                  </a:cubicBezTo>
                  <a:cubicBezTo>
                    <a:pt x="2174240" y="109220"/>
                    <a:pt x="2150110" y="106680"/>
                    <a:pt x="2137410" y="100330"/>
                  </a:cubicBezTo>
                  <a:cubicBezTo>
                    <a:pt x="2127250" y="95250"/>
                    <a:pt x="2119630" y="85090"/>
                    <a:pt x="2117090" y="73660"/>
                  </a:cubicBezTo>
                  <a:cubicBezTo>
                    <a:pt x="2113280" y="60960"/>
                    <a:pt x="2117090" y="35560"/>
                    <a:pt x="2123440" y="24130"/>
                  </a:cubicBezTo>
                  <a:cubicBezTo>
                    <a:pt x="2129790" y="15240"/>
                    <a:pt x="2139950" y="7620"/>
                    <a:pt x="2151380" y="5080"/>
                  </a:cubicBezTo>
                  <a:cubicBezTo>
                    <a:pt x="2165350" y="1270"/>
                    <a:pt x="2189480" y="6350"/>
                    <a:pt x="2200910" y="13970"/>
                  </a:cubicBezTo>
                  <a:cubicBezTo>
                    <a:pt x="2209800" y="20320"/>
                    <a:pt x="2216150" y="33020"/>
                    <a:pt x="2218690" y="43180"/>
                  </a:cubicBezTo>
                  <a:cubicBezTo>
                    <a:pt x="2221230" y="53340"/>
                    <a:pt x="2221230" y="67310"/>
                    <a:pt x="2216150" y="77470"/>
                  </a:cubicBezTo>
                  <a:cubicBezTo>
                    <a:pt x="2208530" y="88900"/>
                    <a:pt x="2194560" y="99060"/>
                    <a:pt x="2176780" y="107950"/>
                  </a:cubicBezTo>
                  <a:cubicBezTo>
                    <a:pt x="2148840" y="121920"/>
                    <a:pt x="2106930" y="128270"/>
                    <a:pt x="2056130" y="134620"/>
                  </a:cubicBezTo>
                  <a:cubicBezTo>
                    <a:pt x="1971040" y="146050"/>
                    <a:pt x="1827530" y="128270"/>
                    <a:pt x="1713230" y="148590"/>
                  </a:cubicBezTo>
                  <a:cubicBezTo>
                    <a:pt x="1595120" y="170180"/>
                    <a:pt x="1474470" y="247650"/>
                    <a:pt x="1357630" y="262890"/>
                  </a:cubicBezTo>
                  <a:cubicBezTo>
                    <a:pt x="1249680" y="276860"/>
                    <a:pt x="1146810" y="265430"/>
                    <a:pt x="1036320" y="247650"/>
                  </a:cubicBezTo>
                  <a:cubicBezTo>
                    <a:pt x="915670" y="226060"/>
                    <a:pt x="793750" y="143510"/>
                    <a:pt x="660400" y="135890"/>
                  </a:cubicBezTo>
                  <a:cubicBezTo>
                    <a:pt x="514350" y="127000"/>
                    <a:pt x="306070" y="204470"/>
                    <a:pt x="194310" y="215900"/>
                  </a:cubicBezTo>
                  <a:cubicBezTo>
                    <a:pt x="133350" y="220980"/>
                    <a:pt x="83820" y="223520"/>
                    <a:pt x="52070" y="218440"/>
                  </a:cubicBezTo>
                  <a:cubicBezTo>
                    <a:pt x="36830" y="214630"/>
                    <a:pt x="26670" y="213360"/>
                    <a:pt x="17780" y="204470"/>
                  </a:cubicBezTo>
                  <a:cubicBezTo>
                    <a:pt x="7620" y="195580"/>
                    <a:pt x="0" y="172720"/>
                    <a:pt x="0" y="158750"/>
                  </a:cubicBezTo>
                  <a:cubicBezTo>
                    <a:pt x="1270" y="147320"/>
                    <a:pt x="8890" y="134620"/>
                    <a:pt x="17780" y="127000"/>
                  </a:cubicBezTo>
                  <a:cubicBezTo>
                    <a:pt x="26670" y="119380"/>
                    <a:pt x="52070" y="113030"/>
                    <a:pt x="52070" y="11303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C10BA111-5149-0421-B99C-46E44EF6B084}"/>
              </a:ext>
            </a:extLst>
          </p:cNvPr>
          <p:cNvGrpSpPr/>
          <p:nvPr/>
        </p:nvGrpSpPr>
        <p:grpSpPr>
          <a:xfrm>
            <a:off x="13696950" y="6876097"/>
            <a:ext cx="737235" cy="200978"/>
            <a:chOff x="0" y="0"/>
            <a:chExt cx="982980" cy="26797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4BDC2A3-4B6C-A548-A4ED-01F379FA34AA}"/>
                </a:ext>
              </a:extLst>
            </p:cNvPr>
            <p:cNvSpPr/>
            <p:nvPr/>
          </p:nvSpPr>
          <p:spPr>
            <a:xfrm>
              <a:off x="50800" y="35560"/>
              <a:ext cx="882650" cy="186690"/>
            </a:xfrm>
            <a:custGeom>
              <a:avLst/>
              <a:gdLst/>
              <a:ahLst/>
              <a:cxnLst/>
              <a:rect l="l" t="t" r="r" b="b"/>
              <a:pathLst>
                <a:path w="882650" h="186690">
                  <a:moveTo>
                    <a:pt x="39370" y="72390"/>
                  </a:moveTo>
                  <a:cubicBezTo>
                    <a:pt x="420370" y="0"/>
                    <a:pt x="753110" y="3810"/>
                    <a:pt x="825500" y="15240"/>
                  </a:cubicBezTo>
                  <a:cubicBezTo>
                    <a:pt x="844550" y="17780"/>
                    <a:pt x="850900" y="20320"/>
                    <a:pt x="859790" y="26670"/>
                  </a:cubicBezTo>
                  <a:cubicBezTo>
                    <a:pt x="868680" y="33020"/>
                    <a:pt x="877570" y="44450"/>
                    <a:pt x="878840" y="55880"/>
                  </a:cubicBezTo>
                  <a:cubicBezTo>
                    <a:pt x="882650" y="69850"/>
                    <a:pt x="877570" y="95250"/>
                    <a:pt x="868680" y="106680"/>
                  </a:cubicBezTo>
                  <a:cubicBezTo>
                    <a:pt x="858520" y="118110"/>
                    <a:pt x="834390" y="125730"/>
                    <a:pt x="820420" y="125730"/>
                  </a:cubicBezTo>
                  <a:cubicBezTo>
                    <a:pt x="807720" y="125730"/>
                    <a:pt x="796290" y="119380"/>
                    <a:pt x="787400" y="110490"/>
                  </a:cubicBezTo>
                  <a:cubicBezTo>
                    <a:pt x="779780" y="102870"/>
                    <a:pt x="773430" y="90170"/>
                    <a:pt x="770890" y="80010"/>
                  </a:cubicBezTo>
                  <a:cubicBezTo>
                    <a:pt x="769620" y="68580"/>
                    <a:pt x="772160" y="54610"/>
                    <a:pt x="777240" y="44450"/>
                  </a:cubicBezTo>
                  <a:cubicBezTo>
                    <a:pt x="782320" y="34290"/>
                    <a:pt x="791210" y="24130"/>
                    <a:pt x="802640" y="20320"/>
                  </a:cubicBezTo>
                  <a:cubicBezTo>
                    <a:pt x="816610" y="15240"/>
                    <a:pt x="840740" y="15240"/>
                    <a:pt x="854710" y="22860"/>
                  </a:cubicBezTo>
                  <a:cubicBezTo>
                    <a:pt x="867410" y="30480"/>
                    <a:pt x="878840" y="53340"/>
                    <a:pt x="881380" y="67310"/>
                  </a:cubicBezTo>
                  <a:cubicBezTo>
                    <a:pt x="882650" y="80010"/>
                    <a:pt x="877570" y="92710"/>
                    <a:pt x="871220" y="101600"/>
                  </a:cubicBezTo>
                  <a:cubicBezTo>
                    <a:pt x="864870" y="111760"/>
                    <a:pt x="861060" y="118110"/>
                    <a:pt x="843280" y="123190"/>
                  </a:cubicBezTo>
                  <a:cubicBezTo>
                    <a:pt x="774700" y="147320"/>
                    <a:pt x="400050" y="110490"/>
                    <a:pt x="255270" y="129540"/>
                  </a:cubicBezTo>
                  <a:cubicBezTo>
                    <a:pt x="167640" y="140970"/>
                    <a:pt x="87630" y="186690"/>
                    <a:pt x="48260" y="181610"/>
                  </a:cubicBezTo>
                  <a:cubicBezTo>
                    <a:pt x="30480" y="179070"/>
                    <a:pt x="21590" y="171450"/>
                    <a:pt x="12700" y="161290"/>
                  </a:cubicBezTo>
                  <a:cubicBezTo>
                    <a:pt x="5080" y="151130"/>
                    <a:pt x="1270" y="134620"/>
                    <a:pt x="0" y="123190"/>
                  </a:cubicBezTo>
                  <a:cubicBezTo>
                    <a:pt x="0" y="114300"/>
                    <a:pt x="2540" y="105410"/>
                    <a:pt x="7620" y="97790"/>
                  </a:cubicBezTo>
                  <a:cubicBezTo>
                    <a:pt x="13970" y="87630"/>
                    <a:pt x="39370" y="72390"/>
                    <a:pt x="39370" y="7239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BAD306F-2F83-9744-D536-3DC3CAE44F10}"/>
              </a:ext>
            </a:extLst>
          </p:cNvPr>
          <p:cNvGrpSpPr/>
          <p:nvPr/>
        </p:nvGrpSpPr>
        <p:grpSpPr>
          <a:xfrm>
            <a:off x="1859280" y="6272212"/>
            <a:ext cx="2188845" cy="323850"/>
            <a:chOff x="0" y="0"/>
            <a:chExt cx="2918460" cy="431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24A3913-04F1-9AD0-5DD3-9DF557DAB5AF}"/>
                </a:ext>
              </a:extLst>
            </p:cNvPr>
            <p:cNvSpPr/>
            <p:nvPr/>
          </p:nvSpPr>
          <p:spPr>
            <a:xfrm>
              <a:off x="49530" y="45720"/>
              <a:ext cx="2819400" cy="351790"/>
            </a:xfrm>
            <a:custGeom>
              <a:avLst/>
              <a:gdLst/>
              <a:ahLst/>
              <a:cxnLst/>
              <a:rect l="l" t="t" r="r" b="b"/>
              <a:pathLst>
                <a:path w="2819400" h="351790">
                  <a:moveTo>
                    <a:pt x="44450" y="210820"/>
                  </a:moveTo>
                  <a:cubicBezTo>
                    <a:pt x="223520" y="175260"/>
                    <a:pt x="389890" y="101600"/>
                    <a:pt x="520700" y="69850"/>
                  </a:cubicBezTo>
                  <a:cubicBezTo>
                    <a:pt x="650240" y="38100"/>
                    <a:pt x="802640" y="11430"/>
                    <a:pt x="918210" y="5080"/>
                  </a:cubicBezTo>
                  <a:cubicBezTo>
                    <a:pt x="1004570" y="0"/>
                    <a:pt x="1071880" y="3810"/>
                    <a:pt x="1149350" y="17780"/>
                  </a:cubicBezTo>
                  <a:cubicBezTo>
                    <a:pt x="1226820" y="30480"/>
                    <a:pt x="1316990" y="60960"/>
                    <a:pt x="1383030" y="83820"/>
                  </a:cubicBezTo>
                  <a:cubicBezTo>
                    <a:pt x="1432560" y="101600"/>
                    <a:pt x="1466850" y="125730"/>
                    <a:pt x="1512570" y="139700"/>
                  </a:cubicBezTo>
                  <a:cubicBezTo>
                    <a:pt x="1562100" y="153670"/>
                    <a:pt x="1626870" y="153670"/>
                    <a:pt x="1670050" y="168910"/>
                  </a:cubicBezTo>
                  <a:cubicBezTo>
                    <a:pt x="1703070" y="181610"/>
                    <a:pt x="1718310" y="203200"/>
                    <a:pt x="1753870" y="214630"/>
                  </a:cubicBezTo>
                  <a:cubicBezTo>
                    <a:pt x="1803400" y="229870"/>
                    <a:pt x="1873250" y="231140"/>
                    <a:pt x="1944370" y="234950"/>
                  </a:cubicBezTo>
                  <a:cubicBezTo>
                    <a:pt x="2034540" y="241300"/>
                    <a:pt x="2136140" y="256540"/>
                    <a:pt x="2250440" y="242570"/>
                  </a:cubicBezTo>
                  <a:cubicBezTo>
                    <a:pt x="2402840" y="224790"/>
                    <a:pt x="2710180" y="100330"/>
                    <a:pt x="2774950" y="105410"/>
                  </a:cubicBezTo>
                  <a:cubicBezTo>
                    <a:pt x="2790190" y="106680"/>
                    <a:pt x="2795270" y="110490"/>
                    <a:pt x="2802890" y="116840"/>
                  </a:cubicBezTo>
                  <a:cubicBezTo>
                    <a:pt x="2809240" y="123190"/>
                    <a:pt x="2815590" y="133350"/>
                    <a:pt x="2816860" y="143510"/>
                  </a:cubicBezTo>
                  <a:cubicBezTo>
                    <a:pt x="2819400" y="152400"/>
                    <a:pt x="2816860" y="165100"/>
                    <a:pt x="2813050" y="172720"/>
                  </a:cubicBezTo>
                  <a:cubicBezTo>
                    <a:pt x="2809240" y="181610"/>
                    <a:pt x="2801620" y="190500"/>
                    <a:pt x="2791460" y="194310"/>
                  </a:cubicBezTo>
                  <a:cubicBezTo>
                    <a:pt x="2780030" y="198120"/>
                    <a:pt x="2758440" y="198120"/>
                    <a:pt x="2748280" y="193040"/>
                  </a:cubicBezTo>
                  <a:cubicBezTo>
                    <a:pt x="2738120" y="187960"/>
                    <a:pt x="2731770" y="179070"/>
                    <a:pt x="2727960" y="170180"/>
                  </a:cubicBezTo>
                  <a:cubicBezTo>
                    <a:pt x="2724150" y="161290"/>
                    <a:pt x="2722880" y="149860"/>
                    <a:pt x="2725420" y="139700"/>
                  </a:cubicBezTo>
                  <a:cubicBezTo>
                    <a:pt x="2729230" y="128270"/>
                    <a:pt x="2743200" y="111760"/>
                    <a:pt x="2754630" y="107950"/>
                  </a:cubicBezTo>
                  <a:cubicBezTo>
                    <a:pt x="2767330" y="102870"/>
                    <a:pt x="2788920" y="107950"/>
                    <a:pt x="2799080" y="114300"/>
                  </a:cubicBezTo>
                  <a:cubicBezTo>
                    <a:pt x="2807970" y="119380"/>
                    <a:pt x="2813050" y="129540"/>
                    <a:pt x="2815590" y="138430"/>
                  </a:cubicBezTo>
                  <a:cubicBezTo>
                    <a:pt x="2819400" y="147320"/>
                    <a:pt x="2818130" y="160020"/>
                    <a:pt x="2815590" y="168910"/>
                  </a:cubicBezTo>
                  <a:cubicBezTo>
                    <a:pt x="2811780" y="177800"/>
                    <a:pt x="2809240" y="182880"/>
                    <a:pt x="2796540" y="191770"/>
                  </a:cubicBezTo>
                  <a:cubicBezTo>
                    <a:pt x="2739390" y="227330"/>
                    <a:pt x="2423160" y="313690"/>
                    <a:pt x="2250440" y="334010"/>
                  </a:cubicBezTo>
                  <a:cubicBezTo>
                    <a:pt x="2098040" y="351790"/>
                    <a:pt x="1911350" y="336550"/>
                    <a:pt x="1814830" y="326390"/>
                  </a:cubicBezTo>
                  <a:cubicBezTo>
                    <a:pt x="1765300" y="320040"/>
                    <a:pt x="1734820" y="316230"/>
                    <a:pt x="1705610" y="303530"/>
                  </a:cubicBezTo>
                  <a:cubicBezTo>
                    <a:pt x="1681480" y="294640"/>
                    <a:pt x="1672590" y="278130"/>
                    <a:pt x="1645920" y="269240"/>
                  </a:cubicBezTo>
                  <a:cubicBezTo>
                    <a:pt x="1604010" y="252730"/>
                    <a:pt x="1536700" y="252730"/>
                    <a:pt x="1470660" y="233680"/>
                  </a:cubicBezTo>
                  <a:cubicBezTo>
                    <a:pt x="1377950" y="208280"/>
                    <a:pt x="1243330" y="139700"/>
                    <a:pt x="1145540" y="118110"/>
                  </a:cubicBezTo>
                  <a:cubicBezTo>
                    <a:pt x="1066800" y="100330"/>
                    <a:pt x="1012190" y="93980"/>
                    <a:pt x="929640" y="96520"/>
                  </a:cubicBezTo>
                  <a:cubicBezTo>
                    <a:pt x="820420" y="99060"/>
                    <a:pt x="674370" y="127000"/>
                    <a:pt x="547370" y="160020"/>
                  </a:cubicBezTo>
                  <a:cubicBezTo>
                    <a:pt x="415290" y="193040"/>
                    <a:pt x="242570" y="273050"/>
                    <a:pt x="156210" y="295910"/>
                  </a:cubicBezTo>
                  <a:cubicBezTo>
                    <a:pt x="114300" y="306070"/>
                    <a:pt x="86360" y="314960"/>
                    <a:pt x="60960" y="312420"/>
                  </a:cubicBezTo>
                  <a:cubicBezTo>
                    <a:pt x="43180" y="311150"/>
                    <a:pt x="25400" y="307340"/>
                    <a:pt x="15240" y="297180"/>
                  </a:cubicBezTo>
                  <a:cubicBezTo>
                    <a:pt x="6350" y="289560"/>
                    <a:pt x="1270" y="275590"/>
                    <a:pt x="1270" y="264160"/>
                  </a:cubicBezTo>
                  <a:cubicBezTo>
                    <a:pt x="0" y="252730"/>
                    <a:pt x="5080" y="237490"/>
                    <a:pt x="12700" y="228600"/>
                  </a:cubicBezTo>
                  <a:cubicBezTo>
                    <a:pt x="19050" y="219710"/>
                    <a:pt x="44450" y="210820"/>
                    <a:pt x="44450" y="21082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764EFCA-DE00-B28B-B616-770EB8DFE9BE}"/>
              </a:ext>
            </a:extLst>
          </p:cNvPr>
          <p:cNvGrpSpPr/>
          <p:nvPr/>
        </p:nvGrpSpPr>
        <p:grpSpPr>
          <a:xfrm>
            <a:off x="1550670" y="6567488"/>
            <a:ext cx="1329690" cy="300038"/>
            <a:chOff x="0" y="0"/>
            <a:chExt cx="1772920" cy="40005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7BC90A3-1E61-8ADB-7AB2-441BD33D847D}"/>
                </a:ext>
              </a:extLst>
            </p:cNvPr>
            <p:cNvSpPr/>
            <p:nvPr/>
          </p:nvSpPr>
          <p:spPr>
            <a:xfrm>
              <a:off x="49530" y="49530"/>
              <a:ext cx="1673860" cy="300990"/>
            </a:xfrm>
            <a:custGeom>
              <a:avLst/>
              <a:gdLst/>
              <a:ahLst/>
              <a:cxnLst/>
              <a:rect l="l" t="t" r="r" b="b"/>
              <a:pathLst>
                <a:path w="1673860" h="300990">
                  <a:moveTo>
                    <a:pt x="38100" y="199390"/>
                  </a:moveTo>
                  <a:cubicBezTo>
                    <a:pt x="577850" y="68580"/>
                    <a:pt x="684530" y="63500"/>
                    <a:pt x="773430" y="66040"/>
                  </a:cubicBezTo>
                  <a:cubicBezTo>
                    <a:pt x="839470" y="67310"/>
                    <a:pt x="881380" y="82550"/>
                    <a:pt x="949960" y="86360"/>
                  </a:cubicBezTo>
                  <a:cubicBezTo>
                    <a:pt x="1047750" y="91440"/>
                    <a:pt x="1226820" y="100330"/>
                    <a:pt x="1303020" y="85090"/>
                  </a:cubicBezTo>
                  <a:cubicBezTo>
                    <a:pt x="1341120" y="77470"/>
                    <a:pt x="1352550" y="59690"/>
                    <a:pt x="1388110" y="49530"/>
                  </a:cubicBezTo>
                  <a:cubicBezTo>
                    <a:pt x="1442720" y="31750"/>
                    <a:pt x="1559560" y="0"/>
                    <a:pt x="1606550" y="2540"/>
                  </a:cubicBezTo>
                  <a:cubicBezTo>
                    <a:pt x="1629410" y="3810"/>
                    <a:pt x="1644650" y="7620"/>
                    <a:pt x="1656080" y="17780"/>
                  </a:cubicBezTo>
                  <a:cubicBezTo>
                    <a:pt x="1664970" y="25400"/>
                    <a:pt x="1671320" y="36830"/>
                    <a:pt x="1671320" y="48260"/>
                  </a:cubicBezTo>
                  <a:cubicBezTo>
                    <a:pt x="1672590" y="63500"/>
                    <a:pt x="1663700" y="86360"/>
                    <a:pt x="1654810" y="96520"/>
                  </a:cubicBezTo>
                  <a:cubicBezTo>
                    <a:pt x="1645920" y="105410"/>
                    <a:pt x="1634490" y="111760"/>
                    <a:pt x="1621790" y="111760"/>
                  </a:cubicBezTo>
                  <a:cubicBezTo>
                    <a:pt x="1607820" y="111760"/>
                    <a:pt x="1584960" y="101600"/>
                    <a:pt x="1574800" y="91440"/>
                  </a:cubicBezTo>
                  <a:cubicBezTo>
                    <a:pt x="1565910" y="82550"/>
                    <a:pt x="1562100" y="69850"/>
                    <a:pt x="1562100" y="58420"/>
                  </a:cubicBezTo>
                  <a:cubicBezTo>
                    <a:pt x="1563370" y="44450"/>
                    <a:pt x="1574800" y="21590"/>
                    <a:pt x="1584960" y="11430"/>
                  </a:cubicBezTo>
                  <a:cubicBezTo>
                    <a:pt x="1593850" y="3810"/>
                    <a:pt x="1607820" y="1270"/>
                    <a:pt x="1617980" y="1270"/>
                  </a:cubicBezTo>
                  <a:cubicBezTo>
                    <a:pt x="1629410" y="1270"/>
                    <a:pt x="1643380" y="6350"/>
                    <a:pt x="1652270" y="12700"/>
                  </a:cubicBezTo>
                  <a:cubicBezTo>
                    <a:pt x="1659890" y="20320"/>
                    <a:pt x="1667510" y="31750"/>
                    <a:pt x="1671320" y="43180"/>
                  </a:cubicBezTo>
                  <a:cubicBezTo>
                    <a:pt x="1673860" y="53340"/>
                    <a:pt x="1673860" y="67310"/>
                    <a:pt x="1667510" y="77470"/>
                  </a:cubicBezTo>
                  <a:cubicBezTo>
                    <a:pt x="1661160" y="90170"/>
                    <a:pt x="1648460" y="100330"/>
                    <a:pt x="1628140" y="110490"/>
                  </a:cubicBezTo>
                  <a:cubicBezTo>
                    <a:pt x="1587500" y="129540"/>
                    <a:pt x="1482090" y="135890"/>
                    <a:pt x="1423670" y="152400"/>
                  </a:cubicBezTo>
                  <a:cubicBezTo>
                    <a:pt x="1377950" y="163830"/>
                    <a:pt x="1356360" y="184150"/>
                    <a:pt x="1305560" y="191770"/>
                  </a:cubicBezTo>
                  <a:cubicBezTo>
                    <a:pt x="1219200" y="205740"/>
                    <a:pt x="1042670" y="195580"/>
                    <a:pt x="944880" y="186690"/>
                  </a:cubicBezTo>
                  <a:cubicBezTo>
                    <a:pt x="877570" y="181610"/>
                    <a:pt x="839470" y="162560"/>
                    <a:pt x="775970" y="160020"/>
                  </a:cubicBezTo>
                  <a:cubicBezTo>
                    <a:pt x="694690" y="156210"/>
                    <a:pt x="599440" y="160020"/>
                    <a:pt x="496570" y="176530"/>
                  </a:cubicBezTo>
                  <a:cubicBezTo>
                    <a:pt x="365760" y="199390"/>
                    <a:pt x="118110" y="300990"/>
                    <a:pt x="54610" y="299720"/>
                  </a:cubicBezTo>
                  <a:cubicBezTo>
                    <a:pt x="35560" y="299720"/>
                    <a:pt x="27940" y="294640"/>
                    <a:pt x="20320" y="288290"/>
                  </a:cubicBezTo>
                  <a:cubicBezTo>
                    <a:pt x="11430" y="280670"/>
                    <a:pt x="3810" y="267970"/>
                    <a:pt x="1270" y="256540"/>
                  </a:cubicBezTo>
                  <a:cubicBezTo>
                    <a:pt x="0" y="245110"/>
                    <a:pt x="2540" y="231140"/>
                    <a:pt x="8890" y="220980"/>
                  </a:cubicBezTo>
                  <a:cubicBezTo>
                    <a:pt x="15240" y="212090"/>
                    <a:pt x="38100" y="199390"/>
                    <a:pt x="38100" y="19939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273B5A97-B131-F3C1-0B44-DA8FEA978114}"/>
              </a:ext>
            </a:extLst>
          </p:cNvPr>
          <p:cNvSpPr/>
          <p:nvPr/>
        </p:nvSpPr>
        <p:spPr>
          <a:xfrm rot="2777139">
            <a:off x="-1694884" y="5435842"/>
            <a:ext cx="6926509" cy="7411635"/>
          </a:xfrm>
          <a:custGeom>
            <a:avLst/>
            <a:gdLst/>
            <a:ahLst/>
            <a:cxnLst/>
            <a:rect l="l" t="t" r="r" b="b"/>
            <a:pathLst>
              <a:path w="6926509" h="7411635">
                <a:moveTo>
                  <a:pt x="0" y="0"/>
                </a:moveTo>
                <a:lnTo>
                  <a:pt x="6926509" y="0"/>
                </a:lnTo>
                <a:lnTo>
                  <a:pt x="6926509" y="7411635"/>
                </a:lnTo>
                <a:lnTo>
                  <a:pt x="0" y="7411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A030EA8-7E24-73DC-DA5A-8E540BDB8739}"/>
              </a:ext>
            </a:extLst>
          </p:cNvPr>
          <p:cNvGrpSpPr/>
          <p:nvPr/>
        </p:nvGrpSpPr>
        <p:grpSpPr>
          <a:xfrm>
            <a:off x="8101965" y="9603105"/>
            <a:ext cx="2045017" cy="208597"/>
            <a:chOff x="0" y="0"/>
            <a:chExt cx="2726690" cy="27813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58F7486-7CAB-7CBC-5B15-178E5C23F414}"/>
                </a:ext>
              </a:extLst>
            </p:cNvPr>
            <p:cNvSpPr/>
            <p:nvPr/>
          </p:nvSpPr>
          <p:spPr>
            <a:xfrm>
              <a:off x="49530" y="60960"/>
              <a:ext cx="2626360" cy="170180"/>
            </a:xfrm>
            <a:custGeom>
              <a:avLst/>
              <a:gdLst/>
              <a:ahLst/>
              <a:cxnLst/>
              <a:rect l="l" t="t" r="r" b="b"/>
              <a:pathLst>
                <a:path w="2626360" h="170180">
                  <a:moveTo>
                    <a:pt x="44450" y="12700"/>
                  </a:moveTo>
                  <a:cubicBezTo>
                    <a:pt x="881380" y="0"/>
                    <a:pt x="953770" y="39370"/>
                    <a:pt x="1056640" y="53340"/>
                  </a:cubicBezTo>
                  <a:cubicBezTo>
                    <a:pt x="1168400" y="67310"/>
                    <a:pt x="1266190" y="67310"/>
                    <a:pt x="1408430" y="71120"/>
                  </a:cubicBezTo>
                  <a:cubicBezTo>
                    <a:pt x="1623060" y="76200"/>
                    <a:pt x="2004060" y="78740"/>
                    <a:pt x="2218690" y="69850"/>
                  </a:cubicBezTo>
                  <a:cubicBezTo>
                    <a:pt x="2360930" y="63500"/>
                    <a:pt x="2514600" y="27940"/>
                    <a:pt x="2574290" y="39370"/>
                  </a:cubicBezTo>
                  <a:cubicBezTo>
                    <a:pt x="2595880" y="44450"/>
                    <a:pt x="2607310" y="49530"/>
                    <a:pt x="2614930" y="60960"/>
                  </a:cubicBezTo>
                  <a:cubicBezTo>
                    <a:pt x="2623820" y="71120"/>
                    <a:pt x="2626360" y="92710"/>
                    <a:pt x="2621280" y="105410"/>
                  </a:cubicBezTo>
                  <a:cubicBezTo>
                    <a:pt x="2617470" y="118110"/>
                    <a:pt x="2600960" y="133350"/>
                    <a:pt x="2586990" y="137160"/>
                  </a:cubicBezTo>
                  <a:cubicBezTo>
                    <a:pt x="2574290" y="139700"/>
                    <a:pt x="2552700" y="134620"/>
                    <a:pt x="2542540" y="125730"/>
                  </a:cubicBezTo>
                  <a:cubicBezTo>
                    <a:pt x="2532380" y="116840"/>
                    <a:pt x="2524760" y="95250"/>
                    <a:pt x="2527300" y="82550"/>
                  </a:cubicBezTo>
                  <a:cubicBezTo>
                    <a:pt x="2528570" y="68580"/>
                    <a:pt x="2541270" y="50800"/>
                    <a:pt x="2553970" y="44450"/>
                  </a:cubicBezTo>
                  <a:cubicBezTo>
                    <a:pt x="2565400" y="39370"/>
                    <a:pt x="2588260" y="39370"/>
                    <a:pt x="2599690" y="45720"/>
                  </a:cubicBezTo>
                  <a:cubicBezTo>
                    <a:pt x="2611120" y="53340"/>
                    <a:pt x="2622550" y="72390"/>
                    <a:pt x="2625090" y="85090"/>
                  </a:cubicBezTo>
                  <a:cubicBezTo>
                    <a:pt x="2626360" y="95250"/>
                    <a:pt x="2623820" y="106680"/>
                    <a:pt x="2617470" y="115570"/>
                  </a:cubicBezTo>
                  <a:cubicBezTo>
                    <a:pt x="2608580" y="125730"/>
                    <a:pt x="2599690" y="132080"/>
                    <a:pt x="2576830" y="138430"/>
                  </a:cubicBezTo>
                  <a:cubicBezTo>
                    <a:pt x="2496820" y="161290"/>
                    <a:pt x="2207260" y="162560"/>
                    <a:pt x="1995170" y="166370"/>
                  </a:cubicBezTo>
                  <a:cubicBezTo>
                    <a:pt x="1738630" y="170180"/>
                    <a:pt x="1297940" y="162560"/>
                    <a:pt x="1146810" y="153670"/>
                  </a:cubicBezTo>
                  <a:cubicBezTo>
                    <a:pt x="1092200" y="151130"/>
                    <a:pt x="1079500" y="149860"/>
                    <a:pt x="1035050" y="142240"/>
                  </a:cubicBezTo>
                  <a:cubicBezTo>
                    <a:pt x="962660" y="130810"/>
                    <a:pt x="859790" y="90170"/>
                    <a:pt x="760730" y="78740"/>
                  </a:cubicBezTo>
                  <a:cubicBezTo>
                    <a:pt x="643890" y="66040"/>
                    <a:pt x="501650" y="78740"/>
                    <a:pt x="377190" y="85090"/>
                  </a:cubicBezTo>
                  <a:cubicBezTo>
                    <a:pt x="261620" y="90170"/>
                    <a:pt x="92710" y="120650"/>
                    <a:pt x="41910" y="109220"/>
                  </a:cubicBezTo>
                  <a:cubicBezTo>
                    <a:pt x="25400" y="105410"/>
                    <a:pt x="19050" y="100330"/>
                    <a:pt x="11430" y="92710"/>
                  </a:cubicBezTo>
                  <a:cubicBezTo>
                    <a:pt x="5080" y="83820"/>
                    <a:pt x="0" y="71120"/>
                    <a:pt x="1270" y="59690"/>
                  </a:cubicBezTo>
                  <a:cubicBezTo>
                    <a:pt x="1270" y="49530"/>
                    <a:pt x="6350" y="35560"/>
                    <a:pt x="13970" y="27940"/>
                  </a:cubicBezTo>
                  <a:cubicBezTo>
                    <a:pt x="21590" y="20320"/>
                    <a:pt x="44450" y="12700"/>
                    <a:pt x="44450" y="1270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46461508-AC6F-C468-402F-5991767C24AF}"/>
              </a:ext>
            </a:extLst>
          </p:cNvPr>
          <p:cNvGrpSpPr/>
          <p:nvPr/>
        </p:nvGrpSpPr>
        <p:grpSpPr>
          <a:xfrm>
            <a:off x="7419975" y="9765030"/>
            <a:ext cx="1637348" cy="317182"/>
            <a:chOff x="0" y="0"/>
            <a:chExt cx="2183130" cy="42291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B1C4E07-CA76-5F77-653D-389BE1509079}"/>
                </a:ext>
              </a:extLst>
            </p:cNvPr>
            <p:cNvSpPr/>
            <p:nvPr/>
          </p:nvSpPr>
          <p:spPr>
            <a:xfrm>
              <a:off x="49530" y="35560"/>
              <a:ext cx="2084070" cy="359410"/>
            </a:xfrm>
            <a:custGeom>
              <a:avLst/>
              <a:gdLst/>
              <a:ahLst/>
              <a:cxnLst/>
              <a:rect l="l" t="t" r="r" b="b"/>
              <a:pathLst>
                <a:path w="2084070" h="359410">
                  <a:moveTo>
                    <a:pt x="41910" y="177800"/>
                  </a:moveTo>
                  <a:cubicBezTo>
                    <a:pt x="401320" y="104140"/>
                    <a:pt x="436880" y="78740"/>
                    <a:pt x="480060" y="64770"/>
                  </a:cubicBezTo>
                  <a:cubicBezTo>
                    <a:pt x="518160" y="52070"/>
                    <a:pt x="546100" y="44450"/>
                    <a:pt x="594360" y="38100"/>
                  </a:cubicBezTo>
                  <a:cubicBezTo>
                    <a:pt x="671830" y="25400"/>
                    <a:pt x="822960" y="0"/>
                    <a:pt x="905510" y="15240"/>
                  </a:cubicBezTo>
                  <a:cubicBezTo>
                    <a:pt x="963930" y="25400"/>
                    <a:pt x="1007110" y="50800"/>
                    <a:pt x="1049020" y="78740"/>
                  </a:cubicBezTo>
                  <a:cubicBezTo>
                    <a:pt x="1088390" y="106680"/>
                    <a:pt x="1115060" y="157480"/>
                    <a:pt x="1150620" y="180340"/>
                  </a:cubicBezTo>
                  <a:cubicBezTo>
                    <a:pt x="1179830" y="199390"/>
                    <a:pt x="1201420" y="207010"/>
                    <a:pt x="1243330" y="215900"/>
                  </a:cubicBezTo>
                  <a:cubicBezTo>
                    <a:pt x="1319530" y="232410"/>
                    <a:pt x="1464310" y="231140"/>
                    <a:pt x="1586230" y="233680"/>
                  </a:cubicBezTo>
                  <a:cubicBezTo>
                    <a:pt x="1724660" y="236220"/>
                    <a:pt x="1967230" y="219710"/>
                    <a:pt x="2029460" y="229870"/>
                  </a:cubicBezTo>
                  <a:cubicBezTo>
                    <a:pt x="2047240" y="232410"/>
                    <a:pt x="2052320" y="234950"/>
                    <a:pt x="2061210" y="241300"/>
                  </a:cubicBezTo>
                  <a:cubicBezTo>
                    <a:pt x="2070100" y="247650"/>
                    <a:pt x="2077720" y="259080"/>
                    <a:pt x="2080260" y="269240"/>
                  </a:cubicBezTo>
                  <a:cubicBezTo>
                    <a:pt x="2082800" y="279400"/>
                    <a:pt x="2084070" y="292100"/>
                    <a:pt x="2078990" y="302260"/>
                  </a:cubicBezTo>
                  <a:cubicBezTo>
                    <a:pt x="2072640" y="314960"/>
                    <a:pt x="2053590" y="330200"/>
                    <a:pt x="2040890" y="334010"/>
                  </a:cubicBezTo>
                  <a:cubicBezTo>
                    <a:pt x="2029460" y="337820"/>
                    <a:pt x="2016760" y="336550"/>
                    <a:pt x="2007870" y="330200"/>
                  </a:cubicBezTo>
                  <a:cubicBezTo>
                    <a:pt x="1995170" y="323850"/>
                    <a:pt x="1979930" y="306070"/>
                    <a:pt x="1977390" y="290830"/>
                  </a:cubicBezTo>
                  <a:cubicBezTo>
                    <a:pt x="1974850" y="276860"/>
                    <a:pt x="1983740" y="255270"/>
                    <a:pt x="1993900" y="245110"/>
                  </a:cubicBezTo>
                  <a:cubicBezTo>
                    <a:pt x="2000250" y="236220"/>
                    <a:pt x="2012950" y="231140"/>
                    <a:pt x="2024380" y="229870"/>
                  </a:cubicBezTo>
                  <a:cubicBezTo>
                    <a:pt x="2037080" y="229870"/>
                    <a:pt x="2059940" y="238760"/>
                    <a:pt x="2070100" y="248920"/>
                  </a:cubicBezTo>
                  <a:cubicBezTo>
                    <a:pt x="2077720" y="256540"/>
                    <a:pt x="2081530" y="269240"/>
                    <a:pt x="2081530" y="279400"/>
                  </a:cubicBezTo>
                  <a:cubicBezTo>
                    <a:pt x="2082800" y="290830"/>
                    <a:pt x="2080260" y="303530"/>
                    <a:pt x="2072640" y="312420"/>
                  </a:cubicBezTo>
                  <a:cubicBezTo>
                    <a:pt x="2065020" y="322580"/>
                    <a:pt x="2053590" y="328930"/>
                    <a:pt x="2029460" y="335280"/>
                  </a:cubicBezTo>
                  <a:cubicBezTo>
                    <a:pt x="1931670" y="359410"/>
                    <a:pt x="1380490" y="341630"/>
                    <a:pt x="1264920" y="327660"/>
                  </a:cubicBezTo>
                  <a:cubicBezTo>
                    <a:pt x="1230630" y="323850"/>
                    <a:pt x="1223010" y="321310"/>
                    <a:pt x="1198880" y="312420"/>
                  </a:cubicBezTo>
                  <a:cubicBezTo>
                    <a:pt x="1164590" y="300990"/>
                    <a:pt x="1112520" y="280670"/>
                    <a:pt x="1078230" y="255270"/>
                  </a:cubicBezTo>
                  <a:cubicBezTo>
                    <a:pt x="1047750" y="232410"/>
                    <a:pt x="1031240" y="193040"/>
                    <a:pt x="1002030" y="168910"/>
                  </a:cubicBezTo>
                  <a:cubicBezTo>
                    <a:pt x="972820" y="144780"/>
                    <a:pt x="946150" y="123190"/>
                    <a:pt x="901700" y="113030"/>
                  </a:cubicBezTo>
                  <a:cubicBezTo>
                    <a:pt x="833120" y="96520"/>
                    <a:pt x="685800" y="116840"/>
                    <a:pt x="614680" y="125730"/>
                  </a:cubicBezTo>
                  <a:cubicBezTo>
                    <a:pt x="572770" y="132080"/>
                    <a:pt x="551180" y="138430"/>
                    <a:pt x="515620" y="149860"/>
                  </a:cubicBezTo>
                  <a:cubicBezTo>
                    <a:pt x="469900" y="165100"/>
                    <a:pt x="425450" y="194310"/>
                    <a:pt x="365760" y="213360"/>
                  </a:cubicBezTo>
                  <a:cubicBezTo>
                    <a:pt x="280670" y="240030"/>
                    <a:pt x="101600" y="284480"/>
                    <a:pt x="49530" y="279400"/>
                  </a:cubicBezTo>
                  <a:cubicBezTo>
                    <a:pt x="33020" y="278130"/>
                    <a:pt x="24130" y="273050"/>
                    <a:pt x="16510" y="265430"/>
                  </a:cubicBezTo>
                  <a:cubicBezTo>
                    <a:pt x="8890" y="256540"/>
                    <a:pt x="1270" y="243840"/>
                    <a:pt x="1270" y="232410"/>
                  </a:cubicBezTo>
                  <a:cubicBezTo>
                    <a:pt x="0" y="220980"/>
                    <a:pt x="3810" y="205740"/>
                    <a:pt x="11430" y="196850"/>
                  </a:cubicBezTo>
                  <a:cubicBezTo>
                    <a:pt x="17780" y="187960"/>
                    <a:pt x="41910" y="177800"/>
                    <a:pt x="41910" y="177800"/>
                  </a:cubicBezTo>
                </a:path>
              </a:pathLst>
            </a:custGeom>
            <a:solidFill>
              <a:srgbClr val="F3B60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A0F30CC7-5F26-6590-3DDA-B3E3EF356D1E}"/>
              </a:ext>
            </a:extLst>
          </p:cNvPr>
          <p:cNvGrpSpPr/>
          <p:nvPr/>
        </p:nvGrpSpPr>
        <p:grpSpPr>
          <a:xfrm>
            <a:off x="12861427" y="127540"/>
            <a:ext cx="3142298" cy="615315"/>
            <a:chOff x="0" y="0"/>
            <a:chExt cx="4189730" cy="82042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A9EBCDC-C7E5-4B76-6FC6-4D4EF7C72766}"/>
                </a:ext>
              </a:extLst>
            </p:cNvPr>
            <p:cNvSpPr/>
            <p:nvPr/>
          </p:nvSpPr>
          <p:spPr>
            <a:xfrm>
              <a:off x="49530" y="48260"/>
              <a:ext cx="4090670" cy="727710"/>
            </a:xfrm>
            <a:custGeom>
              <a:avLst/>
              <a:gdLst/>
              <a:ahLst/>
              <a:cxnLst/>
              <a:rect l="l" t="t" r="r" b="b"/>
              <a:pathLst>
                <a:path w="4090670" h="727710">
                  <a:moveTo>
                    <a:pt x="43180" y="562610"/>
                  </a:moveTo>
                  <a:cubicBezTo>
                    <a:pt x="513080" y="461010"/>
                    <a:pt x="591820" y="429260"/>
                    <a:pt x="664210" y="394970"/>
                  </a:cubicBezTo>
                  <a:cubicBezTo>
                    <a:pt x="725170" y="365760"/>
                    <a:pt x="768350" y="342900"/>
                    <a:pt x="830580" y="300990"/>
                  </a:cubicBezTo>
                  <a:cubicBezTo>
                    <a:pt x="919480" y="241300"/>
                    <a:pt x="1062990" y="107950"/>
                    <a:pt x="1137920" y="57150"/>
                  </a:cubicBezTo>
                  <a:cubicBezTo>
                    <a:pt x="1178560" y="30480"/>
                    <a:pt x="1205230" y="5080"/>
                    <a:pt x="1235710" y="2540"/>
                  </a:cubicBezTo>
                  <a:cubicBezTo>
                    <a:pt x="1261110" y="0"/>
                    <a:pt x="1280160" y="12700"/>
                    <a:pt x="1308100" y="27940"/>
                  </a:cubicBezTo>
                  <a:cubicBezTo>
                    <a:pt x="1351280" y="52070"/>
                    <a:pt x="1423670" y="110490"/>
                    <a:pt x="1464310" y="148590"/>
                  </a:cubicBezTo>
                  <a:cubicBezTo>
                    <a:pt x="1492250" y="175260"/>
                    <a:pt x="1497330" y="198120"/>
                    <a:pt x="1529080" y="226060"/>
                  </a:cubicBezTo>
                  <a:cubicBezTo>
                    <a:pt x="1583690" y="271780"/>
                    <a:pt x="1717040" y="354330"/>
                    <a:pt x="1776730" y="382270"/>
                  </a:cubicBezTo>
                  <a:cubicBezTo>
                    <a:pt x="1805940" y="396240"/>
                    <a:pt x="1818640" y="400050"/>
                    <a:pt x="1847850" y="406400"/>
                  </a:cubicBezTo>
                  <a:cubicBezTo>
                    <a:pt x="1888490" y="415290"/>
                    <a:pt x="1940560" y="417830"/>
                    <a:pt x="1998980" y="421640"/>
                  </a:cubicBezTo>
                  <a:cubicBezTo>
                    <a:pt x="2084070" y="425450"/>
                    <a:pt x="2232660" y="431800"/>
                    <a:pt x="2310130" y="424180"/>
                  </a:cubicBezTo>
                  <a:cubicBezTo>
                    <a:pt x="2355850" y="420370"/>
                    <a:pt x="2379980" y="417830"/>
                    <a:pt x="2419350" y="401320"/>
                  </a:cubicBezTo>
                  <a:cubicBezTo>
                    <a:pt x="2476500" y="378460"/>
                    <a:pt x="2562860" y="318770"/>
                    <a:pt x="2608580" y="281940"/>
                  </a:cubicBezTo>
                  <a:cubicBezTo>
                    <a:pt x="2640330" y="256540"/>
                    <a:pt x="2656840" y="237490"/>
                    <a:pt x="2679700" y="209550"/>
                  </a:cubicBezTo>
                  <a:cubicBezTo>
                    <a:pt x="2706370" y="177800"/>
                    <a:pt x="2730500" y="113030"/>
                    <a:pt x="2757170" y="96520"/>
                  </a:cubicBezTo>
                  <a:cubicBezTo>
                    <a:pt x="2773680" y="86360"/>
                    <a:pt x="2794000" y="85090"/>
                    <a:pt x="2807970" y="90170"/>
                  </a:cubicBezTo>
                  <a:cubicBezTo>
                    <a:pt x="2821940" y="95250"/>
                    <a:pt x="2838450" y="113030"/>
                    <a:pt x="2842260" y="128270"/>
                  </a:cubicBezTo>
                  <a:cubicBezTo>
                    <a:pt x="2846070" y="142240"/>
                    <a:pt x="2833370" y="177800"/>
                    <a:pt x="2830830" y="177800"/>
                  </a:cubicBezTo>
                  <a:cubicBezTo>
                    <a:pt x="2827020" y="177800"/>
                    <a:pt x="2814320" y="102870"/>
                    <a:pt x="2823210" y="99060"/>
                  </a:cubicBezTo>
                  <a:cubicBezTo>
                    <a:pt x="2839720" y="92710"/>
                    <a:pt x="2951480" y="283210"/>
                    <a:pt x="2995930" y="332740"/>
                  </a:cubicBezTo>
                  <a:cubicBezTo>
                    <a:pt x="3020060" y="360680"/>
                    <a:pt x="3031490" y="368300"/>
                    <a:pt x="3056890" y="389890"/>
                  </a:cubicBezTo>
                  <a:cubicBezTo>
                    <a:pt x="3096260" y="422910"/>
                    <a:pt x="3159760" y="472440"/>
                    <a:pt x="3215640" y="505460"/>
                  </a:cubicBezTo>
                  <a:cubicBezTo>
                    <a:pt x="3271520" y="537210"/>
                    <a:pt x="3340100" y="563880"/>
                    <a:pt x="3390900" y="581660"/>
                  </a:cubicBezTo>
                  <a:cubicBezTo>
                    <a:pt x="3430270" y="595630"/>
                    <a:pt x="3454400" y="601980"/>
                    <a:pt x="3497580" y="608330"/>
                  </a:cubicBezTo>
                  <a:cubicBezTo>
                    <a:pt x="3559810" y="617220"/>
                    <a:pt x="3666490" y="619760"/>
                    <a:pt x="3733800" y="615950"/>
                  </a:cubicBezTo>
                  <a:cubicBezTo>
                    <a:pt x="3785870" y="612140"/>
                    <a:pt x="3830320" y="607060"/>
                    <a:pt x="3869690" y="594360"/>
                  </a:cubicBezTo>
                  <a:cubicBezTo>
                    <a:pt x="3903980" y="582930"/>
                    <a:pt x="3926840" y="554990"/>
                    <a:pt x="3958590" y="546100"/>
                  </a:cubicBezTo>
                  <a:cubicBezTo>
                    <a:pt x="3990340" y="537210"/>
                    <a:pt x="4037330" y="527050"/>
                    <a:pt x="4058920" y="537210"/>
                  </a:cubicBezTo>
                  <a:cubicBezTo>
                    <a:pt x="4074160" y="544830"/>
                    <a:pt x="4086860" y="563880"/>
                    <a:pt x="4088130" y="579120"/>
                  </a:cubicBezTo>
                  <a:cubicBezTo>
                    <a:pt x="4090670" y="594360"/>
                    <a:pt x="4081780" y="617220"/>
                    <a:pt x="4070350" y="626110"/>
                  </a:cubicBezTo>
                  <a:cubicBezTo>
                    <a:pt x="4058920" y="636270"/>
                    <a:pt x="4036060" y="642620"/>
                    <a:pt x="4020820" y="638810"/>
                  </a:cubicBezTo>
                  <a:cubicBezTo>
                    <a:pt x="4006850" y="635000"/>
                    <a:pt x="3989070" y="617220"/>
                    <a:pt x="3982720" y="604520"/>
                  </a:cubicBezTo>
                  <a:cubicBezTo>
                    <a:pt x="3978910" y="594360"/>
                    <a:pt x="3977640" y="580390"/>
                    <a:pt x="3982720" y="570230"/>
                  </a:cubicBezTo>
                  <a:cubicBezTo>
                    <a:pt x="3987800" y="556260"/>
                    <a:pt x="4005580" y="538480"/>
                    <a:pt x="4018280" y="533400"/>
                  </a:cubicBezTo>
                  <a:cubicBezTo>
                    <a:pt x="4029710" y="529590"/>
                    <a:pt x="4043680" y="530860"/>
                    <a:pt x="4053840" y="534670"/>
                  </a:cubicBezTo>
                  <a:cubicBezTo>
                    <a:pt x="4064000" y="538480"/>
                    <a:pt x="4074160" y="547370"/>
                    <a:pt x="4080510" y="556260"/>
                  </a:cubicBezTo>
                  <a:cubicBezTo>
                    <a:pt x="4086860" y="566420"/>
                    <a:pt x="4089400" y="579120"/>
                    <a:pt x="4088130" y="590550"/>
                  </a:cubicBezTo>
                  <a:cubicBezTo>
                    <a:pt x="4088130" y="601980"/>
                    <a:pt x="4085590" y="612140"/>
                    <a:pt x="4074160" y="622300"/>
                  </a:cubicBezTo>
                  <a:cubicBezTo>
                    <a:pt x="4048760" y="647700"/>
                    <a:pt x="3944620" y="680720"/>
                    <a:pt x="3883660" y="697230"/>
                  </a:cubicBezTo>
                  <a:cubicBezTo>
                    <a:pt x="3831590" y="711200"/>
                    <a:pt x="3793490" y="717550"/>
                    <a:pt x="3733800" y="720090"/>
                  </a:cubicBezTo>
                  <a:cubicBezTo>
                    <a:pt x="3644900" y="723900"/>
                    <a:pt x="3501390" y="727710"/>
                    <a:pt x="3402330" y="702310"/>
                  </a:cubicBezTo>
                  <a:cubicBezTo>
                    <a:pt x="3310890" y="679450"/>
                    <a:pt x="3228340" y="626110"/>
                    <a:pt x="3154680" y="582930"/>
                  </a:cubicBezTo>
                  <a:cubicBezTo>
                    <a:pt x="3092450" y="546100"/>
                    <a:pt x="3031490" y="501650"/>
                    <a:pt x="2987040" y="466090"/>
                  </a:cubicBezTo>
                  <a:cubicBezTo>
                    <a:pt x="2954020" y="439420"/>
                    <a:pt x="2936240" y="424180"/>
                    <a:pt x="2908300" y="391160"/>
                  </a:cubicBezTo>
                  <a:cubicBezTo>
                    <a:pt x="2865120" y="342900"/>
                    <a:pt x="2790190" y="243840"/>
                    <a:pt x="2766060" y="189230"/>
                  </a:cubicBezTo>
                  <a:cubicBezTo>
                    <a:pt x="2752090" y="157480"/>
                    <a:pt x="2738120" y="121920"/>
                    <a:pt x="2747010" y="105410"/>
                  </a:cubicBezTo>
                  <a:cubicBezTo>
                    <a:pt x="2754630" y="92710"/>
                    <a:pt x="2780030" y="85090"/>
                    <a:pt x="2795270" y="86360"/>
                  </a:cubicBezTo>
                  <a:cubicBezTo>
                    <a:pt x="2810510" y="88900"/>
                    <a:pt x="2830830" y="102870"/>
                    <a:pt x="2837180" y="115570"/>
                  </a:cubicBezTo>
                  <a:cubicBezTo>
                    <a:pt x="2844800" y="129540"/>
                    <a:pt x="2846070" y="146050"/>
                    <a:pt x="2838450" y="166370"/>
                  </a:cubicBezTo>
                  <a:cubicBezTo>
                    <a:pt x="2821940" y="213360"/>
                    <a:pt x="2730500" y="309880"/>
                    <a:pt x="2673350" y="361950"/>
                  </a:cubicBezTo>
                  <a:cubicBezTo>
                    <a:pt x="2625090" y="406400"/>
                    <a:pt x="2578100" y="439420"/>
                    <a:pt x="2520950" y="466090"/>
                  </a:cubicBezTo>
                  <a:cubicBezTo>
                    <a:pt x="2458720" y="496570"/>
                    <a:pt x="2388870" y="516890"/>
                    <a:pt x="2310130" y="527050"/>
                  </a:cubicBezTo>
                  <a:cubicBezTo>
                    <a:pt x="2216150" y="539750"/>
                    <a:pt x="2084070" y="528320"/>
                    <a:pt x="1992630" y="523240"/>
                  </a:cubicBezTo>
                  <a:cubicBezTo>
                    <a:pt x="1925320" y="519430"/>
                    <a:pt x="1875790" y="520700"/>
                    <a:pt x="1813560" y="502920"/>
                  </a:cubicBezTo>
                  <a:cubicBezTo>
                    <a:pt x="1742440" y="482600"/>
                    <a:pt x="1658620" y="434340"/>
                    <a:pt x="1595120" y="396240"/>
                  </a:cubicBezTo>
                  <a:cubicBezTo>
                    <a:pt x="1540510" y="363220"/>
                    <a:pt x="1487170" y="325120"/>
                    <a:pt x="1452880" y="293370"/>
                  </a:cubicBezTo>
                  <a:cubicBezTo>
                    <a:pt x="1428750" y="271780"/>
                    <a:pt x="1422400" y="252730"/>
                    <a:pt x="1398270" y="229870"/>
                  </a:cubicBezTo>
                  <a:cubicBezTo>
                    <a:pt x="1363980" y="196850"/>
                    <a:pt x="1295400" y="125730"/>
                    <a:pt x="1257300" y="118110"/>
                  </a:cubicBezTo>
                  <a:cubicBezTo>
                    <a:pt x="1235710" y="113030"/>
                    <a:pt x="1225550" y="119380"/>
                    <a:pt x="1200150" y="132080"/>
                  </a:cubicBezTo>
                  <a:cubicBezTo>
                    <a:pt x="1126490" y="167640"/>
                    <a:pt x="937260" y="353060"/>
                    <a:pt x="816610" y="425450"/>
                  </a:cubicBezTo>
                  <a:cubicBezTo>
                    <a:pt x="721360" y="482600"/>
                    <a:pt x="615950" y="520700"/>
                    <a:pt x="546100" y="549910"/>
                  </a:cubicBezTo>
                  <a:cubicBezTo>
                    <a:pt x="501650" y="567690"/>
                    <a:pt x="483870" y="576580"/>
                    <a:pt x="435610" y="589280"/>
                  </a:cubicBezTo>
                  <a:cubicBezTo>
                    <a:pt x="346710" y="614680"/>
                    <a:pt x="109220" y="671830"/>
                    <a:pt x="50800" y="665480"/>
                  </a:cubicBezTo>
                  <a:cubicBezTo>
                    <a:pt x="33020" y="662940"/>
                    <a:pt x="25400" y="659130"/>
                    <a:pt x="16510" y="650240"/>
                  </a:cubicBezTo>
                  <a:cubicBezTo>
                    <a:pt x="8890" y="642620"/>
                    <a:pt x="2540" y="628650"/>
                    <a:pt x="1270" y="617220"/>
                  </a:cubicBezTo>
                  <a:cubicBezTo>
                    <a:pt x="0" y="605790"/>
                    <a:pt x="5080" y="591820"/>
                    <a:pt x="11430" y="581660"/>
                  </a:cubicBezTo>
                  <a:cubicBezTo>
                    <a:pt x="17780" y="572770"/>
                    <a:pt x="43180" y="562610"/>
                    <a:pt x="43180" y="56261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C1E4796-4DED-8D58-AAFA-A4FD6FCDEFFB}"/>
              </a:ext>
            </a:extLst>
          </p:cNvPr>
          <p:cNvGrpSpPr/>
          <p:nvPr/>
        </p:nvGrpSpPr>
        <p:grpSpPr>
          <a:xfrm>
            <a:off x="14292263" y="1294385"/>
            <a:ext cx="2687955" cy="561022"/>
            <a:chOff x="0" y="0"/>
            <a:chExt cx="3583940" cy="74803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85D2622-3C7A-A573-2FEB-7A8AA9C0B681}"/>
                </a:ext>
              </a:extLst>
            </p:cNvPr>
            <p:cNvSpPr/>
            <p:nvPr/>
          </p:nvSpPr>
          <p:spPr>
            <a:xfrm>
              <a:off x="45720" y="45720"/>
              <a:ext cx="3489960" cy="657860"/>
            </a:xfrm>
            <a:custGeom>
              <a:avLst/>
              <a:gdLst/>
              <a:ahLst/>
              <a:cxnLst/>
              <a:rect l="l" t="t" r="r" b="b"/>
              <a:pathLst>
                <a:path w="3489960" h="657860">
                  <a:moveTo>
                    <a:pt x="50800" y="515620"/>
                  </a:moveTo>
                  <a:cubicBezTo>
                    <a:pt x="234950" y="513080"/>
                    <a:pt x="354330" y="501650"/>
                    <a:pt x="445770" y="481330"/>
                  </a:cubicBezTo>
                  <a:cubicBezTo>
                    <a:pt x="534670" y="461010"/>
                    <a:pt x="627380" y="426720"/>
                    <a:pt x="704850" y="394970"/>
                  </a:cubicBezTo>
                  <a:cubicBezTo>
                    <a:pt x="769620" y="367030"/>
                    <a:pt x="835660" y="334010"/>
                    <a:pt x="880110" y="304800"/>
                  </a:cubicBezTo>
                  <a:cubicBezTo>
                    <a:pt x="910590" y="285750"/>
                    <a:pt x="930910" y="264160"/>
                    <a:pt x="952500" y="246380"/>
                  </a:cubicBezTo>
                  <a:cubicBezTo>
                    <a:pt x="970280" y="231140"/>
                    <a:pt x="982980" y="223520"/>
                    <a:pt x="999490" y="204470"/>
                  </a:cubicBezTo>
                  <a:cubicBezTo>
                    <a:pt x="1027430" y="171450"/>
                    <a:pt x="1060450" y="93980"/>
                    <a:pt x="1090930" y="58420"/>
                  </a:cubicBezTo>
                  <a:cubicBezTo>
                    <a:pt x="1112520" y="34290"/>
                    <a:pt x="1132840" y="10160"/>
                    <a:pt x="1154430" y="5080"/>
                  </a:cubicBezTo>
                  <a:cubicBezTo>
                    <a:pt x="1173480" y="0"/>
                    <a:pt x="1189990" y="3810"/>
                    <a:pt x="1211580" y="15240"/>
                  </a:cubicBezTo>
                  <a:cubicBezTo>
                    <a:pt x="1254760" y="39370"/>
                    <a:pt x="1328420" y="146050"/>
                    <a:pt x="1375410" y="187960"/>
                  </a:cubicBezTo>
                  <a:cubicBezTo>
                    <a:pt x="1407160" y="215900"/>
                    <a:pt x="1430020" y="234950"/>
                    <a:pt x="1457960" y="250190"/>
                  </a:cubicBezTo>
                  <a:cubicBezTo>
                    <a:pt x="1483360" y="264160"/>
                    <a:pt x="1508760" y="274320"/>
                    <a:pt x="1535430" y="280670"/>
                  </a:cubicBezTo>
                  <a:cubicBezTo>
                    <a:pt x="1563370" y="285750"/>
                    <a:pt x="1584960" y="284480"/>
                    <a:pt x="1620520" y="285750"/>
                  </a:cubicBezTo>
                  <a:cubicBezTo>
                    <a:pt x="1680210" y="288290"/>
                    <a:pt x="1808480" y="293370"/>
                    <a:pt x="1861820" y="288290"/>
                  </a:cubicBezTo>
                  <a:cubicBezTo>
                    <a:pt x="1888490" y="285750"/>
                    <a:pt x="1896110" y="287020"/>
                    <a:pt x="1922780" y="276860"/>
                  </a:cubicBezTo>
                  <a:cubicBezTo>
                    <a:pt x="1991360" y="250190"/>
                    <a:pt x="2159000" y="54610"/>
                    <a:pt x="2258060" y="64770"/>
                  </a:cubicBezTo>
                  <a:cubicBezTo>
                    <a:pt x="2348230" y="74930"/>
                    <a:pt x="2424430" y="231140"/>
                    <a:pt x="2496820" y="294640"/>
                  </a:cubicBezTo>
                  <a:cubicBezTo>
                    <a:pt x="2551430" y="342900"/>
                    <a:pt x="2586990" y="386080"/>
                    <a:pt x="2646680" y="417830"/>
                  </a:cubicBezTo>
                  <a:cubicBezTo>
                    <a:pt x="2715260" y="454660"/>
                    <a:pt x="2810510" y="478790"/>
                    <a:pt x="2889250" y="494030"/>
                  </a:cubicBezTo>
                  <a:cubicBezTo>
                    <a:pt x="2961640" y="508000"/>
                    <a:pt x="3041650" y="500380"/>
                    <a:pt x="3103880" y="509270"/>
                  </a:cubicBezTo>
                  <a:cubicBezTo>
                    <a:pt x="3152140" y="515620"/>
                    <a:pt x="3183890" y="528320"/>
                    <a:pt x="3233420" y="533400"/>
                  </a:cubicBezTo>
                  <a:cubicBezTo>
                    <a:pt x="3294380" y="539750"/>
                    <a:pt x="3403600" y="521970"/>
                    <a:pt x="3442970" y="534670"/>
                  </a:cubicBezTo>
                  <a:cubicBezTo>
                    <a:pt x="3460750" y="541020"/>
                    <a:pt x="3469640" y="548640"/>
                    <a:pt x="3477260" y="558800"/>
                  </a:cubicBezTo>
                  <a:cubicBezTo>
                    <a:pt x="3483610" y="566420"/>
                    <a:pt x="3487420" y="575310"/>
                    <a:pt x="3487420" y="585470"/>
                  </a:cubicBezTo>
                  <a:cubicBezTo>
                    <a:pt x="3487420" y="599440"/>
                    <a:pt x="3479800" y="624840"/>
                    <a:pt x="3467100" y="636270"/>
                  </a:cubicBezTo>
                  <a:cubicBezTo>
                    <a:pt x="3454400" y="646430"/>
                    <a:pt x="3425190" y="651510"/>
                    <a:pt x="3409950" y="647700"/>
                  </a:cubicBezTo>
                  <a:cubicBezTo>
                    <a:pt x="3397250" y="645160"/>
                    <a:pt x="3387090" y="635000"/>
                    <a:pt x="3379470" y="624840"/>
                  </a:cubicBezTo>
                  <a:cubicBezTo>
                    <a:pt x="3373120" y="614680"/>
                    <a:pt x="3368040" y="600710"/>
                    <a:pt x="3370580" y="589280"/>
                  </a:cubicBezTo>
                  <a:cubicBezTo>
                    <a:pt x="3371850" y="574040"/>
                    <a:pt x="3384550" y="549910"/>
                    <a:pt x="3398520" y="542290"/>
                  </a:cubicBezTo>
                  <a:cubicBezTo>
                    <a:pt x="3412490" y="533400"/>
                    <a:pt x="3439160" y="533400"/>
                    <a:pt x="3453130" y="538480"/>
                  </a:cubicBezTo>
                  <a:cubicBezTo>
                    <a:pt x="3464560" y="543560"/>
                    <a:pt x="3474720" y="553720"/>
                    <a:pt x="3481070" y="563880"/>
                  </a:cubicBezTo>
                  <a:cubicBezTo>
                    <a:pt x="3486150" y="575310"/>
                    <a:pt x="3489960" y="589280"/>
                    <a:pt x="3486150" y="601980"/>
                  </a:cubicBezTo>
                  <a:cubicBezTo>
                    <a:pt x="3482340" y="615950"/>
                    <a:pt x="3468370" y="638810"/>
                    <a:pt x="3453130" y="645160"/>
                  </a:cubicBezTo>
                  <a:cubicBezTo>
                    <a:pt x="3439160" y="651510"/>
                    <a:pt x="3412490" y="650240"/>
                    <a:pt x="3398520" y="642620"/>
                  </a:cubicBezTo>
                  <a:cubicBezTo>
                    <a:pt x="3384550" y="633730"/>
                    <a:pt x="3370580" y="610870"/>
                    <a:pt x="3370580" y="595630"/>
                  </a:cubicBezTo>
                  <a:cubicBezTo>
                    <a:pt x="3369310" y="579120"/>
                    <a:pt x="3380740" y="554990"/>
                    <a:pt x="3393440" y="544830"/>
                  </a:cubicBezTo>
                  <a:cubicBezTo>
                    <a:pt x="3404870" y="535940"/>
                    <a:pt x="3427730" y="532130"/>
                    <a:pt x="3442970" y="534670"/>
                  </a:cubicBezTo>
                  <a:cubicBezTo>
                    <a:pt x="3455670" y="537210"/>
                    <a:pt x="3469640" y="547370"/>
                    <a:pt x="3477260" y="558800"/>
                  </a:cubicBezTo>
                  <a:cubicBezTo>
                    <a:pt x="3484880" y="568960"/>
                    <a:pt x="3488690" y="586740"/>
                    <a:pt x="3487420" y="599440"/>
                  </a:cubicBezTo>
                  <a:cubicBezTo>
                    <a:pt x="3484880" y="612140"/>
                    <a:pt x="3477260" y="627380"/>
                    <a:pt x="3467100" y="636270"/>
                  </a:cubicBezTo>
                  <a:cubicBezTo>
                    <a:pt x="3458210" y="645160"/>
                    <a:pt x="3448050" y="647700"/>
                    <a:pt x="3429000" y="650240"/>
                  </a:cubicBezTo>
                  <a:cubicBezTo>
                    <a:pt x="3380740" y="657860"/>
                    <a:pt x="3230880" y="651510"/>
                    <a:pt x="3172460" y="641350"/>
                  </a:cubicBezTo>
                  <a:cubicBezTo>
                    <a:pt x="3139440" y="636270"/>
                    <a:pt x="3129280" y="622300"/>
                    <a:pt x="3098800" y="617220"/>
                  </a:cubicBezTo>
                  <a:cubicBezTo>
                    <a:pt x="3054350" y="609600"/>
                    <a:pt x="2975610" y="617220"/>
                    <a:pt x="2928620" y="613410"/>
                  </a:cubicBezTo>
                  <a:cubicBezTo>
                    <a:pt x="2895600" y="609600"/>
                    <a:pt x="2877820" y="608330"/>
                    <a:pt x="2843530" y="599440"/>
                  </a:cubicBezTo>
                  <a:cubicBezTo>
                    <a:pt x="2790190" y="585470"/>
                    <a:pt x="2693670" y="552450"/>
                    <a:pt x="2639060" y="528320"/>
                  </a:cubicBezTo>
                  <a:cubicBezTo>
                    <a:pt x="2600960" y="510540"/>
                    <a:pt x="2576830" y="497840"/>
                    <a:pt x="2542540" y="474980"/>
                  </a:cubicBezTo>
                  <a:cubicBezTo>
                    <a:pt x="2503170" y="448310"/>
                    <a:pt x="2458720" y="411480"/>
                    <a:pt x="2416810" y="373380"/>
                  </a:cubicBezTo>
                  <a:cubicBezTo>
                    <a:pt x="2372360" y="332740"/>
                    <a:pt x="2311400" y="274320"/>
                    <a:pt x="2280920" y="237490"/>
                  </a:cubicBezTo>
                  <a:cubicBezTo>
                    <a:pt x="2264410" y="217170"/>
                    <a:pt x="2258060" y="184150"/>
                    <a:pt x="2244090" y="182880"/>
                  </a:cubicBezTo>
                  <a:cubicBezTo>
                    <a:pt x="2231390" y="181610"/>
                    <a:pt x="2223770" y="208280"/>
                    <a:pt x="2203450" y="226060"/>
                  </a:cubicBezTo>
                  <a:cubicBezTo>
                    <a:pt x="2159000" y="262890"/>
                    <a:pt x="2035810" y="354330"/>
                    <a:pt x="1969770" y="381000"/>
                  </a:cubicBezTo>
                  <a:cubicBezTo>
                    <a:pt x="1929130" y="397510"/>
                    <a:pt x="1907540" y="397510"/>
                    <a:pt x="1861820" y="401320"/>
                  </a:cubicBezTo>
                  <a:cubicBezTo>
                    <a:pt x="1780540" y="407670"/>
                    <a:pt x="1621790" y="420370"/>
                    <a:pt x="1522730" y="392430"/>
                  </a:cubicBezTo>
                  <a:cubicBezTo>
                    <a:pt x="1435100" y="368300"/>
                    <a:pt x="1346200" y="306070"/>
                    <a:pt x="1294130" y="262890"/>
                  </a:cubicBezTo>
                  <a:cubicBezTo>
                    <a:pt x="1259840" y="233680"/>
                    <a:pt x="1240790" y="204470"/>
                    <a:pt x="1221740" y="173990"/>
                  </a:cubicBezTo>
                  <a:cubicBezTo>
                    <a:pt x="1205230" y="146050"/>
                    <a:pt x="1203960" y="90170"/>
                    <a:pt x="1186180" y="87630"/>
                  </a:cubicBezTo>
                  <a:cubicBezTo>
                    <a:pt x="1158240" y="85090"/>
                    <a:pt x="1108710" y="223520"/>
                    <a:pt x="1061720" y="274320"/>
                  </a:cubicBezTo>
                  <a:cubicBezTo>
                    <a:pt x="1018540" y="320040"/>
                    <a:pt x="972820" y="353060"/>
                    <a:pt x="920750" y="386080"/>
                  </a:cubicBezTo>
                  <a:cubicBezTo>
                    <a:pt x="864870" y="421640"/>
                    <a:pt x="803910" y="448310"/>
                    <a:pt x="735330" y="477520"/>
                  </a:cubicBezTo>
                  <a:cubicBezTo>
                    <a:pt x="652780" y="511810"/>
                    <a:pt x="552450" y="548640"/>
                    <a:pt x="458470" y="571500"/>
                  </a:cubicBezTo>
                  <a:cubicBezTo>
                    <a:pt x="361950" y="594360"/>
                    <a:pt x="236220" y="607060"/>
                    <a:pt x="161290" y="612140"/>
                  </a:cubicBezTo>
                  <a:cubicBezTo>
                    <a:pt x="115570" y="615950"/>
                    <a:pt x="76200" y="618490"/>
                    <a:pt x="50800" y="613410"/>
                  </a:cubicBezTo>
                  <a:cubicBezTo>
                    <a:pt x="36830" y="610870"/>
                    <a:pt x="26670" y="609600"/>
                    <a:pt x="19050" y="600710"/>
                  </a:cubicBezTo>
                  <a:cubicBezTo>
                    <a:pt x="8890" y="590550"/>
                    <a:pt x="0" y="561340"/>
                    <a:pt x="5080" y="547370"/>
                  </a:cubicBezTo>
                  <a:cubicBezTo>
                    <a:pt x="10160" y="533400"/>
                    <a:pt x="50800" y="515620"/>
                    <a:pt x="50800" y="51562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D10901D2-CAC0-081D-CE4D-910D84C624C0}"/>
              </a:ext>
            </a:extLst>
          </p:cNvPr>
          <p:cNvGrpSpPr/>
          <p:nvPr/>
        </p:nvGrpSpPr>
        <p:grpSpPr>
          <a:xfrm>
            <a:off x="515779" y="438000"/>
            <a:ext cx="2687002" cy="424815"/>
            <a:chOff x="0" y="0"/>
            <a:chExt cx="3582670" cy="56642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72C386A-7ACC-6D3F-4346-47449218A9C3}"/>
                </a:ext>
              </a:extLst>
            </p:cNvPr>
            <p:cNvSpPr/>
            <p:nvPr/>
          </p:nvSpPr>
          <p:spPr>
            <a:xfrm>
              <a:off x="46990" y="45720"/>
              <a:ext cx="3489960" cy="476250"/>
            </a:xfrm>
            <a:custGeom>
              <a:avLst/>
              <a:gdLst/>
              <a:ahLst/>
              <a:cxnLst/>
              <a:rect l="l" t="t" r="r" b="b"/>
              <a:pathLst>
                <a:path w="3489960" h="476250">
                  <a:moveTo>
                    <a:pt x="77470" y="177800"/>
                  </a:moveTo>
                  <a:cubicBezTo>
                    <a:pt x="364490" y="289560"/>
                    <a:pt x="459740" y="287020"/>
                    <a:pt x="514350" y="283210"/>
                  </a:cubicBezTo>
                  <a:cubicBezTo>
                    <a:pt x="546100" y="281940"/>
                    <a:pt x="561340" y="278130"/>
                    <a:pt x="589280" y="269240"/>
                  </a:cubicBezTo>
                  <a:cubicBezTo>
                    <a:pt x="622300" y="260350"/>
                    <a:pt x="668020" y="242570"/>
                    <a:pt x="701040" y="224790"/>
                  </a:cubicBezTo>
                  <a:cubicBezTo>
                    <a:pt x="731520" y="207010"/>
                    <a:pt x="756920" y="187960"/>
                    <a:pt x="781050" y="163830"/>
                  </a:cubicBezTo>
                  <a:cubicBezTo>
                    <a:pt x="803910" y="140970"/>
                    <a:pt x="821690" y="104140"/>
                    <a:pt x="843280" y="82550"/>
                  </a:cubicBezTo>
                  <a:cubicBezTo>
                    <a:pt x="861060" y="64770"/>
                    <a:pt x="875030" y="53340"/>
                    <a:pt x="897890" y="41910"/>
                  </a:cubicBezTo>
                  <a:cubicBezTo>
                    <a:pt x="929640" y="26670"/>
                    <a:pt x="965200" y="0"/>
                    <a:pt x="1017270" y="5080"/>
                  </a:cubicBezTo>
                  <a:cubicBezTo>
                    <a:pt x="1125220" y="17780"/>
                    <a:pt x="1350010" y="227330"/>
                    <a:pt x="1501140" y="285750"/>
                  </a:cubicBezTo>
                  <a:cubicBezTo>
                    <a:pt x="1619250" y="330200"/>
                    <a:pt x="1748790" y="344170"/>
                    <a:pt x="1837690" y="356870"/>
                  </a:cubicBezTo>
                  <a:cubicBezTo>
                    <a:pt x="1893570" y="364490"/>
                    <a:pt x="1931670" y="374650"/>
                    <a:pt x="1977390" y="367030"/>
                  </a:cubicBezTo>
                  <a:cubicBezTo>
                    <a:pt x="2025650" y="360680"/>
                    <a:pt x="2085340" y="331470"/>
                    <a:pt x="2122170" y="312420"/>
                  </a:cubicBezTo>
                  <a:cubicBezTo>
                    <a:pt x="2145030" y="299720"/>
                    <a:pt x="2155190" y="293370"/>
                    <a:pt x="2176780" y="273050"/>
                  </a:cubicBezTo>
                  <a:cubicBezTo>
                    <a:pt x="2216150" y="236220"/>
                    <a:pt x="2279650" y="114300"/>
                    <a:pt x="2324100" y="86360"/>
                  </a:cubicBezTo>
                  <a:cubicBezTo>
                    <a:pt x="2348230" y="71120"/>
                    <a:pt x="2363470" y="64770"/>
                    <a:pt x="2393950" y="69850"/>
                  </a:cubicBezTo>
                  <a:cubicBezTo>
                    <a:pt x="2457450" y="80010"/>
                    <a:pt x="2614930" y="217170"/>
                    <a:pt x="2673350" y="247650"/>
                  </a:cubicBezTo>
                  <a:cubicBezTo>
                    <a:pt x="2698750" y="261620"/>
                    <a:pt x="2705100" y="264160"/>
                    <a:pt x="2730500" y="271780"/>
                  </a:cubicBezTo>
                  <a:cubicBezTo>
                    <a:pt x="2781300" y="285750"/>
                    <a:pt x="2889250" y="303530"/>
                    <a:pt x="2962910" y="307340"/>
                  </a:cubicBezTo>
                  <a:cubicBezTo>
                    <a:pt x="3030220" y="311150"/>
                    <a:pt x="3092450" y="313690"/>
                    <a:pt x="3158490" y="295910"/>
                  </a:cubicBezTo>
                  <a:cubicBezTo>
                    <a:pt x="3234690" y="274320"/>
                    <a:pt x="3376930" y="162560"/>
                    <a:pt x="3392170" y="176530"/>
                  </a:cubicBezTo>
                  <a:cubicBezTo>
                    <a:pt x="3398520" y="182880"/>
                    <a:pt x="3382010" y="226060"/>
                    <a:pt x="3370580" y="231140"/>
                  </a:cubicBezTo>
                  <a:cubicBezTo>
                    <a:pt x="3362960" y="233680"/>
                    <a:pt x="3346450" y="223520"/>
                    <a:pt x="3338830" y="213360"/>
                  </a:cubicBezTo>
                  <a:cubicBezTo>
                    <a:pt x="3328670" y="201930"/>
                    <a:pt x="3322320" y="176530"/>
                    <a:pt x="3323590" y="162560"/>
                  </a:cubicBezTo>
                  <a:cubicBezTo>
                    <a:pt x="3324860" y="149860"/>
                    <a:pt x="3333750" y="138430"/>
                    <a:pt x="3342640" y="130810"/>
                  </a:cubicBezTo>
                  <a:cubicBezTo>
                    <a:pt x="3351530" y="123190"/>
                    <a:pt x="3364230" y="116840"/>
                    <a:pt x="3375660" y="116840"/>
                  </a:cubicBezTo>
                  <a:cubicBezTo>
                    <a:pt x="3390900" y="116840"/>
                    <a:pt x="3415030" y="128270"/>
                    <a:pt x="3425190" y="138430"/>
                  </a:cubicBezTo>
                  <a:cubicBezTo>
                    <a:pt x="3432810" y="148590"/>
                    <a:pt x="3436620" y="162560"/>
                    <a:pt x="3436620" y="173990"/>
                  </a:cubicBezTo>
                  <a:cubicBezTo>
                    <a:pt x="3436620" y="185420"/>
                    <a:pt x="3432810" y="199390"/>
                    <a:pt x="3425190" y="208280"/>
                  </a:cubicBezTo>
                  <a:cubicBezTo>
                    <a:pt x="3418840" y="217170"/>
                    <a:pt x="3406140" y="226060"/>
                    <a:pt x="3395980" y="228600"/>
                  </a:cubicBezTo>
                  <a:cubicBezTo>
                    <a:pt x="3384550" y="232410"/>
                    <a:pt x="3369310" y="231140"/>
                    <a:pt x="3359150" y="227330"/>
                  </a:cubicBezTo>
                  <a:cubicBezTo>
                    <a:pt x="3347720" y="223520"/>
                    <a:pt x="3336290" y="213360"/>
                    <a:pt x="3331210" y="204470"/>
                  </a:cubicBezTo>
                  <a:cubicBezTo>
                    <a:pt x="3324860" y="194310"/>
                    <a:pt x="3321050" y="180340"/>
                    <a:pt x="3322320" y="168910"/>
                  </a:cubicBezTo>
                  <a:cubicBezTo>
                    <a:pt x="3323590" y="156210"/>
                    <a:pt x="3328670" y="143510"/>
                    <a:pt x="3337560" y="134620"/>
                  </a:cubicBezTo>
                  <a:cubicBezTo>
                    <a:pt x="3348990" y="124460"/>
                    <a:pt x="3370580" y="116840"/>
                    <a:pt x="3388360" y="116840"/>
                  </a:cubicBezTo>
                  <a:cubicBezTo>
                    <a:pt x="3409950" y="116840"/>
                    <a:pt x="3442970" y="125730"/>
                    <a:pt x="3459480" y="140970"/>
                  </a:cubicBezTo>
                  <a:cubicBezTo>
                    <a:pt x="3474720" y="156210"/>
                    <a:pt x="3489960" y="189230"/>
                    <a:pt x="3483610" y="213360"/>
                  </a:cubicBezTo>
                  <a:cubicBezTo>
                    <a:pt x="3475990" y="243840"/>
                    <a:pt x="3429000" y="271780"/>
                    <a:pt x="3389630" y="299720"/>
                  </a:cubicBezTo>
                  <a:cubicBezTo>
                    <a:pt x="3337560" y="336550"/>
                    <a:pt x="3241040" y="386080"/>
                    <a:pt x="3190240" y="405130"/>
                  </a:cubicBezTo>
                  <a:cubicBezTo>
                    <a:pt x="3162300" y="416560"/>
                    <a:pt x="3150870" y="420370"/>
                    <a:pt x="3120390" y="422910"/>
                  </a:cubicBezTo>
                  <a:cubicBezTo>
                    <a:pt x="3067050" y="429260"/>
                    <a:pt x="2967990" y="422910"/>
                    <a:pt x="2900680" y="416560"/>
                  </a:cubicBezTo>
                  <a:cubicBezTo>
                    <a:pt x="2840990" y="410210"/>
                    <a:pt x="2781300" y="398780"/>
                    <a:pt x="2734310" y="386080"/>
                  </a:cubicBezTo>
                  <a:cubicBezTo>
                    <a:pt x="2698750" y="375920"/>
                    <a:pt x="2674620" y="369570"/>
                    <a:pt x="2641600" y="351790"/>
                  </a:cubicBezTo>
                  <a:cubicBezTo>
                    <a:pt x="2594610" y="328930"/>
                    <a:pt x="2533650" y="275590"/>
                    <a:pt x="2484120" y="248920"/>
                  </a:cubicBezTo>
                  <a:cubicBezTo>
                    <a:pt x="2444750" y="227330"/>
                    <a:pt x="2405380" y="189230"/>
                    <a:pt x="2372360" y="198120"/>
                  </a:cubicBezTo>
                  <a:cubicBezTo>
                    <a:pt x="2336800" y="208280"/>
                    <a:pt x="2308860" y="294640"/>
                    <a:pt x="2280920" y="322580"/>
                  </a:cubicBezTo>
                  <a:cubicBezTo>
                    <a:pt x="2264410" y="340360"/>
                    <a:pt x="2251710" y="346710"/>
                    <a:pt x="2232660" y="358140"/>
                  </a:cubicBezTo>
                  <a:cubicBezTo>
                    <a:pt x="2211070" y="374650"/>
                    <a:pt x="2188210" y="392430"/>
                    <a:pt x="2156460" y="407670"/>
                  </a:cubicBezTo>
                  <a:cubicBezTo>
                    <a:pt x="2109470" y="430530"/>
                    <a:pt x="2034540" y="462280"/>
                    <a:pt x="1976120" y="469900"/>
                  </a:cubicBezTo>
                  <a:cubicBezTo>
                    <a:pt x="1921510" y="476250"/>
                    <a:pt x="1879600" y="464820"/>
                    <a:pt x="1816100" y="455930"/>
                  </a:cubicBezTo>
                  <a:cubicBezTo>
                    <a:pt x="1719580" y="441960"/>
                    <a:pt x="1553210" y="417830"/>
                    <a:pt x="1451610" y="383540"/>
                  </a:cubicBezTo>
                  <a:cubicBezTo>
                    <a:pt x="1374140" y="356870"/>
                    <a:pt x="1323340" y="322580"/>
                    <a:pt x="1256030" y="284480"/>
                  </a:cubicBezTo>
                  <a:cubicBezTo>
                    <a:pt x="1179830" y="240030"/>
                    <a:pt x="1075690" y="144780"/>
                    <a:pt x="1022350" y="130810"/>
                  </a:cubicBezTo>
                  <a:cubicBezTo>
                    <a:pt x="996950" y="123190"/>
                    <a:pt x="982980" y="123190"/>
                    <a:pt x="961390" y="133350"/>
                  </a:cubicBezTo>
                  <a:cubicBezTo>
                    <a:pt x="928370" y="148590"/>
                    <a:pt x="890270" y="214630"/>
                    <a:pt x="850900" y="247650"/>
                  </a:cubicBezTo>
                  <a:cubicBezTo>
                    <a:pt x="815340" y="278130"/>
                    <a:pt x="778510" y="304800"/>
                    <a:pt x="737870" y="326390"/>
                  </a:cubicBezTo>
                  <a:cubicBezTo>
                    <a:pt x="698500" y="347980"/>
                    <a:pt x="648970" y="364490"/>
                    <a:pt x="608330" y="375920"/>
                  </a:cubicBezTo>
                  <a:cubicBezTo>
                    <a:pt x="575310" y="384810"/>
                    <a:pt x="552450" y="389890"/>
                    <a:pt x="513080" y="393700"/>
                  </a:cubicBezTo>
                  <a:cubicBezTo>
                    <a:pt x="455930" y="397510"/>
                    <a:pt x="367030" y="402590"/>
                    <a:pt x="292100" y="387350"/>
                  </a:cubicBezTo>
                  <a:cubicBezTo>
                    <a:pt x="208280" y="368300"/>
                    <a:pt x="78740" y="307340"/>
                    <a:pt x="36830" y="280670"/>
                  </a:cubicBezTo>
                  <a:cubicBezTo>
                    <a:pt x="20320" y="270510"/>
                    <a:pt x="12700" y="265430"/>
                    <a:pt x="7620" y="254000"/>
                  </a:cubicBezTo>
                  <a:cubicBezTo>
                    <a:pt x="2540" y="242570"/>
                    <a:pt x="0" y="226060"/>
                    <a:pt x="3810" y="214630"/>
                  </a:cubicBezTo>
                  <a:cubicBezTo>
                    <a:pt x="6350" y="203200"/>
                    <a:pt x="15240" y="189230"/>
                    <a:pt x="26670" y="182880"/>
                  </a:cubicBezTo>
                  <a:cubicBezTo>
                    <a:pt x="39370" y="175260"/>
                    <a:pt x="77470" y="177800"/>
                    <a:pt x="77470" y="17780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D466D8D9-64C7-1A30-6F74-4A905B4F2109}"/>
              </a:ext>
            </a:extLst>
          </p:cNvPr>
          <p:cNvGrpSpPr/>
          <p:nvPr/>
        </p:nvGrpSpPr>
        <p:grpSpPr>
          <a:xfrm>
            <a:off x="2391596" y="1125325"/>
            <a:ext cx="2824090" cy="533174"/>
            <a:chOff x="0" y="0"/>
            <a:chExt cx="4352290" cy="82169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139B87C-D582-CF64-6869-3A8EE8C7EF0D}"/>
                </a:ext>
              </a:extLst>
            </p:cNvPr>
            <p:cNvSpPr/>
            <p:nvPr/>
          </p:nvSpPr>
          <p:spPr>
            <a:xfrm>
              <a:off x="49530" y="33020"/>
              <a:ext cx="4258310" cy="746760"/>
            </a:xfrm>
            <a:custGeom>
              <a:avLst/>
              <a:gdLst/>
              <a:ahLst/>
              <a:cxnLst/>
              <a:rect l="l" t="t" r="r" b="b"/>
              <a:pathLst>
                <a:path w="4258310" h="746760">
                  <a:moveTo>
                    <a:pt x="52070" y="635000"/>
                  </a:moveTo>
                  <a:cubicBezTo>
                    <a:pt x="448310" y="636270"/>
                    <a:pt x="467360" y="629920"/>
                    <a:pt x="496570" y="623570"/>
                  </a:cubicBezTo>
                  <a:cubicBezTo>
                    <a:pt x="524510" y="617220"/>
                    <a:pt x="546100" y="614680"/>
                    <a:pt x="580390" y="601980"/>
                  </a:cubicBezTo>
                  <a:cubicBezTo>
                    <a:pt x="637540" y="581660"/>
                    <a:pt x="742950" y="534670"/>
                    <a:pt x="802640" y="497840"/>
                  </a:cubicBezTo>
                  <a:cubicBezTo>
                    <a:pt x="847090" y="469900"/>
                    <a:pt x="868680" y="453390"/>
                    <a:pt x="910590" y="410210"/>
                  </a:cubicBezTo>
                  <a:cubicBezTo>
                    <a:pt x="988060" y="328930"/>
                    <a:pt x="1117600" y="57150"/>
                    <a:pt x="1200150" y="17780"/>
                  </a:cubicBezTo>
                  <a:cubicBezTo>
                    <a:pt x="1238250" y="0"/>
                    <a:pt x="1266190" y="6350"/>
                    <a:pt x="1305560" y="22860"/>
                  </a:cubicBezTo>
                  <a:cubicBezTo>
                    <a:pt x="1379220" y="54610"/>
                    <a:pt x="1493520" y="214630"/>
                    <a:pt x="1570990" y="274320"/>
                  </a:cubicBezTo>
                  <a:cubicBezTo>
                    <a:pt x="1621790" y="313690"/>
                    <a:pt x="1668780" y="344170"/>
                    <a:pt x="1710690" y="360680"/>
                  </a:cubicBezTo>
                  <a:cubicBezTo>
                    <a:pt x="1739900" y="373380"/>
                    <a:pt x="1753870" y="375920"/>
                    <a:pt x="1790700" y="379730"/>
                  </a:cubicBezTo>
                  <a:cubicBezTo>
                    <a:pt x="1865630" y="388620"/>
                    <a:pt x="2045970" y="396240"/>
                    <a:pt x="2133600" y="386080"/>
                  </a:cubicBezTo>
                  <a:cubicBezTo>
                    <a:pt x="2188210" y="378460"/>
                    <a:pt x="2221230" y="369570"/>
                    <a:pt x="2265680" y="350520"/>
                  </a:cubicBezTo>
                  <a:cubicBezTo>
                    <a:pt x="2316480" y="328930"/>
                    <a:pt x="2373630" y="295910"/>
                    <a:pt x="2419350" y="260350"/>
                  </a:cubicBezTo>
                  <a:cubicBezTo>
                    <a:pt x="2463800" y="226060"/>
                    <a:pt x="2508250" y="176530"/>
                    <a:pt x="2537460" y="139700"/>
                  </a:cubicBezTo>
                  <a:cubicBezTo>
                    <a:pt x="2557780" y="114300"/>
                    <a:pt x="2564130" y="83820"/>
                    <a:pt x="2581910" y="68580"/>
                  </a:cubicBezTo>
                  <a:cubicBezTo>
                    <a:pt x="2595880" y="57150"/>
                    <a:pt x="2613660" y="48260"/>
                    <a:pt x="2628900" y="49530"/>
                  </a:cubicBezTo>
                  <a:cubicBezTo>
                    <a:pt x="2644140" y="50800"/>
                    <a:pt x="2665730" y="63500"/>
                    <a:pt x="2672080" y="77470"/>
                  </a:cubicBezTo>
                  <a:cubicBezTo>
                    <a:pt x="2679700" y="92710"/>
                    <a:pt x="2665730" y="139700"/>
                    <a:pt x="2667000" y="139700"/>
                  </a:cubicBezTo>
                  <a:cubicBezTo>
                    <a:pt x="2668270" y="139700"/>
                    <a:pt x="2672080" y="82550"/>
                    <a:pt x="2682240" y="81280"/>
                  </a:cubicBezTo>
                  <a:cubicBezTo>
                    <a:pt x="2702560" y="77470"/>
                    <a:pt x="2768600" y="219710"/>
                    <a:pt x="2806700" y="270510"/>
                  </a:cubicBezTo>
                  <a:cubicBezTo>
                    <a:pt x="2834640" y="307340"/>
                    <a:pt x="2853690" y="330200"/>
                    <a:pt x="2884170" y="361950"/>
                  </a:cubicBezTo>
                  <a:cubicBezTo>
                    <a:pt x="2923540" y="402590"/>
                    <a:pt x="2979420" y="459740"/>
                    <a:pt x="3028950" y="494030"/>
                  </a:cubicBezTo>
                  <a:cubicBezTo>
                    <a:pt x="3072130" y="523240"/>
                    <a:pt x="3115310" y="544830"/>
                    <a:pt x="3158490" y="561340"/>
                  </a:cubicBezTo>
                  <a:cubicBezTo>
                    <a:pt x="3199130" y="577850"/>
                    <a:pt x="3241040" y="588010"/>
                    <a:pt x="3279140" y="595630"/>
                  </a:cubicBezTo>
                  <a:cubicBezTo>
                    <a:pt x="3309620" y="600710"/>
                    <a:pt x="3326130" y="600710"/>
                    <a:pt x="3366770" y="601980"/>
                  </a:cubicBezTo>
                  <a:cubicBezTo>
                    <a:pt x="3462020" y="607060"/>
                    <a:pt x="3731260" y="632460"/>
                    <a:pt x="3837940" y="609600"/>
                  </a:cubicBezTo>
                  <a:cubicBezTo>
                    <a:pt x="3898900" y="596900"/>
                    <a:pt x="3935730" y="560070"/>
                    <a:pt x="3972560" y="547370"/>
                  </a:cubicBezTo>
                  <a:cubicBezTo>
                    <a:pt x="3996690" y="539750"/>
                    <a:pt x="4017010" y="543560"/>
                    <a:pt x="4034790" y="533400"/>
                  </a:cubicBezTo>
                  <a:cubicBezTo>
                    <a:pt x="4053840" y="524510"/>
                    <a:pt x="4065270" y="505460"/>
                    <a:pt x="4086860" y="492760"/>
                  </a:cubicBezTo>
                  <a:cubicBezTo>
                    <a:pt x="4116070" y="473710"/>
                    <a:pt x="4173220" y="436880"/>
                    <a:pt x="4202430" y="438150"/>
                  </a:cubicBezTo>
                  <a:cubicBezTo>
                    <a:pt x="4220210" y="439420"/>
                    <a:pt x="4237990" y="452120"/>
                    <a:pt x="4246880" y="464820"/>
                  </a:cubicBezTo>
                  <a:cubicBezTo>
                    <a:pt x="4254500" y="477520"/>
                    <a:pt x="4255770" y="502920"/>
                    <a:pt x="4249420" y="516890"/>
                  </a:cubicBezTo>
                  <a:cubicBezTo>
                    <a:pt x="4243070" y="530860"/>
                    <a:pt x="4222750" y="546100"/>
                    <a:pt x="4207510" y="547370"/>
                  </a:cubicBezTo>
                  <a:cubicBezTo>
                    <a:pt x="4192270" y="549910"/>
                    <a:pt x="4169410" y="541020"/>
                    <a:pt x="4159250" y="530860"/>
                  </a:cubicBezTo>
                  <a:cubicBezTo>
                    <a:pt x="4150360" y="523240"/>
                    <a:pt x="4145280" y="510540"/>
                    <a:pt x="4144010" y="499110"/>
                  </a:cubicBezTo>
                  <a:cubicBezTo>
                    <a:pt x="4142740" y="487680"/>
                    <a:pt x="4145280" y="473710"/>
                    <a:pt x="4151630" y="464820"/>
                  </a:cubicBezTo>
                  <a:cubicBezTo>
                    <a:pt x="4160520" y="453390"/>
                    <a:pt x="4180840" y="439420"/>
                    <a:pt x="4196080" y="438150"/>
                  </a:cubicBezTo>
                  <a:cubicBezTo>
                    <a:pt x="4211320" y="436880"/>
                    <a:pt x="4234180" y="448310"/>
                    <a:pt x="4243070" y="459740"/>
                  </a:cubicBezTo>
                  <a:cubicBezTo>
                    <a:pt x="4251960" y="472440"/>
                    <a:pt x="4258310" y="494030"/>
                    <a:pt x="4251960" y="510540"/>
                  </a:cubicBezTo>
                  <a:cubicBezTo>
                    <a:pt x="4241800" y="535940"/>
                    <a:pt x="4204970" y="557530"/>
                    <a:pt x="4163060" y="580390"/>
                  </a:cubicBezTo>
                  <a:cubicBezTo>
                    <a:pt x="4091940" y="621030"/>
                    <a:pt x="3961130" y="683260"/>
                    <a:pt x="3839210" y="706120"/>
                  </a:cubicBezTo>
                  <a:cubicBezTo>
                    <a:pt x="3696970" y="732790"/>
                    <a:pt x="3492500" y="722630"/>
                    <a:pt x="3359150" y="707390"/>
                  </a:cubicBezTo>
                  <a:cubicBezTo>
                    <a:pt x="3262630" y="697230"/>
                    <a:pt x="3183890" y="676910"/>
                    <a:pt x="3112770" y="650240"/>
                  </a:cubicBezTo>
                  <a:cubicBezTo>
                    <a:pt x="3055620" y="627380"/>
                    <a:pt x="3016250" y="605790"/>
                    <a:pt x="2962910" y="566420"/>
                  </a:cubicBezTo>
                  <a:cubicBezTo>
                    <a:pt x="2887980" y="510540"/>
                    <a:pt x="2778760" y="406400"/>
                    <a:pt x="2716530" y="330200"/>
                  </a:cubicBezTo>
                  <a:cubicBezTo>
                    <a:pt x="2669540" y="273050"/>
                    <a:pt x="2631440" y="213360"/>
                    <a:pt x="2608580" y="163830"/>
                  </a:cubicBezTo>
                  <a:cubicBezTo>
                    <a:pt x="2593340" y="129540"/>
                    <a:pt x="2573020" y="87630"/>
                    <a:pt x="2581910" y="68580"/>
                  </a:cubicBezTo>
                  <a:cubicBezTo>
                    <a:pt x="2588260" y="55880"/>
                    <a:pt x="2613660" y="48260"/>
                    <a:pt x="2628900" y="49530"/>
                  </a:cubicBezTo>
                  <a:cubicBezTo>
                    <a:pt x="2644140" y="50800"/>
                    <a:pt x="2664460" y="64770"/>
                    <a:pt x="2672080" y="77470"/>
                  </a:cubicBezTo>
                  <a:cubicBezTo>
                    <a:pt x="2679700" y="87630"/>
                    <a:pt x="2682240" y="100330"/>
                    <a:pt x="2678430" y="115570"/>
                  </a:cubicBezTo>
                  <a:cubicBezTo>
                    <a:pt x="2670810" y="149860"/>
                    <a:pt x="2620010" y="218440"/>
                    <a:pt x="2584450" y="257810"/>
                  </a:cubicBezTo>
                  <a:cubicBezTo>
                    <a:pt x="2552700" y="294640"/>
                    <a:pt x="2514600" y="322580"/>
                    <a:pt x="2477770" y="349250"/>
                  </a:cubicBezTo>
                  <a:cubicBezTo>
                    <a:pt x="2440940" y="377190"/>
                    <a:pt x="2404110" y="402590"/>
                    <a:pt x="2363470" y="422910"/>
                  </a:cubicBezTo>
                  <a:cubicBezTo>
                    <a:pt x="2320290" y="444500"/>
                    <a:pt x="2266950" y="462280"/>
                    <a:pt x="2225040" y="473710"/>
                  </a:cubicBezTo>
                  <a:cubicBezTo>
                    <a:pt x="2192020" y="482600"/>
                    <a:pt x="2169160" y="487680"/>
                    <a:pt x="2133600" y="490220"/>
                  </a:cubicBezTo>
                  <a:cubicBezTo>
                    <a:pt x="2085340" y="495300"/>
                    <a:pt x="2026920" y="494030"/>
                    <a:pt x="1965960" y="491490"/>
                  </a:cubicBezTo>
                  <a:cubicBezTo>
                    <a:pt x="1892300" y="488950"/>
                    <a:pt x="1798320" y="495300"/>
                    <a:pt x="1722120" y="472440"/>
                  </a:cubicBezTo>
                  <a:cubicBezTo>
                    <a:pt x="1645920" y="450850"/>
                    <a:pt x="1578610" y="407670"/>
                    <a:pt x="1506220" y="356870"/>
                  </a:cubicBezTo>
                  <a:cubicBezTo>
                    <a:pt x="1419860" y="295910"/>
                    <a:pt x="1306830" y="114300"/>
                    <a:pt x="1244600" y="123190"/>
                  </a:cubicBezTo>
                  <a:cubicBezTo>
                    <a:pt x="1200150" y="128270"/>
                    <a:pt x="1186180" y="218440"/>
                    <a:pt x="1148080" y="270510"/>
                  </a:cubicBezTo>
                  <a:cubicBezTo>
                    <a:pt x="1099820" y="336550"/>
                    <a:pt x="1032510" y="430530"/>
                    <a:pt x="975360" y="486410"/>
                  </a:cubicBezTo>
                  <a:cubicBezTo>
                    <a:pt x="929640" y="529590"/>
                    <a:pt x="891540" y="556260"/>
                    <a:pt x="838200" y="588010"/>
                  </a:cubicBezTo>
                  <a:cubicBezTo>
                    <a:pt x="772160" y="626110"/>
                    <a:pt x="679450" y="668020"/>
                    <a:pt x="603250" y="692150"/>
                  </a:cubicBezTo>
                  <a:cubicBezTo>
                    <a:pt x="537210" y="713740"/>
                    <a:pt x="483870" y="723900"/>
                    <a:pt x="408940" y="731520"/>
                  </a:cubicBezTo>
                  <a:cubicBezTo>
                    <a:pt x="308610" y="741680"/>
                    <a:pt x="107950" y="746760"/>
                    <a:pt x="52070" y="736600"/>
                  </a:cubicBezTo>
                  <a:cubicBezTo>
                    <a:pt x="34290" y="734060"/>
                    <a:pt x="26670" y="731520"/>
                    <a:pt x="19050" y="723900"/>
                  </a:cubicBezTo>
                  <a:cubicBezTo>
                    <a:pt x="10160" y="716280"/>
                    <a:pt x="3810" y="702310"/>
                    <a:pt x="1270" y="692150"/>
                  </a:cubicBezTo>
                  <a:cubicBezTo>
                    <a:pt x="0" y="680720"/>
                    <a:pt x="3810" y="665480"/>
                    <a:pt x="10160" y="656590"/>
                  </a:cubicBezTo>
                  <a:cubicBezTo>
                    <a:pt x="19050" y="646430"/>
                    <a:pt x="52070" y="635000"/>
                    <a:pt x="52070" y="63500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36CD1437-F08F-8BC1-E6B5-CE8971284B42}"/>
              </a:ext>
            </a:extLst>
          </p:cNvPr>
          <p:cNvGrpSpPr/>
          <p:nvPr/>
        </p:nvGrpSpPr>
        <p:grpSpPr>
          <a:xfrm>
            <a:off x="12191687" y="1343559"/>
            <a:ext cx="1917713" cy="375521"/>
            <a:chOff x="0" y="0"/>
            <a:chExt cx="4189730" cy="82042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3EDCB6F-C158-BC2F-FC30-09D0A1604033}"/>
                </a:ext>
              </a:extLst>
            </p:cNvPr>
            <p:cNvSpPr/>
            <p:nvPr/>
          </p:nvSpPr>
          <p:spPr>
            <a:xfrm>
              <a:off x="49530" y="48260"/>
              <a:ext cx="4090670" cy="727710"/>
            </a:xfrm>
            <a:custGeom>
              <a:avLst/>
              <a:gdLst/>
              <a:ahLst/>
              <a:cxnLst/>
              <a:rect l="l" t="t" r="r" b="b"/>
              <a:pathLst>
                <a:path w="4090670" h="727710">
                  <a:moveTo>
                    <a:pt x="43180" y="562610"/>
                  </a:moveTo>
                  <a:cubicBezTo>
                    <a:pt x="513080" y="461010"/>
                    <a:pt x="591820" y="429260"/>
                    <a:pt x="664210" y="394970"/>
                  </a:cubicBezTo>
                  <a:cubicBezTo>
                    <a:pt x="725170" y="365760"/>
                    <a:pt x="768350" y="342900"/>
                    <a:pt x="830580" y="300990"/>
                  </a:cubicBezTo>
                  <a:cubicBezTo>
                    <a:pt x="919480" y="241300"/>
                    <a:pt x="1062990" y="107950"/>
                    <a:pt x="1137920" y="57150"/>
                  </a:cubicBezTo>
                  <a:cubicBezTo>
                    <a:pt x="1178560" y="30480"/>
                    <a:pt x="1205230" y="5080"/>
                    <a:pt x="1235710" y="2540"/>
                  </a:cubicBezTo>
                  <a:cubicBezTo>
                    <a:pt x="1261110" y="0"/>
                    <a:pt x="1280160" y="12700"/>
                    <a:pt x="1308100" y="27940"/>
                  </a:cubicBezTo>
                  <a:cubicBezTo>
                    <a:pt x="1351280" y="52070"/>
                    <a:pt x="1423670" y="110490"/>
                    <a:pt x="1464310" y="148590"/>
                  </a:cubicBezTo>
                  <a:cubicBezTo>
                    <a:pt x="1492250" y="175260"/>
                    <a:pt x="1497330" y="198120"/>
                    <a:pt x="1529080" y="226060"/>
                  </a:cubicBezTo>
                  <a:cubicBezTo>
                    <a:pt x="1583690" y="271780"/>
                    <a:pt x="1717040" y="354330"/>
                    <a:pt x="1776730" y="382270"/>
                  </a:cubicBezTo>
                  <a:cubicBezTo>
                    <a:pt x="1805940" y="396240"/>
                    <a:pt x="1818640" y="400050"/>
                    <a:pt x="1847850" y="406400"/>
                  </a:cubicBezTo>
                  <a:cubicBezTo>
                    <a:pt x="1888490" y="415290"/>
                    <a:pt x="1940560" y="417830"/>
                    <a:pt x="1998980" y="421640"/>
                  </a:cubicBezTo>
                  <a:cubicBezTo>
                    <a:pt x="2084070" y="425450"/>
                    <a:pt x="2232660" y="431800"/>
                    <a:pt x="2310130" y="424180"/>
                  </a:cubicBezTo>
                  <a:cubicBezTo>
                    <a:pt x="2355850" y="420370"/>
                    <a:pt x="2379980" y="417830"/>
                    <a:pt x="2419350" y="401320"/>
                  </a:cubicBezTo>
                  <a:cubicBezTo>
                    <a:pt x="2476500" y="378460"/>
                    <a:pt x="2562860" y="318770"/>
                    <a:pt x="2608580" y="281940"/>
                  </a:cubicBezTo>
                  <a:cubicBezTo>
                    <a:pt x="2640330" y="256540"/>
                    <a:pt x="2656840" y="237490"/>
                    <a:pt x="2679700" y="209550"/>
                  </a:cubicBezTo>
                  <a:cubicBezTo>
                    <a:pt x="2706370" y="177800"/>
                    <a:pt x="2730500" y="113030"/>
                    <a:pt x="2757170" y="96520"/>
                  </a:cubicBezTo>
                  <a:cubicBezTo>
                    <a:pt x="2773680" y="86360"/>
                    <a:pt x="2794000" y="85090"/>
                    <a:pt x="2807970" y="90170"/>
                  </a:cubicBezTo>
                  <a:cubicBezTo>
                    <a:pt x="2821940" y="95250"/>
                    <a:pt x="2838450" y="113030"/>
                    <a:pt x="2842260" y="128270"/>
                  </a:cubicBezTo>
                  <a:cubicBezTo>
                    <a:pt x="2846070" y="142240"/>
                    <a:pt x="2833370" y="177800"/>
                    <a:pt x="2830830" y="177800"/>
                  </a:cubicBezTo>
                  <a:cubicBezTo>
                    <a:pt x="2827020" y="177800"/>
                    <a:pt x="2814320" y="102870"/>
                    <a:pt x="2823210" y="99060"/>
                  </a:cubicBezTo>
                  <a:cubicBezTo>
                    <a:pt x="2839720" y="92710"/>
                    <a:pt x="2951480" y="283210"/>
                    <a:pt x="2995930" y="332740"/>
                  </a:cubicBezTo>
                  <a:cubicBezTo>
                    <a:pt x="3020060" y="360680"/>
                    <a:pt x="3031490" y="368300"/>
                    <a:pt x="3056890" y="389890"/>
                  </a:cubicBezTo>
                  <a:cubicBezTo>
                    <a:pt x="3096260" y="422910"/>
                    <a:pt x="3159760" y="472440"/>
                    <a:pt x="3215640" y="505460"/>
                  </a:cubicBezTo>
                  <a:cubicBezTo>
                    <a:pt x="3271520" y="537210"/>
                    <a:pt x="3340100" y="563880"/>
                    <a:pt x="3390900" y="581660"/>
                  </a:cubicBezTo>
                  <a:cubicBezTo>
                    <a:pt x="3430270" y="595630"/>
                    <a:pt x="3454400" y="601980"/>
                    <a:pt x="3497580" y="608330"/>
                  </a:cubicBezTo>
                  <a:cubicBezTo>
                    <a:pt x="3559810" y="617220"/>
                    <a:pt x="3666490" y="619760"/>
                    <a:pt x="3733800" y="615950"/>
                  </a:cubicBezTo>
                  <a:cubicBezTo>
                    <a:pt x="3785870" y="612140"/>
                    <a:pt x="3830320" y="607060"/>
                    <a:pt x="3869690" y="594360"/>
                  </a:cubicBezTo>
                  <a:cubicBezTo>
                    <a:pt x="3903980" y="582930"/>
                    <a:pt x="3926840" y="554990"/>
                    <a:pt x="3958590" y="546100"/>
                  </a:cubicBezTo>
                  <a:cubicBezTo>
                    <a:pt x="3990340" y="537210"/>
                    <a:pt x="4037330" y="527050"/>
                    <a:pt x="4058920" y="537210"/>
                  </a:cubicBezTo>
                  <a:cubicBezTo>
                    <a:pt x="4074160" y="544830"/>
                    <a:pt x="4086860" y="563880"/>
                    <a:pt x="4088130" y="579120"/>
                  </a:cubicBezTo>
                  <a:cubicBezTo>
                    <a:pt x="4090670" y="594360"/>
                    <a:pt x="4081780" y="617220"/>
                    <a:pt x="4070350" y="626110"/>
                  </a:cubicBezTo>
                  <a:cubicBezTo>
                    <a:pt x="4058920" y="636270"/>
                    <a:pt x="4036060" y="642620"/>
                    <a:pt x="4020820" y="638810"/>
                  </a:cubicBezTo>
                  <a:cubicBezTo>
                    <a:pt x="4006850" y="635000"/>
                    <a:pt x="3989070" y="617220"/>
                    <a:pt x="3982720" y="604520"/>
                  </a:cubicBezTo>
                  <a:cubicBezTo>
                    <a:pt x="3978910" y="594360"/>
                    <a:pt x="3977640" y="580390"/>
                    <a:pt x="3982720" y="570230"/>
                  </a:cubicBezTo>
                  <a:cubicBezTo>
                    <a:pt x="3987800" y="556260"/>
                    <a:pt x="4005580" y="538480"/>
                    <a:pt x="4018280" y="533400"/>
                  </a:cubicBezTo>
                  <a:cubicBezTo>
                    <a:pt x="4029710" y="529590"/>
                    <a:pt x="4043680" y="530860"/>
                    <a:pt x="4053840" y="534670"/>
                  </a:cubicBezTo>
                  <a:cubicBezTo>
                    <a:pt x="4064000" y="538480"/>
                    <a:pt x="4074160" y="547370"/>
                    <a:pt x="4080510" y="556260"/>
                  </a:cubicBezTo>
                  <a:cubicBezTo>
                    <a:pt x="4086860" y="566420"/>
                    <a:pt x="4089400" y="579120"/>
                    <a:pt x="4088130" y="590550"/>
                  </a:cubicBezTo>
                  <a:cubicBezTo>
                    <a:pt x="4088130" y="601980"/>
                    <a:pt x="4085590" y="612140"/>
                    <a:pt x="4074160" y="622300"/>
                  </a:cubicBezTo>
                  <a:cubicBezTo>
                    <a:pt x="4048760" y="647700"/>
                    <a:pt x="3944620" y="680720"/>
                    <a:pt x="3883660" y="697230"/>
                  </a:cubicBezTo>
                  <a:cubicBezTo>
                    <a:pt x="3831590" y="711200"/>
                    <a:pt x="3793490" y="717550"/>
                    <a:pt x="3733800" y="720090"/>
                  </a:cubicBezTo>
                  <a:cubicBezTo>
                    <a:pt x="3644900" y="723900"/>
                    <a:pt x="3501390" y="727710"/>
                    <a:pt x="3402330" y="702310"/>
                  </a:cubicBezTo>
                  <a:cubicBezTo>
                    <a:pt x="3310890" y="679450"/>
                    <a:pt x="3228340" y="626110"/>
                    <a:pt x="3154680" y="582930"/>
                  </a:cubicBezTo>
                  <a:cubicBezTo>
                    <a:pt x="3092450" y="546100"/>
                    <a:pt x="3031490" y="501650"/>
                    <a:pt x="2987040" y="466090"/>
                  </a:cubicBezTo>
                  <a:cubicBezTo>
                    <a:pt x="2954020" y="439420"/>
                    <a:pt x="2936240" y="424180"/>
                    <a:pt x="2908300" y="391160"/>
                  </a:cubicBezTo>
                  <a:cubicBezTo>
                    <a:pt x="2865120" y="342900"/>
                    <a:pt x="2790190" y="243840"/>
                    <a:pt x="2766060" y="189230"/>
                  </a:cubicBezTo>
                  <a:cubicBezTo>
                    <a:pt x="2752090" y="157480"/>
                    <a:pt x="2738120" y="121920"/>
                    <a:pt x="2747010" y="105410"/>
                  </a:cubicBezTo>
                  <a:cubicBezTo>
                    <a:pt x="2754630" y="92710"/>
                    <a:pt x="2780030" y="85090"/>
                    <a:pt x="2795270" y="86360"/>
                  </a:cubicBezTo>
                  <a:cubicBezTo>
                    <a:pt x="2810510" y="88900"/>
                    <a:pt x="2830830" y="102870"/>
                    <a:pt x="2837180" y="115570"/>
                  </a:cubicBezTo>
                  <a:cubicBezTo>
                    <a:pt x="2844800" y="129540"/>
                    <a:pt x="2846070" y="146050"/>
                    <a:pt x="2838450" y="166370"/>
                  </a:cubicBezTo>
                  <a:cubicBezTo>
                    <a:pt x="2821940" y="213360"/>
                    <a:pt x="2730500" y="309880"/>
                    <a:pt x="2673350" y="361950"/>
                  </a:cubicBezTo>
                  <a:cubicBezTo>
                    <a:pt x="2625090" y="406400"/>
                    <a:pt x="2578100" y="439420"/>
                    <a:pt x="2520950" y="466090"/>
                  </a:cubicBezTo>
                  <a:cubicBezTo>
                    <a:pt x="2458720" y="496570"/>
                    <a:pt x="2388870" y="516890"/>
                    <a:pt x="2310130" y="527050"/>
                  </a:cubicBezTo>
                  <a:cubicBezTo>
                    <a:pt x="2216150" y="539750"/>
                    <a:pt x="2084070" y="528320"/>
                    <a:pt x="1992630" y="523240"/>
                  </a:cubicBezTo>
                  <a:cubicBezTo>
                    <a:pt x="1925320" y="519430"/>
                    <a:pt x="1875790" y="520700"/>
                    <a:pt x="1813560" y="502920"/>
                  </a:cubicBezTo>
                  <a:cubicBezTo>
                    <a:pt x="1742440" y="482600"/>
                    <a:pt x="1658620" y="434340"/>
                    <a:pt x="1595120" y="396240"/>
                  </a:cubicBezTo>
                  <a:cubicBezTo>
                    <a:pt x="1540510" y="363220"/>
                    <a:pt x="1487170" y="325120"/>
                    <a:pt x="1452880" y="293370"/>
                  </a:cubicBezTo>
                  <a:cubicBezTo>
                    <a:pt x="1428750" y="271780"/>
                    <a:pt x="1422400" y="252730"/>
                    <a:pt x="1398270" y="229870"/>
                  </a:cubicBezTo>
                  <a:cubicBezTo>
                    <a:pt x="1363980" y="196850"/>
                    <a:pt x="1295400" y="125730"/>
                    <a:pt x="1257300" y="118110"/>
                  </a:cubicBezTo>
                  <a:cubicBezTo>
                    <a:pt x="1235710" y="113030"/>
                    <a:pt x="1225550" y="119380"/>
                    <a:pt x="1200150" y="132080"/>
                  </a:cubicBezTo>
                  <a:cubicBezTo>
                    <a:pt x="1126490" y="167640"/>
                    <a:pt x="937260" y="353060"/>
                    <a:pt x="816610" y="425450"/>
                  </a:cubicBezTo>
                  <a:cubicBezTo>
                    <a:pt x="721360" y="482600"/>
                    <a:pt x="615950" y="520700"/>
                    <a:pt x="546100" y="549910"/>
                  </a:cubicBezTo>
                  <a:cubicBezTo>
                    <a:pt x="501650" y="567690"/>
                    <a:pt x="483870" y="576580"/>
                    <a:pt x="435610" y="589280"/>
                  </a:cubicBezTo>
                  <a:cubicBezTo>
                    <a:pt x="346710" y="614680"/>
                    <a:pt x="109220" y="671830"/>
                    <a:pt x="50800" y="665480"/>
                  </a:cubicBezTo>
                  <a:cubicBezTo>
                    <a:pt x="33020" y="662940"/>
                    <a:pt x="25400" y="659130"/>
                    <a:pt x="16510" y="650240"/>
                  </a:cubicBezTo>
                  <a:cubicBezTo>
                    <a:pt x="8890" y="642620"/>
                    <a:pt x="2540" y="628650"/>
                    <a:pt x="1270" y="617220"/>
                  </a:cubicBezTo>
                  <a:cubicBezTo>
                    <a:pt x="0" y="605790"/>
                    <a:pt x="5080" y="591820"/>
                    <a:pt x="11430" y="581660"/>
                  </a:cubicBezTo>
                  <a:cubicBezTo>
                    <a:pt x="17780" y="572770"/>
                    <a:pt x="43180" y="562610"/>
                    <a:pt x="43180" y="56261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60310EBC-1BB1-A7A9-19D1-E7B88AE05810}"/>
              </a:ext>
            </a:extLst>
          </p:cNvPr>
          <p:cNvGrpSpPr/>
          <p:nvPr/>
        </p:nvGrpSpPr>
        <p:grpSpPr>
          <a:xfrm>
            <a:off x="4204548" y="240664"/>
            <a:ext cx="1917713" cy="375521"/>
            <a:chOff x="0" y="0"/>
            <a:chExt cx="4189730" cy="82042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2E7BFA1-CDBD-A100-0C82-FBD454E828A4}"/>
                </a:ext>
              </a:extLst>
            </p:cNvPr>
            <p:cNvSpPr/>
            <p:nvPr/>
          </p:nvSpPr>
          <p:spPr>
            <a:xfrm>
              <a:off x="49530" y="48260"/>
              <a:ext cx="4090670" cy="727710"/>
            </a:xfrm>
            <a:custGeom>
              <a:avLst/>
              <a:gdLst/>
              <a:ahLst/>
              <a:cxnLst/>
              <a:rect l="l" t="t" r="r" b="b"/>
              <a:pathLst>
                <a:path w="4090670" h="727710">
                  <a:moveTo>
                    <a:pt x="43180" y="562610"/>
                  </a:moveTo>
                  <a:cubicBezTo>
                    <a:pt x="513080" y="461010"/>
                    <a:pt x="591820" y="429260"/>
                    <a:pt x="664210" y="394970"/>
                  </a:cubicBezTo>
                  <a:cubicBezTo>
                    <a:pt x="725170" y="365760"/>
                    <a:pt x="768350" y="342900"/>
                    <a:pt x="830580" y="300990"/>
                  </a:cubicBezTo>
                  <a:cubicBezTo>
                    <a:pt x="919480" y="241300"/>
                    <a:pt x="1062990" y="107950"/>
                    <a:pt x="1137920" y="57150"/>
                  </a:cubicBezTo>
                  <a:cubicBezTo>
                    <a:pt x="1178560" y="30480"/>
                    <a:pt x="1205230" y="5080"/>
                    <a:pt x="1235710" y="2540"/>
                  </a:cubicBezTo>
                  <a:cubicBezTo>
                    <a:pt x="1261110" y="0"/>
                    <a:pt x="1280160" y="12700"/>
                    <a:pt x="1308100" y="27940"/>
                  </a:cubicBezTo>
                  <a:cubicBezTo>
                    <a:pt x="1351280" y="52070"/>
                    <a:pt x="1423670" y="110490"/>
                    <a:pt x="1464310" y="148590"/>
                  </a:cubicBezTo>
                  <a:cubicBezTo>
                    <a:pt x="1492250" y="175260"/>
                    <a:pt x="1497330" y="198120"/>
                    <a:pt x="1529080" y="226060"/>
                  </a:cubicBezTo>
                  <a:cubicBezTo>
                    <a:pt x="1583690" y="271780"/>
                    <a:pt x="1717040" y="354330"/>
                    <a:pt x="1776730" y="382270"/>
                  </a:cubicBezTo>
                  <a:cubicBezTo>
                    <a:pt x="1805940" y="396240"/>
                    <a:pt x="1818640" y="400050"/>
                    <a:pt x="1847850" y="406400"/>
                  </a:cubicBezTo>
                  <a:cubicBezTo>
                    <a:pt x="1888490" y="415290"/>
                    <a:pt x="1940560" y="417830"/>
                    <a:pt x="1998980" y="421640"/>
                  </a:cubicBezTo>
                  <a:cubicBezTo>
                    <a:pt x="2084070" y="425450"/>
                    <a:pt x="2232660" y="431800"/>
                    <a:pt x="2310130" y="424180"/>
                  </a:cubicBezTo>
                  <a:cubicBezTo>
                    <a:pt x="2355850" y="420370"/>
                    <a:pt x="2379980" y="417830"/>
                    <a:pt x="2419350" y="401320"/>
                  </a:cubicBezTo>
                  <a:cubicBezTo>
                    <a:pt x="2476500" y="378460"/>
                    <a:pt x="2562860" y="318770"/>
                    <a:pt x="2608580" y="281940"/>
                  </a:cubicBezTo>
                  <a:cubicBezTo>
                    <a:pt x="2640330" y="256540"/>
                    <a:pt x="2656840" y="237490"/>
                    <a:pt x="2679700" y="209550"/>
                  </a:cubicBezTo>
                  <a:cubicBezTo>
                    <a:pt x="2706370" y="177800"/>
                    <a:pt x="2730500" y="113030"/>
                    <a:pt x="2757170" y="96520"/>
                  </a:cubicBezTo>
                  <a:cubicBezTo>
                    <a:pt x="2773680" y="86360"/>
                    <a:pt x="2794000" y="85090"/>
                    <a:pt x="2807970" y="90170"/>
                  </a:cubicBezTo>
                  <a:cubicBezTo>
                    <a:pt x="2821940" y="95250"/>
                    <a:pt x="2838450" y="113030"/>
                    <a:pt x="2842260" y="128270"/>
                  </a:cubicBezTo>
                  <a:cubicBezTo>
                    <a:pt x="2846070" y="142240"/>
                    <a:pt x="2833370" y="177800"/>
                    <a:pt x="2830830" y="177800"/>
                  </a:cubicBezTo>
                  <a:cubicBezTo>
                    <a:pt x="2827020" y="177800"/>
                    <a:pt x="2814320" y="102870"/>
                    <a:pt x="2823210" y="99060"/>
                  </a:cubicBezTo>
                  <a:cubicBezTo>
                    <a:pt x="2839720" y="92710"/>
                    <a:pt x="2951480" y="283210"/>
                    <a:pt x="2995930" y="332740"/>
                  </a:cubicBezTo>
                  <a:cubicBezTo>
                    <a:pt x="3020060" y="360680"/>
                    <a:pt x="3031490" y="368300"/>
                    <a:pt x="3056890" y="389890"/>
                  </a:cubicBezTo>
                  <a:cubicBezTo>
                    <a:pt x="3096260" y="422910"/>
                    <a:pt x="3159760" y="472440"/>
                    <a:pt x="3215640" y="505460"/>
                  </a:cubicBezTo>
                  <a:cubicBezTo>
                    <a:pt x="3271520" y="537210"/>
                    <a:pt x="3340100" y="563880"/>
                    <a:pt x="3390900" y="581660"/>
                  </a:cubicBezTo>
                  <a:cubicBezTo>
                    <a:pt x="3430270" y="595630"/>
                    <a:pt x="3454400" y="601980"/>
                    <a:pt x="3497580" y="608330"/>
                  </a:cubicBezTo>
                  <a:cubicBezTo>
                    <a:pt x="3559810" y="617220"/>
                    <a:pt x="3666490" y="619760"/>
                    <a:pt x="3733800" y="615950"/>
                  </a:cubicBezTo>
                  <a:cubicBezTo>
                    <a:pt x="3785870" y="612140"/>
                    <a:pt x="3830320" y="607060"/>
                    <a:pt x="3869690" y="594360"/>
                  </a:cubicBezTo>
                  <a:cubicBezTo>
                    <a:pt x="3903980" y="582930"/>
                    <a:pt x="3926840" y="554990"/>
                    <a:pt x="3958590" y="546100"/>
                  </a:cubicBezTo>
                  <a:cubicBezTo>
                    <a:pt x="3990340" y="537210"/>
                    <a:pt x="4037330" y="527050"/>
                    <a:pt x="4058920" y="537210"/>
                  </a:cubicBezTo>
                  <a:cubicBezTo>
                    <a:pt x="4074160" y="544830"/>
                    <a:pt x="4086860" y="563880"/>
                    <a:pt x="4088130" y="579120"/>
                  </a:cubicBezTo>
                  <a:cubicBezTo>
                    <a:pt x="4090670" y="594360"/>
                    <a:pt x="4081780" y="617220"/>
                    <a:pt x="4070350" y="626110"/>
                  </a:cubicBezTo>
                  <a:cubicBezTo>
                    <a:pt x="4058920" y="636270"/>
                    <a:pt x="4036060" y="642620"/>
                    <a:pt x="4020820" y="638810"/>
                  </a:cubicBezTo>
                  <a:cubicBezTo>
                    <a:pt x="4006850" y="635000"/>
                    <a:pt x="3989070" y="617220"/>
                    <a:pt x="3982720" y="604520"/>
                  </a:cubicBezTo>
                  <a:cubicBezTo>
                    <a:pt x="3978910" y="594360"/>
                    <a:pt x="3977640" y="580390"/>
                    <a:pt x="3982720" y="570230"/>
                  </a:cubicBezTo>
                  <a:cubicBezTo>
                    <a:pt x="3987800" y="556260"/>
                    <a:pt x="4005580" y="538480"/>
                    <a:pt x="4018280" y="533400"/>
                  </a:cubicBezTo>
                  <a:cubicBezTo>
                    <a:pt x="4029710" y="529590"/>
                    <a:pt x="4043680" y="530860"/>
                    <a:pt x="4053840" y="534670"/>
                  </a:cubicBezTo>
                  <a:cubicBezTo>
                    <a:pt x="4064000" y="538480"/>
                    <a:pt x="4074160" y="547370"/>
                    <a:pt x="4080510" y="556260"/>
                  </a:cubicBezTo>
                  <a:cubicBezTo>
                    <a:pt x="4086860" y="566420"/>
                    <a:pt x="4089400" y="579120"/>
                    <a:pt x="4088130" y="590550"/>
                  </a:cubicBezTo>
                  <a:cubicBezTo>
                    <a:pt x="4088130" y="601980"/>
                    <a:pt x="4085590" y="612140"/>
                    <a:pt x="4074160" y="622300"/>
                  </a:cubicBezTo>
                  <a:cubicBezTo>
                    <a:pt x="4048760" y="647700"/>
                    <a:pt x="3944620" y="680720"/>
                    <a:pt x="3883660" y="697230"/>
                  </a:cubicBezTo>
                  <a:cubicBezTo>
                    <a:pt x="3831590" y="711200"/>
                    <a:pt x="3793490" y="717550"/>
                    <a:pt x="3733800" y="720090"/>
                  </a:cubicBezTo>
                  <a:cubicBezTo>
                    <a:pt x="3644900" y="723900"/>
                    <a:pt x="3501390" y="727710"/>
                    <a:pt x="3402330" y="702310"/>
                  </a:cubicBezTo>
                  <a:cubicBezTo>
                    <a:pt x="3310890" y="679450"/>
                    <a:pt x="3228340" y="626110"/>
                    <a:pt x="3154680" y="582930"/>
                  </a:cubicBezTo>
                  <a:cubicBezTo>
                    <a:pt x="3092450" y="546100"/>
                    <a:pt x="3031490" y="501650"/>
                    <a:pt x="2987040" y="466090"/>
                  </a:cubicBezTo>
                  <a:cubicBezTo>
                    <a:pt x="2954020" y="439420"/>
                    <a:pt x="2936240" y="424180"/>
                    <a:pt x="2908300" y="391160"/>
                  </a:cubicBezTo>
                  <a:cubicBezTo>
                    <a:pt x="2865120" y="342900"/>
                    <a:pt x="2790190" y="243840"/>
                    <a:pt x="2766060" y="189230"/>
                  </a:cubicBezTo>
                  <a:cubicBezTo>
                    <a:pt x="2752090" y="157480"/>
                    <a:pt x="2738120" y="121920"/>
                    <a:pt x="2747010" y="105410"/>
                  </a:cubicBezTo>
                  <a:cubicBezTo>
                    <a:pt x="2754630" y="92710"/>
                    <a:pt x="2780030" y="85090"/>
                    <a:pt x="2795270" y="86360"/>
                  </a:cubicBezTo>
                  <a:cubicBezTo>
                    <a:pt x="2810510" y="88900"/>
                    <a:pt x="2830830" y="102870"/>
                    <a:pt x="2837180" y="115570"/>
                  </a:cubicBezTo>
                  <a:cubicBezTo>
                    <a:pt x="2844800" y="129540"/>
                    <a:pt x="2846070" y="146050"/>
                    <a:pt x="2838450" y="166370"/>
                  </a:cubicBezTo>
                  <a:cubicBezTo>
                    <a:pt x="2821940" y="213360"/>
                    <a:pt x="2730500" y="309880"/>
                    <a:pt x="2673350" y="361950"/>
                  </a:cubicBezTo>
                  <a:cubicBezTo>
                    <a:pt x="2625090" y="406400"/>
                    <a:pt x="2578100" y="439420"/>
                    <a:pt x="2520950" y="466090"/>
                  </a:cubicBezTo>
                  <a:cubicBezTo>
                    <a:pt x="2458720" y="496570"/>
                    <a:pt x="2388870" y="516890"/>
                    <a:pt x="2310130" y="527050"/>
                  </a:cubicBezTo>
                  <a:cubicBezTo>
                    <a:pt x="2216150" y="539750"/>
                    <a:pt x="2084070" y="528320"/>
                    <a:pt x="1992630" y="523240"/>
                  </a:cubicBezTo>
                  <a:cubicBezTo>
                    <a:pt x="1925320" y="519430"/>
                    <a:pt x="1875790" y="520700"/>
                    <a:pt x="1813560" y="502920"/>
                  </a:cubicBezTo>
                  <a:cubicBezTo>
                    <a:pt x="1742440" y="482600"/>
                    <a:pt x="1658620" y="434340"/>
                    <a:pt x="1595120" y="396240"/>
                  </a:cubicBezTo>
                  <a:cubicBezTo>
                    <a:pt x="1540510" y="363220"/>
                    <a:pt x="1487170" y="325120"/>
                    <a:pt x="1452880" y="293370"/>
                  </a:cubicBezTo>
                  <a:cubicBezTo>
                    <a:pt x="1428750" y="271780"/>
                    <a:pt x="1422400" y="252730"/>
                    <a:pt x="1398270" y="229870"/>
                  </a:cubicBezTo>
                  <a:cubicBezTo>
                    <a:pt x="1363980" y="196850"/>
                    <a:pt x="1295400" y="125730"/>
                    <a:pt x="1257300" y="118110"/>
                  </a:cubicBezTo>
                  <a:cubicBezTo>
                    <a:pt x="1235710" y="113030"/>
                    <a:pt x="1225550" y="119380"/>
                    <a:pt x="1200150" y="132080"/>
                  </a:cubicBezTo>
                  <a:cubicBezTo>
                    <a:pt x="1126490" y="167640"/>
                    <a:pt x="937260" y="353060"/>
                    <a:pt x="816610" y="425450"/>
                  </a:cubicBezTo>
                  <a:cubicBezTo>
                    <a:pt x="721360" y="482600"/>
                    <a:pt x="615950" y="520700"/>
                    <a:pt x="546100" y="549910"/>
                  </a:cubicBezTo>
                  <a:cubicBezTo>
                    <a:pt x="501650" y="567690"/>
                    <a:pt x="483870" y="576580"/>
                    <a:pt x="435610" y="589280"/>
                  </a:cubicBezTo>
                  <a:cubicBezTo>
                    <a:pt x="346710" y="614680"/>
                    <a:pt x="109220" y="671830"/>
                    <a:pt x="50800" y="665480"/>
                  </a:cubicBezTo>
                  <a:cubicBezTo>
                    <a:pt x="33020" y="662940"/>
                    <a:pt x="25400" y="659130"/>
                    <a:pt x="16510" y="650240"/>
                  </a:cubicBezTo>
                  <a:cubicBezTo>
                    <a:pt x="8890" y="642620"/>
                    <a:pt x="2540" y="628650"/>
                    <a:pt x="1270" y="617220"/>
                  </a:cubicBezTo>
                  <a:cubicBezTo>
                    <a:pt x="0" y="605790"/>
                    <a:pt x="5080" y="591820"/>
                    <a:pt x="11430" y="581660"/>
                  </a:cubicBezTo>
                  <a:cubicBezTo>
                    <a:pt x="17780" y="572770"/>
                    <a:pt x="43180" y="562610"/>
                    <a:pt x="43180" y="56261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F8933FA-1282-7693-1D97-1DB956E9FB35}"/>
              </a:ext>
            </a:extLst>
          </p:cNvPr>
          <p:cNvGrpSpPr/>
          <p:nvPr/>
        </p:nvGrpSpPr>
        <p:grpSpPr>
          <a:xfrm>
            <a:off x="16812515" y="5268505"/>
            <a:ext cx="1917713" cy="375521"/>
            <a:chOff x="0" y="0"/>
            <a:chExt cx="4189730" cy="820420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5080094C-AB07-4E3A-49C7-34C70F956FD7}"/>
                </a:ext>
              </a:extLst>
            </p:cNvPr>
            <p:cNvSpPr/>
            <p:nvPr/>
          </p:nvSpPr>
          <p:spPr>
            <a:xfrm>
              <a:off x="49530" y="48260"/>
              <a:ext cx="4090670" cy="727710"/>
            </a:xfrm>
            <a:custGeom>
              <a:avLst/>
              <a:gdLst/>
              <a:ahLst/>
              <a:cxnLst/>
              <a:rect l="l" t="t" r="r" b="b"/>
              <a:pathLst>
                <a:path w="4090670" h="727710">
                  <a:moveTo>
                    <a:pt x="43180" y="562610"/>
                  </a:moveTo>
                  <a:cubicBezTo>
                    <a:pt x="513080" y="461010"/>
                    <a:pt x="591820" y="429260"/>
                    <a:pt x="664210" y="394970"/>
                  </a:cubicBezTo>
                  <a:cubicBezTo>
                    <a:pt x="725170" y="365760"/>
                    <a:pt x="768350" y="342900"/>
                    <a:pt x="830580" y="300990"/>
                  </a:cubicBezTo>
                  <a:cubicBezTo>
                    <a:pt x="919480" y="241300"/>
                    <a:pt x="1062990" y="107950"/>
                    <a:pt x="1137920" y="57150"/>
                  </a:cubicBezTo>
                  <a:cubicBezTo>
                    <a:pt x="1178560" y="30480"/>
                    <a:pt x="1205230" y="5080"/>
                    <a:pt x="1235710" y="2540"/>
                  </a:cubicBezTo>
                  <a:cubicBezTo>
                    <a:pt x="1261110" y="0"/>
                    <a:pt x="1280160" y="12700"/>
                    <a:pt x="1308100" y="27940"/>
                  </a:cubicBezTo>
                  <a:cubicBezTo>
                    <a:pt x="1351280" y="52070"/>
                    <a:pt x="1423670" y="110490"/>
                    <a:pt x="1464310" y="148590"/>
                  </a:cubicBezTo>
                  <a:cubicBezTo>
                    <a:pt x="1492250" y="175260"/>
                    <a:pt x="1497330" y="198120"/>
                    <a:pt x="1529080" y="226060"/>
                  </a:cubicBezTo>
                  <a:cubicBezTo>
                    <a:pt x="1583690" y="271780"/>
                    <a:pt x="1717040" y="354330"/>
                    <a:pt x="1776730" y="382270"/>
                  </a:cubicBezTo>
                  <a:cubicBezTo>
                    <a:pt x="1805940" y="396240"/>
                    <a:pt x="1818640" y="400050"/>
                    <a:pt x="1847850" y="406400"/>
                  </a:cubicBezTo>
                  <a:cubicBezTo>
                    <a:pt x="1888490" y="415290"/>
                    <a:pt x="1940560" y="417830"/>
                    <a:pt x="1998980" y="421640"/>
                  </a:cubicBezTo>
                  <a:cubicBezTo>
                    <a:pt x="2084070" y="425450"/>
                    <a:pt x="2232660" y="431800"/>
                    <a:pt x="2310130" y="424180"/>
                  </a:cubicBezTo>
                  <a:cubicBezTo>
                    <a:pt x="2355850" y="420370"/>
                    <a:pt x="2379980" y="417830"/>
                    <a:pt x="2419350" y="401320"/>
                  </a:cubicBezTo>
                  <a:cubicBezTo>
                    <a:pt x="2476500" y="378460"/>
                    <a:pt x="2562860" y="318770"/>
                    <a:pt x="2608580" y="281940"/>
                  </a:cubicBezTo>
                  <a:cubicBezTo>
                    <a:pt x="2640330" y="256540"/>
                    <a:pt x="2656840" y="237490"/>
                    <a:pt x="2679700" y="209550"/>
                  </a:cubicBezTo>
                  <a:cubicBezTo>
                    <a:pt x="2706370" y="177800"/>
                    <a:pt x="2730500" y="113030"/>
                    <a:pt x="2757170" y="96520"/>
                  </a:cubicBezTo>
                  <a:cubicBezTo>
                    <a:pt x="2773680" y="86360"/>
                    <a:pt x="2794000" y="85090"/>
                    <a:pt x="2807970" y="90170"/>
                  </a:cubicBezTo>
                  <a:cubicBezTo>
                    <a:pt x="2821940" y="95250"/>
                    <a:pt x="2838450" y="113030"/>
                    <a:pt x="2842260" y="128270"/>
                  </a:cubicBezTo>
                  <a:cubicBezTo>
                    <a:pt x="2846070" y="142240"/>
                    <a:pt x="2833370" y="177800"/>
                    <a:pt x="2830830" y="177800"/>
                  </a:cubicBezTo>
                  <a:cubicBezTo>
                    <a:pt x="2827020" y="177800"/>
                    <a:pt x="2814320" y="102870"/>
                    <a:pt x="2823210" y="99060"/>
                  </a:cubicBezTo>
                  <a:cubicBezTo>
                    <a:pt x="2839720" y="92710"/>
                    <a:pt x="2951480" y="283210"/>
                    <a:pt x="2995930" y="332740"/>
                  </a:cubicBezTo>
                  <a:cubicBezTo>
                    <a:pt x="3020060" y="360680"/>
                    <a:pt x="3031490" y="368300"/>
                    <a:pt x="3056890" y="389890"/>
                  </a:cubicBezTo>
                  <a:cubicBezTo>
                    <a:pt x="3096260" y="422910"/>
                    <a:pt x="3159760" y="472440"/>
                    <a:pt x="3215640" y="505460"/>
                  </a:cubicBezTo>
                  <a:cubicBezTo>
                    <a:pt x="3271520" y="537210"/>
                    <a:pt x="3340100" y="563880"/>
                    <a:pt x="3390900" y="581660"/>
                  </a:cubicBezTo>
                  <a:cubicBezTo>
                    <a:pt x="3430270" y="595630"/>
                    <a:pt x="3454400" y="601980"/>
                    <a:pt x="3497580" y="608330"/>
                  </a:cubicBezTo>
                  <a:cubicBezTo>
                    <a:pt x="3559810" y="617220"/>
                    <a:pt x="3666490" y="619760"/>
                    <a:pt x="3733800" y="615950"/>
                  </a:cubicBezTo>
                  <a:cubicBezTo>
                    <a:pt x="3785870" y="612140"/>
                    <a:pt x="3830320" y="607060"/>
                    <a:pt x="3869690" y="594360"/>
                  </a:cubicBezTo>
                  <a:cubicBezTo>
                    <a:pt x="3903980" y="582930"/>
                    <a:pt x="3926840" y="554990"/>
                    <a:pt x="3958590" y="546100"/>
                  </a:cubicBezTo>
                  <a:cubicBezTo>
                    <a:pt x="3990340" y="537210"/>
                    <a:pt x="4037330" y="527050"/>
                    <a:pt x="4058920" y="537210"/>
                  </a:cubicBezTo>
                  <a:cubicBezTo>
                    <a:pt x="4074160" y="544830"/>
                    <a:pt x="4086860" y="563880"/>
                    <a:pt x="4088130" y="579120"/>
                  </a:cubicBezTo>
                  <a:cubicBezTo>
                    <a:pt x="4090670" y="594360"/>
                    <a:pt x="4081780" y="617220"/>
                    <a:pt x="4070350" y="626110"/>
                  </a:cubicBezTo>
                  <a:cubicBezTo>
                    <a:pt x="4058920" y="636270"/>
                    <a:pt x="4036060" y="642620"/>
                    <a:pt x="4020820" y="638810"/>
                  </a:cubicBezTo>
                  <a:cubicBezTo>
                    <a:pt x="4006850" y="635000"/>
                    <a:pt x="3989070" y="617220"/>
                    <a:pt x="3982720" y="604520"/>
                  </a:cubicBezTo>
                  <a:cubicBezTo>
                    <a:pt x="3978910" y="594360"/>
                    <a:pt x="3977640" y="580390"/>
                    <a:pt x="3982720" y="570230"/>
                  </a:cubicBezTo>
                  <a:cubicBezTo>
                    <a:pt x="3987800" y="556260"/>
                    <a:pt x="4005580" y="538480"/>
                    <a:pt x="4018280" y="533400"/>
                  </a:cubicBezTo>
                  <a:cubicBezTo>
                    <a:pt x="4029710" y="529590"/>
                    <a:pt x="4043680" y="530860"/>
                    <a:pt x="4053840" y="534670"/>
                  </a:cubicBezTo>
                  <a:cubicBezTo>
                    <a:pt x="4064000" y="538480"/>
                    <a:pt x="4074160" y="547370"/>
                    <a:pt x="4080510" y="556260"/>
                  </a:cubicBezTo>
                  <a:cubicBezTo>
                    <a:pt x="4086860" y="566420"/>
                    <a:pt x="4089400" y="579120"/>
                    <a:pt x="4088130" y="590550"/>
                  </a:cubicBezTo>
                  <a:cubicBezTo>
                    <a:pt x="4088130" y="601980"/>
                    <a:pt x="4085590" y="612140"/>
                    <a:pt x="4074160" y="622300"/>
                  </a:cubicBezTo>
                  <a:cubicBezTo>
                    <a:pt x="4048760" y="647700"/>
                    <a:pt x="3944620" y="680720"/>
                    <a:pt x="3883660" y="697230"/>
                  </a:cubicBezTo>
                  <a:cubicBezTo>
                    <a:pt x="3831590" y="711200"/>
                    <a:pt x="3793490" y="717550"/>
                    <a:pt x="3733800" y="720090"/>
                  </a:cubicBezTo>
                  <a:cubicBezTo>
                    <a:pt x="3644900" y="723900"/>
                    <a:pt x="3501390" y="727710"/>
                    <a:pt x="3402330" y="702310"/>
                  </a:cubicBezTo>
                  <a:cubicBezTo>
                    <a:pt x="3310890" y="679450"/>
                    <a:pt x="3228340" y="626110"/>
                    <a:pt x="3154680" y="582930"/>
                  </a:cubicBezTo>
                  <a:cubicBezTo>
                    <a:pt x="3092450" y="546100"/>
                    <a:pt x="3031490" y="501650"/>
                    <a:pt x="2987040" y="466090"/>
                  </a:cubicBezTo>
                  <a:cubicBezTo>
                    <a:pt x="2954020" y="439420"/>
                    <a:pt x="2936240" y="424180"/>
                    <a:pt x="2908300" y="391160"/>
                  </a:cubicBezTo>
                  <a:cubicBezTo>
                    <a:pt x="2865120" y="342900"/>
                    <a:pt x="2790190" y="243840"/>
                    <a:pt x="2766060" y="189230"/>
                  </a:cubicBezTo>
                  <a:cubicBezTo>
                    <a:pt x="2752090" y="157480"/>
                    <a:pt x="2738120" y="121920"/>
                    <a:pt x="2747010" y="105410"/>
                  </a:cubicBezTo>
                  <a:cubicBezTo>
                    <a:pt x="2754630" y="92710"/>
                    <a:pt x="2780030" y="85090"/>
                    <a:pt x="2795270" y="86360"/>
                  </a:cubicBezTo>
                  <a:cubicBezTo>
                    <a:pt x="2810510" y="88900"/>
                    <a:pt x="2830830" y="102870"/>
                    <a:pt x="2837180" y="115570"/>
                  </a:cubicBezTo>
                  <a:cubicBezTo>
                    <a:pt x="2844800" y="129540"/>
                    <a:pt x="2846070" y="146050"/>
                    <a:pt x="2838450" y="166370"/>
                  </a:cubicBezTo>
                  <a:cubicBezTo>
                    <a:pt x="2821940" y="213360"/>
                    <a:pt x="2730500" y="309880"/>
                    <a:pt x="2673350" y="361950"/>
                  </a:cubicBezTo>
                  <a:cubicBezTo>
                    <a:pt x="2625090" y="406400"/>
                    <a:pt x="2578100" y="439420"/>
                    <a:pt x="2520950" y="466090"/>
                  </a:cubicBezTo>
                  <a:cubicBezTo>
                    <a:pt x="2458720" y="496570"/>
                    <a:pt x="2388870" y="516890"/>
                    <a:pt x="2310130" y="527050"/>
                  </a:cubicBezTo>
                  <a:cubicBezTo>
                    <a:pt x="2216150" y="539750"/>
                    <a:pt x="2084070" y="528320"/>
                    <a:pt x="1992630" y="523240"/>
                  </a:cubicBezTo>
                  <a:cubicBezTo>
                    <a:pt x="1925320" y="519430"/>
                    <a:pt x="1875790" y="520700"/>
                    <a:pt x="1813560" y="502920"/>
                  </a:cubicBezTo>
                  <a:cubicBezTo>
                    <a:pt x="1742440" y="482600"/>
                    <a:pt x="1658620" y="434340"/>
                    <a:pt x="1595120" y="396240"/>
                  </a:cubicBezTo>
                  <a:cubicBezTo>
                    <a:pt x="1540510" y="363220"/>
                    <a:pt x="1487170" y="325120"/>
                    <a:pt x="1452880" y="293370"/>
                  </a:cubicBezTo>
                  <a:cubicBezTo>
                    <a:pt x="1428750" y="271780"/>
                    <a:pt x="1422400" y="252730"/>
                    <a:pt x="1398270" y="229870"/>
                  </a:cubicBezTo>
                  <a:cubicBezTo>
                    <a:pt x="1363980" y="196850"/>
                    <a:pt x="1295400" y="125730"/>
                    <a:pt x="1257300" y="118110"/>
                  </a:cubicBezTo>
                  <a:cubicBezTo>
                    <a:pt x="1235710" y="113030"/>
                    <a:pt x="1225550" y="119380"/>
                    <a:pt x="1200150" y="132080"/>
                  </a:cubicBezTo>
                  <a:cubicBezTo>
                    <a:pt x="1126490" y="167640"/>
                    <a:pt x="937260" y="353060"/>
                    <a:pt x="816610" y="425450"/>
                  </a:cubicBezTo>
                  <a:cubicBezTo>
                    <a:pt x="721360" y="482600"/>
                    <a:pt x="615950" y="520700"/>
                    <a:pt x="546100" y="549910"/>
                  </a:cubicBezTo>
                  <a:cubicBezTo>
                    <a:pt x="501650" y="567690"/>
                    <a:pt x="483870" y="576580"/>
                    <a:pt x="435610" y="589280"/>
                  </a:cubicBezTo>
                  <a:cubicBezTo>
                    <a:pt x="346710" y="614680"/>
                    <a:pt x="109220" y="671830"/>
                    <a:pt x="50800" y="665480"/>
                  </a:cubicBezTo>
                  <a:cubicBezTo>
                    <a:pt x="33020" y="662940"/>
                    <a:pt x="25400" y="659130"/>
                    <a:pt x="16510" y="650240"/>
                  </a:cubicBezTo>
                  <a:cubicBezTo>
                    <a:pt x="8890" y="642620"/>
                    <a:pt x="2540" y="628650"/>
                    <a:pt x="1270" y="617220"/>
                  </a:cubicBezTo>
                  <a:cubicBezTo>
                    <a:pt x="0" y="605790"/>
                    <a:pt x="5080" y="591820"/>
                    <a:pt x="11430" y="581660"/>
                  </a:cubicBezTo>
                  <a:cubicBezTo>
                    <a:pt x="17780" y="572770"/>
                    <a:pt x="43180" y="562610"/>
                    <a:pt x="43180" y="562610"/>
                  </a:cubicBezTo>
                </a:path>
              </a:pathLst>
            </a:custGeom>
            <a:solidFill>
              <a:srgbClr val="7BB0F6"/>
            </a:solidFill>
            <a:ln cap="sq">
              <a:noFill/>
              <a:prstDash val="solid"/>
              <a:miter/>
            </a:ln>
          </p:spPr>
        </p:sp>
      </p:grpSp>
      <p:sp>
        <p:nvSpPr>
          <p:cNvPr id="41" name="Freeform 41">
            <a:extLst>
              <a:ext uri="{FF2B5EF4-FFF2-40B4-BE49-F238E27FC236}">
                <a16:creationId xmlns:a16="http://schemas.microsoft.com/office/drawing/2014/main" id="{3081D1E8-7DD0-D955-B888-23DE639CC65B}"/>
              </a:ext>
            </a:extLst>
          </p:cNvPr>
          <p:cNvSpPr/>
          <p:nvPr/>
        </p:nvSpPr>
        <p:spPr>
          <a:xfrm>
            <a:off x="16192205" y="0"/>
            <a:ext cx="1704317" cy="1785404"/>
          </a:xfrm>
          <a:custGeom>
            <a:avLst/>
            <a:gdLst/>
            <a:ahLst/>
            <a:cxnLst/>
            <a:rect l="l" t="t" r="r" b="b"/>
            <a:pathLst>
              <a:path w="1704317" h="1785404">
                <a:moveTo>
                  <a:pt x="0" y="0"/>
                </a:moveTo>
                <a:lnTo>
                  <a:pt x="1704318" y="0"/>
                </a:lnTo>
                <a:lnTo>
                  <a:pt x="1704318" y="1785404"/>
                </a:lnTo>
                <a:lnTo>
                  <a:pt x="0" y="17854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42" name="Picture 42">
            <a:extLst>
              <a:ext uri="{FF2B5EF4-FFF2-40B4-BE49-F238E27FC236}">
                <a16:creationId xmlns:a16="http://schemas.microsoft.com/office/drawing/2014/main" id="{9EF23364-94CE-228E-D78E-CA70C3E042F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5315724" y="7501414"/>
            <a:ext cx="2580799" cy="25807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DECD8D1-DDC0-E7A5-B1A8-A4074DBB3D54}"/>
              </a:ext>
            </a:extLst>
          </p:cNvPr>
          <p:cNvSpPr txBox="1"/>
          <p:nvPr/>
        </p:nvSpPr>
        <p:spPr>
          <a:xfrm>
            <a:off x="1768370" y="2107146"/>
            <a:ext cx="164458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SHL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: Thảo luận và chia sẻ những dự định sẽ thực hiện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  <a:sym typeface="Arial"/>
            </a:endParaRPr>
          </a:p>
          <a:p>
            <a:pPr algn="ctr"/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trong hè để tiếp tục rèn luyện bản thân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  <a:sym typeface="Arial"/>
            </a:endParaRPr>
          </a:p>
          <a:p>
            <a:pPr algn="ctr"/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theo định hướng nghề nghiệp</a:t>
            </a:r>
            <a:endParaRPr lang="en-US" sz="5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AFCB6F-98E8-0322-6DE9-CF1C3DAAE9D4}"/>
              </a:ext>
            </a:extLst>
          </p:cNvPr>
          <p:cNvSpPr txBox="1"/>
          <p:nvPr/>
        </p:nvSpPr>
        <p:spPr>
          <a:xfrm>
            <a:off x="7491412" y="1519958"/>
            <a:ext cx="261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909B7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TIẾT  104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33ABB4-6089-7E03-D75C-D1190A45DA73}"/>
              </a:ext>
            </a:extLst>
          </p:cNvPr>
          <p:cNvSpPr txBox="1"/>
          <p:nvPr/>
        </p:nvSpPr>
        <p:spPr>
          <a:xfrm>
            <a:off x="3286013" y="455486"/>
            <a:ext cx="11223170" cy="701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CHỦ ĐỀ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9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RÈN LUYỆN THEO ĐỊNH HƯỚNG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490473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AD412-5718-1E80-E000-96DC8771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D9119F-B9E9-CDD1-CA3D-FD510DF9DBA5}"/>
              </a:ext>
            </a:extLst>
          </p:cNvPr>
          <p:cNvSpPr txBox="1"/>
          <p:nvPr/>
        </p:nvSpPr>
        <p:spPr>
          <a:xfrm>
            <a:off x="1981200" y="11811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CD4B2-327C-0694-7EA9-BC2DB6D33678}"/>
              </a:ext>
            </a:extLst>
          </p:cNvPr>
          <p:cNvSpPr txBox="1"/>
          <p:nvPr/>
        </p:nvSpPr>
        <p:spPr>
          <a:xfrm>
            <a:off x="2743200" y="2372831"/>
            <a:ext cx="14478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- </a:t>
            </a:r>
            <a:r>
              <a:rPr lang="en-US" sz="4800" dirty="0" err="1"/>
              <a:t>Nhận</a:t>
            </a:r>
            <a:r>
              <a:rPr lang="en-US" sz="4800" dirty="0"/>
              <a:t> </a:t>
            </a:r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tầm</a:t>
            </a:r>
            <a:r>
              <a:rPr lang="en-US" sz="4800" dirty="0"/>
              <a:t> </a:t>
            </a:r>
            <a:r>
              <a:rPr lang="en-US" sz="4800" dirty="0" err="1"/>
              <a:t>quan</a:t>
            </a:r>
            <a:r>
              <a:rPr lang="en-US" sz="4800" dirty="0"/>
              <a:t> </a:t>
            </a:r>
            <a:r>
              <a:rPr lang="en-US" sz="4800" dirty="0" err="1"/>
              <a:t>trọng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hè</a:t>
            </a:r>
            <a:r>
              <a:rPr lang="en-US" sz="4800" dirty="0"/>
              <a:t> </a:t>
            </a:r>
            <a:r>
              <a:rPr lang="en-US" sz="4800" dirty="0" err="1"/>
              <a:t>đối</a:t>
            </a:r>
            <a:r>
              <a:rPr lang="en-US" sz="4800" dirty="0"/>
              <a:t> </a:t>
            </a:r>
            <a:r>
              <a:rPr lang="en-US" sz="4800" dirty="0" err="1"/>
              <a:t>với</a:t>
            </a:r>
            <a:r>
              <a:rPr lang="en-US" sz="4800" dirty="0"/>
              <a:t>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rèn</a:t>
            </a:r>
            <a:r>
              <a:rPr lang="en-US" sz="4800" dirty="0"/>
              <a:t> </a:t>
            </a:r>
            <a:r>
              <a:rPr lang="en-US" sz="4800" dirty="0" err="1"/>
              <a:t>luyện</a:t>
            </a:r>
            <a:r>
              <a:rPr lang="en-US" sz="4800" dirty="0"/>
              <a:t> </a:t>
            </a:r>
            <a:r>
              <a:rPr lang="en-US" sz="4800" dirty="0" err="1"/>
              <a:t>bản</a:t>
            </a:r>
            <a:r>
              <a:rPr lang="en-US" sz="4800" dirty="0"/>
              <a:t> </a:t>
            </a:r>
            <a:r>
              <a:rPr lang="en-US" sz="4800" dirty="0" err="1"/>
              <a:t>thân</a:t>
            </a:r>
            <a:r>
              <a:rPr lang="en-US" sz="4800" dirty="0"/>
              <a:t> </a:t>
            </a:r>
            <a:r>
              <a:rPr lang="en-US" sz="4800" dirty="0" err="1"/>
              <a:t>theo</a:t>
            </a:r>
            <a:r>
              <a:rPr lang="en-US" sz="4800" dirty="0"/>
              <a:t> </a:t>
            </a:r>
            <a:r>
              <a:rPr lang="en-US" sz="4800" dirty="0" err="1"/>
              <a:t>định</a:t>
            </a:r>
            <a:r>
              <a:rPr lang="en-US" sz="4800" dirty="0"/>
              <a:t> </a:t>
            </a:r>
            <a:r>
              <a:rPr lang="en-US" sz="4800" dirty="0" err="1"/>
              <a:t>hướng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nghiệp</a:t>
            </a:r>
            <a:endParaRPr lang="en-US" sz="4800" dirty="0"/>
          </a:p>
          <a:p>
            <a:r>
              <a:rPr lang="en-US" sz="4800" dirty="0"/>
              <a:t>- Học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ứng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AI </a:t>
            </a:r>
            <a:r>
              <a:rPr lang="en-US" sz="4800" dirty="0" err="1"/>
              <a:t>để</a:t>
            </a:r>
            <a:r>
              <a:rPr lang="en-US" sz="4800" dirty="0"/>
              <a:t>:</a:t>
            </a:r>
          </a:p>
          <a:p>
            <a:r>
              <a:rPr lang="en-US" sz="4800" dirty="0"/>
              <a:t>+ </a:t>
            </a:r>
            <a:r>
              <a:rPr lang="en-US" sz="4800" dirty="0" err="1"/>
              <a:t>Tìm</a:t>
            </a:r>
            <a:r>
              <a:rPr lang="en-US" sz="4800" dirty="0"/>
              <a:t> </a:t>
            </a:r>
            <a:r>
              <a:rPr lang="en-US" sz="4800" dirty="0" err="1"/>
              <a:t>hiểu</a:t>
            </a:r>
            <a:r>
              <a:rPr lang="en-US" sz="4800" dirty="0"/>
              <a:t> </a:t>
            </a:r>
            <a:r>
              <a:rPr lang="en-US" sz="4800" dirty="0" err="1"/>
              <a:t>nhóm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kỹ</a:t>
            </a:r>
            <a:r>
              <a:rPr lang="en-US" sz="4800" dirty="0"/>
              <a:t> </a:t>
            </a:r>
            <a:r>
              <a:rPr lang="en-US" sz="4800" dirty="0" err="1"/>
              <a:t>thuật</a:t>
            </a:r>
            <a:r>
              <a:rPr lang="en-US" sz="4800" dirty="0"/>
              <a:t> &amp; STEM</a:t>
            </a:r>
          </a:p>
          <a:p>
            <a:r>
              <a:rPr lang="en-US" sz="4800" dirty="0"/>
              <a:t>+ </a:t>
            </a:r>
            <a:r>
              <a:rPr lang="en-US" sz="4800" dirty="0" err="1"/>
              <a:t>Khảo</a:t>
            </a:r>
            <a:r>
              <a:rPr lang="en-US" sz="4800" dirty="0"/>
              <a:t> </a:t>
            </a:r>
            <a:r>
              <a:rPr lang="en-US" sz="4800" dirty="0" err="1"/>
              <a:t>sát</a:t>
            </a:r>
            <a:r>
              <a:rPr lang="en-US" sz="4800" dirty="0"/>
              <a:t> xu </a:t>
            </a:r>
            <a:r>
              <a:rPr lang="en-US" sz="4800" dirty="0" err="1"/>
              <a:t>hướng</a:t>
            </a:r>
            <a:r>
              <a:rPr lang="en-US" sz="4800" dirty="0"/>
              <a:t> </a:t>
            </a:r>
            <a:r>
              <a:rPr lang="en-US" sz="4800" dirty="0" err="1"/>
              <a:t>chọn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endParaRPr lang="en-US" sz="4800" dirty="0"/>
          </a:p>
          <a:p>
            <a:r>
              <a:rPr lang="en-US" sz="4800" dirty="0"/>
              <a:t>+ </a:t>
            </a:r>
            <a:r>
              <a:rPr lang="en-US" sz="4800" dirty="0" err="1"/>
              <a:t>Lập</a:t>
            </a:r>
            <a:r>
              <a:rPr lang="en-US" sz="4800" dirty="0"/>
              <a:t> </a:t>
            </a:r>
            <a:r>
              <a:rPr lang="en-US" sz="4800" dirty="0" err="1"/>
              <a:t>kế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r>
              <a:rPr lang="en-US" sz="4800" dirty="0"/>
              <a:t> Smart</a:t>
            </a:r>
          </a:p>
          <a:p>
            <a:r>
              <a:rPr lang="en-US" sz="4800" dirty="0"/>
              <a:t>+</a:t>
            </a:r>
            <a:r>
              <a:rPr lang="en-US" sz="4800" dirty="0" err="1"/>
              <a:t>Tạo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sáng</a:t>
            </a:r>
            <a:r>
              <a:rPr lang="en-US" sz="4800" dirty="0"/>
              <a:t> </a:t>
            </a:r>
            <a:r>
              <a:rPr lang="en-US" sz="4800" dirty="0" err="1"/>
              <a:t>tạo</a:t>
            </a:r>
            <a:endParaRPr lang="en-US" sz="4800" dirty="0"/>
          </a:p>
          <a:p>
            <a:r>
              <a:rPr lang="en-US" sz="4800" dirty="0"/>
              <a:t>+ </a:t>
            </a:r>
            <a:r>
              <a:rPr lang="en-US" sz="4800" dirty="0" err="1"/>
              <a:t>Phát</a:t>
            </a:r>
            <a:r>
              <a:rPr lang="en-US" sz="4800" dirty="0"/>
              <a:t> </a:t>
            </a:r>
            <a:r>
              <a:rPr lang="en-US" sz="4800" dirty="0" err="1"/>
              <a:t>triển</a:t>
            </a:r>
            <a:r>
              <a:rPr lang="en-US" sz="4800" dirty="0"/>
              <a:t> </a:t>
            </a:r>
            <a:r>
              <a:rPr lang="en-US" sz="4800" dirty="0" err="1"/>
              <a:t>kỹ</a:t>
            </a:r>
            <a:r>
              <a:rPr lang="en-US" sz="4800" dirty="0"/>
              <a:t> </a:t>
            </a:r>
            <a:r>
              <a:rPr lang="en-US" sz="4800" dirty="0" err="1"/>
              <a:t>năng</a:t>
            </a:r>
            <a:r>
              <a:rPr lang="en-US" sz="4800" dirty="0"/>
              <a:t> </a:t>
            </a:r>
            <a:r>
              <a:rPr lang="en-US" sz="4800" dirty="0" err="1"/>
              <a:t>thuyết</a:t>
            </a:r>
            <a:r>
              <a:rPr lang="en-US" sz="4800" dirty="0"/>
              <a:t> </a:t>
            </a:r>
            <a:r>
              <a:rPr lang="en-US" sz="4800" dirty="0" err="1"/>
              <a:t>trình</a:t>
            </a:r>
            <a:r>
              <a:rPr lang="en-US" sz="4800" dirty="0"/>
              <a:t>– </a:t>
            </a:r>
            <a:r>
              <a:rPr lang="en-US" sz="4800" dirty="0" err="1"/>
              <a:t>phản</a:t>
            </a:r>
            <a:r>
              <a:rPr lang="en-US" sz="4800" dirty="0"/>
              <a:t> </a:t>
            </a:r>
            <a:r>
              <a:rPr lang="en-US" sz="4800" dirty="0" err="1"/>
              <a:t>biện</a:t>
            </a:r>
            <a:r>
              <a:rPr lang="en-US" sz="4800" dirty="0"/>
              <a:t> – </a:t>
            </a:r>
            <a:r>
              <a:rPr lang="en-US" sz="4800" dirty="0" err="1"/>
              <a:t>đóng</a:t>
            </a:r>
            <a:r>
              <a:rPr lang="en-US" sz="4800" dirty="0"/>
              <a:t> </a:t>
            </a:r>
            <a:r>
              <a:rPr lang="en-US" sz="4800" dirty="0" err="1"/>
              <a:t>vai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73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E0D2-FA83-6AAA-07A3-2D7F28A6C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BB4D9-CEF2-C514-EAC0-22B1176CC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784982-819C-DB0B-E125-6DBDAAE1999D}"/>
              </a:ext>
            </a:extLst>
          </p:cNvPr>
          <p:cNvSpPr/>
          <p:nvPr/>
        </p:nvSpPr>
        <p:spPr>
          <a:xfrm>
            <a:off x="6934200" y="2171700"/>
            <a:ext cx="4724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highlight>
                  <a:srgbClr val="FF0000"/>
                </a:highlight>
              </a:rPr>
              <a:t>Nội</a:t>
            </a:r>
            <a:r>
              <a:rPr lang="en-US" sz="3600" b="1" dirty="0">
                <a:highlight>
                  <a:srgbClr val="FF0000"/>
                </a:highlight>
              </a:rPr>
              <a:t> dung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B924D8-13D9-C0BA-B0C3-6A08770B2D5F}"/>
              </a:ext>
            </a:extLst>
          </p:cNvPr>
          <p:cNvSpPr/>
          <p:nvPr/>
        </p:nvSpPr>
        <p:spPr>
          <a:xfrm>
            <a:off x="2394859" y="4615543"/>
            <a:ext cx="3385456" cy="1905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STEM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B5F238-B038-1B25-AFF5-5168BFD26840}"/>
              </a:ext>
            </a:extLst>
          </p:cNvPr>
          <p:cNvSpPr/>
          <p:nvPr/>
        </p:nvSpPr>
        <p:spPr>
          <a:xfrm>
            <a:off x="5943601" y="4615543"/>
            <a:ext cx="3233056" cy="1905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6F5322-CDCA-1EDD-FBB2-0C1BFC99DEF6}"/>
              </a:ext>
            </a:extLst>
          </p:cNvPr>
          <p:cNvSpPr/>
          <p:nvPr/>
        </p:nvSpPr>
        <p:spPr>
          <a:xfrm>
            <a:off x="9421579" y="4528457"/>
            <a:ext cx="3086107" cy="1905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049970-F762-6B87-2431-84C94C7C1639}"/>
              </a:ext>
            </a:extLst>
          </p:cNvPr>
          <p:cNvSpPr/>
          <p:nvPr/>
        </p:nvSpPr>
        <p:spPr>
          <a:xfrm>
            <a:off x="12801598" y="4615543"/>
            <a:ext cx="3124200" cy="1905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4D73E1-433A-7D27-7687-C774DFC7DAA7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4087587" y="3162300"/>
            <a:ext cx="5089070" cy="1453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0CF257-CE5D-0BA7-E14B-BDBAFFA70A16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560129" y="3162300"/>
            <a:ext cx="1616528" cy="1453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05774F-EEF1-29A5-40C3-4AB677782921}"/>
              </a:ext>
            </a:extLst>
          </p:cNvPr>
          <p:cNvCxnSpPr/>
          <p:nvPr/>
        </p:nvCxnSpPr>
        <p:spPr>
          <a:xfrm>
            <a:off x="9144000" y="3162300"/>
            <a:ext cx="1676400" cy="136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33B896-087E-8BBA-B4B4-923EE59C05B9}"/>
              </a:ext>
            </a:extLst>
          </p:cNvPr>
          <p:cNvCxnSpPr>
            <a:cxnSpLocks/>
          </p:cNvCxnSpPr>
          <p:nvPr/>
        </p:nvCxnSpPr>
        <p:spPr>
          <a:xfrm>
            <a:off x="9203872" y="3162300"/>
            <a:ext cx="4996541" cy="1453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5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062A41-A6DF-39F7-5416-FDFB530D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AE48D1-7F35-B9A6-81C2-19DA6FEFC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241474"/>
              </p:ext>
            </p:extLst>
          </p:nvPr>
        </p:nvGraphicFramePr>
        <p:xfrm>
          <a:off x="0" y="1"/>
          <a:ext cx="18287999" cy="896180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84477597"/>
                    </a:ext>
                  </a:extLst>
                </a:gridCol>
                <a:gridCol w="6469224">
                  <a:extLst>
                    <a:ext uri="{9D8B030D-6E8A-4147-A177-3AD203B41FA5}">
                      <a16:colId xmlns:a16="http://schemas.microsoft.com/office/drawing/2014/main" val="2771682742"/>
                    </a:ext>
                  </a:extLst>
                </a:gridCol>
                <a:gridCol w="4198775">
                  <a:extLst>
                    <a:ext uri="{9D8B030D-6E8A-4147-A177-3AD203B41FA5}">
                      <a16:colId xmlns:a16="http://schemas.microsoft.com/office/drawing/2014/main" val="101241145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2549476"/>
                    </a:ext>
                  </a:extLst>
                </a:gridCol>
              </a:tblGrid>
              <a:tr h="8559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Nhóm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Nhiệm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vụ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chính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Công </a:t>
                      </a:r>
                      <a:r>
                        <a:rPr lang="en-US" sz="3600" dirty="0" err="1"/>
                        <a:t>cụ</a:t>
                      </a:r>
                      <a:r>
                        <a:rPr lang="en-US" sz="3600" dirty="0"/>
                        <a:t> AI </a:t>
                      </a:r>
                      <a:r>
                        <a:rPr lang="en-US" sz="3600" dirty="0" err="1"/>
                        <a:t>hỗ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trợ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Sản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phẩm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65960"/>
                  </a:ext>
                </a:extLst>
              </a:tr>
              <a:tr h="21484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Nhóm</a:t>
                      </a:r>
                      <a:r>
                        <a:rPr lang="en-US" sz="36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hè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gắn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nghề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kỹ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ChatGPT, Canva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Slide </a:t>
                      </a:r>
                      <a:r>
                        <a:rPr lang="en-US" sz="3600" dirty="0" err="1"/>
                        <a:t>trình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bày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9579"/>
                  </a:ext>
                </a:extLst>
              </a:tr>
              <a:tr h="163281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Nhóm</a:t>
                      </a:r>
                      <a:r>
                        <a:rPr lang="en-US" sz="36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Khảo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sát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xu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nghề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Google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/>
                        <a:t>Biểu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đồ</a:t>
                      </a:r>
                      <a:r>
                        <a:rPr lang="en-US" sz="3600" dirty="0"/>
                        <a:t> – </a:t>
                      </a:r>
                      <a:r>
                        <a:rPr lang="en-US" sz="3600" dirty="0" err="1"/>
                        <a:t>phân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tích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00628"/>
                  </a:ext>
                </a:extLst>
              </a:tr>
              <a:tr h="21484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Nhóm</a:t>
                      </a:r>
                      <a:r>
                        <a:rPr lang="en-US" sz="3600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hoạch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(SMART)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Notion AI, Chat 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/>
                        <a:t>Mẫu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kế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hoạch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cá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nhân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15598"/>
                  </a:ext>
                </a:extLst>
              </a:tr>
              <a:tr h="186310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Nhóm</a:t>
                      </a:r>
                      <a:r>
                        <a:rPr lang="en-US" sz="3600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Đóng</a:t>
                      </a:r>
                      <a:r>
                        <a:rPr lang="en-US" sz="3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</a:t>
                      </a:r>
                      <a:endParaRPr lang="en-US" sz="3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ChatGPT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/>
                        <a:t>Tiểu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phẩm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kịch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ngắn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367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35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3C378-06A0-2B33-1B12-96D328C6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dễ thương">
            <a:extLst>
              <a:ext uri="{FF2B5EF4-FFF2-40B4-BE49-F238E27FC236}">
                <a16:creationId xmlns:a16="http://schemas.microsoft.com/office/drawing/2014/main" id="{F9E8F0FB-FABD-04F8-8286-63BDAA3C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4622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B214A2-814D-146D-3521-1F9937253785}"/>
              </a:ext>
            </a:extLst>
          </p:cNvPr>
          <p:cNvSpPr txBox="1"/>
          <p:nvPr/>
        </p:nvSpPr>
        <p:spPr>
          <a:xfrm>
            <a:off x="685800" y="911571"/>
            <a:ext cx="177546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🧠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ChatGPT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Trợ lý ảo thông minh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một công cụ do OpenAI phát triển, có khả năng trò chuyện, giải thích, viết nội dung, hỗ trợ học tập bằng cách xử lý ngôn ngữ tự nhiên.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luận, gợi ý ý tưởng, làm kế hoạch học tập, giải thích khái niệm.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 sử dụng: “Viết giúp tôi kế hoạch học hè để trở thành kỹ sư phần mềm.”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🎨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Canva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Công cụ thiết kế dễ dàng cho mọi người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Canva là nền tảng thiết kế đồ họa miễn phí, dễ sử dụng với hàng ngàn mẫu sẵn có.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 kế slide thuyết trình, CV, poster nhóm, báo tường, portfolio cá nhân.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Phiên bản Canva AI còn có thể tạo nội dung, chỉnh màu, gợi ý ý tưởng thiết kế nhanh chóng.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🧩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Notion AI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Trợ lý học tập, lập kế hoạch thông minh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Notion AI giúp bạn viết nội dung, tóm tắt, lên kế hoạch học tập, theo dõi tiến độ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Ưu điểm: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 diện dễ dùng, có mẫu sẵn, tích hợp AI viết nội dung rất nhanh.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sinh có thể viết nhật ký học tập, kế hoạch hè, hoặc tạo CV cá nhân trong Notion.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📋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Google Form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Công cụ khảo sát và thu thập thông tin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Google Form giúp tạo biểu mẫu khảo sát, bài kiểm tra, đăng ký sự kiện, hoàn toàn miễn phí.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được tổng hợp tự động dưới dạng bảng tính, biểu đồ, rất thuận tiện cho giáo viên và học sinh sử dụng trong các dự án.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 kê nhu cầu nghề nghiệp trong lớp, khảo sát kỹ năng học sinh muốn rèn luyện...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E3312-EAED-F110-375D-C3B3C8C7D171}"/>
              </a:ext>
            </a:extLst>
          </p:cNvPr>
          <p:cNvSpPr txBox="1"/>
          <p:nvPr/>
        </p:nvSpPr>
        <p:spPr>
          <a:xfrm>
            <a:off x="6781800" y="22989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SỨC MẠNH AI</a:t>
            </a:r>
          </a:p>
        </p:txBody>
      </p:sp>
    </p:spTree>
    <p:extLst>
      <p:ext uri="{BB962C8B-B14F-4D97-AF65-F5344CB8AC3E}">
        <p14:creationId xmlns:p14="http://schemas.microsoft.com/office/powerpoint/2010/main" val="50708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40+ hình nền PowerPoint hoa đẹp nhất">
            <a:extLst>
              <a:ext uri="{FF2B5EF4-FFF2-40B4-BE49-F238E27FC236}">
                <a16:creationId xmlns:a16="http://schemas.microsoft.com/office/drawing/2014/main" id="{1957A11A-21D6-0900-DF5A-95193598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6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45A109-C3FF-0B4C-A3E7-6AA3C70F0979}"/>
              </a:ext>
            </a:extLst>
          </p:cNvPr>
          <p:cNvSpPr txBox="1"/>
          <p:nvPr/>
        </p:nvSpPr>
        <p:spPr>
          <a:xfrm>
            <a:off x="3581401" y="419100"/>
            <a:ext cx="1356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Trình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bày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Biểu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diễn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29F63-932E-66AD-395F-9AF2B3243E1D}"/>
              </a:ext>
            </a:extLst>
          </p:cNvPr>
          <p:cNvSpPr txBox="1"/>
          <p:nvPr/>
        </p:nvSpPr>
        <p:spPr>
          <a:xfrm>
            <a:off x="4419600" y="1868707"/>
            <a:ext cx="118436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STEM qua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</a:p>
          <a:p>
            <a:r>
              <a:rPr lang="en-US" sz="40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FORM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video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FF287-B698-8BF1-489F-0EE5CD84401D}"/>
              </a:ext>
            </a:extLst>
          </p:cNvPr>
          <p:cNvSpPr txBox="1"/>
          <p:nvPr/>
        </p:nvSpPr>
        <p:spPr>
          <a:xfrm>
            <a:off x="4419600" y="5143500"/>
            <a:ext cx="109401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NOTION AI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AAAC5-6C02-7E8D-E2C4-1819D7C0A873}"/>
              </a:ext>
            </a:extLst>
          </p:cNvPr>
          <p:cNvSpPr txBox="1"/>
          <p:nvPr/>
        </p:nvSpPr>
        <p:spPr>
          <a:xfrm>
            <a:off x="3907974" y="6842968"/>
            <a:ext cx="8120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909B7"/>
                </a:solidFill>
              </a:rPr>
              <a:t>Cả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lớp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phản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biện</a:t>
            </a:r>
            <a:r>
              <a:rPr lang="en-US" sz="4800" b="1" dirty="0">
                <a:solidFill>
                  <a:srgbClr val="0909B7"/>
                </a:solidFill>
              </a:rPr>
              <a:t> – </a:t>
            </a:r>
            <a:r>
              <a:rPr lang="en-US" sz="4800" b="1" dirty="0" err="1">
                <a:solidFill>
                  <a:srgbClr val="0909B7"/>
                </a:solidFill>
              </a:rPr>
              <a:t>đặt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câu</a:t>
            </a:r>
            <a:r>
              <a:rPr lang="en-US" sz="4800" b="1" dirty="0">
                <a:solidFill>
                  <a:srgbClr val="0909B7"/>
                </a:solidFill>
              </a:rPr>
              <a:t> </a:t>
            </a:r>
            <a:r>
              <a:rPr lang="en-US" sz="4800" b="1" dirty="0" err="1">
                <a:solidFill>
                  <a:srgbClr val="0909B7"/>
                </a:solidFill>
              </a:rPr>
              <a:t>hỏi</a:t>
            </a:r>
            <a:endParaRPr lang="en-US" sz="4800" b="1" dirty="0">
              <a:solidFill>
                <a:srgbClr val="0909B7"/>
              </a:solidFill>
            </a:endParaRPr>
          </a:p>
        </p:txBody>
      </p:sp>
      <p:pic>
        <p:nvPicPr>
          <p:cNvPr id="4" name="Graphic 3" descr="Marketing with solid fill">
            <a:extLst>
              <a:ext uri="{FF2B5EF4-FFF2-40B4-BE49-F238E27FC236}">
                <a16:creationId xmlns:a16="http://schemas.microsoft.com/office/drawing/2014/main" id="{C547D50C-10D3-C903-A4AE-0165A854E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101262"/>
            <a:ext cx="2438402" cy="389923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463A5A5-4F56-526E-CF3F-0DAE9971D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5300" y="-4226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D97BC24-C10E-AEA7-4AAD-B81B8655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EA9B2FE-CD99-F457-2FEA-D4428A28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4671" y="86644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3451CFF-E22D-FB6F-221C-9446160D6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 descr="Kết quả hình ảnh">
            <a:extLst>
              <a:ext uri="{FF2B5EF4-FFF2-40B4-BE49-F238E27FC236}">
                <a16:creationId xmlns:a16="http://schemas.microsoft.com/office/drawing/2014/main" id="{956B0330-C757-8F46-B0C5-0EE860A5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7" y="6461496"/>
            <a:ext cx="2438402" cy="223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5.55112E-17 L -1.94444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7ED13-DAFB-FA6F-FCCF-743A28B42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40+ hình nền PowerPoint hoa đẹp nhất">
            <a:extLst>
              <a:ext uri="{FF2B5EF4-FFF2-40B4-BE49-F238E27FC236}">
                <a16:creationId xmlns:a16="http://schemas.microsoft.com/office/drawing/2014/main" id="{82C49520-25E7-FFB8-DB51-62B1E35D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6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A7B76-3003-2896-53CD-2AD7B63B1467}"/>
              </a:ext>
            </a:extLst>
          </p:cNvPr>
          <p:cNvSpPr txBox="1"/>
          <p:nvPr/>
        </p:nvSpPr>
        <p:spPr>
          <a:xfrm>
            <a:off x="3581401" y="419100"/>
            <a:ext cx="1356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Thảo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Trình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diễn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EB49A-6F0A-EE8B-355F-DC739EFAAA59}"/>
              </a:ext>
            </a:extLst>
          </p:cNvPr>
          <p:cNvSpPr txBox="1"/>
          <p:nvPr/>
        </p:nvSpPr>
        <p:spPr>
          <a:xfrm>
            <a:off x="3810000" y="3291771"/>
            <a:ext cx="118436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09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09B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STEM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slide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CANVA</a:t>
            </a:r>
          </a:p>
        </p:txBody>
      </p:sp>
      <p:pic>
        <p:nvPicPr>
          <p:cNvPr id="4" name="Graphic 3" descr="Marketing with solid fill">
            <a:extLst>
              <a:ext uri="{FF2B5EF4-FFF2-40B4-BE49-F238E27FC236}">
                <a16:creationId xmlns:a16="http://schemas.microsoft.com/office/drawing/2014/main" id="{72E36A88-6918-CCEC-7716-7A0A35AE7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101262"/>
            <a:ext cx="2438402" cy="389923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99462D82-A417-F076-66F0-02B3D9270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5300" y="-4226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C1A89DE-B28A-2653-DEE6-B53957F1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F1D8193-8C59-A2EE-A1E7-F7762882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4671" y="86644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31E0495-643E-4CFE-64BD-EE4E1B6B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9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4.07407E-6 L 1.38889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1266</Words>
  <Application>Microsoft Office PowerPoint</Application>
  <PresentationFormat>Custom</PresentationFormat>
  <Paragraphs>98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VNI-Awchon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dc:creator>Administrator</dc:creator>
  <cp:lastModifiedBy>Administrator</cp:lastModifiedBy>
  <cp:revision>33</cp:revision>
  <dcterms:created xsi:type="dcterms:W3CDTF">2006-08-16T00:00:00Z</dcterms:created>
  <dcterms:modified xsi:type="dcterms:W3CDTF">2025-05-14T16:52:17Z</dcterms:modified>
  <dc:identifier>DAGnV0Ky9YA</dc:identifier>
</cp:coreProperties>
</file>