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3" r:id="rId2"/>
    <p:sldId id="344" r:id="rId3"/>
    <p:sldId id="319" r:id="rId4"/>
    <p:sldId id="274" r:id="rId5"/>
    <p:sldId id="330" r:id="rId6"/>
    <p:sldId id="285" r:id="rId7"/>
    <p:sldId id="345" r:id="rId8"/>
    <p:sldId id="346" r:id="rId9"/>
    <p:sldId id="280" r:id="rId10"/>
    <p:sldId id="327" r:id="rId11"/>
    <p:sldId id="292" r:id="rId12"/>
    <p:sldId id="29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8" autoAdjust="0"/>
    <p:restoredTop sz="94118" autoAdjust="0"/>
  </p:normalViewPr>
  <p:slideViewPr>
    <p:cSldViewPr snapToGrid="0" showGuides="1">
      <p:cViewPr varScale="1">
        <p:scale>
          <a:sx n="59" d="100"/>
          <a:sy n="59" d="100"/>
        </p:scale>
        <p:origin x="1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A4530C-872B-B736-3EEA-73B432A8D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1332270-77F0-08C3-AB58-0D4BBC644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2FDC418-2EA1-CBA0-A732-26C3CD6C2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fld id="{04EF4159-E61C-4B7D-B2C9-2F78F107C4DD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0F5B-B52F-F9EB-C817-1CCE24BC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63615-E7AB-9DF8-0FA9-045F70B76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F904C-669D-0A98-4173-4B282F1D6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2590-4FB7-0715-85F7-DD7DEE4D5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49411-3D56-52F2-941E-800CCF0C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91BF3-2C8C-2381-DD75-EEB17C10A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23F47-817B-9FA1-E0E4-7A8AD91B1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122F8-22D0-2CAB-53AE-2D03FDFAF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PHA/GA%20DIEN%20TU/Song-ThuyTrieu-DongBien.exe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audio" Target="file:///E:\T&#7892;%204%2010%20E\rag%20ngoi%20nuc%20nan.mp3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6.gif"/><Relationship Id="rId5" Type="http://schemas.openxmlformats.org/officeDocument/2006/relationships/image" Target="../media/image1.gif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Objeto_0041">
            <a:extLst>
              <a:ext uri="{FF2B5EF4-FFF2-40B4-BE49-F238E27FC236}">
                <a16:creationId xmlns:a16="http://schemas.microsoft.com/office/drawing/2014/main" id="{5A07842A-1464-1731-94B8-F2EDF95E5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22098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8">
            <a:extLst>
              <a:ext uri="{FF2B5EF4-FFF2-40B4-BE49-F238E27FC236}">
                <a16:creationId xmlns:a16="http://schemas.microsoft.com/office/drawing/2014/main" id="{CE759A82-59AF-3190-F956-95EA16A1CE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316" flipH="1">
            <a:off x="8791575" y="1466850"/>
            <a:ext cx="1393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1">
            <a:extLst>
              <a:ext uri="{FF2B5EF4-FFF2-40B4-BE49-F238E27FC236}">
                <a16:creationId xmlns:a16="http://schemas.microsoft.com/office/drawing/2014/main" id="{15A3D99E-43A8-4549-6E95-215D55A13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5548">
            <a:off x="1030288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6" descr="1">
            <a:hlinkClick r:id="rId8"/>
            <a:extLst>
              <a:ext uri="{FF2B5EF4-FFF2-40B4-BE49-F238E27FC236}">
                <a16:creationId xmlns:a16="http://schemas.microsoft.com/office/drawing/2014/main" id="{215581CA-33AF-E072-2FF7-3D6788A0EA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0"/>
            <a:ext cx="1219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A877E8A3-086D-36C4-580B-8F051AFD3654}"/>
              </a:ext>
            </a:extLst>
          </p:cNvPr>
          <p:cNvSpPr txBox="1">
            <a:spLocks/>
          </p:cNvSpPr>
          <p:nvPr/>
        </p:nvSpPr>
        <p:spPr>
          <a:xfrm>
            <a:off x="927100" y="2487613"/>
            <a:ext cx="9753600" cy="17526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4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WARMLY WELCOME TO OUR CLASS</a:t>
            </a:r>
            <a:endParaRPr lang="en-US" sz="33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10" descr="kitty">
            <a:extLst>
              <a:ext uri="{FF2B5EF4-FFF2-40B4-BE49-F238E27FC236}">
                <a16:creationId xmlns:a16="http://schemas.microsoft.com/office/drawing/2014/main" id="{26A721FC-FD2F-97C4-622C-7B90727041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4953000"/>
            <a:ext cx="1884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blumen-pflanzen108">
            <a:extLst>
              <a:ext uri="{FF2B5EF4-FFF2-40B4-BE49-F238E27FC236}">
                <a16:creationId xmlns:a16="http://schemas.microsoft.com/office/drawing/2014/main" id="{E6159232-CB7F-6DB5-DFBE-BFFEDD7CB9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3289300"/>
            <a:ext cx="9366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blumen-pflanzen108">
            <a:extLst>
              <a:ext uri="{FF2B5EF4-FFF2-40B4-BE49-F238E27FC236}">
                <a16:creationId xmlns:a16="http://schemas.microsoft.com/office/drawing/2014/main" id="{1FB128C1-51D3-49CC-D2F5-E5C02A57E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87738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F9849DCFA90C473196ECD16214E77005">
            <a:extLst>
              <a:ext uri="{FF2B5EF4-FFF2-40B4-BE49-F238E27FC236}">
                <a16:creationId xmlns:a16="http://schemas.microsoft.com/office/drawing/2014/main" id="{517C9077-DD50-7F0D-F911-21A1CA390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6764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F9849DCFA90C473196ECD16214E77005">
            <a:extLst>
              <a:ext uri="{FF2B5EF4-FFF2-40B4-BE49-F238E27FC236}">
                <a16:creationId xmlns:a16="http://schemas.microsoft.com/office/drawing/2014/main" id="{3E036C11-8BC0-248D-B49A-128F9A5F1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27625"/>
            <a:ext cx="1828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7" descr="24B7B706E50845DBA94FBF4F7A0FBF9C">
            <a:extLst>
              <a:ext uri="{FF2B5EF4-FFF2-40B4-BE49-F238E27FC236}">
                <a16:creationId xmlns:a16="http://schemas.microsoft.com/office/drawing/2014/main" id="{919F01E5-2190-A2C9-4C09-6EED714E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24463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XMASCA~1">
            <a:extLst>
              <a:ext uri="{FF2B5EF4-FFF2-40B4-BE49-F238E27FC236}">
                <a16:creationId xmlns:a16="http://schemas.microsoft.com/office/drawing/2014/main" id="{71AD1654-17F4-9403-B029-0BCF93C88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019800"/>
            <a:ext cx="1920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6" descr="XMASCA~1">
            <a:extLst>
              <a:ext uri="{FF2B5EF4-FFF2-40B4-BE49-F238E27FC236}">
                <a16:creationId xmlns:a16="http://schemas.microsoft.com/office/drawing/2014/main" id="{9CB990EB-17F5-85E6-48F1-F76C98BBC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0"/>
            <a:ext cx="1920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rag ngoi nuc nan.mp3">
            <a:hlinkClick r:id="" action="ppaction://media"/>
            <a:extLst>
              <a:ext uri="{FF2B5EF4-FFF2-40B4-BE49-F238E27FC236}">
                <a16:creationId xmlns:a16="http://schemas.microsoft.com/office/drawing/2014/main" id="{D826259A-A7B6-E329-69FC-6900E7B15C8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76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 descr="H:\giao duc cong dan\439702yc1s6yyoii.gif">
            <a:extLst>
              <a:ext uri="{FF2B5EF4-FFF2-40B4-BE49-F238E27FC236}">
                <a16:creationId xmlns:a16="http://schemas.microsoft.com/office/drawing/2014/main" id="{2CB2D744-F74F-3347-4EBB-2342EC14F8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571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 descr="H:\giao duc cong dan\439702yc1s6yyoii.gif">
            <a:extLst>
              <a:ext uri="{FF2B5EF4-FFF2-40B4-BE49-F238E27FC236}">
                <a16:creationId xmlns:a16="http://schemas.microsoft.com/office/drawing/2014/main" id="{F57F3D57-40B6-2802-2088-A73EE820B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55563"/>
            <a:ext cx="9334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 descr="H:\giao duc cong dan\439702yc1s6yyoii.gif">
            <a:extLst>
              <a:ext uri="{FF2B5EF4-FFF2-40B4-BE49-F238E27FC236}">
                <a16:creationId xmlns:a16="http://schemas.microsoft.com/office/drawing/2014/main" id="{0965B554-1D9B-F223-887B-40AD0FF89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1753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H:\giao duc cong dan\439702yc1s6yyoii.gif">
            <a:extLst>
              <a:ext uri="{FF2B5EF4-FFF2-40B4-BE49-F238E27FC236}">
                <a16:creationId xmlns:a16="http://schemas.microsoft.com/office/drawing/2014/main" id="{350D7BE2-F4F1-A0B0-8C77-7DF3AE8FF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295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 descr="H:\giao duc cong dan\439702yc1s6yyoii.gif">
            <a:extLst>
              <a:ext uri="{FF2B5EF4-FFF2-40B4-BE49-F238E27FC236}">
                <a16:creationId xmlns:a16="http://schemas.microsoft.com/office/drawing/2014/main" id="{C6BB79C9-4D6B-15E2-829C-48A051552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14255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 descr="H:\giao duc cong dan\439702yc1s6yyoii.gif">
            <a:extLst>
              <a:ext uri="{FF2B5EF4-FFF2-40B4-BE49-F238E27FC236}">
                <a16:creationId xmlns:a16="http://schemas.microsoft.com/office/drawing/2014/main" id="{7CD1F6F5-C1FA-85AC-2748-73906F87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41814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 descr="H:\giao duc cong dan\439702yc1s6yyoii.gif">
            <a:extLst>
              <a:ext uri="{FF2B5EF4-FFF2-40B4-BE49-F238E27FC236}">
                <a16:creationId xmlns:a16="http://schemas.microsoft.com/office/drawing/2014/main" id="{28CFF024-CE68-32B1-3101-0CBCCAA038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5906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 descr="H:\giao duc cong dan\439702yc1s6yyoii.gif">
            <a:extLst>
              <a:ext uri="{FF2B5EF4-FFF2-40B4-BE49-F238E27FC236}">
                <a16:creationId xmlns:a16="http://schemas.microsoft.com/office/drawing/2014/main" id="{ACA44D7B-80AE-9D00-E87F-CAADC4E72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21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">
            <a:extLst>
              <a:ext uri="{FF2B5EF4-FFF2-40B4-BE49-F238E27FC236}">
                <a16:creationId xmlns:a16="http://schemas.microsoft.com/office/drawing/2014/main" id="{2784ED52-BCBB-376F-1C73-82582D5B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8425"/>
            <a:ext cx="17748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621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0.6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621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9593E-6 L 1.66667E-6 0.62165 " pathEditMode="relative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6.25E-7 0.62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621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9593E-6 L 1.66667E-6 0.62165 " pathEditMode="relative" ptsTypes="AA"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62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Share your ideas with the whole class. Vote for the best ideas. </a:t>
            </a:r>
            <a:endParaRPr lang="x-none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pic>
        <p:nvPicPr>
          <p:cNvPr id="8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09EC5566-A69D-B98D-F9E5-6C77024F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1" y="1999359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Talk about how to become an ecotourist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/>
              <a:t> Prepare </a:t>
            </a:r>
            <a:r>
              <a:rPr lang="en-GB" sz="3200" dirty="0"/>
              <a:t>for the next lesson: </a:t>
            </a:r>
            <a:r>
              <a:rPr lang="en-GB" sz="3200"/>
              <a:t>Unit 10 – </a:t>
            </a:r>
            <a:r>
              <a:rPr lang="en-GB" sz="3200" dirty="0"/>
              <a:t>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</a:t>
            </a:r>
            <a:r>
              <a:rPr 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hoclieu.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511808974794">
            <a:hlinkClick r:id="" action="ppaction://media"/>
            <a:extLst>
              <a:ext uri="{FF2B5EF4-FFF2-40B4-BE49-F238E27FC236}">
                <a16:creationId xmlns:a16="http://schemas.microsoft.com/office/drawing/2014/main" id="{6EDBF66E-9FAE-EC75-04C2-72F604F76F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97971"/>
            <a:ext cx="12017829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5A0B8"/>
                </a:solidFill>
              </a:rPr>
              <a:t>How to become an ecotourist</a:t>
            </a:r>
            <a:endParaRPr lang="x-none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litter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avoid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follow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on the beach or the street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crowded places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walking paths and trails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0" y="2878820"/>
            <a:ext cx="3091314" cy="198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33" y="2854305"/>
            <a:ext cx="3194306" cy="202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170" y="2877413"/>
            <a:ext cx="3335378" cy="208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C92C3-2C8C-FE04-B397-CE8237822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hunt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waste 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buy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wild animals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water and electricity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 locally made souvenirs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0" y="2828774"/>
            <a:ext cx="3192164" cy="207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278" y="2901848"/>
            <a:ext cx="3321928" cy="204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339" t="8249" r="3421" b="5325"/>
          <a:stretch/>
        </p:blipFill>
        <p:spPr>
          <a:xfrm>
            <a:off x="8428704" y="2935283"/>
            <a:ext cx="3246120" cy="1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586759" y="12079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613151" y="110526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173956" y="982149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discuss which of the things in Task 1 we should or should not do to become ecotourists. Use the expressions below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E0E32-87C0-D28E-A0A9-6D91D63D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1813146"/>
            <a:ext cx="3899415" cy="4992349"/>
          </a:xfrm>
          <a:prstGeom prst="rect">
            <a:avLst/>
          </a:prstGeom>
        </p:spPr>
      </p:pic>
      <p:pic>
        <p:nvPicPr>
          <p:cNvPr id="10" name="Picture 8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7BDE6AD-2ABE-E60E-B493-079625A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4" y="2309923"/>
            <a:ext cx="4467171" cy="39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CFAE-B0AC-9454-30BB-15A1C3209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6D127-FC7A-9AA8-0D50-9DAF4294F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7DFE5-879E-BA79-EB6B-B08988124448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DC1F2-1D7B-EBAA-27D3-C780C5791606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C4646-040A-9A49-E48A-27DADBF1848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9446A020-0B93-CE78-7499-0421AB9988CF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9F921-434F-236F-F38B-156C9422FBA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242FF0-5BFA-5A2A-F32A-7C3DB32B1503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B99CA-D76D-4596-DF4E-291114AF9021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litter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A2F4D4-5057-30B2-D657-3C29AB8C061C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avoid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B40CC-3E00-5727-FBE0-443366C25A67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follow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C0B303-9D87-4D50-5C6E-1FD746632646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on the beach or the street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F391C6-9EF0-11C8-612D-113FD2FBA097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crowded places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91AA2A-BAD4-8B6F-CB85-E87C74218C20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walking paths and trails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B20DB-D660-FD80-4335-E008C8A67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0" y="2878820"/>
            <a:ext cx="3091314" cy="1986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37E78-B66D-7420-AF13-23C86464C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633" y="2854305"/>
            <a:ext cx="3194306" cy="202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D6588-13F7-14BA-1D55-9412A47D8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170" y="2877413"/>
            <a:ext cx="3335378" cy="2083207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2D5273BA-AF20-1E30-3FBB-A468EEB58D0D}"/>
              </a:ext>
            </a:extLst>
          </p:cNvPr>
          <p:cNvSpPr/>
          <p:nvPr/>
        </p:nvSpPr>
        <p:spPr>
          <a:xfrm>
            <a:off x="1906203" y="473231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28071EFC-859A-22B6-7D7A-26D990BC3EFC}"/>
              </a:ext>
            </a:extLst>
          </p:cNvPr>
          <p:cNvSpPr/>
          <p:nvPr/>
        </p:nvSpPr>
        <p:spPr>
          <a:xfrm>
            <a:off x="9606444" y="4912674"/>
            <a:ext cx="1047958" cy="674841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4B6D83D-8BCE-43E0-AC89-B367AAC768B7}"/>
              </a:ext>
            </a:extLst>
          </p:cNvPr>
          <p:cNvSpPr/>
          <p:nvPr/>
        </p:nvSpPr>
        <p:spPr>
          <a:xfrm>
            <a:off x="5473463" y="4860050"/>
            <a:ext cx="1047958" cy="674841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0D17-7271-EF3D-527D-B95EA7F6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7CCE1-10A8-F723-FFFF-13FDBE88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18FB3-BBB8-5F43-D421-7D2897BB9CD0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E27EC-687C-5824-8BA1-776DE5848F47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2322A-C113-77DE-A007-02F6A6DCDC68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FE3A43B-6655-FD2F-C5C7-E8EA38210870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6004F1-1BA3-C7E5-09E7-A9B0904B4CD2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F0760E-E931-D4C0-D3A5-C725688EA698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273EE3-D6B2-C87B-6FA0-FD34010B8439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hunt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19C63-6B0D-4E73-A132-2F9CC0EB3008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waste 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FFF353-7164-3C6F-7E20-DEBAA4029E64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buy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98A75A-6B82-393C-148B-B985EADBE129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wild animals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3E88B4-0C60-5125-C777-70BE6CC6F1EE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water and electricity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814CB-15BF-ECB4-AD40-A31B5BF0187D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 locally made souvenirs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11EE98-9770-7ECF-6E15-55CC49E0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0" y="2828774"/>
            <a:ext cx="3192164" cy="2071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4D4C9-2543-9E3D-93BF-26450BA0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278" y="2901848"/>
            <a:ext cx="3321928" cy="204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B9D55-D049-6FB3-2209-7843E9588A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9" t="8249" r="3421" b="5325"/>
          <a:stretch/>
        </p:blipFill>
        <p:spPr>
          <a:xfrm>
            <a:off x="8428704" y="2935283"/>
            <a:ext cx="3246120" cy="1977391"/>
          </a:xfrm>
          <a:prstGeom prst="rect">
            <a:avLst/>
          </a:prstGeom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774940A-CC3E-FB48-3182-CD486775A235}"/>
              </a:ext>
            </a:extLst>
          </p:cNvPr>
          <p:cNvSpPr/>
          <p:nvPr/>
        </p:nvSpPr>
        <p:spPr>
          <a:xfrm>
            <a:off x="1906203" y="473231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9DA0FD8C-0E1B-6798-2A6B-02146A689BD4}"/>
              </a:ext>
            </a:extLst>
          </p:cNvPr>
          <p:cNvSpPr/>
          <p:nvPr/>
        </p:nvSpPr>
        <p:spPr>
          <a:xfrm>
            <a:off x="5638799" y="475651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E6EE73A6-3C7B-D237-0D94-AF99FD27E332}"/>
              </a:ext>
            </a:extLst>
          </p:cNvPr>
          <p:cNvSpPr/>
          <p:nvPr/>
        </p:nvSpPr>
        <p:spPr>
          <a:xfrm>
            <a:off x="9606444" y="4912674"/>
            <a:ext cx="1047958" cy="674841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9907" y="11214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99" y="101883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88219" y="903449"/>
            <a:ext cx="1042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Work in groups. Talk about what tourists should or should not do if they are on an ecotour to a tourist attraction in your local area. Use the discussion questions below to help you.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E440-346B-6E6A-189B-CFD2CD0A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02" y="1726724"/>
            <a:ext cx="5413868" cy="5131276"/>
          </a:xfrm>
          <a:prstGeom prst="rect">
            <a:avLst/>
          </a:prstGeom>
        </p:spPr>
      </p:pic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30D4F325-69E3-D254-D0D6-4EEF9586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2" y="2629379"/>
            <a:ext cx="4157055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2400</TotalTime>
  <Words>330</Words>
  <Application>Microsoft Office PowerPoint</Application>
  <PresentationFormat>Widescreen</PresentationFormat>
  <Paragraphs>79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 hanh</cp:lastModifiedBy>
  <cp:revision>130</cp:revision>
  <dcterms:created xsi:type="dcterms:W3CDTF">2020-12-09T02:04:09Z</dcterms:created>
  <dcterms:modified xsi:type="dcterms:W3CDTF">2025-04-17T00:54:17Z</dcterms:modified>
</cp:coreProperties>
</file>