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38"/>
  </p:notesMasterIdLst>
  <p:sldIdLst>
    <p:sldId id="294" r:id="rId2"/>
    <p:sldId id="291" r:id="rId3"/>
    <p:sldId id="257" r:id="rId4"/>
    <p:sldId id="256" r:id="rId5"/>
    <p:sldId id="258" r:id="rId6"/>
    <p:sldId id="267" r:id="rId7"/>
    <p:sldId id="268" r:id="rId8"/>
    <p:sldId id="269" r:id="rId9"/>
    <p:sldId id="270" r:id="rId10"/>
    <p:sldId id="262" r:id="rId11"/>
    <p:sldId id="260" r:id="rId12"/>
    <p:sldId id="271" r:id="rId13"/>
    <p:sldId id="273" r:id="rId14"/>
    <p:sldId id="274" r:id="rId15"/>
    <p:sldId id="279" r:id="rId16"/>
    <p:sldId id="297" r:id="rId17"/>
    <p:sldId id="277" r:id="rId18"/>
    <p:sldId id="278" r:id="rId19"/>
    <p:sldId id="280" r:id="rId20"/>
    <p:sldId id="281" r:id="rId21"/>
    <p:sldId id="282" r:id="rId22"/>
    <p:sldId id="284" r:id="rId23"/>
    <p:sldId id="285" r:id="rId24"/>
    <p:sldId id="259" r:id="rId25"/>
    <p:sldId id="286" r:id="rId26"/>
    <p:sldId id="287" r:id="rId27"/>
    <p:sldId id="288" r:id="rId28"/>
    <p:sldId id="289" r:id="rId29"/>
    <p:sldId id="264" r:id="rId30"/>
    <p:sldId id="265" r:id="rId31"/>
    <p:sldId id="266" r:id="rId32"/>
    <p:sldId id="290" r:id="rId33"/>
    <p:sldId id="293" r:id="rId34"/>
    <p:sldId id="292" r:id="rId35"/>
    <p:sldId id="295" r:id="rId36"/>
    <p:sldId id="298" r:id="rId37"/>
  </p:sldIdLst>
  <p:sldSz cx="12192000" cy="6858000"/>
  <p:notesSz cx="6858000" cy="9144000"/>
  <p:embeddedFontLst>
    <p:embeddedFont>
      <p:font typeface=".VnClarendonH" panose="020B7200000000000000" pitchFamily="34" charset="0"/>
      <p:regular r:id="rId39"/>
    </p:embeddedFont>
    <p:embeddedFont>
      <p:font typeface="Britannic Bold" panose="020B0903060703020204" pitchFamily="34" charset="0"/>
      <p:regular r:id="rId40"/>
    </p:embeddedFont>
    <p:embeddedFont>
      <p:font typeface="Tahoma" panose="020B0604030504040204" pitchFamily="34" charset="0"/>
      <p:regular r:id="rId41"/>
      <p:bold r:id="rId4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FF0000"/>
    <a:srgbClr val="C45A12"/>
    <a:srgbClr val="FF9900"/>
    <a:srgbClr val="993366"/>
    <a:srgbClr val="A54C0F"/>
    <a:srgbClr val="2D2A2F"/>
    <a:srgbClr val="2B4FD2"/>
    <a:srgbClr val="581D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9902AFE-D7C4-4F30-843A-7B23F3D3B33F}" v="72" dt="2019-10-22T08:08:31.12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4.fntdata"/><Relationship Id="rId47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2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48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ười dùng Khách" providerId="Windows Live" clId="Web-{79902AFE-D7C4-4F30-843A-7B23F3D3B33F}"/>
    <pc:docChg chg="modSld">
      <pc:chgData name="Người dùng Khách" userId="" providerId="Windows Live" clId="Web-{79902AFE-D7C4-4F30-843A-7B23F3D3B33F}" dt="2019-10-22T08:08:31.121" v="68" actId="20577"/>
      <pc:docMkLst>
        <pc:docMk/>
      </pc:docMkLst>
      <pc:sldChg chg="modSp">
        <pc:chgData name="Người dùng Khách" userId="" providerId="Windows Live" clId="Web-{79902AFE-D7C4-4F30-843A-7B23F3D3B33F}" dt="2019-10-22T08:06:15.871" v="9" actId="20577"/>
        <pc:sldMkLst>
          <pc:docMk/>
          <pc:sldMk cId="271816353" sldId="256"/>
        </pc:sldMkLst>
        <pc:spChg chg="mod">
          <ac:chgData name="Người dùng Khách" userId="" providerId="Windows Live" clId="Web-{79902AFE-D7C4-4F30-843A-7B23F3D3B33F}" dt="2019-10-22T08:06:15.871" v="9" actId="20577"/>
          <ac:spMkLst>
            <pc:docMk/>
            <pc:sldMk cId="271816353" sldId="256"/>
            <ac:spMk id="81" creationId="{1E5637D5-CCDB-42FB-88A7-3493A2A609E9}"/>
          </ac:spMkLst>
        </pc:spChg>
        <pc:spChg chg="mod">
          <ac:chgData name="Người dùng Khách" userId="" providerId="Windows Live" clId="Web-{79902AFE-D7C4-4F30-843A-7B23F3D3B33F}" dt="2019-10-22T08:05:58.464" v="5" actId="20577"/>
          <ac:spMkLst>
            <pc:docMk/>
            <pc:sldMk cId="271816353" sldId="256"/>
            <ac:spMk id="101" creationId="{19A2C360-0D94-47A6-A585-AD31B05F0589}"/>
          </ac:spMkLst>
        </pc:spChg>
      </pc:sldChg>
      <pc:sldChg chg="modSp">
        <pc:chgData name="Người dùng Khách" userId="" providerId="Windows Live" clId="Web-{79902AFE-D7C4-4F30-843A-7B23F3D3B33F}" dt="2019-10-22T08:06:52.527" v="22" actId="20577"/>
        <pc:sldMkLst>
          <pc:docMk/>
          <pc:sldMk cId="1056830034" sldId="258"/>
        </pc:sldMkLst>
        <pc:spChg chg="mod">
          <ac:chgData name="Người dùng Khách" userId="" providerId="Windows Live" clId="Web-{79902AFE-D7C4-4F30-843A-7B23F3D3B33F}" dt="2019-10-22T08:06:52.527" v="22" actId="20577"/>
          <ac:spMkLst>
            <pc:docMk/>
            <pc:sldMk cId="1056830034" sldId="258"/>
            <ac:spMk id="8" creationId="{00000000-0000-0000-0000-000000000000}"/>
          </ac:spMkLst>
        </pc:spChg>
      </pc:sldChg>
      <pc:sldChg chg="modSp">
        <pc:chgData name="Người dùng Khách" userId="" providerId="Windows Live" clId="Web-{79902AFE-D7C4-4F30-843A-7B23F3D3B33F}" dt="2019-10-22T08:07:11.855" v="31" actId="20577"/>
        <pc:sldMkLst>
          <pc:docMk/>
          <pc:sldMk cId="2149275862" sldId="267"/>
        </pc:sldMkLst>
        <pc:spChg chg="mod">
          <ac:chgData name="Người dùng Khách" userId="" providerId="Windows Live" clId="Web-{79902AFE-D7C4-4F30-843A-7B23F3D3B33F}" dt="2019-10-22T08:07:11.855" v="31" actId="20577"/>
          <ac:spMkLst>
            <pc:docMk/>
            <pc:sldMk cId="2149275862" sldId="267"/>
            <ac:spMk id="8" creationId="{00000000-0000-0000-0000-000000000000}"/>
          </ac:spMkLst>
        </pc:spChg>
      </pc:sldChg>
      <pc:sldChg chg="modSp">
        <pc:chgData name="Người dùng Khách" userId="" providerId="Windows Live" clId="Web-{79902AFE-D7C4-4F30-843A-7B23F3D3B33F}" dt="2019-10-22T08:07:28.105" v="43" actId="20577"/>
        <pc:sldMkLst>
          <pc:docMk/>
          <pc:sldMk cId="539417564" sldId="268"/>
        </pc:sldMkLst>
        <pc:spChg chg="mod">
          <ac:chgData name="Người dùng Khách" userId="" providerId="Windows Live" clId="Web-{79902AFE-D7C4-4F30-843A-7B23F3D3B33F}" dt="2019-10-22T08:07:28.105" v="43" actId="20577"/>
          <ac:spMkLst>
            <pc:docMk/>
            <pc:sldMk cId="539417564" sldId="268"/>
            <ac:spMk id="8" creationId="{00000000-0000-0000-0000-000000000000}"/>
          </ac:spMkLst>
        </pc:spChg>
      </pc:sldChg>
      <pc:sldChg chg="modSp">
        <pc:chgData name="Người dùng Khách" userId="" providerId="Windows Live" clId="Web-{79902AFE-D7C4-4F30-843A-7B23F3D3B33F}" dt="2019-10-22T08:07:40.965" v="54" actId="20577"/>
        <pc:sldMkLst>
          <pc:docMk/>
          <pc:sldMk cId="2665614450" sldId="269"/>
        </pc:sldMkLst>
        <pc:spChg chg="mod">
          <ac:chgData name="Người dùng Khách" userId="" providerId="Windows Live" clId="Web-{79902AFE-D7C4-4F30-843A-7B23F3D3B33F}" dt="2019-10-22T08:07:40.965" v="54" actId="20577"/>
          <ac:spMkLst>
            <pc:docMk/>
            <pc:sldMk cId="2665614450" sldId="269"/>
            <ac:spMk id="8" creationId="{00000000-0000-0000-0000-000000000000}"/>
          </ac:spMkLst>
        </pc:spChg>
      </pc:sldChg>
      <pc:sldChg chg="modSp">
        <pc:chgData name="Người dùng Khách" userId="" providerId="Windows Live" clId="Web-{79902AFE-D7C4-4F30-843A-7B23F3D3B33F}" dt="2019-10-22T08:08:31.121" v="68" actId="20577"/>
        <pc:sldMkLst>
          <pc:docMk/>
          <pc:sldMk cId="2497843236" sldId="270"/>
        </pc:sldMkLst>
        <pc:spChg chg="mod">
          <ac:chgData name="Người dùng Khách" userId="" providerId="Windows Live" clId="Web-{79902AFE-D7C4-4F30-843A-7B23F3D3B33F}" dt="2019-10-22T08:08:31.121" v="68" actId="20577"/>
          <ac:spMkLst>
            <pc:docMk/>
            <pc:sldMk cId="2497843236" sldId="270"/>
            <ac:spMk id="8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72666C-A1BC-41B3-A2EE-17DD63AB7C33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8063B3-00FC-4E46-AD00-670ACCF3C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8384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B5A0E5-C14F-491A-AC83-77B5442A8741}" type="slidenum">
              <a:rPr lang="vi-VN" smtClean="0"/>
              <a:t>26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313930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2007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2793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7840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3124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839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3700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0755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4500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2262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9235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5262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7D0EBB-87F6-418F-B326-C8B29B7DC95F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593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5" Type="http://schemas.openxmlformats.org/officeDocument/2006/relationships/image" Target="../media/image44.png"/><Relationship Id="rId10" Type="http://schemas.openxmlformats.org/officeDocument/2006/relationships/image" Target="../media/image39.png"/><Relationship Id="rId4" Type="http://schemas.openxmlformats.org/officeDocument/2006/relationships/image" Target="../media/image33.jpg"/><Relationship Id="rId9" Type="http://schemas.openxmlformats.org/officeDocument/2006/relationships/image" Target="../media/image38.png"/><Relationship Id="rId1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8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47.png"/><Relationship Id="rId5" Type="http://schemas.openxmlformats.org/officeDocument/2006/relationships/image" Target="../media/image46.svg"/><Relationship Id="rId4" Type="http://schemas.openxmlformats.org/officeDocument/2006/relationships/image" Target="../media/image45.png"/><Relationship Id="rId9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slide" Target="slide28.xml"/><Relationship Id="rId18" Type="http://schemas.openxmlformats.org/officeDocument/2006/relationships/image" Target="../media/image34.png"/><Relationship Id="rId3" Type="http://schemas.openxmlformats.org/officeDocument/2006/relationships/image" Target="../media/image33.jpg"/><Relationship Id="rId7" Type="http://schemas.openxmlformats.org/officeDocument/2006/relationships/image" Target="../media/image38.png"/><Relationship Id="rId12" Type="http://schemas.openxmlformats.org/officeDocument/2006/relationships/slide" Target="slide27.xml"/><Relationship Id="rId17" Type="http://schemas.openxmlformats.org/officeDocument/2006/relationships/image" Target="../media/image35.png"/><Relationship Id="rId2" Type="http://schemas.openxmlformats.org/officeDocument/2006/relationships/notesSlide" Target="../notesSlides/notesSlide1.xml"/><Relationship Id="rId16" Type="http://schemas.openxmlformats.org/officeDocument/2006/relationships/slide" Target="slide30.xml"/><Relationship Id="rId20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5" Type="http://schemas.openxmlformats.org/officeDocument/2006/relationships/slide" Target="slide29.xml"/><Relationship Id="rId10" Type="http://schemas.openxmlformats.org/officeDocument/2006/relationships/image" Target="../media/image41.png"/><Relationship Id="rId19" Type="http://schemas.openxmlformats.org/officeDocument/2006/relationships/slide" Target="slide32.xml"/><Relationship Id="rId4" Type="http://schemas.openxmlformats.org/officeDocument/2006/relationships/image" Target="../media/image37.png"/><Relationship Id="rId9" Type="http://schemas.openxmlformats.org/officeDocument/2006/relationships/image" Target="../media/image40.png"/><Relationship Id="rId14" Type="http://schemas.openxmlformats.org/officeDocument/2006/relationships/slide" Target="slide31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2.jpg"/><Relationship Id="rId7" Type="http://schemas.openxmlformats.org/officeDocument/2006/relationships/image" Target="../media/image5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svg"/><Relationship Id="rId5" Type="http://schemas.openxmlformats.org/officeDocument/2006/relationships/image" Target="../media/image50.png"/><Relationship Id="rId4" Type="http://schemas.openxmlformats.org/officeDocument/2006/relationships/slide" Target="slide2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5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slide" Target="slide26.xml"/><Relationship Id="rId4" Type="http://schemas.openxmlformats.org/officeDocument/2006/relationships/image" Target="../media/image2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53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slide" Target="slide26.xml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1.xml"/><Relationship Id="rId7" Type="http://schemas.openxmlformats.org/officeDocument/2006/relationships/slide" Target="slide10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image" Target="../media/image8.png"/><Relationship Id="rId5" Type="http://schemas.openxmlformats.org/officeDocument/2006/relationships/image" Target="../media/image4.png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5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slide" Target="slide26.xml"/><Relationship Id="rId4" Type="http://schemas.openxmlformats.org/officeDocument/2006/relationships/image" Target="../media/image2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slide" Target="slide26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33.jpg"/><Relationship Id="rId7" Type="http://schemas.openxmlformats.org/officeDocument/2006/relationships/image" Target="../media/image5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37.png"/><Relationship Id="rId4" Type="http://schemas.openxmlformats.org/officeDocument/2006/relationships/image" Target="../media/image43.png"/><Relationship Id="rId9" Type="http://schemas.openxmlformats.org/officeDocument/2006/relationships/image" Target="../media/image36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2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61.wmf"/><Relationship Id="rId5" Type="http://schemas.openxmlformats.org/officeDocument/2006/relationships/image" Target="../media/image60.wmf"/><Relationship Id="rId4" Type="http://schemas.openxmlformats.org/officeDocument/2006/relationships/image" Target="../media/image59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slide" Target="slide7.xml"/><Relationship Id="rId18" Type="http://schemas.openxmlformats.org/officeDocument/2006/relationships/image" Target="../media/image5.gif"/><Relationship Id="rId3" Type="http://schemas.microsoft.com/office/2007/relationships/media" Target="../media/media3.wav"/><Relationship Id="rId7" Type="http://schemas.openxmlformats.org/officeDocument/2006/relationships/image" Target="../media/image10.png"/><Relationship Id="rId12" Type="http://schemas.openxmlformats.org/officeDocument/2006/relationships/image" Target="../media/image12.png"/><Relationship Id="rId17" Type="http://schemas.openxmlformats.org/officeDocument/2006/relationships/slide" Target="slide10.xml"/><Relationship Id="rId2" Type="http://schemas.microsoft.com/office/2007/relationships/media" Target="../media/media2.wav"/><Relationship Id="rId16" Type="http://schemas.openxmlformats.org/officeDocument/2006/relationships/image" Target="../media/image14.gif"/><Relationship Id="rId20" Type="http://schemas.openxmlformats.org/officeDocument/2006/relationships/image" Target="../media/image15.png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11" Type="http://schemas.openxmlformats.org/officeDocument/2006/relationships/slide" Target="slide6.xml"/><Relationship Id="rId5" Type="http://schemas.openxmlformats.org/officeDocument/2006/relationships/slideLayout" Target="../slideLayouts/slideLayout1.xml"/><Relationship Id="rId15" Type="http://schemas.openxmlformats.org/officeDocument/2006/relationships/slide" Target="slide9.xml"/><Relationship Id="rId10" Type="http://schemas.openxmlformats.org/officeDocument/2006/relationships/slide" Target="slide5.xml"/><Relationship Id="rId19" Type="http://schemas.openxmlformats.org/officeDocument/2006/relationships/slide" Target="slide8.xml"/><Relationship Id="rId4" Type="http://schemas.openxmlformats.org/officeDocument/2006/relationships/audio" Target="../media/media3.wav"/><Relationship Id="rId9" Type="http://schemas.openxmlformats.org/officeDocument/2006/relationships/image" Target="../media/image7.png"/><Relationship Id="rId1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6.png"/><Relationship Id="rId4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6.png"/><Relationship Id="rId4" Type="http://schemas.openxmlformats.org/officeDocument/2006/relationships/slide" Target="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6.png"/><Relationship Id="rId4" Type="http://schemas.openxmlformats.org/officeDocument/2006/relationships/slide" Target="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6.png"/><Relationship Id="rId4" Type="http://schemas.openxmlformats.org/officeDocument/2006/relationships/slide" Target="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3" descr="a7ef13e6488ebda4182295e359de718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solidFill>
            <a:srgbClr val="0000FF"/>
          </a:solidFill>
          <a:ln w="9525">
            <a:solidFill>
              <a:srgbClr val="0000FF"/>
            </a:solidFill>
            <a:miter lim="800000"/>
            <a:headEnd/>
            <a:tailEnd/>
          </a:ln>
        </p:spPr>
      </p:pic>
      <p:sp>
        <p:nvSpPr>
          <p:cNvPr id="8" name="AutoShape 2"/>
          <p:cNvSpPr>
            <a:spLocks noChangeArrowheads="1"/>
          </p:cNvSpPr>
          <p:nvPr/>
        </p:nvSpPr>
        <p:spPr bwMode="auto">
          <a:xfrm>
            <a:off x="1524000" y="38100"/>
            <a:ext cx="9144000" cy="1028700"/>
          </a:xfrm>
          <a:prstGeom prst="ribbon2">
            <a:avLst>
              <a:gd name="adj1" fmla="val 26190"/>
              <a:gd name="adj2" fmla="val 75000"/>
            </a:avLst>
          </a:prstGeom>
          <a:solidFill>
            <a:srgbClr val="FF99CC"/>
          </a:solidFill>
          <a:ln w="5715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>
              <a:lnSpc>
                <a:spcPct val="90000"/>
              </a:lnSpc>
            </a:pPr>
            <a:r>
              <a:rPr lang="en-US" sz="2000" b="1">
                <a:solidFill>
                  <a:srgbClr val="0000FF"/>
                </a:solidFill>
              </a:rPr>
              <a:t>TRƯỜNG THPT SỐ 2 PHÙ MỸ</a:t>
            </a:r>
          </a:p>
        </p:txBody>
      </p:sp>
      <p:sp>
        <p:nvSpPr>
          <p:cNvPr id="9" name="WordArt 3"/>
          <p:cNvSpPr>
            <a:spLocks noChangeArrowheads="1" noChangeShapeType="1" noTextEdit="1"/>
          </p:cNvSpPr>
          <p:nvPr/>
        </p:nvSpPr>
        <p:spPr bwMode="auto">
          <a:xfrm>
            <a:off x="1995488" y="2057400"/>
            <a:ext cx="8153400" cy="190500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chemeClr val="hlink"/>
                    </a:gs>
                    <a:gs pos="100000">
                      <a:srgbClr val="FF6600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Chào mừng quý thầy cô về dự giờ</a:t>
            </a:r>
          </a:p>
        </p:txBody>
      </p:sp>
      <p:sp>
        <p:nvSpPr>
          <p:cNvPr id="10" name="WordArt 4"/>
          <p:cNvSpPr>
            <a:spLocks noChangeArrowheads="1" noChangeShapeType="1" noTextEdit="1"/>
          </p:cNvSpPr>
          <p:nvPr/>
        </p:nvSpPr>
        <p:spPr bwMode="auto">
          <a:xfrm>
            <a:off x="4498975" y="4440238"/>
            <a:ext cx="2819400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b="1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MÔN :   TIN HỌC </a:t>
            </a: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1752600" y="5364163"/>
            <a:ext cx="8610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/>
              <a:t>Giáo viên thực hiện :</a:t>
            </a:r>
            <a:r>
              <a:rPr lang="en-US" sz="3600" b="1"/>
              <a:t> </a:t>
            </a:r>
            <a:r>
              <a:rPr lang="en-US" sz="3200" b="1" i="1">
                <a:solidFill>
                  <a:srgbClr val="3333CC"/>
                </a:solidFill>
              </a:rPr>
              <a:t>Nguyễn Thị Kim Loan</a:t>
            </a:r>
          </a:p>
        </p:txBody>
      </p:sp>
      <p:sp>
        <p:nvSpPr>
          <p:cNvPr id="12" name="WordArt 10"/>
          <p:cNvSpPr>
            <a:spLocks noChangeArrowheads="1" noChangeShapeType="1" noTextEdit="1"/>
          </p:cNvSpPr>
          <p:nvPr/>
        </p:nvSpPr>
        <p:spPr bwMode="auto">
          <a:xfrm>
            <a:off x="2895600" y="1022888"/>
            <a:ext cx="5791200" cy="8059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9525">
                  <a:solidFill>
                    <a:srgbClr val="FFFF99"/>
                  </a:solidFill>
                  <a:round/>
                  <a:headEnd/>
                  <a:tailEnd/>
                </a:ln>
                <a:solidFill>
                  <a:srgbClr val="008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LỚP 12A8</a:t>
            </a:r>
          </a:p>
        </p:txBody>
      </p:sp>
    </p:spTree>
    <p:extLst>
      <p:ext uri="{BB962C8B-B14F-4D97-AF65-F5344CB8AC3E}">
        <p14:creationId xmlns:p14="http://schemas.microsoft.com/office/powerpoint/2010/main" val="3494950203"/>
      </p:ext>
    </p:extLst>
  </p:cSld>
  <p:clrMapOvr>
    <a:masterClrMapping/>
  </p:clrMapOvr>
  <p:transition spd="slow">
    <p:fade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32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  <p:bldP spid="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2671A66-0236-DFAF-AD30-7175CEED2286}"/>
              </a:ext>
            </a:extLst>
          </p:cNvPr>
          <p:cNvSpPr/>
          <p:nvPr/>
        </p:nvSpPr>
        <p:spPr>
          <a:xfrm>
            <a:off x="4539334" y="2528614"/>
            <a:ext cx="6675705" cy="29263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78793F5-C28D-5915-7049-BA6E440B39D8}"/>
              </a:ext>
            </a:extLst>
          </p:cNvPr>
          <p:cNvSpPr/>
          <p:nvPr/>
        </p:nvSpPr>
        <p:spPr>
          <a:xfrm>
            <a:off x="4539335" y="2443055"/>
            <a:ext cx="6675705" cy="3748288"/>
          </a:xfrm>
          <a:prstGeom prst="rect">
            <a:avLst/>
          </a:prstGeom>
          <a:noFill/>
          <a:ln w="57150">
            <a:solidFill>
              <a:srgbClr val="0F55AF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8111E31-29C1-6B32-B875-B0C74CC7BA05}"/>
              </a:ext>
            </a:extLst>
          </p:cNvPr>
          <p:cNvSpPr txBox="1"/>
          <p:nvPr/>
        </p:nvSpPr>
        <p:spPr>
          <a:xfrm>
            <a:off x="4682210" y="2799666"/>
            <a:ext cx="653283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2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ĐỊNH DẠNG VĂN BẢN VÀ SIÊU LIÊN KẾT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FD86900-C5D6-2F88-AF74-4E2AEE0374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444" y="2785986"/>
            <a:ext cx="3342806" cy="3079083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E3419A6E-02DD-590F-2A02-3E87FDA37336}"/>
              </a:ext>
            </a:extLst>
          </p:cNvPr>
          <p:cNvSpPr txBox="1">
            <a:spLocks/>
          </p:cNvSpPr>
          <p:nvPr/>
        </p:nvSpPr>
        <p:spPr>
          <a:xfrm>
            <a:off x="39641" y="662328"/>
            <a:ext cx="11507788" cy="2123658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F: GIẢI QUYẾT VẤN ĐỀ VỚI SỰ TRỢ GIÚP CỦA MÁY TÍNH</a:t>
            </a:r>
            <a:br>
              <a:rPr lang="en-US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TẠO TRANG WEB</a:t>
            </a:r>
            <a:b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1614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6BB5529E-D705-4859-2CF7-64171A275EBD}"/>
              </a:ext>
            </a:extLst>
          </p:cNvPr>
          <p:cNvSpPr/>
          <p:nvPr/>
        </p:nvSpPr>
        <p:spPr>
          <a:xfrm>
            <a:off x="0" y="1"/>
            <a:ext cx="5980923" cy="6858000"/>
          </a:xfrm>
          <a:prstGeom prst="triangle">
            <a:avLst>
              <a:gd name="adj" fmla="val 0"/>
            </a:avLst>
          </a:prstGeom>
          <a:solidFill>
            <a:srgbClr val="1F5A9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1C048E3-E687-4714-C2D1-1E1DE3EEC915}"/>
              </a:ext>
            </a:extLst>
          </p:cNvPr>
          <p:cNvSpPr/>
          <p:nvPr/>
        </p:nvSpPr>
        <p:spPr>
          <a:xfrm>
            <a:off x="2090346" y="1917441"/>
            <a:ext cx="7781154" cy="755780"/>
          </a:xfrm>
          <a:prstGeom prst="roundRect">
            <a:avLst>
              <a:gd name="adj" fmla="val 50000"/>
            </a:avLst>
          </a:prstGeom>
          <a:solidFill>
            <a:srgbClr val="99B5D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HTML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5E79038-BF72-5DF0-6AB1-6C470574EE73}"/>
              </a:ext>
            </a:extLst>
          </p:cNvPr>
          <p:cNvSpPr/>
          <p:nvPr/>
        </p:nvSpPr>
        <p:spPr>
          <a:xfrm>
            <a:off x="2090346" y="2889081"/>
            <a:ext cx="7781154" cy="755780"/>
          </a:xfrm>
          <a:prstGeom prst="roundRect">
            <a:avLst>
              <a:gd name="adj" fmla="val 50000"/>
            </a:avLst>
          </a:prstGeom>
          <a:solidFill>
            <a:srgbClr val="99B5D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duyệt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web.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1AD225C-C273-05E0-5235-1E6E696249DC}"/>
              </a:ext>
            </a:extLst>
          </p:cNvPr>
          <p:cNvSpPr/>
          <p:nvPr/>
        </p:nvSpPr>
        <p:spPr>
          <a:xfrm>
            <a:off x="2090346" y="3860721"/>
            <a:ext cx="7781154" cy="755780"/>
          </a:xfrm>
          <a:prstGeom prst="roundRect">
            <a:avLst>
              <a:gd name="adj" fmla="val 50000"/>
            </a:avLst>
          </a:prstGeom>
          <a:solidFill>
            <a:srgbClr val="99B5D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siêu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91915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821089-FF77-1C65-4C64-A03F53A72E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7984" y="631969"/>
            <a:ext cx="4408525" cy="4120136"/>
          </a:xfrm>
          <a:prstGeom prst="rect">
            <a:avLst/>
          </a:prstGeom>
        </p:spPr>
      </p:pic>
      <p:sp>
        <p:nvSpPr>
          <p:cNvPr id="2" name="Explosion: 8 Points 1">
            <a:extLst>
              <a:ext uri="{FF2B5EF4-FFF2-40B4-BE49-F238E27FC236}">
                <a16:creationId xmlns:a16="http://schemas.microsoft.com/office/drawing/2014/main" id="{B96E4F5B-26EB-18E0-2A6E-BA1939836AD6}"/>
              </a:ext>
            </a:extLst>
          </p:cNvPr>
          <p:cNvSpPr/>
          <p:nvPr/>
        </p:nvSpPr>
        <p:spPr>
          <a:xfrm>
            <a:off x="1257984" y="4364182"/>
            <a:ext cx="3979034" cy="2632363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Em </a:t>
            </a:r>
            <a:r>
              <a:rPr lang="en-US" sz="2400" dirty="0" err="1">
                <a:solidFill>
                  <a:schemeClr val="tx1"/>
                </a:solidFill>
              </a:rPr>
              <a:t>hãy</a:t>
            </a:r>
            <a:r>
              <a:rPr lang="en-US" sz="2400" dirty="0">
                <a:solidFill>
                  <a:schemeClr val="tx1"/>
                </a:solidFill>
              </a:rPr>
              <a:t> so </a:t>
            </a:r>
            <a:r>
              <a:rPr lang="en-US" sz="2400" dirty="0" err="1">
                <a:solidFill>
                  <a:schemeClr val="tx1"/>
                </a:solidFill>
              </a:rPr>
              <a:t>sánh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cách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trình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bày</a:t>
            </a:r>
            <a:r>
              <a:rPr lang="en-US" sz="2400" dirty="0">
                <a:solidFill>
                  <a:schemeClr val="tx1"/>
                </a:solidFill>
              </a:rPr>
              <a:t> 2 </a:t>
            </a:r>
            <a:r>
              <a:rPr lang="en-US" sz="2400" dirty="0" err="1">
                <a:solidFill>
                  <a:schemeClr val="tx1"/>
                </a:solidFill>
              </a:rPr>
              <a:t>văn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bản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trên</a:t>
            </a:r>
            <a:r>
              <a:rPr lang="en-US" sz="2400" dirty="0">
                <a:solidFill>
                  <a:schemeClr val="tx1"/>
                </a:solidFill>
              </a:rPr>
              <a:t>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A3F8590-ED05-BE17-8CB2-90E2E2CE47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3251" y="589764"/>
            <a:ext cx="4522850" cy="3954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156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07FFC51F-B986-83B6-ACF3-69CB6A60E3E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7171"/>
          <a:stretch/>
        </p:blipFill>
        <p:spPr>
          <a:xfrm>
            <a:off x="762001" y="2369127"/>
            <a:ext cx="4191056" cy="3228109"/>
          </a:xfrm>
          <a:prstGeom prst="rect">
            <a:avLst/>
          </a:prstGeom>
        </p:spPr>
      </p:pic>
      <p:grpSp>
        <p:nvGrpSpPr>
          <p:cNvPr id="4" name="Group 8" descr="3. Làm nổi bật nội dung văn bản&#10;">
            <a:extLst>
              <a:ext uri="{FF2B5EF4-FFF2-40B4-BE49-F238E27FC236}">
                <a16:creationId xmlns:a16="http://schemas.microsoft.com/office/drawing/2014/main" id="{C739931D-9487-8D44-B020-17709A191A64}"/>
              </a:ext>
            </a:extLst>
          </p:cNvPr>
          <p:cNvGrpSpPr>
            <a:grpSpLocks/>
          </p:cNvGrpSpPr>
          <p:nvPr/>
        </p:nvGrpSpPr>
        <p:grpSpPr bwMode="auto">
          <a:xfrm>
            <a:off x="123074" y="517354"/>
            <a:ext cx="11611727" cy="1031746"/>
            <a:chOff x="-32759" y="-1"/>
            <a:chExt cx="11610993" cy="1031747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305FF1F-6559-58DF-564D-621CFA069612}"/>
                </a:ext>
              </a:extLst>
            </p:cNvPr>
            <p:cNvSpPr/>
            <p:nvPr/>
          </p:nvSpPr>
          <p:spPr>
            <a:xfrm>
              <a:off x="0" y="0"/>
              <a:ext cx="9685388" cy="685800"/>
            </a:xfrm>
            <a:prstGeom prst="rect">
              <a:avLst/>
            </a:prstGeom>
            <a:gradFill>
              <a:gsLst>
                <a:gs pos="0">
                  <a:srgbClr val="00B0F0"/>
                </a:gs>
                <a:gs pos="50000">
                  <a:schemeClr val="accent6">
                    <a:lumMod val="40000"/>
                    <a:lumOff val="60000"/>
                  </a:schemeClr>
                </a:gs>
                <a:gs pos="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</a:gra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00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ED80921-D7AB-708B-5AE5-0ED988712F0D}"/>
                </a:ext>
              </a:extLst>
            </p:cNvPr>
            <p:cNvSpPr/>
            <p:nvPr/>
          </p:nvSpPr>
          <p:spPr bwMode="auto">
            <a:xfrm rot="5400000">
              <a:off x="210094" y="-174592"/>
              <a:ext cx="652463" cy="1061970"/>
            </a:xfrm>
            <a:prstGeom prst="rect">
              <a:avLst/>
            </a:prstGeom>
            <a:solidFill>
              <a:schemeClr val="tx1">
                <a:lumMod val="95000"/>
                <a:lumOff val="5000"/>
              </a:scheme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000"/>
            </a:p>
          </p:txBody>
        </p:sp>
        <p:sp>
          <p:nvSpPr>
            <p:cNvPr id="7" name="Text Box 125">
              <a:extLst>
                <a:ext uri="{FF2B5EF4-FFF2-40B4-BE49-F238E27FC236}">
                  <a16:creationId xmlns:a16="http://schemas.microsoft.com/office/drawing/2014/main" id="{3C92A4FA-2DB4-55D4-DA7A-D29C00CBED6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02432" y="108415"/>
              <a:ext cx="10275802" cy="923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sz="2400" b="1" cap="all" dirty="0"/>
                <a:t>1. </a:t>
              </a:r>
              <a:r>
                <a:rPr lang="vi-VN" sz="2400" b="1" dirty="0"/>
                <a:t>TỔ CHỨC</a:t>
              </a:r>
              <a:r>
                <a:rPr lang="vi-VN" sz="2400" dirty="0"/>
                <a:t> </a:t>
              </a:r>
              <a:r>
                <a:rPr lang="vi-VN" sz="2400" b="1" dirty="0"/>
                <a:t>CÁC ĐOẠN VĂN BẢN TRONG TRANG WEB</a:t>
              </a:r>
              <a:endParaRPr lang="en-US" sz="2400" dirty="0"/>
            </a:p>
            <a:p>
              <a:pPr algn="ctr" eaLnBrk="1" hangingPunct="1">
                <a:defRPr/>
              </a:pPr>
              <a:endPara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ClarendonH" pitchFamily="34" charset="0"/>
              </a:endParaRPr>
            </a:p>
          </p:txBody>
        </p:sp>
        <p:sp>
          <p:nvSpPr>
            <p:cNvPr id="8" name="Pentagon 27">
              <a:extLst>
                <a:ext uri="{FF2B5EF4-FFF2-40B4-BE49-F238E27FC236}">
                  <a16:creationId xmlns:a16="http://schemas.microsoft.com/office/drawing/2014/main" id="{27709EE9-BE88-FE22-1093-7081402CA8F1}"/>
                </a:ext>
              </a:extLst>
            </p:cNvPr>
            <p:cNvSpPr/>
            <p:nvPr/>
          </p:nvSpPr>
          <p:spPr bwMode="auto">
            <a:xfrm flipV="1">
              <a:off x="-32759" y="-1"/>
              <a:ext cx="1252457" cy="685801"/>
            </a:xfrm>
            <a:custGeom>
              <a:avLst/>
              <a:gdLst>
                <a:gd name="connsiteX0" fmla="*/ 0 w 1887538"/>
                <a:gd name="connsiteY0" fmla="*/ 0 h 990600"/>
                <a:gd name="connsiteX1" fmla="*/ 1392238 w 1887538"/>
                <a:gd name="connsiteY1" fmla="*/ 0 h 990600"/>
                <a:gd name="connsiteX2" fmla="*/ 1887538 w 1887538"/>
                <a:gd name="connsiteY2" fmla="*/ 495300 h 990600"/>
                <a:gd name="connsiteX3" fmla="*/ 1392238 w 1887538"/>
                <a:gd name="connsiteY3" fmla="*/ 990600 h 990600"/>
                <a:gd name="connsiteX4" fmla="*/ 0 w 1887538"/>
                <a:gd name="connsiteY4" fmla="*/ 990600 h 990600"/>
                <a:gd name="connsiteX5" fmla="*/ 0 w 1887538"/>
                <a:gd name="connsiteY5" fmla="*/ 0 h 990600"/>
                <a:gd name="connsiteX0" fmla="*/ 0 w 1887538"/>
                <a:gd name="connsiteY0" fmla="*/ 0 h 990600"/>
                <a:gd name="connsiteX1" fmla="*/ 807244 w 1887538"/>
                <a:gd name="connsiteY1" fmla="*/ 794 h 990600"/>
                <a:gd name="connsiteX2" fmla="*/ 1392238 w 1887538"/>
                <a:gd name="connsiteY2" fmla="*/ 0 h 990600"/>
                <a:gd name="connsiteX3" fmla="*/ 1887538 w 1887538"/>
                <a:gd name="connsiteY3" fmla="*/ 495300 h 990600"/>
                <a:gd name="connsiteX4" fmla="*/ 1392238 w 1887538"/>
                <a:gd name="connsiteY4" fmla="*/ 990600 h 990600"/>
                <a:gd name="connsiteX5" fmla="*/ 0 w 1887538"/>
                <a:gd name="connsiteY5" fmla="*/ 990600 h 990600"/>
                <a:gd name="connsiteX6" fmla="*/ 0 w 1887538"/>
                <a:gd name="connsiteY6" fmla="*/ 0 h 990600"/>
                <a:gd name="connsiteX0" fmla="*/ 0 w 1887538"/>
                <a:gd name="connsiteY0" fmla="*/ 990600 h 990600"/>
                <a:gd name="connsiteX1" fmla="*/ 807244 w 1887538"/>
                <a:gd name="connsiteY1" fmla="*/ 794 h 990600"/>
                <a:gd name="connsiteX2" fmla="*/ 1392238 w 1887538"/>
                <a:gd name="connsiteY2" fmla="*/ 0 h 990600"/>
                <a:gd name="connsiteX3" fmla="*/ 1887538 w 1887538"/>
                <a:gd name="connsiteY3" fmla="*/ 495300 h 990600"/>
                <a:gd name="connsiteX4" fmla="*/ 1392238 w 1887538"/>
                <a:gd name="connsiteY4" fmla="*/ 990600 h 990600"/>
                <a:gd name="connsiteX5" fmla="*/ 0 w 1887538"/>
                <a:gd name="connsiteY5" fmla="*/ 990600 h 990600"/>
                <a:gd name="connsiteX0" fmla="*/ 0 w 1894682"/>
                <a:gd name="connsiteY0" fmla="*/ 992982 h 992982"/>
                <a:gd name="connsiteX1" fmla="*/ 814388 w 1894682"/>
                <a:gd name="connsiteY1" fmla="*/ 794 h 992982"/>
                <a:gd name="connsiteX2" fmla="*/ 1399382 w 1894682"/>
                <a:gd name="connsiteY2" fmla="*/ 0 h 992982"/>
                <a:gd name="connsiteX3" fmla="*/ 1894682 w 1894682"/>
                <a:gd name="connsiteY3" fmla="*/ 495300 h 992982"/>
                <a:gd name="connsiteX4" fmla="*/ 1399382 w 1894682"/>
                <a:gd name="connsiteY4" fmla="*/ 990600 h 992982"/>
                <a:gd name="connsiteX5" fmla="*/ 0 w 1894682"/>
                <a:gd name="connsiteY5" fmla="*/ 992982 h 992982"/>
                <a:gd name="connsiteX0" fmla="*/ 0 w 1889920"/>
                <a:gd name="connsiteY0" fmla="*/ 990601 h 990601"/>
                <a:gd name="connsiteX1" fmla="*/ 809626 w 1889920"/>
                <a:gd name="connsiteY1" fmla="*/ 794 h 990601"/>
                <a:gd name="connsiteX2" fmla="*/ 1394620 w 1889920"/>
                <a:gd name="connsiteY2" fmla="*/ 0 h 990601"/>
                <a:gd name="connsiteX3" fmla="*/ 1889920 w 1889920"/>
                <a:gd name="connsiteY3" fmla="*/ 495300 h 990601"/>
                <a:gd name="connsiteX4" fmla="*/ 1394620 w 1889920"/>
                <a:gd name="connsiteY4" fmla="*/ 990600 h 990601"/>
                <a:gd name="connsiteX5" fmla="*/ 0 w 1889920"/>
                <a:gd name="connsiteY5" fmla="*/ 990601 h 990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89920" h="990601">
                  <a:moveTo>
                    <a:pt x="0" y="990601"/>
                  </a:moveTo>
                  <a:lnTo>
                    <a:pt x="809626" y="794"/>
                  </a:lnTo>
                  <a:lnTo>
                    <a:pt x="1394620" y="0"/>
                  </a:lnTo>
                  <a:lnTo>
                    <a:pt x="1889920" y="495300"/>
                  </a:lnTo>
                  <a:lnTo>
                    <a:pt x="1394620" y="990600"/>
                  </a:lnTo>
                  <a:lnTo>
                    <a:pt x="0" y="990601"/>
                  </a:ln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3175"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000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AA70BFAD-C354-6BB3-5089-F8E984C69E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3644" y="2296960"/>
            <a:ext cx="4346161" cy="3372441"/>
          </a:xfrm>
          <a:prstGeom prst="rect">
            <a:avLst/>
          </a:prstGeom>
        </p:spPr>
      </p:pic>
      <p:sp>
        <p:nvSpPr>
          <p:cNvPr id="10" name="Cloud 9">
            <a:extLst>
              <a:ext uri="{FF2B5EF4-FFF2-40B4-BE49-F238E27FC236}">
                <a16:creationId xmlns:a16="http://schemas.microsoft.com/office/drawing/2014/main" id="{84671C4D-3F4F-5CB9-08E3-971CB40A4669}"/>
              </a:ext>
            </a:extLst>
          </p:cNvPr>
          <p:cNvSpPr/>
          <p:nvPr/>
        </p:nvSpPr>
        <p:spPr>
          <a:xfrm>
            <a:off x="201613" y="2236537"/>
            <a:ext cx="4797222" cy="3801438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24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Cú pháp dùng để tạo đoạn văn bản trên trang web là gì?</a:t>
            </a:r>
            <a:endParaRPr lang="en-US" sz="2400" b="1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B20E15E-541F-A0E2-E9D2-5CBEC9C6DF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235" y="1830988"/>
            <a:ext cx="961636" cy="114773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C4C3488-2814-DC12-7E12-8B62489678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367" y="1644958"/>
            <a:ext cx="6874370" cy="4984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021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26265E-7FAC-2575-08CE-A454CAAD70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E86767-C102-69DE-23E6-97B02C1576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107746"/>
          </a:xfrm>
        </p:spPr>
        <p:txBody>
          <a:bodyPr>
            <a:normAutofit/>
          </a:bodyPr>
          <a:lstStyle/>
          <a:p>
            <a:r>
              <a:rPr lang="en-US" sz="3600" dirty="0" err="1"/>
              <a:t>Phần</a:t>
            </a:r>
            <a:r>
              <a:rPr lang="en-US" sz="3600" dirty="0"/>
              <a:t> </a:t>
            </a:r>
            <a:r>
              <a:rPr lang="en-US" sz="3600" dirty="0" err="1"/>
              <a:t>tử</a:t>
            </a:r>
            <a:r>
              <a:rPr lang="en-US" sz="3600" dirty="0"/>
              <a:t> p </a:t>
            </a:r>
            <a:r>
              <a:rPr lang="en-US" sz="3600" dirty="0" err="1"/>
              <a:t>dùng</a:t>
            </a:r>
            <a:r>
              <a:rPr lang="en-US" sz="3600" dirty="0"/>
              <a:t> </a:t>
            </a:r>
            <a:r>
              <a:rPr lang="en-US" sz="3600" dirty="0" err="1"/>
              <a:t>để</a:t>
            </a:r>
            <a:r>
              <a:rPr lang="en-US" sz="3600" dirty="0"/>
              <a:t> </a:t>
            </a:r>
            <a:r>
              <a:rPr lang="en-US" sz="3600" dirty="0" err="1"/>
              <a:t>tách</a:t>
            </a:r>
            <a:r>
              <a:rPr lang="en-US" sz="3600" dirty="0"/>
              <a:t> </a:t>
            </a:r>
            <a:r>
              <a:rPr lang="en-US" sz="3600" dirty="0" err="1"/>
              <a:t>đoạn</a:t>
            </a:r>
            <a:r>
              <a:rPr lang="en-US" sz="3600" dirty="0"/>
              <a:t> </a:t>
            </a:r>
            <a:r>
              <a:rPr lang="en-US" sz="3600" dirty="0" err="1"/>
              <a:t>văn</a:t>
            </a:r>
            <a:r>
              <a:rPr lang="en-US" sz="3600" dirty="0"/>
              <a:t> </a:t>
            </a:r>
            <a:r>
              <a:rPr lang="en-US" sz="3600" dirty="0" err="1"/>
              <a:t>bản</a:t>
            </a:r>
            <a:r>
              <a:rPr lang="en-US" sz="3600" dirty="0"/>
              <a:t>, </a:t>
            </a:r>
            <a:r>
              <a:rPr lang="en-US" sz="3600" dirty="0" err="1"/>
              <a:t>giúp</a:t>
            </a:r>
            <a:r>
              <a:rPr lang="en-US" sz="3600" dirty="0"/>
              <a:t> </a:t>
            </a:r>
            <a:r>
              <a:rPr lang="en-US" sz="3600" dirty="0" err="1"/>
              <a:t>văn</a:t>
            </a:r>
            <a:r>
              <a:rPr lang="en-US" sz="3600" dirty="0"/>
              <a:t> </a:t>
            </a:r>
            <a:r>
              <a:rPr lang="en-US" sz="3600" dirty="0" err="1"/>
              <a:t>bản</a:t>
            </a:r>
            <a:r>
              <a:rPr lang="en-US" sz="3600" dirty="0"/>
              <a:t> </a:t>
            </a:r>
            <a:r>
              <a:rPr lang="en-US" sz="3600" dirty="0" err="1"/>
              <a:t>dễ</a:t>
            </a:r>
            <a:r>
              <a:rPr lang="en-US" sz="3600" dirty="0"/>
              <a:t> </a:t>
            </a:r>
            <a:r>
              <a:rPr lang="en-US" sz="3600" dirty="0" err="1"/>
              <a:t>đọc</a:t>
            </a:r>
            <a:r>
              <a:rPr lang="en-US" sz="3600" dirty="0"/>
              <a:t>, </a:t>
            </a:r>
            <a:r>
              <a:rPr lang="en-US" sz="3600" dirty="0" err="1"/>
              <a:t>dễ</a:t>
            </a:r>
            <a:r>
              <a:rPr lang="en-US" sz="3600" dirty="0"/>
              <a:t> </a:t>
            </a:r>
            <a:r>
              <a:rPr lang="en-US" sz="3600" dirty="0" err="1"/>
              <a:t>hiểu</a:t>
            </a:r>
            <a:r>
              <a:rPr lang="en-US" sz="3600" dirty="0"/>
              <a:t>, </a:t>
            </a:r>
            <a:r>
              <a:rPr lang="en-US" sz="3600" dirty="0" err="1"/>
              <a:t>được</a:t>
            </a:r>
            <a:r>
              <a:rPr lang="en-US" sz="3600" dirty="0"/>
              <a:t> </a:t>
            </a:r>
            <a:r>
              <a:rPr lang="en-US" sz="3600" dirty="0" err="1"/>
              <a:t>khai</a:t>
            </a:r>
            <a:r>
              <a:rPr lang="en-US" sz="3600" dirty="0"/>
              <a:t> </a:t>
            </a:r>
            <a:r>
              <a:rPr lang="en-US" sz="3600" dirty="0" err="1"/>
              <a:t>báo</a:t>
            </a:r>
            <a:r>
              <a:rPr lang="en-US" sz="3600" dirty="0"/>
              <a:t> </a:t>
            </a:r>
            <a:r>
              <a:rPr lang="en-US" sz="3600" dirty="0" err="1"/>
              <a:t>như</a:t>
            </a:r>
            <a:r>
              <a:rPr lang="en-US" sz="3600" dirty="0"/>
              <a:t> </a:t>
            </a:r>
            <a:r>
              <a:rPr lang="en-US" sz="3600" dirty="0" err="1"/>
              <a:t>sau</a:t>
            </a:r>
            <a:r>
              <a:rPr lang="en-US" sz="3600" dirty="0"/>
              <a:t>:</a:t>
            </a:r>
          </a:p>
          <a:p>
            <a:pPr marL="0" indent="0" algn="ctr">
              <a:buNone/>
            </a:pPr>
            <a:r>
              <a:rPr lang="en-US" sz="3600" dirty="0">
                <a:solidFill>
                  <a:srgbClr val="FF0000"/>
                </a:solidFill>
              </a:rPr>
              <a:t>&lt;p&gt; </a:t>
            </a:r>
            <a:r>
              <a:rPr lang="en-US" sz="3600" dirty="0" err="1">
                <a:solidFill>
                  <a:srgbClr val="FF0000"/>
                </a:solidFill>
              </a:rPr>
              <a:t>văn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bản</a:t>
            </a:r>
            <a:r>
              <a:rPr lang="en-US" sz="3600" dirty="0">
                <a:solidFill>
                  <a:srgbClr val="FF0000"/>
                </a:solidFill>
              </a:rPr>
              <a:t> &lt;/p&gt;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58DCC42-F662-8BC6-1977-3BDAA492DFDF}"/>
              </a:ext>
            </a:extLst>
          </p:cNvPr>
          <p:cNvSpPr/>
          <p:nvPr/>
        </p:nvSpPr>
        <p:spPr>
          <a:xfrm>
            <a:off x="3938954" y="2926080"/>
            <a:ext cx="4543864" cy="633046"/>
          </a:xfrm>
          <a:prstGeom prst="rect">
            <a:avLst/>
          </a:prstGeom>
          <a:solidFill>
            <a:schemeClr val="accent1">
              <a:alpha val="0"/>
            </a:schemeClr>
          </a:solidFill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054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5952D29-71EF-566A-0DEB-C85F4C788A4A}"/>
              </a:ext>
            </a:extLst>
          </p:cNvPr>
          <p:cNvSpPr/>
          <p:nvPr/>
        </p:nvSpPr>
        <p:spPr>
          <a:xfrm>
            <a:off x="1660712" y="412789"/>
            <a:ext cx="10143362" cy="1297297"/>
          </a:xfrm>
          <a:prstGeom prst="roundRect">
            <a:avLst/>
          </a:prstGeom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6">
              <a:hueOff val="0"/>
              <a:satOff val="0"/>
              <a:lumOff val="0"/>
              <a:alphaOff val="0"/>
            </a:schemeClr>
          </a:fillRef>
          <a:effectRef idx="1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</p:sp>
      <p:sp>
        <p:nvSpPr>
          <p:cNvPr id="6" name="Rectangle: Rounded Corners 4">
            <a:extLst>
              <a:ext uri="{FF2B5EF4-FFF2-40B4-BE49-F238E27FC236}">
                <a16:creationId xmlns:a16="http://schemas.microsoft.com/office/drawing/2014/main" id="{852D8B04-E2B0-0CE0-5D8C-78737B12AEC7}"/>
              </a:ext>
            </a:extLst>
          </p:cNvPr>
          <p:cNvSpPr txBox="1"/>
          <p:nvPr/>
        </p:nvSpPr>
        <p:spPr>
          <a:xfrm>
            <a:off x="2077371" y="285458"/>
            <a:ext cx="10100778" cy="1266982"/>
          </a:xfrm>
          <a:prstGeom prst="rect">
            <a:avLst/>
          </a:prstGeom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spcFirstLastPara="0" vert="horz" wrap="square" lIns="292678" tIns="0" rIns="292678" bIns="0" numCol="1" spcCol="1270" anchor="ctr" anchorCtr="0">
            <a:noAutofit/>
          </a:bodyPr>
          <a:lstStyle/>
          <a:p>
            <a:pPr marL="0" lvl="0" indent="0" algn="l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200" b="0" i="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b="0" i="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duyệt</a:t>
            </a:r>
            <a:r>
              <a:rPr lang="en-US" sz="3200" b="0" i="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hiển</a:t>
            </a:r>
            <a:r>
              <a:rPr lang="en-US" sz="3200" b="0" i="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b="0" i="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b="0" i="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3200" b="0" i="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html </a:t>
            </a:r>
            <a:r>
              <a:rPr lang="en-US" sz="3200" b="0" i="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0" i="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0" i="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200" b="0" i="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3200" b="0" i="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b="0" i="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0" i="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0" i="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0" i="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200" b="0" i="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0" i="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0" i="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3200" b="0" i="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0" i="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200" b="0" i="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0" i="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3200" b="0" i="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4E70A1A-626F-2E87-F025-BCE1DCA5572D}"/>
              </a:ext>
            </a:extLst>
          </p:cNvPr>
          <p:cNvSpPr txBox="1"/>
          <p:nvPr/>
        </p:nvSpPr>
        <p:spPr>
          <a:xfrm>
            <a:off x="1400583" y="2228671"/>
            <a:ext cx="9840394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dirty="0"/>
              <a:t>&lt;p&gt;Những câu ca dao tục ngữ hay vừa là những lời răn dạy tốt đẹp,&lt;/p&gt;&lt;p&gt; vừa là những bài học kinh nghiệm được cha ông ta đúc kết &lt;/p&gt;&lt;p&gt; truyền lại cho hàng nghìn thế hệ con cháu Việt Nam sau này.&lt;/p&gt;</a:t>
            </a:r>
            <a:endParaRPr lang="en-US" sz="28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1A7D3AF-0DA7-9FB4-4621-77E29668CEA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38900"/>
          <a:stretch/>
        </p:blipFill>
        <p:spPr>
          <a:xfrm>
            <a:off x="1660711" y="4166604"/>
            <a:ext cx="7784981" cy="19534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9CFFB03-D982-2C96-6720-014D8CB69C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546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973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91C9B51-A983-02B6-A674-4F60C20C149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7494"/>
          <a:stretch/>
        </p:blipFill>
        <p:spPr>
          <a:xfrm>
            <a:off x="7232071" y="1496291"/>
            <a:ext cx="4488873" cy="4350326"/>
          </a:xfrm>
          <a:prstGeom prst="rect">
            <a:avLst/>
          </a:prstGeom>
        </p:spPr>
      </p:pic>
      <p:sp>
        <p:nvSpPr>
          <p:cNvPr id="7" name="Explosion: 8 Points 6">
            <a:extLst>
              <a:ext uri="{FF2B5EF4-FFF2-40B4-BE49-F238E27FC236}">
                <a16:creationId xmlns:a16="http://schemas.microsoft.com/office/drawing/2014/main" id="{AD8C4E1E-AF2A-78D4-DD65-9FD42FE1A32B}"/>
              </a:ext>
            </a:extLst>
          </p:cNvPr>
          <p:cNvSpPr/>
          <p:nvPr/>
        </p:nvSpPr>
        <p:spPr>
          <a:xfrm>
            <a:off x="914401" y="387927"/>
            <a:ext cx="5181600" cy="6082146"/>
          </a:xfrm>
          <a:prstGeom prst="irregularSeal1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</a:rPr>
              <a:t>Hãy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sử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dụng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phần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tử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tạo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đoạn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văn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bản</a:t>
            </a:r>
            <a:r>
              <a:rPr lang="en-US" sz="2800" dirty="0">
                <a:solidFill>
                  <a:schemeClr val="tx1"/>
                </a:solidFill>
              </a:rPr>
              <a:t> p </a:t>
            </a:r>
            <a:r>
              <a:rPr lang="en-US" sz="2800" dirty="0" err="1">
                <a:solidFill>
                  <a:schemeClr val="tx1"/>
                </a:solidFill>
              </a:rPr>
              <a:t>để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định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dạng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hai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đoạn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thơ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như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hình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bên</a:t>
            </a:r>
            <a:r>
              <a:rPr lang="en-US" sz="2800" dirty="0">
                <a:solidFill>
                  <a:schemeClr val="tx1"/>
                </a:solidFill>
              </a:rPr>
              <a:t>?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E9AFC9-04C7-7B53-F1B1-0B0044379D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1" y="387927"/>
            <a:ext cx="6026726" cy="6303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909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40662D5-8F86-0924-BF49-AC5088994C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8240" y="975517"/>
            <a:ext cx="4248442" cy="46256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1ACC117-5820-8496-7D45-B3D7FC0556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3686" y="435004"/>
            <a:ext cx="5929894" cy="5987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810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8" descr="3. Làm nổi bật nội dung văn bản&#10;">
            <a:extLst>
              <a:ext uri="{FF2B5EF4-FFF2-40B4-BE49-F238E27FC236}">
                <a16:creationId xmlns:a16="http://schemas.microsoft.com/office/drawing/2014/main" id="{12B6BFA7-C0CE-1179-D021-801D1A0EEE68}"/>
              </a:ext>
            </a:extLst>
          </p:cNvPr>
          <p:cNvGrpSpPr>
            <a:grpSpLocks/>
          </p:cNvGrpSpPr>
          <p:nvPr/>
        </p:nvGrpSpPr>
        <p:grpSpPr bwMode="auto">
          <a:xfrm>
            <a:off x="358601" y="558917"/>
            <a:ext cx="11451588" cy="1015047"/>
            <a:chOff x="-32759" y="-1"/>
            <a:chExt cx="10063706" cy="1015048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28D3B6C-4472-FB7E-6A62-E113170359A7}"/>
                </a:ext>
              </a:extLst>
            </p:cNvPr>
            <p:cNvSpPr/>
            <p:nvPr/>
          </p:nvSpPr>
          <p:spPr>
            <a:xfrm>
              <a:off x="0" y="0"/>
              <a:ext cx="9685388" cy="685800"/>
            </a:xfrm>
            <a:prstGeom prst="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00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3680C6C-7A90-B8FD-7D63-557DCB1DFD99}"/>
                </a:ext>
              </a:extLst>
            </p:cNvPr>
            <p:cNvSpPr/>
            <p:nvPr/>
          </p:nvSpPr>
          <p:spPr bwMode="auto">
            <a:xfrm rot="5400000">
              <a:off x="210094" y="-174592"/>
              <a:ext cx="652463" cy="1061970"/>
            </a:xfrm>
            <a:prstGeom prst="rect">
              <a:avLst/>
            </a:prstGeom>
            <a:solidFill>
              <a:schemeClr val="tx1">
                <a:lumMod val="95000"/>
                <a:lumOff val="5000"/>
              </a:scheme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000"/>
            </a:p>
          </p:txBody>
        </p:sp>
        <p:sp>
          <p:nvSpPr>
            <p:cNvPr id="7" name="Text Box 125">
              <a:extLst>
                <a:ext uri="{FF2B5EF4-FFF2-40B4-BE49-F238E27FC236}">
                  <a16:creationId xmlns:a16="http://schemas.microsoft.com/office/drawing/2014/main" id="{B06A5CE9-1E69-4EC0-FF5C-5559C4EE7E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52457" y="30161"/>
              <a:ext cx="8778490" cy="984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sz="2800" b="1" cap="all" dirty="0"/>
                <a:t>2. </a:t>
              </a:r>
              <a:r>
                <a:rPr lang="vi-VN" sz="2800" b="1" dirty="0"/>
                <a:t>TẠO TIÊU ĐỀ MỤC</a:t>
              </a:r>
              <a:endParaRPr lang="en-US" sz="2800" dirty="0"/>
            </a:p>
            <a:p>
              <a:pPr algn="ctr" eaLnBrk="1" hangingPunct="1">
                <a:defRPr/>
              </a:pPr>
              <a:endPara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ClarendonH" pitchFamily="34" charset="0"/>
              </a:endParaRPr>
            </a:p>
          </p:txBody>
        </p:sp>
        <p:sp>
          <p:nvSpPr>
            <p:cNvPr id="8" name="Pentagon 27">
              <a:extLst>
                <a:ext uri="{FF2B5EF4-FFF2-40B4-BE49-F238E27FC236}">
                  <a16:creationId xmlns:a16="http://schemas.microsoft.com/office/drawing/2014/main" id="{8846EB61-B048-F7B4-1218-A623317F2869}"/>
                </a:ext>
              </a:extLst>
            </p:cNvPr>
            <p:cNvSpPr/>
            <p:nvPr/>
          </p:nvSpPr>
          <p:spPr bwMode="auto">
            <a:xfrm flipV="1">
              <a:off x="-32759" y="-1"/>
              <a:ext cx="1252457" cy="685801"/>
            </a:xfrm>
            <a:custGeom>
              <a:avLst/>
              <a:gdLst>
                <a:gd name="connsiteX0" fmla="*/ 0 w 1887538"/>
                <a:gd name="connsiteY0" fmla="*/ 0 h 990600"/>
                <a:gd name="connsiteX1" fmla="*/ 1392238 w 1887538"/>
                <a:gd name="connsiteY1" fmla="*/ 0 h 990600"/>
                <a:gd name="connsiteX2" fmla="*/ 1887538 w 1887538"/>
                <a:gd name="connsiteY2" fmla="*/ 495300 h 990600"/>
                <a:gd name="connsiteX3" fmla="*/ 1392238 w 1887538"/>
                <a:gd name="connsiteY3" fmla="*/ 990600 h 990600"/>
                <a:gd name="connsiteX4" fmla="*/ 0 w 1887538"/>
                <a:gd name="connsiteY4" fmla="*/ 990600 h 990600"/>
                <a:gd name="connsiteX5" fmla="*/ 0 w 1887538"/>
                <a:gd name="connsiteY5" fmla="*/ 0 h 990600"/>
                <a:gd name="connsiteX0" fmla="*/ 0 w 1887538"/>
                <a:gd name="connsiteY0" fmla="*/ 0 h 990600"/>
                <a:gd name="connsiteX1" fmla="*/ 807244 w 1887538"/>
                <a:gd name="connsiteY1" fmla="*/ 794 h 990600"/>
                <a:gd name="connsiteX2" fmla="*/ 1392238 w 1887538"/>
                <a:gd name="connsiteY2" fmla="*/ 0 h 990600"/>
                <a:gd name="connsiteX3" fmla="*/ 1887538 w 1887538"/>
                <a:gd name="connsiteY3" fmla="*/ 495300 h 990600"/>
                <a:gd name="connsiteX4" fmla="*/ 1392238 w 1887538"/>
                <a:gd name="connsiteY4" fmla="*/ 990600 h 990600"/>
                <a:gd name="connsiteX5" fmla="*/ 0 w 1887538"/>
                <a:gd name="connsiteY5" fmla="*/ 990600 h 990600"/>
                <a:gd name="connsiteX6" fmla="*/ 0 w 1887538"/>
                <a:gd name="connsiteY6" fmla="*/ 0 h 990600"/>
                <a:gd name="connsiteX0" fmla="*/ 0 w 1887538"/>
                <a:gd name="connsiteY0" fmla="*/ 990600 h 990600"/>
                <a:gd name="connsiteX1" fmla="*/ 807244 w 1887538"/>
                <a:gd name="connsiteY1" fmla="*/ 794 h 990600"/>
                <a:gd name="connsiteX2" fmla="*/ 1392238 w 1887538"/>
                <a:gd name="connsiteY2" fmla="*/ 0 h 990600"/>
                <a:gd name="connsiteX3" fmla="*/ 1887538 w 1887538"/>
                <a:gd name="connsiteY3" fmla="*/ 495300 h 990600"/>
                <a:gd name="connsiteX4" fmla="*/ 1392238 w 1887538"/>
                <a:gd name="connsiteY4" fmla="*/ 990600 h 990600"/>
                <a:gd name="connsiteX5" fmla="*/ 0 w 1887538"/>
                <a:gd name="connsiteY5" fmla="*/ 990600 h 990600"/>
                <a:gd name="connsiteX0" fmla="*/ 0 w 1894682"/>
                <a:gd name="connsiteY0" fmla="*/ 992982 h 992982"/>
                <a:gd name="connsiteX1" fmla="*/ 814388 w 1894682"/>
                <a:gd name="connsiteY1" fmla="*/ 794 h 992982"/>
                <a:gd name="connsiteX2" fmla="*/ 1399382 w 1894682"/>
                <a:gd name="connsiteY2" fmla="*/ 0 h 992982"/>
                <a:gd name="connsiteX3" fmla="*/ 1894682 w 1894682"/>
                <a:gd name="connsiteY3" fmla="*/ 495300 h 992982"/>
                <a:gd name="connsiteX4" fmla="*/ 1399382 w 1894682"/>
                <a:gd name="connsiteY4" fmla="*/ 990600 h 992982"/>
                <a:gd name="connsiteX5" fmla="*/ 0 w 1894682"/>
                <a:gd name="connsiteY5" fmla="*/ 992982 h 992982"/>
                <a:gd name="connsiteX0" fmla="*/ 0 w 1889920"/>
                <a:gd name="connsiteY0" fmla="*/ 990601 h 990601"/>
                <a:gd name="connsiteX1" fmla="*/ 809626 w 1889920"/>
                <a:gd name="connsiteY1" fmla="*/ 794 h 990601"/>
                <a:gd name="connsiteX2" fmla="*/ 1394620 w 1889920"/>
                <a:gd name="connsiteY2" fmla="*/ 0 h 990601"/>
                <a:gd name="connsiteX3" fmla="*/ 1889920 w 1889920"/>
                <a:gd name="connsiteY3" fmla="*/ 495300 h 990601"/>
                <a:gd name="connsiteX4" fmla="*/ 1394620 w 1889920"/>
                <a:gd name="connsiteY4" fmla="*/ 990600 h 990601"/>
                <a:gd name="connsiteX5" fmla="*/ 0 w 1889920"/>
                <a:gd name="connsiteY5" fmla="*/ 990601 h 990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89920" h="990601">
                  <a:moveTo>
                    <a:pt x="0" y="990601"/>
                  </a:moveTo>
                  <a:lnTo>
                    <a:pt x="809626" y="794"/>
                  </a:lnTo>
                  <a:lnTo>
                    <a:pt x="1394620" y="0"/>
                  </a:lnTo>
                  <a:lnTo>
                    <a:pt x="1889920" y="495300"/>
                  </a:lnTo>
                  <a:lnTo>
                    <a:pt x="1394620" y="990600"/>
                  </a:lnTo>
                  <a:lnTo>
                    <a:pt x="0" y="990601"/>
                  </a:ln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3175"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000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D11687C0-5967-4F88-B79F-01D9213EE1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7866" y="1573963"/>
            <a:ext cx="5182323" cy="496751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A119758-EF9E-E83B-31F8-6062756D5C8B}"/>
              </a:ext>
            </a:extLst>
          </p:cNvPr>
          <p:cNvSpPr txBox="1"/>
          <p:nvPr/>
        </p:nvSpPr>
        <p:spPr>
          <a:xfrm>
            <a:off x="1643897" y="2457650"/>
            <a:ext cx="4626273" cy="33499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i="1" dirty="0">
                <a:solidFill>
                  <a:srgbClr val="FF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HTML hỗ trợ khai báo bao nhiêu cấp độ tiêu đề mục?</a:t>
            </a:r>
            <a:endParaRPr lang="en-US" sz="2400" dirty="0">
              <a:solidFill>
                <a:srgbClr val="FF66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vi-VN" sz="2400" i="1" dirty="0">
                <a:solidFill>
                  <a:srgbClr val="FF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Cú pháp khai báo các phần tử tạo tiêu đề mục là gì?</a:t>
            </a:r>
            <a:endParaRPr lang="en-US" sz="2400" dirty="0">
              <a:solidFill>
                <a:srgbClr val="FF66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vi-VN" sz="2400" i="1" dirty="0">
                <a:solidFill>
                  <a:srgbClr val="FF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Trình duyệt web sẽ hiển thị tiêu đề mục với định dạng như thế nào?</a:t>
            </a:r>
            <a:endParaRPr lang="en-US" sz="2400" dirty="0">
              <a:solidFill>
                <a:srgbClr val="FF66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3109A62-CB7C-179D-EFAB-27E0C6D68E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82" y="1241542"/>
            <a:ext cx="1412958" cy="1545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081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A95841E-6BD8-DD8E-3D7C-EDB3D82E34D3}"/>
              </a:ext>
            </a:extLst>
          </p:cNvPr>
          <p:cNvSpPr txBox="1"/>
          <p:nvPr/>
        </p:nvSpPr>
        <p:spPr>
          <a:xfrm>
            <a:off x="806995" y="1066731"/>
            <a:ext cx="101876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hx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 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&lt;/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hx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(x = 1, 2, 3, 4, 5, 6)</a:t>
            </a:r>
          </a:p>
        </p:txBody>
      </p:sp>
      <p:grpSp>
        <p:nvGrpSpPr>
          <p:cNvPr id="5" name="Group 8" descr="3. Làm nổi bật nội dung văn bản&#10;">
            <a:extLst>
              <a:ext uri="{FF2B5EF4-FFF2-40B4-BE49-F238E27FC236}">
                <a16:creationId xmlns:a16="http://schemas.microsoft.com/office/drawing/2014/main" id="{D53E4B17-119C-F5A6-FF3B-E2965AE3DC8A}"/>
              </a:ext>
            </a:extLst>
          </p:cNvPr>
          <p:cNvGrpSpPr>
            <a:grpSpLocks/>
          </p:cNvGrpSpPr>
          <p:nvPr/>
        </p:nvGrpSpPr>
        <p:grpSpPr bwMode="auto">
          <a:xfrm>
            <a:off x="358601" y="281821"/>
            <a:ext cx="11487036" cy="1015047"/>
            <a:chOff x="-32759" y="-1"/>
            <a:chExt cx="10063706" cy="101504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38A1786-A9C7-2F6D-7B28-42C8A8B61FE9}"/>
                </a:ext>
              </a:extLst>
            </p:cNvPr>
            <p:cNvSpPr/>
            <p:nvPr/>
          </p:nvSpPr>
          <p:spPr>
            <a:xfrm>
              <a:off x="0" y="0"/>
              <a:ext cx="9685388" cy="685800"/>
            </a:xfrm>
            <a:prstGeom prst="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00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A51B7A6-8F89-8841-09A0-E7E0156E398D}"/>
                </a:ext>
              </a:extLst>
            </p:cNvPr>
            <p:cNvSpPr/>
            <p:nvPr/>
          </p:nvSpPr>
          <p:spPr bwMode="auto">
            <a:xfrm rot="5400000">
              <a:off x="210094" y="-174592"/>
              <a:ext cx="652463" cy="1061970"/>
            </a:xfrm>
            <a:prstGeom prst="rect">
              <a:avLst/>
            </a:prstGeom>
            <a:solidFill>
              <a:schemeClr val="tx1">
                <a:lumMod val="95000"/>
                <a:lumOff val="5000"/>
              </a:scheme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000"/>
            </a:p>
          </p:txBody>
        </p:sp>
        <p:sp>
          <p:nvSpPr>
            <p:cNvPr id="8" name="Text Box 125">
              <a:extLst>
                <a:ext uri="{FF2B5EF4-FFF2-40B4-BE49-F238E27FC236}">
                  <a16:creationId xmlns:a16="http://schemas.microsoft.com/office/drawing/2014/main" id="{8158A300-2932-25EF-05A5-6B590F5DC21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52457" y="30161"/>
              <a:ext cx="8778490" cy="984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sz="2800" b="1" cap="all" dirty="0"/>
                <a:t>2. </a:t>
              </a:r>
              <a:r>
                <a:rPr lang="vi-VN" sz="2800" b="1" dirty="0"/>
                <a:t>TẠO TIÊU ĐỀ MỤC</a:t>
              </a:r>
              <a:endParaRPr lang="en-US" sz="2800" dirty="0"/>
            </a:p>
            <a:p>
              <a:pPr algn="ctr" eaLnBrk="1" hangingPunct="1">
                <a:defRPr/>
              </a:pPr>
              <a:endPara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ClarendonH" pitchFamily="34" charset="0"/>
              </a:endParaRPr>
            </a:p>
          </p:txBody>
        </p:sp>
        <p:sp>
          <p:nvSpPr>
            <p:cNvPr id="9" name="Pentagon 27">
              <a:extLst>
                <a:ext uri="{FF2B5EF4-FFF2-40B4-BE49-F238E27FC236}">
                  <a16:creationId xmlns:a16="http://schemas.microsoft.com/office/drawing/2014/main" id="{1596D130-CD45-B938-DA5A-EDFE3CED8B42}"/>
                </a:ext>
              </a:extLst>
            </p:cNvPr>
            <p:cNvSpPr/>
            <p:nvPr/>
          </p:nvSpPr>
          <p:spPr bwMode="auto">
            <a:xfrm flipV="1">
              <a:off x="-32759" y="-1"/>
              <a:ext cx="1252457" cy="685801"/>
            </a:xfrm>
            <a:custGeom>
              <a:avLst/>
              <a:gdLst>
                <a:gd name="connsiteX0" fmla="*/ 0 w 1887538"/>
                <a:gd name="connsiteY0" fmla="*/ 0 h 990600"/>
                <a:gd name="connsiteX1" fmla="*/ 1392238 w 1887538"/>
                <a:gd name="connsiteY1" fmla="*/ 0 h 990600"/>
                <a:gd name="connsiteX2" fmla="*/ 1887538 w 1887538"/>
                <a:gd name="connsiteY2" fmla="*/ 495300 h 990600"/>
                <a:gd name="connsiteX3" fmla="*/ 1392238 w 1887538"/>
                <a:gd name="connsiteY3" fmla="*/ 990600 h 990600"/>
                <a:gd name="connsiteX4" fmla="*/ 0 w 1887538"/>
                <a:gd name="connsiteY4" fmla="*/ 990600 h 990600"/>
                <a:gd name="connsiteX5" fmla="*/ 0 w 1887538"/>
                <a:gd name="connsiteY5" fmla="*/ 0 h 990600"/>
                <a:gd name="connsiteX0" fmla="*/ 0 w 1887538"/>
                <a:gd name="connsiteY0" fmla="*/ 0 h 990600"/>
                <a:gd name="connsiteX1" fmla="*/ 807244 w 1887538"/>
                <a:gd name="connsiteY1" fmla="*/ 794 h 990600"/>
                <a:gd name="connsiteX2" fmla="*/ 1392238 w 1887538"/>
                <a:gd name="connsiteY2" fmla="*/ 0 h 990600"/>
                <a:gd name="connsiteX3" fmla="*/ 1887538 w 1887538"/>
                <a:gd name="connsiteY3" fmla="*/ 495300 h 990600"/>
                <a:gd name="connsiteX4" fmla="*/ 1392238 w 1887538"/>
                <a:gd name="connsiteY4" fmla="*/ 990600 h 990600"/>
                <a:gd name="connsiteX5" fmla="*/ 0 w 1887538"/>
                <a:gd name="connsiteY5" fmla="*/ 990600 h 990600"/>
                <a:gd name="connsiteX6" fmla="*/ 0 w 1887538"/>
                <a:gd name="connsiteY6" fmla="*/ 0 h 990600"/>
                <a:gd name="connsiteX0" fmla="*/ 0 w 1887538"/>
                <a:gd name="connsiteY0" fmla="*/ 990600 h 990600"/>
                <a:gd name="connsiteX1" fmla="*/ 807244 w 1887538"/>
                <a:gd name="connsiteY1" fmla="*/ 794 h 990600"/>
                <a:gd name="connsiteX2" fmla="*/ 1392238 w 1887538"/>
                <a:gd name="connsiteY2" fmla="*/ 0 h 990600"/>
                <a:gd name="connsiteX3" fmla="*/ 1887538 w 1887538"/>
                <a:gd name="connsiteY3" fmla="*/ 495300 h 990600"/>
                <a:gd name="connsiteX4" fmla="*/ 1392238 w 1887538"/>
                <a:gd name="connsiteY4" fmla="*/ 990600 h 990600"/>
                <a:gd name="connsiteX5" fmla="*/ 0 w 1887538"/>
                <a:gd name="connsiteY5" fmla="*/ 990600 h 990600"/>
                <a:gd name="connsiteX0" fmla="*/ 0 w 1894682"/>
                <a:gd name="connsiteY0" fmla="*/ 992982 h 992982"/>
                <a:gd name="connsiteX1" fmla="*/ 814388 w 1894682"/>
                <a:gd name="connsiteY1" fmla="*/ 794 h 992982"/>
                <a:gd name="connsiteX2" fmla="*/ 1399382 w 1894682"/>
                <a:gd name="connsiteY2" fmla="*/ 0 h 992982"/>
                <a:gd name="connsiteX3" fmla="*/ 1894682 w 1894682"/>
                <a:gd name="connsiteY3" fmla="*/ 495300 h 992982"/>
                <a:gd name="connsiteX4" fmla="*/ 1399382 w 1894682"/>
                <a:gd name="connsiteY4" fmla="*/ 990600 h 992982"/>
                <a:gd name="connsiteX5" fmla="*/ 0 w 1894682"/>
                <a:gd name="connsiteY5" fmla="*/ 992982 h 992982"/>
                <a:gd name="connsiteX0" fmla="*/ 0 w 1889920"/>
                <a:gd name="connsiteY0" fmla="*/ 990601 h 990601"/>
                <a:gd name="connsiteX1" fmla="*/ 809626 w 1889920"/>
                <a:gd name="connsiteY1" fmla="*/ 794 h 990601"/>
                <a:gd name="connsiteX2" fmla="*/ 1394620 w 1889920"/>
                <a:gd name="connsiteY2" fmla="*/ 0 h 990601"/>
                <a:gd name="connsiteX3" fmla="*/ 1889920 w 1889920"/>
                <a:gd name="connsiteY3" fmla="*/ 495300 h 990601"/>
                <a:gd name="connsiteX4" fmla="*/ 1394620 w 1889920"/>
                <a:gd name="connsiteY4" fmla="*/ 990600 h 990601"/>
                <a:gd name="connsiteX5" fmla="*/ 0 w 1889920"/>
                <a:gd name="connsiteY5" fmla="*/ 990601 h 990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89920" h="990601">
                  <a:moveTo>
                    <a:pt x="0" y="990601"/>
                  </a:moveTo>
                  <a:lnTo>
                    <a:pt x="809626" y="794"/>
                  </a:lnTo>
                  <a:lnTo>
                    <a:pt x="1394620" y="0"/>
                  </a:lnTo>
                  <a:lnTo>
                    <a:pt x="1889920" y="495300"/>
                  </a:lnTo>
                  <a:lnTo>
                    <a:pt x="1394620" y="990600"/>
                  </a:lnTo>
                  <a:lnTo>
                    <a:pt x="0" y="990601"/>
                  </a:ln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3175"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000"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464694CE-65E1-1AC1-1F53-F388680182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123" y="1953491"/>
            <a:ext cx="10747753" cy="4658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050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8E3106-F5D3-3F15-00A3-EAEA44B043C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C4FACD-258C-008D-0A2B-84159D3873B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F9C7C7-51B4-3140-0229-D780561246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2053" cy="69532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C68FB75-0BA0-B437-5384-2410420AF9F8}"/>
              </a:ext>
            </a:extLst>
          </p:cNvPr>
          <p:cNvSpPr txBox="1"/>
          <p:nvPr/>
        </p:nvSpPr>
        <p:spPr>
          <a:xfrm>
            <a:off x="4298374" y="2401709"/>
            <a:ext cx="49876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 ĐẦU</a:t>
            </a:r>
          </a:p>
        </p:txBody>
      </p:sp>
    </p:spTree>
    <p:extLst>
      <p:ext uri="{BB962C8B-B14F-4D97-AF65-F5344CB8AC3E}">
        <p14:creationId xmlns:p14="http://schemas.microsoft.com/office/powerpoint/2010/main" val="8323085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B0F026-3E79-DF53-3265-9141EA60D7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0E48DA-A66D-8DE4-F7C4-EBA0AA2577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8837" y="681037"/>
            <a:ext cx="4731327" cy="519329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072F54D-6F0C-1A91-D5A5-77359EC3A8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435" y="365129"/>
            <a:ext cx="6206874" cy="6127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391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037CE00-ADCB-80F7-86DE-D88D0DD887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0254" y="1607127"/>
            <a:ext cx="9476509" cy="502920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DA62919-6566-6A4B-DC41-D756A9013B80}"/>
              </a:ext>
            </a:extLst>
          </p:cNvPr>
          <p:cNvSpPr txBox="1"/>
          <p:nvPr/>
        </p:nvSpPr>
        <p:spPr>
          <a:xfrm>
            <a:off x="1690254" y="346364"/>
            <a:ext cx="1000298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FF0000"/>
                </a:solidFill>
              </a:rPr>
              <a:t>Bạn</a:t>
            </a:r>
            <a:r>
              <a:rPr lang="en-US" sz="2800" b="1" dirty="0">
                <a:solidFill>
                  <a:srgbClr val="FF0000"/>
                </a:solidFill>
              </a:rPr>
              <a:t> Lan </a:t>
            </a:r>
            <a:r>
              <a:rPr lang="en-US" sz="2800" b="1" dirty="0" err="1">
                <a:solidFill>
                  <a:srgbClr val="FF0000"/>
                </a:solidFill>
              </a:rPr>
              <a:t>muốn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thiết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kế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một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trang</a:t>
            </a:r>
            <a:r>
              <a:rPr lang="en-US" sz="2800" b="1" dirty="0">
                <a:solidFill>
                  <a:srgbClr val="FF0000"/>
                </a:solidFill>
              </a:rPr>
              <a:t> web </a:t>
            </a:r>
            <a:r>
              <a:rPr lang="en-US" sz="2800" b="1" dirty="0" err="1">
                <a:solidFill>
                  <a:srgbClr val="FF0000"/>
                </a:solidFill>
              </a:rPr>
              <a:t>hiển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thị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nội</a:t>
            </a:r>
            <a:r>
              <a:rPr lang="en-US" sz="2800" b="1" dirty="0">
                <a:solidFill>
                  <a:srgbClr val="FF0000"/>
                </a:solidFill>
              </a:rPr>
              <a:t> dung </a:t>
            </a:r>
            <a:r>
              <a:rPr lang="en-US" sz="2800" b="1" dirty="0" err="1">
                <a:solidFill>
                  <a:srgbClr val="FF0000"/>
                </a:solidFill>
              </a:rPr>
              <a:t>như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mẫu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dưới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đây</a:t>
            </a:r>
            <a:r>
              <a:rPr lang="en-US" sz="2800" b="1" dirty="0">
                <a:solidFill>
                  <a:srgbClr val="FF0000"/>
                </a:solidFill>
              </a:rPr>
              <a:t>. Em </a:t>
            </a:r>
            <a:r>
              <a:rPr lang="en-US" sz="2800" b="1" dirty="0" err="1">
                <a:solidFill>
                  <a:srgbClr val="FF0000"/>
                </a:solidFill>
              </a:rPr>
              <a:t>hãy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giúp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bạn</a:t>
            </a:r>
            <a:r>
              <a:rPr lang="en-US" sz="2800" b="1" dirty="0">
                <a:solidFill>
                  <a:srgbClr val="FF0000"/>
                </a:solidFill>
              </a:rPr>
              <a:t> Lan </a:t>
            </a:r>
            <a:r>
              <a:rPr lang="en-US" sz="2800" b="1" dirty="0" err="1">
                <a:solidFill>
                  <a:srgbClr val="FF0000"/>
                </a:solidFill>
              </a:rPr>
              <a:t>điền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vào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chỗ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chấm</a:t>
            </a:r>
            <a:r>
              <a:rPr lang="en-US" sz="2800" b="1" dirty="0">
                <a:solidFill>
                  <a:srgbClr val="FF0000"/>
                </a:solidFill>
              </a:rPr>
              <a:t> (…) </a:t>
            </a:r>
            <a:r>
              <a:rPr lang="en-US" sz="2800" b="1" dirty="0" err="1">
                <a:solidFill>
                  <a:srgbClr val="FF0000"/>
                </a:solidFill>
              </a:rPr>
              <a:t>để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hoàn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thành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văn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bản</a:t>
            </a:r>
            <a:r>
              <a:rPr lang="en-US" sz="2800" b="1" dirty="0">
                <a:solidFill>
                  <a:srgbClr val="FF0000"/>
                </a:solidFill>
              </a:rPr>
              <a:t> HTML?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047B6DB-9D32-6979-E5DB-FB6ECCD457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546"/>
            <a:ext cx="1565563" cy="1521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4012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5B44D2A-CAF2-3B22-C054-ACC0C8CAF0F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167"/>
          <a:stretch/>
        </p:blipFill>
        <p:spPr>
          <a:xfrm>
            <a:off x="1052948" y="346363"/>
            <a:ext cx="9448800" cy="616527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2CAFB48-0EC6-B5F4-4869-1048A50C67FA}"/>
              </a:ext>
            </a:extLst>
          </p:cNvPr>
          <p:cNvSpPr txBox="1"/>
          <p:nvPr/>
        </p:nvSpPr>
        <p:spPr>
          <a:xfrm>
            <a:off x="1898073" y="945365"/>
            <a:ext cx="8589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&lt;p&gt;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81F360-209B-09D6-A749-9F5C5B5A18CB}"/>
              </a:ext>
            </a:extLst>
          </p:cNvPr>
          <p:cNvSpPr txBox="1"/>
          <p:nvPr/>
        </p:nvSpPr>
        <p:spPr>
          <a:xfrm>
            <a:off x="5257793" y="1245290"/>
            <a:ext cx="121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&lt;/p&gt;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C2158B9-920A-C73D-9D82-0E36E61120E5}"/>
              </a:ext>
            </a:extLst>
          </p:cNvPr>
          <p:cNvSpPr txBox="1"/>
          <p:nvPr/>
        </p:nvSpPr>
        <p:spPr>
          <a:xfrm>
            <a:off x="6206836" y="1531365"/>
            <a:ext cx="12607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&lt;/h3&gt;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C4DF5AF-5019-F9F7-13A4-F8AD2890D246}"/>
              </a:ext>
            </a:extLst>
          </p:cNvPr>
          <p:cNvSpPr txBox="1"/>
          <p:nvPr/>
        </p:nvSpPr>
        <p:spPr>
          <a:xfrm>
            <a:off x="1614054" y="391183"/>
            <a:ext cx="10390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&lt;h1&gt;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2B25026-A2C1-11BB-95C9-C68453A065C6}"/>
              </a:ext>
            </a:extLst>
          </p:cNvPr>
          <p:cNvSpPr txBox="1"/>
          <p:nvPr/>
        </p:nvSpPr>
        <p:spPr>
          <a:xfrm>
            <a:off x="6019798" y="405036"/>
            <a:ext cx="13161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&lt;/h1&gt;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53FF202-518B-0CC3-93D6-7A61AFE252F4}"/>
              </a:ext>
            </a:extLst>
          </p:cNvPr>
          <p:cNvSpPr txBox="1"/>
          <p:nvPr/>
        </p:nvSpPr>
        <p:spPr>
          <a:xfrm>
            <a:off x="1759526" y="1582679"/>
            <a:ext cx="12607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&lt;h3&gt;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91E86F9-FC62-426F-3A3A-6D1BA5E14A5C}"/>
              </a:ext>
            </a:extLst>
          </p:cNvPr>
          <p:cNvSpPr txBox="1"/>
          <p:nvPr/>
        </p:nvSpPr>
        <p:spPr>
          <a:xfrm>
            <a:off x="1856508" y="694356"/>
            <a:ext cx="12607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&lt;</a:t>
            </a:r>
            <a:r>
              <a:rPr lang="en-US" sz="2800" dirty="0" err="1">
                <a:solidFill>
                  <a:srgbClr val="FF0000"/>
                </a:solidFill>
              </a:rPr>
              <a:t>hr</a:t>
            </a:r>
            <a:r>
              <a:rPr lang="en-US" sz="2800" dirty="0">
                <a:solidFill>
                  <a:srgbClr val="FF0000"/>
                </a:solidFill>
              </a:rPr>
              <a:t>&gt;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959513F-C5EC-49D6-33BE-C84495BC6E3F}"/>
              </a:ext>
            </a:extLst>
          </p:cNvPr>
          <p:cNvSpPr txBox="1"/>
          <p:nvPr/>
        </p:nvSpPr>
        <p:spPr>
          <a:xfrm>
            <a:off x="1953490" y="1844289"/>
            <a:ext cx="8589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&lt;p&gt;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431D953-8A2E-BD3A-CD92-C43DFD41945C}"/>
              </a:ext>
            </a:extLst>
          </p:cNvPr>
          <p:cNvSpPr txBox="1"/>
          <p:nvPr/>
        </p:nvSpPr>
        <p:spPr>
          <a:xfrm>
            <a:off x="3262741" y="2670684"/>
            <a:ext cx="121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&lt;/p&gt;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CBA0360-2445-F056-6ED0-8222D152ECAA}"/>
              </a:ext>
            </a:extLst>
          </p:cNvPr>
          <p:cNvSpPr txBox="1"/>
          <p:nvPr/>
        </p:nvSpPr>
        <p:spPr>
          <a:xfrm>
            <a:off x="5437904" y="2914329"/>
            <a:ext cx="12607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&lt;/h3&gt;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5E90C34-FB70-677D-F487-3C89AEDFAF9C}"/>
              </a:ext>
            </a:extLst>
          </p:cNvPr>
          <p:cNvSpPr txBox="1"/>
          <p:nvPr/>
        </p:nvSpPr>
        <p:spPr>
          <a:xfrm>
            <a:off x="1690252" y="2965272"/>
            <a:ext cx="12607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&lt;h3&gt;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82A51BF-058E-53AA-DCDB-33113EAF44ED}"/>
              </a:ext>
            </a:extLst>
          </p:cNvPr>
          <p:cNvSpPr txBox="1"/>
          <p:nvPr/>
        </p:nvSpPr>
        <p:spPr>
          <a:xfrm>
            <a:off x="1835722" y="3231795"/>
            <a:ext cx="8589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&lt;p&gt;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748C799-250E-1F69-93A1-F1AB0854C47B}"/>
              </a:ext>
            </a:extLst>
          </p:cNvPr>
          <p:cNvSpPr txBox="1"/>
          <p:nvPr/>
        </p:nvSpPr>
        <p:spPr>
          <a:xfrm>
            <a:off x="5437904" y="4052025"/>
            <a:ext cx="121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&lt;/p&gt;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402D387-2098-4AD4-8815-37A318937519}"/>
              </a:ext>
            </a:extLst>
          </p:cNvPr>
          <p:cNvSpPr txBox="1"/>
          <p:nvPr/>
        </p:nvSpPr>
        <p:spPr>
          <a:xfrm>
            <a:off x="6705597" y="4325396"/>
            <a:ext cx="12607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&lt;/h3&gt;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9FA9F6F-1ACA-E099-BCED-22AC270E0956}"/>
              </a:ext>
            </a:extLst>
          </p:cNvPr>
          <p:cNvSpPr txBox="1"/>
          <p:nvPr/>
        </p:nvSpPr>
        <p:spPr>
          <a:xfrm>
            <a:off x="1856511" y="4364578"/>
            <a:ext cx="12607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&lt;h3&gt;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5C06ACB-8AB9-85D6-FC5A-27C8065587E3}"/>
              </a:ext>
            </a:extLst>
          </p:cNvPr>
          <p:cNvSpPr txBox="1"/>
          <p:nvPr/>
        </p:nvSpPr>
        <p:spPr>
          <a:xfrm>
            <a:off x="2022764" y="4631101"/>
            <a:ext cx="8589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&lt;p&gt;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9ABF012-013A-23F6-388F-44CAE2C47927}"/>
              </a:ext>
            </a:extLst>
          </p:cNvPr>
          <p:cNvSpPr txBox="1"/>
          <p:nvPr/>
        </p:nvSpPr>
        <p:spPr>
          <a:xfrm>
            <a:off x="7384465" y="4894292"/>
            <a:ext cx="121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&lt;/p&gt;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4BBDEFA-8D3B-1F9D-6A65-B52D50D4EC5C}"/>
              </a:ext>
            </a:extLst>
          </p:cNvPr>
          <p:cNvSpPr txBox="1"/>
          <p:nvPr/>
        </p:nvSpPr>
        <p:spPr>
          <a:xfrm>
            <a:off x="6698669" y="5171388"/>
            <a:ext cx="12607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&lt;/h3&gt;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A99EB2D-2759-DB7A-08C6-F571C1F892F8}"/>
              </a:ext>
            </a:extLst>
          </p:cNvPr>
          <p:cNvSpPr txBox="1"/>
          <p:nvPr/>
        </p:nvSpPr>
        <p:spPr>
          <a:xfrm>
            <a:off x="1849583" y="5210570"/>
            <a:ext cx="12607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&lt;h3&gt;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C16ECB0-111F-14CE-AFCC-51BED11EF073}"/>
              </a:ext>
            </a:extLst>
          </p:cNvPr>
          <p:cNvSpPr txBox="1"/>
          <p:nvPr/>
        </p:nvSpPr>
        <p:spPr>
          <a:xfrm>
            <a:off x="1859972" y="5477093"/>
            <a:ext cx="8589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&lt;p&gt;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F451932-9867-E7E9-835A-51A2B1B5DEBC}"/>
              </a:ext>
            </a:extLst>
          </p:cNvPr>
          <p:cNvSpPr txBox="1"/>
          <p:nvPr/>
        </p:nvSpPr>
        <p:spPr>
          <a:xfrm>
            <a:off x="3685308" y="5738703"/>
            <a:ext cx="121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&lt;/p&gt;</a:t>
            </a:r>
          </a:p>
        </p:txBody>
      </p:sp>
    </p:spTree>
    <p:extLst>
      <p:ext uri="{BB962C8B-B14F-4D97-AF65-F5344CB8AC3E}">
        <p14:creationId xmlns:p14="http://schemas.microsoft.com/office/powerpoint/2010/main" val="175636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46C94D0-A7D9-87FA-4DF6-BDB88F329E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2053" cy="69532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622B777-D46E-95DC-1297-55D7ADF366FC}"/>
              </a:ext>
            </a:extLst>
          </p:cNvPr>
          <p:cNvSpPr txBox="1"/>
          <p:nvPr/>
        </p:nvSpPr>
        <p:spPr>
          <a:xfrm>
            <a:off x="4485407" y="2521527"/>
            <a:ext cx="33112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41746441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44" y="193821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E1C8288-2E2A-C605-422A-5D099B674B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819" y="586402"/>
            <a:ext cx="5403913" cy="1804572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DA27920B-DB35-D2D9-DB35-368FC08825E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726" y="4341989"/>
            <a:ext cx="2737965" cy="2368229"/>
          </a:xfrm>
          <a:prstGeom prst="rect">
            <a:avLst/>
          </a:prstGeom>
        </p:spPr>
      </p:pic>
      <p:pic>
        <p:nvPicPr>
          <p:cNvPr id="7" name="Picture 6" descr="A green grass on a black background&#10;&#10;Description automatically generated">
            <a:extLst>
              <a:ext uri="{FF2B5EF4-FFF2-40B4-BE49-F238E27FC236}">
                <a16:creationId xmlns:a16="http://schemas.microsoft.com/office/drawing/2014/main" id="{9DDCEC3B-0DE4-A285-A25F-4CA1634AB9D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3319" y="3622821"/>
            <a:ext cx="4897584" cy="4897584"/>
          </a:xfrm>
          <a:prstGeom prst="rect">
            <a:avLst/>
          </a:prstGeom>
        </p:spPr>
      </p:pic>
      <p:pic>
        <p:nvPicPr>
          <p:cNvPr id="8" name="Cây táo" descr="Icon&#10;&#10;Description automatically generated">
            <a:extLst>
              <a:ext uri="{FF2B5EF4-FFF2-40B4-BE49-F238E27FC236}">
                <a16:creationId xmlns:a16="http://schemas.microsoft.com/office/drawing/2014/main" id="{6DBFB49E-6B71-C29A-6FF7-CE83594A75F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8" t="8320" r="6300" b="6381"/>
          <a:stretch/>
        </p:blipFill>
        <p:spPr>
          <a:xfrm>
            <a:off x="4951029" y="786387"/>
            <a:ext cx="6094612" cy="6071613"/>
          </a:xfrm>
          <a:prstGeom prst="rect">
            <a:avLst/>
          </a:prstGeom>
        </p:spPr>
      </p:pic>
      <p:pic>
        <p:nvPicPr>
          <p:cNvPr id="9" name="Trái táo số 1">
            <a:extLst>
              <a:ext uri="{FF2B5EF4-FFF2-40B4-BE49-F238E27FC236}">
                <a16:creationId xmlns:a16="http://schemas.microsoft.com/office/drawing/2014/main" id="{207E20EF-78C7-7A57-0277-D6BB3E98CEC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09589" y="2301563"/>
            <a:ext cx="762066" cy="847417"/>
          </a:xfrm>
          <a:prstGeom prst="rect">
            <a:avLst/>
          </a:prstGeom>
        </p:spPr>
      </p:pic>
      <p:pic>
        <p:nvPicPr>
          <p:cNvPr id="10" name="Trái táo số 2">
            <a:extLst>
              <a:ext uri="{FF2B5EF4-FFF2-40B4-BE49-F238E27FC236}">
                <a16:creationId xmlns:a16="http://schemas.microsoft.com/office/drawing/2014/main" id="{F92CC8AF-0A71-85C4-420F-91D3A864FCF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96644" y="3199916"/>
            <a:ext cx="762066" cy="853514"/>
          </a:xfrm>
          <a:prstGeom prst="rect">
            <a:avLst/>
          </a:prstGeom>
        </p:spPr>
      </p:pic>
      <p:pic>
        <p:nvPicPr>
          <p:cNvPr id="11" name="Trái táo số 3">
            <a:extLst>
              <a:ext uri="{FF2B5EF4-FFF2-40B4-BE49-F238E27FC236}">
                <a16:creationId xmlns:a16="http://schemas.microsoft.com/office/drawing/2014/main" id="{A32195D9-FC95-9CB4-9861-C2416613E7C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899656" y="3199916"/>
            <a:ext cx="755970" cy="847417"/>
          </a:xfrm>
          <a:prstGeom prst="rect">
            <a:avLst/>
          </a:prstGeom>
        </p:spPr>
      </p:pic>
      <p:pic>
        <p:nvPicPr>
          <p:cNvPr id="12" name="Trái táo số 4">
            <a:extLst>
              <a:ext uri="{FF2B5EF4-FFF2-40B4-BE49-F238E27FC236}">
                <a16:creationId xmlns:a16="http://schemas.microsoft.com/office/drawing/2014/main" id="{4BC01F74-24C8-AA94-C9F1-2923AAFC41A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060927" y="3005291"/>
            <a:ext cx="762066" cy="847417"/>
          </a:xfrm>
          <a:prstGeom prst="rect">
            <a:avLst/>
          </a:prstGeom>
        </p:spPr>
      </p:pic>
      <p:pic>
        <p:nvPicPr>
          <p:cNvPr id="13" name="Trái táo số 5">
            <a:extLst>
              <a:ext uri="{FF2B5EF4-FFF2-40B4-BE49-F238E27FC236}">
                <a16:creationId xmlns:a16="http://schemas.microsoft.com/office/drawing/2014/main" id="{5525CD6B-5028-FBBC-4E19-384FA91A9B4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238735" y="1312883"/>
            <a:ext cx="762066" cy="84741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A539E07-DDCD-90A7-F33D-E1621A8D24F0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" t="-95" r="77315" b="52550"/>
          <a:stretch/>
        </p:blipFill>
        <p:spPr>
          <a:xfrm flipH="1">
            <a:off x="-6056864" y="923256"/>
            <a:ext cx="3605095" cy="5564909"/>
          </a:xfrm>
          <a:prstGeom prst="rect">
            <a:avLst/>
          </a:prstGeom>
        </p:spPr>
      </p:pic>
      <p:pic>
        <p:nvPicPr>
          <p:cNvPr id="20" name="Ghi tiêu chuẩn 1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5777.781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4801850" y="11269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13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2.22222E-6 L 0.58672 -0.0120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336" y="-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14">
            <a:extLst>
              <a:ext uri="{FF2B5EF4-FFF2-40B4-BE49-F238E27FC236}">
                <a16:creationId xmlns:a16="http://schemas.microsoft.com/office/drawing/2014/main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C6717A8B-D5B5-40A2-AA44-276BDCC1D7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89858">
            <a:off x="10898940" y="773845"/>
            <a:ext cx="1109709" cy="1109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9520B1EA-F94A-43C3-93A9-0F46091074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784" y="320514"/>
            <a:ext cx="929640" cy="929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: Rounded Corners 2">
            <a:extLst>
              <a:ext uri="{FF2B5EF4-FFF2-40B4-BE49-F238E27FC236}">
                <a16:creationId xmlns:a16="http://schemas.microsoft.com/office/drawing/2014/main" id="{213C59A6-C0B3-5DE4-E338-A27E168ED030}"/>
              </a:ext>
            </a:extLst>
          </p:cNvPr>
          <p:cNvSpPr/>
          <p:nvPr/>
        </p:nvSpPr>
        <p:spPr>
          <a:xfrm>
            <a:off x="3584796" y="1036627"/>
            <a:ext cx="7192061" cy="5149535"/>
          </a:xfrm>
          <a:prstGeom prst="roundRect">
            <a:avLst>
              <a:gd name="adj" fmla="val 8096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985515-C0A3-ACD0-065D-C7AB411D8D38}"/>
              </a:ext>
            </a:extLst>
          </p:cNvPr>
          <p:cNvSpPr txBox="1"/>
          <p:nvPr/>
        </p:nvSpPr>
        <p:spPr>
          <a:xfrm>
            <a:off x="3783018" y="1937918"/>
            <a:ext cx="680291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</a:rPr>
              <a:t>Có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</a:rPr>
              <a:t>tổng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</a:rPr>
              <a:t>cộng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</a:rPr>
              <a:t> 5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</a:rPr>
              <a:t>quả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</a:rPr>
              <a:t>táo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</a:rPr>
              <a:t>trên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</a:rPr>
              <a:t>cây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</a:rPr>
              <a:t>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</a:rPr>
              <a:t>mỗi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</a:rPr>
              <a:t>quả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</a:rPr>
              <a:t>tương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</a:rPr>
              <a:t>ứng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</a:rPr>
              <a:t>với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</a:rPr>
              <a:t>một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</a:rPr>
              <a:t>câu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</a:rPr>
              <a:t>hỏi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</a:rPr>
              <a:t>trắc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</a:rPr>
              <a:t>nghiệm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</a:rPr>
              <a:t>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</a:rPr>
              <a:t>trả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</a:rPr>
              <a:t>lời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</a:rPr>
              <a:t>đúng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</a:rPr>
              <a:t>các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</a:rPr>
              <a:t>em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</a:rPr>
              <a:t>sẽ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</a:rPr>
              <a:t>giúp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</a:rPr>
              <a:t>bạn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</a:rPr>
              <a:t>nhỏ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</a:rPr>
              <a:t>hái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</a:rPr>
              <a:t>một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</a:rPr>
              <a:t>quả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</a:rPr>
              <a:t>táo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</a:rPr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4C3D7B7-B963-BCB6-BF25-0A66BC0565B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" t="-95" r="77315" b="52550"/>
          <a:stretch/>
        </p:blipFill>
        <p:spPr>
          <a:xfrm flipH="1">
            <a:off x="0" y="1293091"/>
            <a:ext cx="3605095" cy="5564909"/>
          </a:xfrm>
          <a:prstGeom prst="rect">
            <a:avLst/>
          </a:prstGeom>
        </p:spPr>
      </p:pic>
      <p:pic>
        <p:nvPicPr>
          <p:cNvPr id="12" name="Ghi tiêu chuẩn 1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241.8336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801850" y="11269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206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9" grpId="0" animBg="1"/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" y="-48536"/>
            <a:ext cx="12179847" cy="7045387"/>
          </a:xfrm>
          <a:prstGeom prst="rect">
            <a:avLst/>
          </a:prstGeom>
        </p:spPr>
      </p:pic>
      <p:pic>
        <p:nvPicPr>
          <p:cNvPr id="8" name="Cây táo" descr="Icon&#10;&#10;Description automatically generated">
            <a:extLst>
              <a:ext uri="{FF2B5EF4-FFF2-40B4-BE49-F238E27FC236}">
                <a16:creationId xmlns:a16="http://schemas.microsoft.com/office/drawing/2014/main" id="{6DBFB49E-6B71-C29A-6FF7-CE83594A75F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8" t="8320" r="6300" b="6381"/>
          <a:stretch/>
        </p:blipFill>
        <p:spPr>
          <a:xfrm>
            <a:off x="4401690" y="-117193"/>
            <a:ext cx="6031265" cy="6975193"/>
          </a:xfrm>
          <a:prstGeom prst="rect">
            <a:avLst/>
          </a:prstGeom>
        </p:spPr>
      </p:pic>
      <p:pic>
        <p:nvPicPr>
          <p:cNvPr id="10" name="Picture 9" descr="A green grass on a black background&#10;&#10;Description automatically generated">
            <a:extLst>
              <a:ext uri="{FF2B5EF4-FFF2-40B4-BE49-F238E27FC236}">
                <a16:creationId xmlns:a16="http://schemas.microsoft.com/office/drawing/2014/main" id="{9DDCEC3B-0DE4-A285-A25F-4CA1634AB9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5621" y="3963200"/>
            <a:ext cx="4897584" cy="479367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4C3D7B7-B963-BCB6-BF25-0A66BC0565B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" t="-95" r="77315" b="52550"/>
          <a:stretch/>
        </p:blipFill>
        <p:spPr>
          <a:xfrm flipH="1">
            <a:off x="-2" y="3820469"/>
            <a:ext cx="3605095" cy="303753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4C3D7B7-B963-BCB6-BF25-0A66BC0565B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" t="-95" r="77315" b="52550"/>
          <a:stretch/>
        </p:blipFill>
        <p:spPr>
          <a:xfrm flipH="1">
            <a:off x="-44901" y="1293091"/>
            <a:ext cx="3605095" cy="5564909"/>
          </a:xfrm>
          <a:prstGeom prst="rect">
            <a:avLst/>
          </a:prstGeom>
        </p:spPr>
      </p:pic>
      <p:pic>
        <p:nvPicPr>
          <p:cNvPr id="30" name="Trái táo số 1kq">
            <a:extLst>
              <a:ext uri="{FF2B5EF4-FFF2-40B4-BE49-F238E27FC236}">
                <a16:creationId xmlns:a16="http://schemas.microsoft.com/office/drawing/2014/main" id="{207E20EF-78C7-7A57-0277-D6BB3E98CEC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44905" y="1819632"/>
            <a:ext cx="762066" cy="847417"/>
          </a:xfrm>
          <a:prstGeom prst="rect">
            <a:avLst/>
          </a:prstGeom>
        </p:spPr>
      </p:pic>
      <p:pic>
        <p:nvPicPr>
          <p:cNvPr id="31" name="Trái táo số 2 kq">
            <a:extLst>
              <a:ext uri="{FF2B5EF4-FFF2-40B4-BE49-F238E27FC236}">
                <a16:creationId xmlns:a16="http://schemas.microsoft.com/office/drawing/2014/main" id="{F92CC8AF-0A71-85C4-420F-91D3A864FCF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66487" y="2989900"/>
            <a:ext cx="762066" cy="853514"/>
          </a:xfrm>
          <a:prstGeom prst="rect">
            <a:avLst/>
          </a:prstGeom>
        </p:spPr>
      </p:pic>
      <p:pic>
        <p:nvPicPr>
          <p:cNvPr id="32" name="Trái táo số 3 kq">
            <a:extLst>
              <a:ext uri="{FF2B5EF4-FFF2-40B4-BE49-F238E27FC236}">
                <a16:creationId xmlns:a16="http://schemas.microsoft.com/office/drawing/2014/main" id="{A32195D9-FC95-9CB4-9861-C2416613E7C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84848" y="2607548"/>
            <a:ext cx="755970" cy="847417"/>
          </a:xfrm>
          <a:prstGeom prst="rect">
            <a:avLst/>
          </a:prstGeom>
        </p:spPr>
      </p:pic>
      <p:pic>
        <p:nvPicPr>
          <p:cNvPr id="33" name="Trái táo số 4 kq">
            <a:extLst>
              <a:ext uri="{FF2B5EF4-FFF2-40B4-BE49-F238E27FC236}">
                <a16:creationId xmlns:a16="http://schemas.microsoft.com/office/drawing/2014/main" id="{4BC01F74-24C8-AA94-C9F1-2923AAFC41A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80205" y="1850718"/>
            <a:ext cx="762066" cy="847417"/>
          </a:xfrm>
          <a:prstGeom prst="rect">
            <a:avLst/>
          </a:prstGeom>
        </p:spPr>
      </p:pic>
      <p:pic>
        <p:nvPicPr>
          <p:cNvPr id="35" name="Trái táo số 5 kq">
            <a:extLst>
              <a:ext uri="{FF2B5EF4-FFF2-40B4-BE49-F238E27FC236}">
                <a16:creationId xmlns:a16="http://schemas.microsoft.com/office/drawing/2014/main" id="{5525CD6B-5028-FBBC-4E19-384FA91A9B4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28553" y="405544"/>
            <a:ext cx="762066" cy="847417"/>
          </a:xfrm>
          <a:prstGeom prst="rect">
            <a:avLst/>
          </a:prstGeom>
        </p:spPr>
      </p:pic>
      <p:pic>
        <p:nvPicPr>
          <p:cNvPr id="43" name="Trái táo số 1">
            <a:hlinkClick r:id="rId12" action="ppaction://hlinksldjump"/>
            <a:extLst>
              <a:ext uri="{FF2B5EF4-FFF2-40B4-BE49-F238E27FC236}">
                <a16:creationId xmlns:a16="http://schemas.microsoft.com/office/drawing/2014/main" id="{207E20EF-78C7-7A57-0277-D6BB3E98CEC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55632" y="1862632"/>
            <a:ext cx="762066" cy="847417"/>
          </a:xfrm>
          <a:prstGeom prst="rect">
            <a:avLst/>
          </a:prstGeom>
        </p:spPr>
      </p:pic>
      <p:pic>
        <p:nvPicPr>
          <p:cNvPr id="44" name="Trái táo số 2">
            <a:hlinkClick r:id="rId13" action="ppaction://hlinksldjump"/>
            <a:extLst>
              <a:ext uri="{FF2B5EF4-FFF2-40B4-BE49-F238E27FC236}">
                <a16:creationId xmlns:a16="http://schemas.microsoft.com/office/drawing/2014/main" id="{F92CC8AF-0A71-85C4-420F-91D3A864FCF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30420" y="3002242"/>
            <a:ext cx="762066" cy="853514"/>
          </a:xfrm>
          <a:prstGeom prst="rect">
            <a:avLst/>
          </a:prstGeom>
        </p:spPr>
      </p:pic>
      <p:pic>
        <p:nvPicPr>
          <p:cNvPr id="47" name="Trái táo số 5">
            <a:hlinkClick r:id="rId14" action="ppaction://hlinksldjump"/>
            <a:extLst>
              <a:ext uri="{FF2B5EF4-FFF2-40B4-BE49-F238E27FC236}">
                <a16:creationId xmlns:a16="http://schemas.microsoft.com/office/drawing/2014/main" id="{5525CD6B-5028-FBBC-4E19-384FA91A9B4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35216" y="425143"/>
            <a:ext cx="762066" cy="847417"/>
          </a:xfrm>
          <a:prstGeom prst="rect">
            <a:avLst/>
          </a:prstGeom>
        </p:spPr>
      </p:pic>
      <p:pic>
        <p:nvPicPr>
          <p:cNvPr id="45" name="Trái táo số 3">
            <a:hlinkClick r:id="rId15" action="ppaction://hlinksldjump"/>
            <a:extLst>
              <a:ext uri="{FF2B5EF4-FFF2-40B4-BE49-F238E27FC236}">
                <a16:creationId xmlns:a16="http://schemas.microsoft.com/office/drawing/2014/main" id="{A32195D9-FC95-9CB4-9861-C2416613E7C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77604" y="2607869"/>
            <a:ext cx="755970" cy="847417"/>
          </a:xfrm>
          <a:prstGeom prst="rect">
            <a:avLst/>
          </a:prstGeom>
        </p:spPr>
      </p:pic>
      <p:pic>
        <p:nvPicPr>
          <p:cNvPr id="46" name="Trái táo số 4">
            <a:hlinkClick r:id="rId16" action="ppaction://hlinksldjump"/>
            <a:extLst>
              <a:ext uri="{FF2B5EF4-FFF2-40B4-BE49-F238E27FC236}">
                <a16:creationId xmlns:a16="http://schemas.microsoft.com/office/drawing/2014/main" id="{4BC01F74-24C8-AA94-C9F1-2923AAFC41A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95564" y="1865806"/>
            <a:ext cx="762066" cy="847417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DA27920B-DB35-D2D9-DB35-368FC08825E3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926" y="4668784"/>
            <a:ext cx="2737965" cy="2368229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FE1C8288-2E2A-C605-422A-5D099B674B8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3741" y="55529"/>
            <a:ext cx="5620227" cy="1471911"/>
          </a:xfrm>
          <a:prstGeom prst="rect">
            <a:avLst/>
          </a:prstGeom>
        </p:spPr>
      </p:pic>
      <p:pic>
        <p:nvPicPr>
          <p:cNvPr id="1026" name="Picture 2" descr="Hình ảnh Phim Hoạt Hình Vẽ Tay Mùa đông Giỏ Táo PNG Miễn Phí Tải Về -  Lovepik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20" cstate="print">
            <a:clrChange>
              <a:clrFrom>
                <a:srgbClr val="061F3E"/>
              </a:clrFrom>
              <a:clrTo>
                <a:srgbClr val="061F3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4405" y="5751871"/>
            <a:ext cx="1297595" cy="1204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9765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33333E-6 L -0.01888 0.6472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1" y="3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51535E-17 L -0.03125 0.4738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3" y="23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1.85185E-6 L -0.12487 0.50648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0" y="25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96296E-6 L -0.16536 0.62547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68" y="31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3.33333E-6 L -0.0737 0.8254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85" y="41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055"/>
            <a:ext cx="12282053" cy="6953250"/>
          </a:xfrm>
          <a:prstGeom prst="rect">
            <a:avLst/>
          </a:prstGeom>
        </p:spPr>
      </p:pic>
      <p:sp>
        <p:nvSpPr>
          <p:cNvPr id="23" name="Arrow: Left 1">
            <a:hlinkClick r:id="rId4" action="ppaction://hlinksldjump"/>
            <a:extLst>
              <a:ext uri="{FF2B5EF4-FFF2-40B4-BE49-F238E27FC236}">
                <a16:creationId xmlns:a16="http://schemas.microsoft.com/office/drawing/2014/main" id="{C3BE016E-6060-37B8-160F-38C3739B2D89}"/>
              </a:ext>
            </a:extLst>
          </p:cNvPr>
          <p:cNvSpPr/>
          <p:nvPr/>
        </p:nvSpPr>
        <p:spPr>
          <a:xfrm>
            <a:off x="160432" y="6153150"/>
            <a:ext cx="2066925" cy="60960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B  ĐÚNG" hidden="1"/>
          <p:cNvSpPr/>
          <p:nvPr/>
        </p:nvSpPr>
        <p:spPr>
          <a:xfrm>
            <a:off x="2007329" y="2426153"/>
            <a:ext cx="3714599" cy="1205551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pic>
        <p:nvPicPr>
          <p:cNvPr id="67" name="Picture 4" hidden="1">
            <a:extLst>
              <a:ext uri="{FF2B5EF4-FFF2-40B4-BE49-F238E27FC236}">
                <a16:creationId xmlns:a16="http://schemas.microsoft.com/office/drawing/2014/main" id="{1BC289E5-32E7-18B2-E18C-58A73783A1C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79729" y="2443298"/>
            <a:ext cx="957666" cy="1162982"/>
          </a:xfrm>
          <a:prstGeom prst="rect">
            <a:avLst/>
          </a:prstGeom>
        </p:spPr>
      </p:pic>
      <p:sp>
        <p:nvSpPr>
          <p:cNvPr id="14" name="TextBox 13" hidden="1"/>
          <p:cNvSpPr txBox="1"/>
          <p:nvPr/>
        </p:nvSpPr>
        <p:spPr>
          <a:xfrm>
            <a:off x="3465022" y="2803596"/>
            <a:ext cx="16312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Nhiệt đới</a:t>
            </a:r>
          </a:p>
          <a:p>
            <a:endParaRPr lang="en-US" dirty="0"/>
          </a:p>
        </p:txBody>
      </p:sp>
      <p:sp>
        <p:nvSpPr>
          <p:cNvPr id="5" name="Rounded Rectangle 1">
            <a:extLst>
              <a:ext uri="{FF2B5EF4-FFF2-40B4-BE49-F238E27FC236}">
                <a16:creationId xmlns:a16="http://schemas.microsoft.com/office/drawing/2014/main" id="{81E739A0-8B43-82E3-3972-69BF81468008}"/>
              </a:ext>
            </a:extLst>
          </p:cNvPr>
          <p:cNvSpPr/>
          <p:nvPr/>
        </p:nvSpPr>
        <p:spPr>
          <a:xfrm>
            <a:off x="651164" y="903960"/>
            <a:ext cx="10806545" cy="943368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600" b="1" dirty="0" err="1">
                <a:solidFill>
                  <a:srgbClr val="FFFF00"/>
                </a:solidFill>
              </a:rPr>
              <a:t>Câu</a:t>
            </a:r>
            <a:r>
              <a:rPr lang="en-US" sz="3600" b="1" dirty="0">
                <a:solidFill>
                  <a:srgbClr val="FFFF00"/>
                </a:solidFill>
              </a:rPr>
              <a:t> 1: </a:t>
            </a:r>
            <a:r>
              <a:rPr lang="en-US" sz="3600" b="1" dirty="0" err="1">
                <a:solidFill>
                  <a:srgbClr val="FFFF00"/>
                </a:solidFill>
              </a:rPr>
              <a:t>Thẻ</a:t>
            </a:r>
            <a:r>
              <a:rPr lang="en-US" sz="3600" b="1" dirty="0">
                <a:solidFill>
                  <a:srgbClr val="FFFF00"/>
                </a:solidFill>
              </a:rPr>
              <a:t> &lt;p&gt; </a:t>
            </a:r>
            <a:r>
              <a:rPr lang="en-US" sz="3600" b="1" dirty="0" err="1">
                <a:solidFill>
                  <a:srgbClr val="FFFF00"/>
                </a:solidFill>
              </a:rPr>
              <a:t>thực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hiện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chức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năng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nào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sau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đây</a:t>
            </a:r>
            <a:r>
              <a:rPr lang="en-US" sz="3600" b="1" dirty="0">
                <a:solidFill>
                  <a:srgbClr val="FFFF00"/>
                </a:solidFill>
              </a:rPr>
              <a:t>?</a:t>
            </a:r>
            <a:endParaRPr lang="en-US" sz="3600" dirty="0">
              <a:solidFill>
                <a:srgbClr val="FFFF00"/>
              </a:solidFill>
            </a:endParaRP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48ECBB0C-57C8-AA82-F294-53D3B8C3E96A}"/>
              </a:ext>
            </a:extLst>
          </p:cNvPr>
          <p:cNvSpPr/>
          <p:nvPr/>
        </p:nvSpPr>
        <p:spPr>
          <a:xfrm>
            <a:off x="2774552" y="2565111"/>
            <a:ext cx="7460313" cy="967180"/>
          </a:xfrm>
          <a:custGeom>
            <a:avLst/>
            <a:gdLst>
              <a:gd name="connsiteX0" fmla="*/ 0 w 7460313"/>
              <a:gd name="connsiteY0" fmla="*/ 161200 h 967180"/>
              <a:gd name="connsiteX1" fmla="*/ 161200 w 7460313"/>
              <a:gd name="connsiteY1" fmla="*/ 0 h 967180"/>
              <a:gd name="connsiteX2" fmla="*/ 7299113 w 7460313"/>
              <a:gd name="connsiteY2" fmla="*/ 0 h 967180"/>
              <a:gd name="connsiteX3" fmla="*/ 7460313 w 7460313"/>
              <a:gd name="connsiteY3" fmla="*/ 161200 h 967180"/>
              <a:gd name="connsiteX4" fmla="*/ 7460313 w 7460313"/>
              <a:gd name="connsiteY4" fmla="*/ 805980 h 967180"/>
              <a:gd name="connsiteX5" fmla="*/ 7299113 w 7460313"/>
              <a:gd name="connsiteY5" fmla="*/ 967180 h 967180"/>
              <a:gd name="connsiteX6" fmla="*/ 161200 w 7460313"/>
              <a:gd name="connsiteY6" fmla="*/ 967180 h 967180"/>
              <a:gd name="connsiteX7" fmla="*/ 0 w 7460313"/>
              <a:gd name="connsiteY7" fmla="*/ 805980 h 967180"/>
              <a:gd name="connsiteX8" fmla="*/ 0 w 7460313"/>
              <a:gd name="connsiteY8" fmla="*/ 161200 h 967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60313" h="967180">
                <a:moveTo>
                  <a:pt x="0" y="161200"/>
                </a:moveTo>
                <a:cubicBezTo>
                  <a:pt x="0" y="72172"/>
                  <a:pt x="72172" y="0"/>
                  <a:pt x="161200" y="0"/>
                </a:cubicBezTo>
                <a:lnTo>
                  <a:pt x="7299113" y="0"/>
                </a:lnTo>
                <a:cubicBezTo>
                  <a:pt x="7388141" y="0"/>
                  <a:pt x="7460313" y="72172"/>
                  <a:pt x="7460313" y="161200"/>
                </a:cubicBezTo>
                <a:lnTo>
                  <a:pt x="7460313" y="805980"/>
                </a:lnTo>
                <a:cubicBezTo>
                  <a:pt x="7460313" y="895008"/>
                  <a:pt x="7388141" y="967180"/>
                  <a:pt x="7299113" y="967180"/>
                </a:cubicBezTo>
                <a:lnTo>
                  <a:pt x="161200" y="967180"/>
                </a:lnTo>
                <a:cubicBezTo>
                  <a:pt x="72172" y="967180"/>
                  <a:pt x="0" y="895008"/>
                  <a:pt x="0" y="805980"/>
                </a:cubicBezTo>
                <a:lnTo>
                  <a:pt x="0" y="16120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0084" tIns="98649" rIns="150084" bIns="98649" numCol="1" spcCol="1270" anchor="ctr" anchorCtr="0">
            <a:noAutofit/>
          </a:bodyPr>
          <a:lstStyle/>
          <a:p>
            <a:pPr lvl="0" algn="ctr" defTabSz="12001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700" b="1" kern="1200" dirty="0"/>
              <a:t>A.</a:t>
            </a:r>
            <a:r>
              <a:rPr lang="en-US" sz="2700" b="1" dirty="0"/>
              <a:t> </a:t>
            </a:r>
            <a:r>
              <a:rPr lang="en-US" sz="2700" b="1" dirty="0" err="1"/>
              <a:t>Tạo</a:t>
            </a:r>
            <a:r>
              <a:rPr lang="en-US" sz="2700" b="1" dirty="0"/>
              <a:t> </a:t>
            </a:r>
            <a:r>
              <a:rPr lang="en-US" sz="2700" b="1" dirty="0" err="1"/>
              <a:t>đoạn</a:t>
            </a:r>
            <a:r>
              <a:rPr lang="en-US" sz="2700" b="1" dirty="0"/>
              <a:t> </a:t>
            </a:r>
            <a:r>
              <a:rPr lang="en-US" sz="2700" b="1" dirty="0" err="1"/>
              <a:t>văn</a:t>
            </a:r>
            <a:r>
              <a:rPr lang="en-US" sz="2700" b="1" dirty="0"/>
              <a:t> </a:t>
            </a:r>
            <a:r>
              <a:rPr lang="en-US" sz="2700" b="1" dirty="0" err="1"/>
              <a:t>bản</a:t>
            </a:r>
            <a:r>
              <a:rPr lang="en-US" sz="2700" b="1" dirty="0"/>
              <a:t> </a:t>
            </a:r>
            <a:r>
              <a:rPr lang="en-US" sz="2700" b="1" dirty="0" err="1"/>
              <a:t>trên</a:t>
            </a:r>
            <a:r>
              <a:rPr lang="en-US" sz="2700" b="1" dirty="0"/>
              <a:t> </a:t>
            </a:r>
            <a:r>
              <a:rPr lang="en-US" sz="2700" b="1" dirty="0" err="1"/>
              <a:t>trang</a:t>
            </a:r>
            <a:r>
              <a:rPr lang="en-US" sz="2700" b="1" dirty="0"/>
              <a:t> web.</a:t>
            </a:r>
            <a:endParaRPr lang="en-US" sz="2700" kern="1200" dirty="0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E73CE262-1EB9-E680-DA0D-DC93AA88DE7F}"/>
              </a:ext>
            </a:extLst>
          </p:cNvPr>
          <p:cNvSpPr/>
          <p:nvPr/>
        </p:nvSpPr>
        <p:spPr>
          <a:xfrm>
            <a:off x="2774552" y="3580651"/>
            <a:ext cx="7460313" cy="967180"/>
          </a:xfrm>
          <a:custGeom>
            <a:avLst/>
            <a:gdLst>
              <a:gd name="connsiteX0" fmla="*/ 0 w 7460313"/>
              <a:gd name="connsiteY0" fmla="*/ 161200 h 967180"/>
              <a:gd name="connsiteX1" fmla="*/ 161200 w 7460313"/>
              <a:gd name="connsiteY1" fmla="*/ 0 h 967180"/>
              <a:gd name="connsiteX2" fmla="*/ 7299113 w 7460313"/>
              <a:gd name="connsiteY2" fmla="*/ 0 h 967180"/>
              <a:gd name="connsiteX3" fmla="*/ 7460313 w 7460313"/>
              <a:gd name="connsiteY3" fmla="*/ 161200 h 967180"/>
              <a:gd name="connsiteX4" fmla="*/ 7460313 w 7460313"/>
              <a:gd name="connsiteY4" fmla="*/ 805980 h 967180"/>
              <a:gd name="connsiteX5" fmla="*/ 7299113 w 7460313"/>
              <a:gd name="connsiteY5" fmla="*/ 967180 h 967180"/>
              <a:gd name="connsiteX6" fmla="*/ 161200 w 7460313"/>
              <a:gd name="connsiteY6" fmla="*/ 967180 h 967180"/>
              <a:gd name="connsiteX7" fmla="*/ 0 w 7460313"/>
              <a:gd name="connsiteY7" fmla="*/ 805980 h 967180"/>
              <a:gd name="connsiteX8" fmla="*/ 0 w 7460313"/>
              <a:gd name="connsiteY8" fmla="*/ 161200 h 967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60313" h="967180">
                <a:moveTo>
                  <a:pt x="0" y="161200"/>
                </a:moveTo>
                <a:cubicBezTo>
                  <a:pt x="0" y="72172"/>
                  <a:pt x="72172" y="0"/>
                  <a:pt x="161200" y="0"/>
                </a:cubicBezTo>
                <a:lnTo>
                  <a:pt x="7299113" y="0"/>
                </a:lnTo>
                <a:cubicBezTo>
                  <a:pt x="7388141" y="0"/>
                  <a:pt x="7460313" y="72172"/>
                  <a:pt x="7460313" y="161200"/>
                </a:cubicBezTo>
                <a:lnTo>
                  <a:pt x="7460313" y="805980"/>
                </a:lnTo>
                <a:cubicBezTo>
                  <a:pt x="7460313" y="895008"/>
                  <a:pt x="7388141" y="967180"/>
                  <a:pt x="7299113" y="967180"/>
                </a:cubicBezTo>
                <a:lnTo>
                  <a:pt x="161200" y="967180"/>
                </a:lnTo>
                <a:cubicBezTo>
                  <a:pt x="72172" y="967180"/>
                  <a:pt x="0" y="895008"/>
                  <a:pt x="0" y="805980"/>
                </a:cubicBezTo>
                <a:lnTo>
                  <a:pt x="0" y="16120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903533"/>
              <a:satOff val="33333"/>
              <a:lumOff val="-4902"/>
              <a:alphaOff val="0"/>
            </a:schemeClr>
          </a:fillRef>
          <a:effectRef idx="0">
            <a:schemeClr val="accent3">
              <a:hueOff val="903533"/>
              <a:satOff val="33333"/>
              <a:lumOff val="-4902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0084" tIns="98649" rIns="150084" bIns="98649" numCol="1" spcCol="1270" anchor="ctr" anchorCtr="0">
            <a:noAutofit/>
          </a:bodyPr>
          <a:lstStyle/>
          <a:p>
            <a:pPr lvl="0" algn="ctr" defTabSz="12001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700" b="1" kern="1200" dirty="0"/>
              <a:t>B. </a:t>
            </a:r>
            <a:r>
              <a:rPr lang="en-US" sz="2700" b="1" dirty="0" err="1"/>
              <a:t>Tạo</a:t>
            </a:r>
            <a:r>
              <a:rPr lang="en-US" sz="2700" b="1" dirty="0"/>
              <a:t> </a:t>
            </a:r>
            <a:r>
              <a:rPr lang="en-US" sz="2700" b="1" dirty="0" err="1"/>
              <a:t>đường</a:t>
            </a:r>
            <a:r>
              <a:rPr lang="en-US" sz="2700" b="1" dirty="0"/>
              <a:t> </a:t>
            </a:r>
            <a:r>
              <a:rPr lang="en-US" sz="2700" b="1" dirty="0" err="1"/>
              <a:t>kẻ</a:t>
            </a:r>
            <a:r>
              <a:rPr lang="en-US" sz="2700" b="1" dirty="0"/>
              <a:t> </a:t>
            </a:r>
            <a:r>
              <a:rPr lang="en-US" sz="2700" b="1" dirty="0" err="1"/>
              <a:t>ngang</a:t>
            </a:r>
            <a:r>
              <a:rPr lang="en-US" sz="2700" b="1" dirty="0"/>
              <a:t> </a:t>
            </a:r>
            <a:r>
              <a:rPr lang="en-US" sz="2700" b="1" dirty="0" err="1"/>
              <a:t>trên</a:t>
            </a:r>
            <a:r>
              <a:rPr lang="en-US" sz="2700" b="1" dirty="0"/>
              <a:t> </a:t>
            </a:r>
            <a:r>
              <a:rPr lang="en-US" sz="2700" b="1" dirty="0" err="1"/>
              <a:t>trang</a:t>
            </a:r>
            <a:r>
              <a:rPr lang="en-US" sz="2700" b="1" dirty="0"/>
              <a:t> web</a:t>
            </a:r>
            <a:endParaRPr lang="en-US" sz="2700" kern="1200" dirty="0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D43A665E-DB43-6EFC-BD63-049804BEFCAB}"/>
              </a:ext>
            </a:extLst>
          </p:cNvPr>
          <p:cNvSpPr/>
          <p:nvPr/>
        </p:nvSpPr>
        <p:spPr>
          <a:xfrm>
            <a:off x="2774552" y="4596190"/>
            <a:ext cx="7460313" cy="967180"/>
          </a:xfrm>
          <a:custGeom>
            <a:avLst/>
            <a:gdLst>
              <a:gd name="connsiteX0" fmla="*/ 0 w 7460313"/>
              <a:gd name="connsiteY0" fmla="*/ 161200 h 967180"/>
              <a:gd name="connsiteX1" fmla="*/ 161200 w 7460313"/>
              <a:gd name="connsiteY1" fmla="*/ 0 h 967180"/>
              <a:gd name="connsiteX2" fmla="*/ 7299113 w 7460313"/>
              <a:gd name="connsiteY2" fmla="*/ 0 h 967180"/>
              <a:gd name="connsiteX3" fmla="*/ 7460313 w 7460313"/>
              <a:gd name="connsiteY3" fmla="*/ 161200 h 967180"/>
              <a:gd name="connsiteX4" fmla="*/ 7460313 w 7460313"/>
              <a:gd name="connsiteY4" fmla="*/ 805980 h 967180"/>
              <a:gd name="connsiteX5" fmla="*/ 7299113 w 7460313"/>
              <a:gd name="connsiteY5" fmla="*/ 967180 h 967180"/>
              <a:gd name="connsiteX6" fmla="*/ 161200 w 7460313"/>
              <a:gd name="connsiteY6" fmla="*/ 967180 h 967180"/>
              <a:gd name="connsiteX7" fmla="*/ 0 w 7460313"/>
              <a:gd name="connsiteY7" fmla="*/ 805980 h 967180"/>
              <a:gd name="connsiteX8" fmla="*/ 0 w 7460313"/>
              <a:gd name="connsiteY8" fmla="*/ 161200 h 967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60313" h="967180">
                <a:moveTo>
                  <a:pt x="0" y="161200"/>
                </a:moveTo>
                <a:cubicBezTo>
                  <a:pt x="0" y="72172"/>
                  <a:pt x="72172" y="0"/>
                  <a:pt x="161200" y="0"/>
                </a:cubicBezTo>
                <a:lnTo>
                  <a:pt x="7299113" y="0"/>
                </a:lnTo>
                <a:cubicBezTo>
                  <a:pt x="7388141" y="0"/>
                  <a:pt x="7460313" y="72172"/>
                  <a:pt x="7460313" y="161200"/>
                </a:cubicBezTo>
                <a:lnTo>
                  <a:pt x="7460313" y="805980"/>
                </a:lnTo>
                <a:cubicBezTo>
                  <a:pt x="7460313" y="895008"/>
                  <a:pt x="7388141" y="967180"/>
                  <a:pt x="7299113" y="967180"/>
                </a:cubicBezTo>
                <a:lnTo>
                  <a:pt x="161200" y="967180"/>
                </a:lnTo>
                <a:cubicBezTo>
                  <a:pt x="72172" y="967180"/>
                  <a:pt x="0" y="895008"/>
                  <a:pt x="0" y="805980"/>
                </a:cubicBezTo>
                <a:lnTo>
                  <a:pt x="0" y="16120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1807066"/>
              <a:satOff val="66667"/>
              <a:lumOff val="-9804"/>
              <a:alphaOff val="0"/>
            </a:schemeClr>
          </a:fillRef>
          <a:effectRef idx="0">
            <a:schemeClr val="accent3">
              <a:hueOff val="1807066"/>
              <a:satOff val="66667"/>
              <a:lumOff val="-9804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0084" tIns="98649" rIns="150084" bIns="98649" numCol="1" spcCol="1270" anchor="ctr" anchorCtr="0">
            <a:noAutofit/>
          </a:bodyPr>
          <a:lstStyle/>
          <a:p>
            <a:pPr lvl="0" algn="ctr" defTabSz="12001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700" b="1" kern="1200" dirty="0"/>
              <a:t>C. </a:t>
            </a:r>
            <a:r>
              <a:rPr lang="en-US" sz="2700" b="1" dirty="0" err="1"/>
              <a:t>Ngắt</a:t>
            </a:r>
            <a:r>
              <a:rPr lang="en-US" sz="2700" b="1" dirty="0"/>
              <a:t> </a:t>
            </a:r>
            <a:r>
              <a:rPr lang="en-US" sz="2700" b="1" dirty="0" err="1"/>
              <a:t>xuống</a:t>
            </a:r>
            <a:r>
              <a:rPr lang="en-US" sz="2700" b="1" dirty="0"/>
              <a:t> </a:t>
            </a:r>
            <a:r>
              <a:rPr lang="en-US" sz="2700" b="1" dirty="0" err="1"/>
              <a:t>dòng</a:t>
            </a:r>
            <a:r>
              <a:rPr lang="en-US" sz="2700" b="1" dirty="0"/>
              <a:t> </a:t>
            </a:r>
            <a:endParaRPr lang="en-US" sz="2700" kern="1200" dirty="0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2E2E1AB7-9337-0C45-ECB8-254325D1446C}"/>
              </a:ext>
            </a:extLst>
          </p:cNvPr>
          <p:cNvSpPr/>
          <p:nvPr/>
        </p:nvSpPr>
        <p:spPr>
          <a:xfrm>
            <a:off x="2774552" y="5611729"/>
            <a:ext cx="7460313" cy="967180"/>
          </a:xfrm>
          <a:custGeom>
            <a:avLst/>
            <a:gdLst>
              <a:gd name="connsiteX0" fmla="*/ 0 w 7460313"/>
              <a:gd name="connsiteY0" fmla="*/ 161200 h 967180"/>
              <a:gd name="connsiteX1" fmla="*/ 161200 w 7460313"/>
              <a:gd name="connsiteY1" fmla="*/ 0 h 967180"/>
              <a:gd name="connsiteX2" fmla="*/ 7299113 w 7460313"/>
              <a:gd name="connsiteY2" fmla="*/ 0 h 967180"/>
              <a:gd name="connsiteX3" fmla="*/ 7460313 w 7460313"/>
              <a:gd name="connsiteY3" fmla="*/ 161200 h 967180"/>
              <a:gd name="connsiteX4" fmla="*/ 7460313 w 7460313"/>
              <a:gd name="connsiteY4" fmla="*/ 805980 h 967180"/>
              <a:gd name="connsiteX5" fmla="*/ 7299113 w 7460313"/>
              <a:gd name="connsiteY5" fmla="*/ 967180 h 967180"/>
              <a:gd name="connsiteX6" fmla="*/ 161200 w 7460313"/>
              <a:gd name="connsiteY6" fmla="*/ 967180 h 967180"/>
              <a:gd name="connsiteX7" fmla="*/ 0 w 7460313"/>
              <a:gd name="connsiteY7" fmla="*/ 805980 h 967180"/>
              <a:gd name="connsiteX8" fmla="*/ 0 w 7460313"/>
              <a:gd name="connsiteY8" fmla="*/ 161200 h 967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60313" h="967180">
                <a:moveTo>
                  <a:pt x="0" y="161200"/>
                </a:moveTo>
                <a:cubicBezTo>
                  <a:pt x="0" y="72172"/>
                  <a:pt x="72172" y="0"/>
                  <a:pt x="161200" y="0"/>
                </a:cubicBezTo>
                <a:lnTo>
                  <a:pt x="7299113" y="0"/>
                </a:lnTo>
                <a:cubicBezTo>
                  <a:pt x="7388141" y="0"/>
                  <a:pt x="7460313" y="72172"/>
                  <a:pt x="7460313" y="161200"/>
                </a:cubicBezTo>
                <a:lnTo>
                  <a:pt x="7460313" y="805980"/>
                </a:lnTo>
                <a:cubicBezTo>
                  <a:pt x="7460313" y="895008"/>
                  <a:pt x="7388141" y="967180"/>
                  <a:pt x="7299113" y="967180"/>
                </a:cubicBezTo>
                <a:lnTo>
                  <a:pt x="161200" y="967180"/>
                </a:lnTo>
                <a:cubicBezTo>
                  <a:pt x="72172" y="967180"/>
                  <a:pt x="0" y="895008"/>
                  <a:pt x="0" y="805980"/>
                </a:cubicBezTo>
                <a:lnTo>
                  <a:pt x="0" y="16120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2710599"/>
              <a:satOff val="100000"/>
              <a:lumOff val="-14706"/>
              <a:alphaOff val="0"/>
            </a:schemeClr>
          </a:fillRef>
          <a:effectRef idx="0">
            <a:schemeClr val="accent3">
              <a:hueOff val="2710599"/>
              <a:satOff val="100000"/>
              <a:lumOff val="-14706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0084" tIns="98649" rIns="150084" bIns="98649" numCol="1" spcCol="1270" anchor="ctr" anchorCtr="0">
            <a:noAutofit/>
          </a:bodyPr>
          <a:lstStyle/>
          <a:p>
            <a:pPr lvl="0" algn="ctr" defTabSz="12001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700" b="1" kern="1200" dirty="0"/>
              <a:t>D. </a:t>
            </a:r>
            <a:r>
              <a:rPr lang="en-US" sz="2700" b="1" dirty="0"/>
              <a:t>In </a:t>
            </a:r>
            <a:r>
              <a:rPr lang="en-US" sz="2700" b="1" dirty="0" err="1"/>
              <a:t>nghiêng</a:t>
            </a:r>
            <a:r>
              <a:rPr lang="en-US" sz="2700" b="1" dirty="0"/>
              <a:t> </a:t>
            </a:r>
            <a:r>
              <a:rPr lang="en-US" sz="2700" b="1" dirty="0" err="1"/>
              <a:t>đoạn</a:t>
            </a:r>
            <a:r>
              <a:rPr lang="en-US" sz="2700" b="1" dirty="0"/>
              <a:t> </a:t>
            </a:r>
            <a:r>
              <a:rPr lang="en-US" sz="2700" b="1" dirty="0" err="1"/>
              <a:t>văn</a:t>
            </a:r>
            <a:r>
              <a:rPr lang="en-US" sz="2700" b="1" dirty="0"/>
              <a:t> </a:t>
            </a:r>
            <a:r>
              <a:rPr lang="en-US" sz="2700" b="1" dirty="0" err="1"/>
              <a:t>bản</a:t>
            </a:r>
            <a:endParaRPr lang="en-US" sz="2700" kern="1200" dirty="0"/>
          </a:p>
        </p:txBody>
      </p:sp>
      <p:pic>
        <p:nvPicPr>
          <p:cNvPr id="11" name="Picture 10" descr="https://vnn-imgs-a1.vgcloud.vn/image1.ictnews.vn/_Files/2019/06/01/zany-face.jpg">
            <a:extLst>
              <a:ext uri="{FF2B5EF4-FFF2-40B4-BE49-F238E27FC236}">
                <a16:creationId xmlns:a16="http://schemas.microsoft.com/office/drawing/2014/main" id="{5006A6A8-8181-55F0-12DC-DDBBFAE72C5A}"/>
              </a:ext>
            </a:extLst>
          </p:cNvPr>
          <p:cNvPicPr/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1708" y="3580650"/>
            <a:ext cx="1247328" cy="1114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 descr="https://vnn-imgs-a1.vgcloud.vn/image1.ictnews.vn/_Files/2019/06/01/1945903.jpg">
            <a:extLst>
              <a:ext uri="{FF2B5EF4-FFF2-40B4-BE49-F238E27FC236}">
                <a16:creationId xmlns:a16="http://schemas.microsoft.com/office/drawing/2014/main" id="{80187D50-8C14-5775-2214-A4575AEB5EA4}"/>
              </a:ext>
            </a:extLst>
          </p:cNvPr>
          <p:cNvPicPr/>
          <p:nvPr/>
        </p:nvPicPr>
        <p:blipFill>
          <a:blip r:embed="rId8">
            <a:clrChange>
              <a:clrFrom>
                <a:srgbClr val="FFFAF4"/>
              </a:clrFrom>
              <a:clrTo>
                <a:srgbClr val="FFFAF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0691" y="2362079"/>
            <a:ext cx="1427018" cy="12662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https://vnn-imgs-a1.vgcloud.vn/image1.ictnews.vn/_Files/2019/06/01/zany-face.jpg">
            <a:extLst>
              <a:ext uri="{FF2B5EF4-FFF2-40B4-BE49-F238E27FC236}">
                <a16:creationId xmlns:a16="http://schemas.microsoft.com/office/drawing/2014/main" id="{C4A54FE5-2503-5F48-A889-2C4FD6BE451D}"/>
              </a:ext>
            </a:extLst>
          </p:cNvPr>
          <p:cNvPicPr/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785" y="5527909"/>
            <a:ext cx="1247328" cy="1114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 descr="https://vnn-imgs-a1.vgcloud.vn/image1.ictnews.vn/_Files/2019/06/01/zany-face.jpg">
            <a:extLst>
              <a:ext uri="{FF2B5EF4-FFF2-40B4-BE49-F238E27FC236}">
                <a16:creationId xmlns:a16="http://schemas.microsoft.com/office/drawing/2014/main" id="{2ECBA23F-67D0-9913-E296-DF78407A38FB}"/>
              </a:ext>
            </a:extLst>
          </p:cNvPr>
          <p:cNvPicPr/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6304" y="4547831"/>
            <a:ext cx="1247328" cy="11143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57810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3" name="Arrow: Left 1">
            <a:hlinkClick r:id="rId5" action="ppaction://hlinksldjump"/>
            <a:extLst>
              <a:ext uri="{FF2B5EF4-FFF2-40B4-BE49-F238E27FC236}">
                <a16:creationId xmlns:a16="http://schemas.microsoft.com/office/drawing/2014/main" id="{C3BE016E-6060-37B8-160F-38C3739B2D89}"/>
              </a:ext>
            </a:extLst>
          </p:cNvPr>
          <p:cNvSpPr/>
          <p:nvPr/>
        </p:nvSpPr>
        <p:spPr>
          <a:xfrm>
            <a:off x="160432" y="6153150"/>
            <a:ext cx="2066925" cy="60960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le 1"/>
          <p:cNvSpPr/>
          <p:nvPr/>
        </p:nvSpPr>
        <p:spPr>
          <a:xfrm>
            <a:off x="1136470" y="505713"/>
            <a:ext cx="9864039" cy="126767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Chứa câu hỏi">
            <a:extLst>
              <a:ext uri="{FF2B5EF4-FFF2-40B4-BE49-F238E27FC236}">
                <a16:creationId xmlns:a16="http://schemas.microsoft.com/office/drawing/2014/main" id="{8FD0D94F-385C-5C2D-3CE5-58579DD7A67F}"/>
              </a:ext>
            </a:extLst>
          </p:cNvPr>
          <p:cNvSpPr txBox="1"/>
          <p:nvPr/>
        </p:nvSpPr>
        <p:spPr>
          <a:xfrm>
            <a:off x="1136470" y="505712"/>
            <a:ext cx="1000490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3200" b="1" dirty="0">
                <a:solidFill>
                  <a:schemeClr val="bg1"/>
                </a:solidFill>
              </a:rPr>
              <a:t>Câu 2: </a:t>
            </a:r>
            <a:r>
              <a:rPr lang="en-US" sz="3200" b="1" dirty="0" err="1">
                <a:solidFill>
                  <a:schemeClr val="bg1"/>
                </a:solidFill>
              </a:rPr>
              <a:t>Để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đặt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màu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chữ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cho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đoạn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văn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bản</a:t>
            </a:r>
            <a:r>
              <a:rPr lang="en-US" sz="3200" b="1" dirty="0">
                <a:solidFill>
                  <a:schemeClr val="bg1"/>
                </a:solidFill>
              </a:rPr>
              <a:t> ta </a:t>
            </a:r>
            <a:r>
              <a:rPr lang="en-US" sz="3200" b="1" dirty="0" err="1">
                <a:solidFill>
                  <a:schemeClr val="bg1"/>
                </a:solidFill>
              </a:rPr>
              <a:t>sử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dụng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thuộc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tính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nào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sau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đây</a:t>
            </a:r>
            <a:r>
              <a:rPr lang="en-US" sz="3200" b="1" dirty="0">
                <a:solidFill>
                  <a:schemeClr val="bg1"/>
                </a:solidFill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1773382" y="2230581"/>
            <a:ext cx="2401700" cy="2308324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000 w 10000"/>
              <a:gd name="connsiteY2" fmla="*/ 10000 h 10000"/>
              <a:gd name="connsiteX3" fmla="*/ 2000 w 10000"/>
              <a:gd name="connsiteY3" fmla="*/ 10000 h 10000"/>
              <a:gd name="connsiteX4" fmla="*/ 0 w 10000"/>
              <a:gd name="connsiteY4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10000"/>
                </a:moveTo>
                <a:lnTo>
                  <a:pt x="0" y="0"/>
                </a:lnTo>
                <a:lnTo>
                  <a:pt x="10000" y="2000"/>
                </a:lnTo>
                <a:lnTo>
                  <a:pt x="10000" y="8000"/>
                </a:lnTo>
                <a:lnTo>
                  <a:pt x="0" y="10000"/>
                </a:lnTo>
                <a:close/>
              </a:path>
            </a:pathLst>
          </a:custGeom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09550" tIns="461665" rIns="210530" bIns="461665" numCol="1" spcCol="1270" anchor="ctr" anchorCtr="0">
            <a:noAutofit/>
          </a:bodyPr>
          <a:lstStyle/>
          <a:p>
            <a:pPr lvl="0" algn="ctr" defTabSz="14668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300" kern="1200" dirty="0"/>
              <a:t>A. font-family</a:t>
            </a:r>
          </a:p>
        </p:txBody>
      </p:sp>
      <p:sp>
        <p:nvSpPr>
          <p:cNvPr id="9" name="Freeform 8"/>
          <p:cNvSpPr/>
          <p:nvPr/>
        </p:nvSpPr>
        <p:spPr>
          <a:xfrm>
            <a:off x="4414652" y="2230581"/>
            <a:ext cx="1901008" cy="2308324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000 w 10000"/>
              <a:gd name="connsiteY2" fmla="*/ 10000 h 10000"/>
              <a:gd name="connsiteX3" fmla="*/ 2000 w 10000"/>
              <a:gd name="connsiteY3" fmla="*/ 10000 h 10000"/>
              <a:gd name="connsiteX4" fmla="*/ 0 w 10000"/>
              <a:gd name="connsiteY4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10000"/>
                </a:moveTo>
                <a:lnTo>
                  <a:pt x="0" y="0"/>
                </a:lnTo>
                <a:lnTo>
                  <a:pt x="10000" y="2000"/>
                </a:lnTo>
                <a:lnTo>
                  <a:pt x="10000" y="8000"/>
                </a:lnTo>
                <a:lnTo>
                  <a:pt x="0" y="10000"/>
                </a:lnTo>
                <a:close/>
              </a:path>
            </a:pathLst>
          </a:custGeom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09550" tIns="461665" rIns="210530" bIns="461665" numCol="1" spcCol="1270" anchor="ctr" anchorCtr="0">
            <a:noAutofit/>
          </a:bodyPr>
          <a:lstStyle/>
          <a:p>
            <a:pPr lvl="0" algn="ctr" defTabSz="14668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300" kern="1200" dirty="0"/>
              <a:t>B. font-size</a:t>
            </a:r>
          </a:p>
        </p:txBody>
      </p:sp>
      <p:sp>
        <p:nvSpPr>
          <p:cNvPr id="10" name="Freeform 9"/>
          <p:cNvSpPr/>
          <p:nvPr/>
        </p:nvSpPr>
        <p:spPr>
          <a:xfrm>
            <a:off x="6610630" y="2230581"/>
            <a:ext cx="1901008" cy="2308324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000 w 10000"/>
              <a:gd name="connsiteY2" fmla="*/ 10000 h 10000"/>
              <a:gd name="connsiteX3" fmla="*/ 2000 w 10000"/>
              <a:gd name="connsiteY3" fmla="*/ 10000 h 10000"/>
              <a:gd name="connsiteX4" fmla="*/ 0 w 10000"/>
              <a:gd name="connsiteY4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10000"/>
                </a:moveTo>
                <a:lnTo>
                  <a:pt x="0" y="0"/>
                </a:lnTo>
                <a:lnTo>
                  <a:pt x="10000" y="2000"/>
                </a:lnTo>
                <a:lnTo>
                  <a:pt x="10000" y="8000"/>
                </a:lnTo>
                <a:lnTo>
                  <a:pt x="0" y="10000"/>
                </a:lnTo>
                <a:close/>
              </a:path>
            </a:pathLst>
          </a:custGeom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09550" tIns="461665" rIns="210530" bIns="461665" numCol="1" spcCol="1270" anchor="ctr" anchorCtr="0">
            <a:noAutofit/>
          </a:bodyPr>
          <a:lstStyle/>
          <a:p>
            <a:pPr lvl="0" algn="ctr" defTabSz="14668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300" kern="1200" dirty="0"/>
              <a:t>C. text-align</a:t>
            </a:r>
          </a:p>
        </p:txBody>
      </p:sp>
      <p:sp>
        <p:nvSpPr>
          <p:cNvPr id="11" name="Freeform 10"/>
          <p:cNvSpPr/>
          <p:nvPr/>
        </p:nvSpPr>
        <p:spPr>
          <a:xfrm>
            <a:off x="8765054" y="2230581"/>
            <a:ext cx="1901008" cy="2308324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000 w 10000"/>
              <a:gd name="connsiteY2" fmla="*/ 10000 h 10000"/>
              <a:gd name="connsiteX3" fmla="*/ 2000 w 10000"/>
              <a:gd name="connsiteY3" fmla="*/ 10000 h 10000"/>
              <a:gd name="connsiteX4" fmla="*/ 0 w 10000"/>
              <a:gd name="connsiteY4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10000"/>
                </a:moveTo>
                <a:lnTo>
                  <a:pt x="0" y="0"/>
                </a:lnTo>
                <a:lnTo>
                  <a:pt x="10000" y="2000"/>
                </a:lnTo>
                <a:lnTo>
                  <a:pt x="10000" y="8000"/>
                </a:lnTo>
                <a:lnTo>
                  <a:pt x="0" y="10000"/>
                </a:lnTo>
                <a:close/>
              </a:path>
            </a:pathLst>
          </a:custGeom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09550" tIns="461665" rIns="210530" bIns="461665" numCol="1" spcCol="1270" anchor="ctr" anchorCtr="0">
            <a:noAutofit/>
          </a:bodyPr>
          <a:lstStyle/>
          <a:p>
            <a:pPr lvl="0" algn="ctr" defTabSz="14668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300" kern="1200" dirty="0"/>
              <a:t>D. color</a:t>
            </a:r>
          </a:p>
        </p:txBody>
      </p:sp>
      <p:pic>
        <p:nvPicPr>
          <p:cNvPr id="22" name="Picture 21" descr="https://vnn-imgs-a1.vgcloud.vn/image1.ictnews.vn/_Files/2019/06/01/1945903.jpg"/>
          <p:cNvPicPr/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9058" y="4234103"/>
            <a:ext cx="1124869" cy="1122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2" descr="https://vnn-imgs-a1.vgcloud.vn/image1.ictnews.vn/_Files/2019/06/01/zany-face.jpg"/>
          <p:cNvPicPr/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8480" y="4234103"/>
            <a:ext cx="1112817" cy="1122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23" descr="https://vnn-imgs-a1.vgcloud.vn/image1.ictnews.vn/_Files/2019/06/01/zany-face.jpg"/>
          <p:cNvPicPr/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1027" y="4201006"/>
            <a:ext cx="1112817" cy="1122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29" descr="https://vnn-imgs-a1.vgcloud.vn/image1.ictnews.vn/_Files/2019/06/01/zany-face.jpg"/>
          <p:cNvPicPr/>
          <p:nvPr/>
        </p:nvPicPr>
        <p:blipFill>
          <a:blip r:embed="rId7">
            <a:clrChange>
              <a:clrFrom>
                <a:srgbClr val="FFFFFA"/>
              </a:clrFrom>
              <a:clrTo>
                <a:srgbClr val="FFFF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4582" y="4234103"/>
            <a:ext cx="1112817" cy="11222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0753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838200" y="781938"/>
            <a:ext cx="10300855" cy="1273883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4000" b="1" dirty="0" err="1">
                <a:solidFill>
                  <a:srgbClr val="FFFF00"/>
                </a:solidFill>
              </a:rPr>
              <a:t>Câu</a:t>
            </a:r>
            <a:r>
              <a:rPr lang="en-US" sz="4000" b="1" dirty="0">
                <a:solidFill>
                  <a:srgbClr val="FFFF00"/>
                </a:solidFill>
              </a:rPr>
              <a:t> 3: </a:t>
            </a:r>
            <a:r>
              <a:rPr lang="en-US" sz="4000" b="1" dirty="0" err="1">
                <a:solidFill>
                  <a:srgbClr val="FFFF00"/>
                </a:solidFill>
              </a:rPr>
              <a:t>Muốn</a:t>
            </a:r>
            <a:r>
              <a:rPr lang="en-US" sz="4000" b="1" dirty="0">
                <a:solidFill>
                  <a:srgbClr val="FFFF00"/>
                </a:solidFill>
              </a:rPr>
              <a:t> </a:t>
            </a:r>
            <a:r>
              <a:rPr lang="en-US" sz="4000" b="1" dirty="0" err="1">
                <a:solidFill>
                  <a:srgbClr val="FFFF00"/>
                </a:solidFill>
              </a:rPr>
              <a:t>tạo</a:t>
            </a:r>
            <a:r>
              <a:rPr lang="en-US" sz="4000" b="1" dirty="0">
                <a:solidFill>
                  <a:srgbClr val="FFFF00"/>
                </a:solidFill>
              </a:rPr>
              <a:t> </a:t>
            </a:r>
            <a:r>
              <a:rPr lang="en-US" sz="4000" b="1" dirty="0" err="1">
                <a:solidFill>
                  <a:srgbClr val="FFFF00"/>
                </a:solidFill>
              </a:rPr>
              <a:t>đường</a:t>
            </a:r>
            <a:r>
              <a:rPr lang="en-US" sz="4000" b="1" dirty="0">
                <a:solidFill>
                  <a:srgbClr val="FFFF00"/>
                </a:solidFill>
              </a:rPr>
              <a:t> </a:t>
            </a:r>
            <a:r>
              <a:rPr lang="en-US" sz="4000" b="1" dirty="0" err="1">
                <a:solidFill>
                  <a:srgbClr val="FFFF00"/>
                </a:solidFill>
              </a:rPr>
              <a:t>phân</a:t>
            </a:r>
            <a:r>
              <a:rPr lang="en-US" sz="4000" b="1" dirty="0">
                <a:solidFill>
                  <a:srgbClr val="FFFF00"/>
                </a:solidFill>
              </a:rPr>
              <a:t> </a:t>
            </a:r>
            <a:r>
              <a:rPr lang="en-US" sz="4000" b="1" dirty="0" err="1">
                <a:solidFill>
                  <a:srgbClr val="FFFF00"/>
                </a:solidFill>
              </a:rPr>
              <a:t>cách</a:t>
            </a:r>
            <a:r>
              <a:rPr lang="en-US" sz="4000" b="1" dirty="0">
                <a:solidFill>
                  <a:srgbClr val="FFFF00"/>
                </a:solidFill>
              </a:rPr>
              <a:t> </a:t>
            </a:r>
            <a:r>
              <a:rPr lang="en-US" sz="4000" b="1" dirty="0" err="1">
                <a:solidFill>
                  <a:srgbClr val="FFFF00"/>
                </a:solidFill>
              </a:rPr>
              <a:t>nằm</a:t>
            </a:r>
            <a:r>
              <a:rPr lang="en-US" sz="4000" b="1" dirty="0">
                <a:solidFill>
                  <a:srgbClr val="FFFF00"/>
                </a:solidFill>
              </a:rPr>
              <a:t> </a:t>
            </a:r>
            <a:r>
              <a:rPr lang="en-US" sz="4000" b="1" dirty="0" err="1">
                <a:solidFill>
                  <a:srgbClr val="FFFF00"/>
                </a:solidFill>
              </a:rPr>
              <a:t>ngang</a:t>
            </a:r>
            <a:r>
              <a:rPr lang="en-US" sz="4000" b="1" dirty="0">
                <a:solidFill>
                  <a:srgbClr val="FFFF00"/>
                </a:solidFill>
              </a:rPr>
              <a:t>, </a:t>
            </a:r>
            <a:r>
              <a:rPr lang="en-US" sz="4000" b="1" dirty="0" err="1">
                <a:solidFill>
                  <a:srgbClr val="FFFF00"/>
                </a:solidFill>
              </a:rPr>
              <a:t>em</a:t>
            </a:r>
            <a:r>
              <a:rPr lang="en-US" sz="4000" b="1" dirty="0">
                <a:solidFill>
                  <a:srgbClr val="FFFF00"/>
                </a:solidFill>
              </a:rPr>
              <a:t> </a:t>
            </a:r>
            <a:r>
              <a:rPr lang="en-US" sz="4000" b="1" dirty="0" err="1">
                <a:solidFill>
                  <a:srgbClr val="FFFF00"/>
                </a:solidFill>
              </a:rPr>
              <a:t>chọn</a:t>
            </a:r>
            <a:r>
              <a:rPr lang="en-US" sz="4000" b="1" dirty="0">
                <a:solidFill>
                  <a:srgbClr val="FFFF00"/>
                </a:solidFill>
              </a:rPr>
              <a:t> </a:t>
            </a:r>
            <a:r>
              <a:rPr lang="en-US" sz="4000" b="1" dirty="0" err="1">
                <a:solidFill>
                  <a:srgbClr val="FFFF00"/>
                </a:solidFill>
              </a:rPr>
              <a:t>thẻ</a:t>
            </a:r>
            <a:r>
              <a:rPr lang="en-US" sz="4000" b="1" dirty="0">
                <a:solidFill>
                  <a:srgbClr val="FFFF00"/>
                </a:solidFill>
              </a:rPr>
              <a:t> </a:t>
            </a:r>
            <a:r>
              <a:rPr lang="en-US" sz="4000" b="1" dirty="0" err="1">
                <a:solidFill>
                  <a:srgbClr val="FFFF00"/>
                </a:solidFill>
              </a:rPr>
              <a:t>nào</a:t>
            </a:r>
            <a:r>
              <a:rPr lang="en-US" sz="4000" b="1" dirty="0">
                <a:solidFill>
                  <a:srgbClr val="FFFF00"/>
                </a:solidFill>
              </a:rPr>
              <a:t> </a:t>
            </a:r>
            <a:r>
              <a:rPr lang="en-US" sz="4000" b="1" dirty="0" err="1">
                <a:solidFill>
                  <a:srgbClr val="FFFF00"/>
                </a:solidFill>
              </a:rPr>
              <a:t>sau</a:t>
            </a:r>
            <a:r>
              <a:rPr lang="en-US" sz="4000" b="1" dirty="0">
                <a:solidFill>
                  <a:srgbClr val="FFFF00"/>
                </a:solidFill>
              </a:rPr>
              <a:t> </a:t>
            </a:r>
            <a:r>
              <a:rPr lang="en-US" sz="4000" b="1" dirty="0" err="1">
                <a:solidFill>
                  <a:srgbClr val="FFFF00"/>
                </a:solidFill>
              </a:rPr>
              <a:t>đây</a:t>
            </a:r>
            <a:r>
              <a:rPr lang="en-US" sz="4000" b="1" dirty="0">
                <a:solidFill>
                  <a:srgbClr val="FFFF00"/>
                </a:solidFill>
              </a:rPr>
              <a:t>?</a:t>
            </a:r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55" name="Arrow: Left 1">
            <a:hlinkClick r:id="rId5" action="ppaction://hlinksldjump"/>
            <a:extLst>
              <a:ext uri="{FF2B5EF4-FFF2-40B4-BE49-F238E27FC236}">
                <a16:creationId xmlns:a16="http://schemas.microsoft.com/office/drawing/2014/main" id="{C3BE016E-6060-37B8-160F-38C3739B2D89}"/>
              </a:ext>
            </a:extLst>
          </p:cNvPr>
          <p:cNvSpPr/>
          <p:nvPr/>
        </p:nvSpPr>
        <p:spPr>
          <a:xfrm>
            <a:off x="312832" y="6305550"/>
            <a:ext cx="2066925" cy="60960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>
            <a:off x="838200" y="1689020"/>
            <a:ext cx="10515600" cy="3464871"/>
          </a:xfrm>
          <a:prstGeom prst="rightArrow">
            <a:avLst/>
          </a:prstGeom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vi-VN"/>
          </a:p>
        </p:txBody>
      </p:sp>
      <p:sp>
        <p:nvSpPr>
          <p:cNvPr id="10" name="Freeform 9"/>
          <p:cNvSpPr/>
          <p:nvPr/>
        </p:nvSpPr>
        <p:spPr>
          <a:xfrm>
            <a:off x="1084092" y="2464616"/>
            <a:ext cx="2233672" cy="1671441"/>
          </a:xfrm>
          <a:custGeom>
            <a:avLst/>
            <a:gdLst>
              <a:gd name="connsiteX0" fmla="*/ 0 w 2233672"/>
              <a:gd name="connsiteY0" fmla="*/ 172358 h 1034129"/>
              <a:gd name="connsiteX1" fmla="*/ 172358 w 2233672"/>
              <a:gd name="connsiteY1" fmla="*/ 0 h 1034129"/>
              <a:gd name="connsiteX2" fmla="*/ 2061314 w 2233672"/>
              <a:gd name="connsiteY2" fmla="*/ 0 h 1034129"/>
              <a:gd name="connsiteX3" fmla="*/ 2233672 w 2233672"/>
              <a:gd name="connsiteY3" fmla="*/ 172358 h 1034129"/>
              <a:gd name="connsiteX4" fmla="*/ 2233672 w 2233672"/>
              <a:gd name="connsiteY4" fmla="*/ 861771 h 1034129"/>
              <a:gd name="connsiteX5" fmla="*/ 2061314 w 2233672"/>
              <a:gd name="connsiteY5" fmla="*/ 1034129 h 1034129"/>
              <a:gd name="connsiteX6" fmla="*/ 172358 w 2233672"/>
              <a:gd name="connsiteY6" fmla="*/ 1034129 h 1034129"/>
              <a:gd name="connsiteX7" fmla="*/ 0 w 2233672"/>
              <a:gd name="connsiteY7" fmla="*/ 861771 h 1034129"/>
              <a:gd name="connsiteX8" fmla="*/ 0 w 2233672"/>
              <a:gd name="connsiteY8" fmla="*/ 172358 h 1034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33672" h="1034129">
                <a:moveTo>
                  <a:pt x="0" y="172358"/>
                </a:moveTo>
                <a:cubicBezTo>
                  <a:pt x="0" y="77167"/>
                  <a:pt x="77167" y="0"/>
                  <a:pt x="172358" y="0"/>
                </a:cubicBezTo>
                <a:lnTo>
                  <a:pt x="2061314" y="0"/>
                </a:lnTo>
                <a:cubicBezTo>
                  <a:pt x="2156505" y="0"/>
                  <a:pt x="2233672" y="77167"/>
                  <a:pt x="2233672" y="172358"/>
                </a:cubicBezTo>
                <a:lnTo>
                  <a:pt x="2233672" y="861771"/>
                </a:lnTo>
                <a:cubicBezTo>
                  <a:pt x="2233672" y="956962"/>
                  <a:pt x="2156505" y="1034129"/>
                  <a:pt x="2061314" y="1034129"/>
                </a:cubicBezTo>
                <a:lnTo>
                  <a:pt x="172358" y="1034129"/>
                </a:lnTo>
                <a:cubicBezTo>
                  <a:pt x="77167" y="1034129"/>
                  <a:pt x="0" y="956962"/>
                  <a:pt x="0" y="861771"/>
                </a:cubicBezTo>
                <a:lnTo>
                  <a:pt x="0" y="172358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1922" tIns="141922" rIns="141922" bIns="141922" numCol="1" spcCol="1270" anchor="ctr" anchorCtr="0">
            <a:noAutofit/>
          </a:bodyPr>
          <a:lstStyle/>
          <a:p>
            <a:pPr lvl="0" algn="ctr" defTabSz="10668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600" b="1" kern="1200" dirty="0"/>
              <a:t>A. &lt;</a:t>
            </a:r>
            <a:r>
              <a:rPr lang="en-US" sz="3600" b="1" kern="1200" dirty="0" err="1"/>
              <a:t>hr</a:t>
            </a:r>
            <a:r>
              <a:rPr lang="en-US" sz="3600" b="1" kern="1200" dirty="0"/>
              <a:t>&gt;</a:t>
            </a:r>
            <a:endParaRPr lang="en-US" sz="3600" kern="1200" dirty="0"/>
          </a:p>
        </p:txBody>
      </p:sp>
      <p:sp>
        <p:nvSpPr>
          <p:cNvPr id="11" name="Freeform 10"/>
          <p:cNvSpPr/>
          <p:nvPr/>
        </p:nvSpPr>
        <p:spPr>
          <a:xfrm>
            <a:off x="3690043" y="2464616"/>
            <a:ext cx="2233672" cy="1698204"/>
          </a:xfrm>
          <a:custGeom>
            <a:avLst/>
            <a:gdLst>
              <a:gd name="connsiteX0" fmla="*/ 0 w 2233672"/>
              <a:gd name="connsiteY0" fmla="*/ 172358 h 1034129"/>
              <a:gd name="connsiteX1" fmla="*/ 172358 w 2233672"/>
              <a:gd name="connsiteY1" fmla="*/ 0 h 1034129"/>
              <a:gd name="connsiteX2" fmla="*/ 2061314 w 2233672"/>
              <a:gd name="connsiteY2" fmla="*/ 0 h 1034129"/>
              <a:gd name="connsiteX3" fmla="*/ 2233672 w 2233672"/>
              <a:gd name="connsiteY3" fmla="*/ 172358 h 1034129"/>
              <a:gd name="connsiteX4" fmla="*/ 2233672 w 2233672"/>
              <a:gd name="connsiteY4" fmla="*/ 861771 h 1034129"/>
              <a:gd name="connsiteX5" fmla="*/ 2061314 w 2233672"/>
              <a:gd name="connsiteY5" fmla="*/ 1034129 h 1034129"/>
              <a:gd name="connsiteX6" fmla="*/ 172358 w 2233672"/>
              <a:gd name="connsiteY6" fmla="*/ 1034129 h 1034129"/>
              <a:gd name="connsiteX7" fmla="*/ 0 w 2233672"/>
              <a:gd name="connsiteY7" fmla="*/ 861771 h 1034129"/>
              <a:gd name="connsiteX8" fmla="*/ 0 w 2233672"/>
              <a:gd name="connsiteY8" fmla="*/ 172358 h 1034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33672" h="1034129">
                <a:moveTo>
                  <a:pt x="0" y="172358"/>
                </a:moveTo>
                <a:cubicBezTo>
                  <a:pt x="0" y="77167"/>
                  <a:pt x="77167" y="0"/>
                  <a:pt x="172358" y="0"/>
                </a:cubicBezTo>
                <a:lnTo>
                  <a:pt x="2061314" y="0"/>
                </a:lnTo>
                <a:cubicBezTo>
                  <a:pt x="2156505" y="0"/>
                  <a:pt x="2233672" y="77167"/>
                  <a:pt x="2233672" y="172358"/>
                </a:cubicBezTo>
                <a:lnTo>
                  <a:pt x="2233672" y="861771"/>
                </a:lnTo>
                <a:cubicBezTo>
                  <a:pt x="2233672" y="956962"/>
                  <a:pt x="2156505" y="1034129"/>
                  <a:pt x="2061314" y="1034129"/>
                </a:cubicBezTo>
                <a:lnTo>
                  <a:pt x="172358" y="1034129"/>
                </a:lnTo>
                <a:cubicBezTo>
                  <a:pt x="77167" y="1034129"/>
                  <a:pt x="0" y="956962"/>
                  <a:pt x="0" y="861771"/>
                </a:cubicBezTo>
                <a:lnTo>
                  <a:pt x="0" y="172358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1922" tIns="141922" rIns="141922" bIns="141922" numCol="1" spcCol="1270" anchor="ctr" anchorCtr="0">
            <a:noAutofit/>
          </a:bodyPr>
          <a:lstStyle/>
          <a:p>
            <a:pPr lvl="0" algn="ctr" defTabSz="10668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000" b="1" kern="1200" dirty="0"/>
              <a:t>B. &lt;</a:t>
            </a:r>
            <a:r>
              <a:rPr lang="en-US" sz="4000" b="1" kern="1200" dirty="0" err="1"/>
              <a:t>br</a:t>
            </a:r>
            <a:r>
              <a:rPr lang="en-US" sz="4000" b="1" kern="1200" dirty="0"/>
              <a:t>&gt;</a:t>
            </a:r>
            <a:endParaRPr lang="en-US" sz="4000" kern="1200" dirty="0"/>
          </a:p>
        </p:txBody>
      </p:sp>
      <p:sp>
        <p:nvSpPr>
          <p:cNvPr id="12" name="Freeform 11"/>
          <p:cNvSpPr/>
          <p:nvPr/>
        </p:nvSpPr>
        <p:spPr>
          <a:xfrm>
            <a:off x="6295994" y="2464616"/>
            <a:ext cx="2233672" cy="1698204"/>
          </a:xfrm>
          <a:custGeom>
            <a:avLst/>
            <a:gdLst>
              <a:gd name="connsiteX0" fmla="*/ 0 w 2233672"/>
              <a:gd name="connsiteY0" fmla="*/ 172358 h 1034129"/>
              <a:gd name="connsiteX1" fmla="*/ 172358 w 2233672"/>
              <a:gd name="connsiteY1" fmla="*/ 0 h 1034129"/>
              <a:gd name="connsiteX2" fmla="*/ 2061314 w 2233672"/>
              <a:gd name="connsiteY2" fmla="*/ 0 h 1034129"/>
              <a:gd name="connsiteX3" fmla="*/ 2233672 w 2233672"/>
              <a:gd name="connsiteY3" fmla="*/ 172358 h 1034129"/>
              <a:gd name="connsiteX4" fmla="*/ 2233672 w 2233672"/>
              <a:gd name="connsiteY4" fmla="*/ 861771 h 1034129"/>
              <a:gd name="connsiteX5" fmla="*/ 2061314 w 2233672"/>
              <a:gd name="connsiteY5" fmla="*/ 1034129 h 1034129"/>
              <a:gd name="connsiteX6" fmla="*/ 172358 w 2233672"/>
              <a:gd name="connsiteY6" fmla="*/ 1034129 h 1034129"/>
              <a:gd name="connsiteX7" fmla="*/ 0 w 2233672"/>
              <a:gd name="connsiteY7" fmla="*/ 861771 h 1034129"/>
              <a:gd name="connsiteX8" fmla="*/ 0 w 2233672"/>
              <a:gd name="connsiteY8" fmla="*/ 172358 h 1034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33672" h="1034129">
                <a:moveTo>
                  <a:pt x="0" y="172358"/>
                </a:moveTo>
                <a:cubicBezTo>
                  <a:pt x="0" y="77167"/>
                  <a:pt x="77167" y="0"/>
                  <a:pt x="172358" y="0"/>
                </a:cubicBezTo>
                <a:lnTo>
                  <a:pt x="2061314" y="0"/>
                </a:lnTo>
                <a:cubicBezTo>
                  <a:pt x="2156505" y="0"/>
                  <a:pt x="2233672" y="77167"/>
                  <a:pt x="2233672" y="172358"/>
                </a:cubicBezTo>
                <a:lnTo>
                  <a:pt x="2233672" y="861771"/>
                </a:lnTo>
                <a:cubicBezTo>
                  <a:pt x="2233672" y="956962"/>
                  <a:pt x="2156505" y="1034129"/>
                  <a:pt x="2061314" y="1034129"/>
                </a:cubicBezTo>
                <a:lnTo>
                  <a:pt x="172358" y="1034129"/>
                </a:lnTo>
                <a:cubicBezTo>
                  <a:pt x="77167" y="1034129"/>
                  <a:pt x="0" y="956962"/>
                  <a:pt x="0" y="861771"/>
                </a:cubicBezTo>
                <a:lnTo>
                  <a:pt x="0" y="172358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1922" tIns="141922" rIns="141922" bIns="141922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400" b="1" kern="1200" dirty="0"/>
              <a:t>C. &lt;p&gt;</a:t>
            </a:r>
            <a:endParaRPr lang="en-US" sz="4400" kern="1200" dirty="0"/>
          </a:p>
        </p:txBody>
      </p:sp>
      <p:sp>
        <p:nvSpPr>
          <p:cNvPr id="13" name="Freeform 12"/>
          <p:cNvSpPr/>
          <p:nvPr/>
        </p:nvSpPr>
        <p:spPr>
          <a:xfrm>
            <a:off x="8901945" y="2464616"/>
            <a:ext cx="2233672" cy="1698204"/>
          </a:xfrm>
          <a:custGeom>
            <a:avLst/>
            <a:gdLst>
              <a:gd name="connsiteX0" fmla="*/ 0 w 2233672"/>
              <a:gd name="connsiteY0" fmla="*/ 172358 h 1034129"/>
              <a:gd name="connsiteX1" fmla="*/ 172358 w 2233672"/>
              <a:gd name="connsiteY1" fmla="*/ 0 h 1034129"/>
              <a:gd name="connsiteX2" fmla="*/ 2061314 w 2233672"/>
              <a:gd name="connsiteY2" fmla="*/ 0 h 1034129"/>
              <a:gd name="connsiteX3" fmla="*/ 2233672 w 2233672"/>
              <a:gd name="connsiteY3" fmla="*/ 172358 h 1034129"/>
              <a:gd name="connsiteX4" fmla="*/ 2233672 w 2233672"/>
              <a:gd name="connsiteY4" fmla="*/ 861771 h 1034129"/>
              <a:gd name="connsiteX5" fmla="*/ 2061314 w 2233672"/>
              <a:gd name="connsiteY5" fmla="*/ 1034129 h 1034129"/>
              <a:gd name="connsiteX6" fmla="*/ 172358 w 2233672"/>
              <a:gd name="connsiteY6" fmla="*/ 1034129 h 1034129"/>
              <a:gd name="connsiteX7" fmla="*/ 0 w 2233672"/>
              <a:gd name="connsiteY7" fmla="*/ 861771 h 1034129"/>
              <a:gd name="connsiteX8" fmla="*/ 0 w 2233672"/>
              <a:gd name="connsiteY8" fmla="*/ 172358 h 1034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33672" h="1034129">
                <a:moveTo>
                  <a:pt x="0" y="172358"/>
                </a:moveTo>
                <a:cubicBezTo>
                  <a:pt x="0" y="77167"/>
                  <a:pt x="77167" y="0"/>
                  <a:pt x="172358" y="0"/>
                </a:cubicBezTo>
                <a:lnTo>
                  <a:pt x="2061314" y="0"/>
                </a:lnTo>
                <a:cubicBezTo>
                  <a:pt x="2156505" y="0"/>
                  <a:pt x="2233672" y="77167"/>
                  <a:pt x="2233672" y="172358"/>
                </a:cubicBezTo>
                <a:lnTo>
                  <a:pt x="2233672" y="861771"/>
                </a:lnTo>
                <a:cubicBezTo>
                  <a:pt x="2233672" y="956962"/>
                  <a:pt x="2156505" y="1034129"/>
                  <a:pt x="2061314" y="1034129"/>
                </a:cubicBezTo>
                <a:lnTo>
                  <a:pt x="172358" y="1034129"/>
                </a:lnTo>
                <a:cubicBezTo>
                  <a:pt x="77167" y="1034129"/>
                  <a:pt x="0" y="956962"/>
                  <a:pt x="0" y="861771"/>
                </a:cubicBezTo>
                <a:lnTo>
                  <a:pt x="0" y="172358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1922" tIns="141922" rIns="141922" bIns="141922" numCol="1" spcCol="1270" anchor="ctr" anchorCtr="0">
            <a:noAutofit/>
          </a:bodyPr>
          <a:lstStyle/>
          <a:p>
            <a:pPr lvl="0" algn="ctr" defTabSz="10668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000" b="1" kern="1200" dirty="0"/>
              <a:t>D. &lt;h1&gt;</a:t>
            </a:r>
            <a:endParaRPr lang="en-US" sz="4000" kern="1200" dirty="0"/>
          </a:p>
        </p:txBody>
      </p:sp>
      <p:pic>
        <p:nvPicPr>
          <p:cNvPr id="26" name="Picture 25" descr="https://vnn-imgs-a1.vgcloud.vn/image1.ictnews.vn/_Files/2019/06/01/zany-face.jpg"/>
          <p:cNvPicPr/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8061" y="4308767"/>
            <a:ext cx="1177636" cy="11360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Picture 26" descr="https://vnn-imgs-a1.vgcloud.vn/image1.ictnews.vn/_Files/2019/06/01/1945903.jpg"/>
          <p:cNvPicPr/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7018" y="4308767"/>
            <a:ext cx="1094510" cy="11360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7" descr="https://vnn-imgs-a1.vgcloud.vn/image1.ictnews.vn/_Files/2019/06/01/zany-face.jpg"/>
          <p:cNvPicPr/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0649" y="4163766"/>
            <a:ext cx="1177636" cy="11360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Picture 28" descr="https://vnn-imgs-a1.vgcloud.vn/image1.ictnews.vn/_Files/2019/06/01/zany-face.jpg"/>
          <p:cNvPicPr/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3238" y="4136057"/>
            <a:ext cx="1177636" cy="11360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49674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26896933-0863-49DD-AE4F-E4D561189425}"/>
              </a:ext>
            </a:extLst>
          </p:cNvPr>
          <p:cNvSpPr/>
          <p:nvPr/>
        </p:nvSpPr>
        <p:spPr>
          <a:xfrm>
            <a:off x="6616454" y="3578695"/>
            <a:ext cx="2748353" cy="825717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D7A2930-7667-43D2-8B42-8AF6C3389138}"/>
              </a:ext>
            </a:extLst>
          </p:cNvPr>
          <p:cNvSpPr/>
          <p:nvPr/>
        </p:nvSpPr>
        <p:spPr>
          <a:xfrm>
            <a:off x="5680812" y="290782"/>
            <a:ext cx="4619635" cy="2410458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Deflate">
              <a:avLst/>
            </a:prstTxWarp>
            <a:spAutoFit/>
          </a:bodyPr>
          <a:lstStyle/>
          <a:p>
            <a:pPr algn="ctr"/>
            <a:r>
              <a:rPr lang="en-US" sz="80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lang="vi-VN" sz="80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80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</a:p>
          <a:p>
            <a:pPr algn="ctr"/>
            <a:r>
              <a:rPr lang="en-US" sz="80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ĐÀO VÀNG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CC339E71-C022-41EC-85F8-D362229A36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5447" y="2177596"/>
            <a:ext cx="1622629" cy="1340147"/>
          </a:xfrm>
          <a:prstGeom prst="rect">
            <a:avLst/>
          </a:prstGeom>
        </p:spPr>
      </p:pic>
      <p:pic>
        <p:nvPicPr>
          <p:cNvPr id="43" name="Picture 42">
            <a:hlinkClick r:id="rId7" action="ppaction://hlinksldjump"/>
            <a:extLst>
              <a:ext uri="{FF2B5EF4-FFF2-40B4-BE49-F238E27FC236}">
                <a16:creationId xmlns:a16="http://schemas.microsoft.com/office/drawing/2014/main" id="{AB54DEFA-0388-4F63-9E30-D9916A87473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2297" y="5027048"/>
            <a:ext cx="1088460" cy="882862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4B8F0FD2-8304-4804-86AC-C33ED279E2D1}"/>
              </a:ext>
            </a:extLst>
          </p:cNvPr>
          <p:cNvSpPr/>
          <p:nvPr/>
        </p:nvSpPr>
        <p:spPr>
          <a:xfrm>
            <a:off x="6736617" y="3604027"/>
            <a:ext cx="243637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>
                <a:ln w="12700" cmpd="sng">
                  <a:noFill/>
                  <a:prstDash val="solid"/>
                </a:ln>
                <a:solidFill>
                  <a:srgbClr val="00B0F0"/>
                </a:solidFill>
              </a:rPr>
              <a:t>BẮT ĐẦU</a:t>
            </a: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4748" y="3463636"/>
            <a:ext cx="3005588" cy="3225064"/>
          </a:xfrm>
          <a:prstGeom prst="rect">
            <a:avLst/>
          </a:prstGeom>
        </p:spPr>
      </p:pic>
      <p:pic>
        <p:nvPicPr>
          <p:cNvPr id="46" name="Crystal">
            <a:hlinkClick r:id="" action="ppaction://media"/>
            <a:extLst>
              <a:ext uri="{FF2B5EF4-FFF2-40B4-BE49-F238E27FC236}">
                <a16:creationId xmlns:a16="http://schemas.microsoft.com/office/drawing/2014/main" id="{A5DC7FAE-4DA7-465C-A15D-39D7031DC7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160757" y="7273075"/>
            <a:ext cx="609600" cy="609600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662" y="539199"/>
            <a:ext cx="3633531" cy="2938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507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2.29167E-6 0.02917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5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23921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1515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50"/>
            <a:ext cx="12192000" cy="6858000"/>
          </a:xfrm>
          <a:prstGeom prst="rect">
            <a:avLst/>
          </a:prstGeom>
        </p:spPr>
      </p:pic>
      <p:sp>
        <p:nvSpPr>
          <p:cNvPr id="20" name="Arrow: Left 1">
            <a:hlinkClick r:id="rId5" action="ppaction://hlinksldjump"/>
            <a:extLst>
              <a:ext uri="{FF2B5EF4-FFF2-40B4-BE49-F238E27FC236}">
                <a16:creationId xmlns:a16="http://schemas.microsoft.com/office/drawing/2014/main" id="{C3BE016E-6060-37B8-160F-38C3739B2D89}"/>
              </a:ext>
            </a:extLst>
          </p:cNvPr>
          <p:cNvSpPr/>
          <p:nvPr/>
        </p:nvSpPr>
        <p:spPr>
          <a:xfrm>
            <a:off x="160432" y="6153150"/>
            <a:ext cx="2066925" cy="60960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/>
          <p:cNvSpPr/>
          <p:nvPr/>
        </p:nvSpPr>
        <p:spPr>
          <a:xfrm>
            <a:off x="1551709" y="812078"/>
            <a:ext cx="8756073" cy="1070479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2800" b="1" dirty="0"/>
              <a:t>Câu 4: </a:t>
            </a:r>
            <a:r>
              <a:rPr lang="en-US" sz="2800" b="1" dirty="0" err="1"/>
              <a:t>Tiêu</a:t>
            </a:r>
            <a:r>
              <a:rPr lang="en-US" sz="2800" b="1" dirty="0"/>
              <a:t> </a:t>
            </a:r>
            <a:r>
              <a:rPr lang="en-US" sz="2800" b="1" dirty="0" err="1"/>
              <a:t>đề</a:t>
            </a:r>
            <a:r>
              <a:rPr lang="en-US" sz="2800" b="1" dirty="0"/>
              <a:t> </a:t>
            </a:r>
            <a:r>
              <a:rPr lang="en-US" sz="2800" b="1" dirty="0" err="1"/>
              <a:t>được</a:t>
            </a:r>
            <a:r>
              <a:rPr lang="en-US" sz="2800" b="1" dirty="0"/>
              <a:t> </a:t>
            </a:r>
            <a:r>
              <a:rPr lang="en-US" sz="2800" b="1" dirty="0" err="1"/>
              <a:t>định</a:t>
            </a:r>
            <a:r>
              <a:rPr lang="en-US" sz="2800" b="1" dirty="0"/>
              <a:t> </a:t>
            </a:r>
            <a:r>
              <a:rPr lang="en-US" sz="2800" b="1" dirty="0" err="1"/>
              <a:t>dạng</a:t>
            </a:r>
            <a:r>
              <a:rPr lang="en-US" sz="2800" b="1" dirty="0"/>
              <a:t> </a:t>
            </a:r>
            <a:r>
              <a:rPr lang="en-US" sz="2800" b="1" dirty="0" err="1"/>
              <a:t>bỡi</a:t>
            </a:r>
            <a:r>
              <a:rPr lang="en-US" sz="2800" b="1" dirty="0"/>
              <a:t> </a:t>
            </a:r>
            <a:r>
              <a:rPr lang="en-US" sz="2800" b="1" dirty="0" err="1"/>
              <a:t>các</a:t>
            </a:r>
            <a:r>
              <a:rPr lang="en-US" sz="2800" b="1" dirty="0"/>
              <a:t> </a:t>
            </a:r>
            <a:r>
              <a:rPr lang="en-US" sz="2800" b="1" dirty="0" err="1"/>
              <a:t>thẻ</a:t>
            </a:r>
            <a:r>
              <a:rPr lang="en-US" sz="2800" b="1" dirty="0"/>
              <a:t> &lt;</a:t>
            </a:r>
            <a:r>
              <a:rPr lang="en-US" sz="2800" b="1" dirty="0" err="1"/>
              <a:t>hx</a:t>
            </a:r>
            <a:r>
              <a:rPr lang="en-US" sz="2800" b="1" dirty="0"/>
              <a:t>&gt;, </a:t>
            </a:r>
            <a:r>
              <a:rPr lang="en-US" sz="2800" b="1" dirty="0" err="1"/>
              <a:t>với</a:t>
            </a:r>
            <a:r>
              <a:rPr lang="en-US" sz="2800" b="1" dirty="0"/>
              <a:t> x </a:t>
            </a:r>
            <a:r>
              <a:rPr lang="en-US" sz="2800" b="1" dirty="0" err="1"/>
              <a:t>nhận</a:t>
            </a:r>
            <a:r>
              <a:rPr lang="en-US" sz="2800" b="1" dirty="0"/>
              <a:t> </a:t>
            </a:r>
            <a:r>
              <a:rPr lang="en-US" sz="2800" b="1" dirty="0" err="1"/>
              <a:t>giá</a:t>
            </a:r>
            <a:r>
              <a:rPr lang="en-US" sz="2800" b="1" dirty="0"/>
              <a:t> </a:t>
            </a:r>
            <a:r>
              <a:rPr lang="en-US" sz="2800" b="1" dirty="0" err="1"/>
              <a:t>trị</a:t>
            </a:r>
            <a:r>
              <a:rPr lang="en-US" sz="2800" b="1" dirty="0"/>
              <a:t> </a:t>
            </a:r>
            <a:r>
              <a:rPr lang="en-US" sz="2800" b="1" dirty="0" err="1"/>
              <a:t>từ</a:t>
            </a:r>
            <a:r>
              <a:rPr lang="en-US" sz="2800" b="1" dirty="0"/>
              <a:t> bao </a:t>
            </a:r>
            <a:r>
              <a:rPr lang="en-US" sz="2800" b="1" dirty="0" err="1"/>
              <a:t>nhiêu</a:t>
            </a:r>
            <a:r>
              <a:rPr lang="en-US" sz="2800" b="1" dirty="0"/>
              <a:t> </a:t>
            </a:r>
            <a:r>
              <a:rPr lang="en-US" sz="2800" b="1" dirty="0" err="1"/>
              <a:t>đến</a:t>
            </a:r>
            <a:r>
              <a:rPr lang="en-US" sz="2800" b="1" dirty="0"/>
              <a:t> bao </a:t>
            </a:r>
            <a:r>
              <a:rPr lang="en-US" sz="2800" b="1" dirty="0" err="1"/>
              <a:t>nhiêu</a:t>
            </a:r>
            <a:r>
              <a:rPr lang="en-US" sz="2800" b="1" dirty="0"/>
              <a:t>?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1177636" y="2577444"/>
            <a:ext cx="2221219" cy="1006233"/>
          </a:xfrm>
          <a:custGeom>
            <a:avLst/>
            <a:gdLst>
              <a:gd name="connsiteX0" fmla="*/ 0 w 1677056"/>
              <a:gd name="connsiteY0" fmla="*/ 100623 h 1006233"/>
              <a:gd name="connsiteX1" fmla="*/ 100623 w 1677056"/>
              <a:gd name="connsiteY1" fmla="*/ 0 h 1006233"/>
              <a:gd name="connsiteX2" fmla="*/ 1576433 w 1677056"/>
              <a:gd name="connsiteY2" fmla="*/ 0 h 1006233"/>
              <a:gd name="connsiteX3" fmla="*/ 1677056 w 1677056"/>
              <a:gd name="connsiteY3" fmla="*/ 100623 h 1006233"/>
              <a:gd name="connsiteX4" fmla="*/ 1677056 w 1677056"/>
              <a:gd name="connsiteY4" fmla="*/ 905610 h 1006233"/>
              <a:gd name="connsiteX5" fmla="*/ 1576433 w 1677056"/>
              <a:gd name="connsiteY5" fmla="*/ 1006233 h 1006233"/>
              <a:gd name="connsiteX6" fmla="*/ 100623 w 1677056"/>
              <a:gd name="connsiteY6" fmla="*/ 1006233 h 1006233"/>
              <a:gd name="connsiteX7" fmla="*/ 0 w 1677056"/>
              <a:gd name="connsiteY7" fmla="*/ 905610 h 1006233"/>
              <a:gd name="connsiteX8" fmla="*/ 0 w 1677056"/>
              <a:gd name="connsiteY8" fmla="*/ 100623 h 1006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77056" h="1006233">
                <a:moveTo>
                  <a:pt x="0" y="100623"/>
                </a:moveTo>
                <a:cubicBezTo>
                  <a:pt x="0" y="45050"/>
                  <a:pt x="45050" y="0"/>
                  <a:pt x="100623" y="0"/>
                </a:cubicBezTo>
                <a:lnTo>
                  <a:pt x="1576433" y="0"/>
                </a:lnTo>
                <a:cubicBezTo>
                  <a:pt x="1632006" y="0"/>
                  <a:pt x="1677056" y="45050"/>
                  <a:pt x="1677056" y="100623"/>
                </a:cubicBezTo>
                <a:lnTo>
                  <a:pt x="1677056" y="905610"/>
                </a:lnTo>
                <a:cubicBezTo>
                  <a:pt x="1677056" y="961183"/>
                  <a:pt x="1632006" y="1006233"/>
                  <a:pt x="1576433" y="1006233"/>
                </a:cubicBezTo>
                <a:lnTo>
                  <a:pt x="100623" y="1006233"/>
                </a:lnTo>
                <a:cubicBezTo>
                  <a:pt x="45050" y="1006233"/>
                  <a:pt x="0" y="961183"/>
                  <a:pt x="0" y="905610"/>
                </a:cubicBezTo>
                <a:lnTo>
                  <a:pt x="0" y="100623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3302" tIns="193302" rIns="193302" bIns="193302" numCol="1" spcCol="1270" anchor="ctr" anchorCtr="0">
            <a:noAutofit/>
          </a:bodyPr>
          <a:lstStyle/>
          <a:p>
            <a:pPr lvl="0" algn="ctr" defTabSz="19113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300" kern="1200" dirty="0"/>
              <a:t>A.  0-6</a:t>
            </a:r>
          </a:p>
        </p:txBody>
      </p:sp>
      <p:sp>
        <p:nvSpPr>
          <p:cNvPr id="9" name="Freeform 8"/>
          <p:cNvSpPr/>
          <p:nvPr/>
        </p:nvSpPr>
        <p:spPr>
          <a:xfrm>
            <a:off x="3566561" y="2872606"/>
            <a:ext cx="355535" cy="415909"/>
          </a:xfrm>
          <a:custGeom>
            <a:avLst/>
            <a:gdLst>
              <a:gd name="connsiteX0" fmla="*/ 0 w 355535"/>
              <a:gd name="connsiteY0" fmla="*/ 83182 h 415909"/>
              <a:gd name="connsiteX1" fmla="*/ 177768 w 355535"/>
              <a:gd name="connsiteY1" fmla="*/ 83182 h 415909"/>
              <a:gd name="connsiteX2" fmla="*/ 177768 w 355535"/>
              <a:gd name="connsiteY2" fmla="*/ 0 h 415909"/>
              <a:gd name="connsiteX3" fmla="*/ 355535 w 355535"/>
              <a:gd name="connsiteY3" fmla="*/ 207955 h 415909"/>
              <a:gd name="connsiteX4" fmla="*/ 177768 w 355535"/>
              <a:gd name="connsiteY4" fmla="*/ 415909 h 415909"/>
              <a:gd name="connsiteX5" fmla="*/ 177768 w 355535"/>
              <a:gd name="connsiteY5" fmla="*/ 332727 h 415909"/>
              <a:gd name="connsiteX6" fmla="*/ 0 w 355535"/>
              <a:gd name="connsiteY6" fmla="*/ 332727 h 415909"/>
              <a:gd name="connsiteX7" fmla="*/ 0 w 355535"/>
              <a:gd name="connsiteY7" fmla="*/ 83182 h 415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5535" h="415909">
                <a:moveTo>
                  <a:pt x="0" y="83182"/>
                </a:moveTo>
                <a:lnTo>
                  <a:pt x="177768" y="83182"/>
                </a:lnTo>
                <a:lnTo>
                  <a:pt x="177768" y="0"/>
                </a:lnTo>
                <a:lnTo>
                  <a:pt x="355535" y="207955"/>
                </a:lnTo>
                <a:lnTo>
                  <a:pt x="177768" y="415909"/>
                </a:lnTo>
                <a:lnTo>
                  <a:pt x="177768" y="332727"/>
                </a:lnTo>
                <a:lnTo>
                  <a:pt x="0" y="332727"/>
                </a:lnTo>
                <a:lnTo>
                  <a:pt x="0" y="83182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83182" rIns="106660" bIns="83182" numCol="1" spcCol="1270" anchor="ctr" anchorCtr="0">
            <a:noAutofit/>
          </a:bodyPr>
          <a:lstStyle/>
          <a:p>
            <a:pPr lvl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700" kern="1200"/>
          </a:p>
        </p:txBody>
      </p:sp>
      <p:sp>
        <p:nvSpPr>
          <p:cNvPr id="10" name="Freeform 9"/>
          <p:cNvSpPr/>
          <p:nvPr/>
        </p:nvSpPr>
        <p:spPr>
          <a:xfrm>
            <a:off x="4069678" y="2577444"/>
            <a:ext cx="1677056" cy="1006233"/>
          </a:xfrm>
          <a:custGeom>
            <a:avLst/>
            <a:gdLst>
              <a:gd name="connsiteX0" fmla="*/ 0 w 1677056"/>
              <a:gd name="connsiteY0" fmla="*/ 100623 h 1006233"/>
              <a:gd name="connsiteX1" fmla="*/ 100623 w 1677056"/>
              <a:gd name="connsiteY1" fmla="*/ 0 h 1006233"/>
              <a:gd name="connsiteX2" fmla="*/ 1576433 w 1677056"/>
              <a:gd name="connsiteY2" fmla="*/ 0 h 1006233"/>
              <a:gd name="connsiteX3" fmla="*/ 1677056 w 1677056"/>
              <a:gd name="connsiteY3" fmla="*/ 100623 h 1006233"/>
              <a:gd name="connsiteX4" fmla="*/ 1677056 w 1677056"/>
              <a:gd name="connsiteY4" fmla="*/ 905610 h 1006233"/>
              <a:gd name="connsiteX5" fmla="*/ 1576433 w 1677056"/>
              <a:gd name="connsiteY5" fmla="*/ 1006233 h 1006233"/>
              <a:gd name="connsiteX6" fmla="*/ 100623 w 1677056"/>
              <a:gd name="connsiteY6" fmla="*/ 1006233 h 1006233"/>
              <a:gd name="connsiteX7" fmla="*/ 0 w 1677056"/>
              <a:gd name="connsiteY7" fmla="*/ 905610 h 1006233"/>
              <a:gd name="connsiteX8" fmla="*/ 0 w 1677056"/>
              <a:gd name="connsiteY8" fmla="*/ 100623 h 1006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77056" h="1006233">
                <a:moveTo>
                  <a:pt x="0" y="100623"/>
                </a:moveTo>
                <a:cubicBezTo>
                  <a:pt x="0" y="45050"/>
                  <a:pt x="45050" y="0"/>
                  <a:pt x="100623" y="0"/>
                </a:cubicBezTo>
                <a:lnTo>
                  <a:pt x="1576433" y="0"/>
                </a:lnTo>
                <a:cubicBezTo>
                  <a:pt x="1632006" y="0"/>
                  <a:pt x="1677056" y="45050"/>
                  <a:pt x="1677056" y="100623"/>
                </a:cubicBezTo>
                <a:lnTo>
                  <a:pt x="1677056" y="905610"/>
                </a:lnTo>
                <a:cubicBezTo>
                  <a:pt x="1677056" y="961183"/>
                  <a:pt x="1632006" y="1006233"/>
                  <a:pt x="1576433" y="1006233"/>
                </a:cubicBezTo>
                <a:lnTo>
                  <a:pt x="100623" y="1006233"/>
                </a:lnTo>
                <a:cubicBezTo>
                  <a:pt x="45050" y="1006233"/>
                  <a:pt x="0" y="961183"/>
                  <a:pt x="0" y="905610"/>
                </a:cubicBezTo>
                <a:lnTo>
                  <a:pt x="0" y="100623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3465231"/>
              <a:satOff val="-15989"/>
              <a:lumOff val="588"/>
              <a:alphaOff val="0"/>
            </a:schemeClr>
          </a:fillRef>
          <a:effectRef idx="0">
            <a:schemeClr val="accent4">
              <a:hueOff val="3465231"/>
              <a:satOff val="-15989"/>
              <a:lumOff val="588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3302" tIns="193302" rIns="193302" bIns="193302" numCol="1" spcCol="1270" anchor="ctr" anchorCtr="0">
            <a:noAutofit/>
          </a:bodyPr>
          <a:lstStyle/>
          <a:p>
            <a:pPr lvl="0" algn="ctr" defTabSz="19113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300" kern="1200" dirty="0"/>
              <a:t>B. 1-6</a:t>
            </a:r>
          </a:p>
        </p:txBody>
      </p:sp>
      <p:sp>
        <p:nvSpPr>
          <p:cNvPr id="11" name="Freeform 10"/>
          <p:cNvSpPr/>
          <p:nvPr/>
        </p:nvSpPr>
        <p:spPr>
          <a:xfrm>
            <a:off x="5914439" y="2872606"/>
            <a:ext cx="355535" cy="415909"/>
          </a:xfrm>
          <a:custGeom>
            <a:avLst/>
            <a:gdLst>
              <a:gd name="connsiteX0" fmla="*/ 0 w 355535"/>
              <a:gd name="connsiteY0" fmla="*/ 83182 h 415909"/>
              <a:gd name="connsiteX1" fmla="*/ 177768 w 355535"/>
              <a:gd name="connsiteY1" fmla="*/ 83182 h 415909"/>
              <a:gd name="connsiteX2" fmla="*/ 177768 w 355535"/>
              <a:gd name="connsiteY2" fmla="*/ 0 h 415909"/>
              <a:gd name="connsiteX3" fmla="*/ 355535 w 355535"/>
              <a:gd name="connsiteY3" fmla="*/ 207955 h 415909"/>
              <a:gd name="connsiteX4" fmla="*/ 177768 w 355535"/>
              <a:gd name="connsiteY4" fmla="*/ 415909 h 415909"/>
              <a:gd name="connsiteX5" fmla="*/ 177768 w 355535"/>
              <a:gd name="connsiteY5" fmla="*/ 332727 h 415909"/>
              <a:gd name="connsiteX6" fmla="*/ 0 w 355535"/>
              <a:gd name="connsiteY6" fmla="*/ 332727 h 415909"/>
              <a:gd name="connsiteX7" fmla="*/ 0 w 355535"/>
              <a:gd name="connsiteY7" fmla="*/ 83182 h 415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5535" h="415909">
                <a:moveTo>
                  <a:pt x="0" y="83182"/>
                </a:moveTo>
                <a:lnTo>
                  <a:pt x="177768" y="83182"/>
                </a:lnTo>
                <a:lnTo>
                  <a:pt x="177768" y="0"/>
                </a:lnTo>
                <a:lnTo>
                  <a:pt x="355535" y="207955"/>
                </a:lnTo>
                <a:lnTo>
                  <a:pt x="177768" y="415909"/>
                </a:lnTo>
                <a:lnTo>
                  <a:pt x="177768" y="332727"/>
                </a:lnTo>
                <a:lnTo>
                  <a:pt x="0" y="332727"/>
                </a:lnTo>
                <a:lnTo>
                  <a:pt x="0" y="83182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5197846"/>
              <a:satOff val="-23984"/>
              <a:lumOff val="883"/>
              <a:alphaOff val="0"/>
            </a:schemeClr>
          </a:fillRef>
          <a:effectRef idx="0">
            <a:schemeClr val="accent4">
              <a:hueOff val="5197846"/>
              <a:satOff val="-23984"/>
              <a:lumOff val="88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83182" rIns="106660" bIns="83182" numCol="1" spcCol="1270" anchor="ctr" anchorCtr="0">
            <a:noAutofit/>
          </a:bodyPr>
          <a:lstStyle/>
          <a:p>
            <a:pPr lvl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700" kern="1200"/>
          </a:p>
        </p:txBody>
      </p:sp>
      <p:sp>
        <p:nvSpPr>
          <p:cNvPr id="12" name="Freeform 11"/>
          <p:cNvSpPr/>
          <p:nvPr/>
        </p:nvSpPr>
        <p:spPr>
          <a:xfrm>
            <a:off x="6417556" y="2577444"/>
            <a:ext cx="1677056" cy="1006233"/>
          </a:xfrm>
          <a:custGeom>
            <a:avLst/>
            <a:gdLst>
              <a:gd name="connsiteX0" fmla="*/ 0 w 1677056"/>
              <a:gd name="connsiteY0" fmla="*/ 100623 h 1006233"/>
              <a:gd name="connsiteX1" fmla="*/ 100623 w 1677056"/>
              <a:gd name="connsiteY1" fmla="*/ 0 h 1006233"/>
              <a:gd name="connsiteX2" fmla="*/ 1576433 w 1677056"/>
              <a:gd name="connsiteY2" fmla="*/ 0 h 1006233"/>
              <a:gd name="connsiteX3" fmla="*/ 1677056 w 1677056"/>
              <a:gd name="connsiteY3" fmla="*/ 100623 h 1006233"/>
              <a:gd name="connsiteX4" fmla="*/ 1677056 w 1677056"/>
              <a:gd name="connsiteY4" fmla="*/ 905610 h 1006233"/>
              <a:gd name="connsiteX5" fmla="*/ 1576433 w 1677056"/>
              <a:gd name="connsiteY5" fmla="*/ 1006233 h 1006233"/>
              <a:gd name="connsiteX6" fmla="*/ 100623 w 1677056"/>
              <a:gd name="connsiteY6" fmla="*/ 1006233 h 1006233"/>
              <a:gd name="connsiteX7" fmla="*/ 0 w 1677056"/>
              <a:gd name="connsiteY7" fmla="*/ 905610 h 1006233"/>
              <a:gd name="connsiteX8" fmla="*/ 0 w 1677056"/>
              <a:gd name="connsiteY8" fmla="*/ 100623 h 1006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77056" h="1006233">
                <a:moveTo>
                  <a:pt x="0" y="100623"/>
                </a:moveTo>
                <a:cubicBezTo>
                  <a:pt x="0" y="45050"/>
                  <a:pt x="45050" y="0"/>
                  <a:pt x="100623" y="0"/>
                </a:cubicBezTo>
                <a:lnTo>
                  <a:pt x="1576433" y="0"/>
                </a:lnTo>
                <a:cubicBezTo>
                  <a:pt x="1632006" y="0"/>
                  <a:pt x="1677056" y="45050"/>
                  <a:pt x="1677056" y="100623"/>
                </a:cubicBezTo>
                <a:lnTo>
                  <a:pt x="1677056" y="905610"/>
                </a:lnTo>
                <a:cubicBezTo>
                  <a:pt x="1677056" y="961183"/>
                  <a:pt x="1632006" y="1006233"/>
                  <a:pt x="1576433" y="1006233"/>
                </a:cubicBezTo>
                <a:lnTo>
                  <a:pt x="100623" y="1006233"/>
                </a:lnTo>
                <a:cubicBezTo>
                  <a:pt x="45050" y="1006233"/>
                  <a:pt x="0" y="961183"/>
                  <a:pt x="0" y="905610"/>
                </a:cubicBezTo>
                <a:lnTo>
                  <a:pt x="0" y="100623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6930461"/>
              <a:satOff val="-31979"/>
              <a:lumOff val="1177"/>
              <a:alphaOff val="0"/>
            </a:schemeClr>
          </a:fillRef>
          <a:effectRef idx="0">
            <a:schemeClr val="accent4">
              <a:hueOff val="6930461"/>
              <a:satOff val="-31979"/>
              <a:lumOff val="1177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3302" tIns="193302" rIns="193302" bIns="193302" numCol="1" spcCol="1270" anchor="ctr" anchorCtr="0">
            <a:noAutofit/>
          </a:bodyPr>
          <a:lstStyle/>
          <a:p>
            <a:pPr lvl="0" algn="ctr" defTabSz="19113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300" kern="1200" dirty="0"/>
              <a:t>C. 1-4</a:t>
            </a:r>
          </a:p>
        </p:txBody>
      </p:sp>
      <p:sp>
        <p:nvSpPr>
          <p:cNvPr id="13" name="Freeform 12"/>
          <p:cNvSpPr/>
          <p:nvPr/>
        </p:nvSpPr>
        <p:spPr>
          <a:xfrm>
            <a:off x="8262318" y="2872606"/>
            <a:ext cx="355535" cy="415909"/>
          </a:xfrm>
          <a:custGeom>
            <a:avLst/>
            <a:gdLst>
              <a:gd name="connsiteX0" fmla="*/ 0 w 355535"/>
              <a:gd name="connsiteY0" fmla="*/ 83182 h 415909"/>
              <a:gd name="connsiteX1" fmla="*/ 177768 w 355535"/>
              <a:gd name="connsiteY1" fmla="*/ 83182 h 415909"/>
              <a:gd name="connsiteX2" fmla="*/ 177768 w 355535"/>
              <a:gd name="connsiteY2" fmla="*/ 0 h 415909"/>
              <a:gd name="connsiteX3" fmla="*/ 355535 w 355535"/>
              <a:gd name="connsiteY3" fmla="*/ 207955 h 415909"/>
              <a:gd name="connsiteX4" fmla="*/ 177768 w 355535"/>
              <a:gd name="connsiteY4" fmla="*/ 415909 h 415909"/>
              <a:gd name="connsiteX5" fmla="*/ 177768 w 355535"/>
              <a:gd name="connsiteY5" fmla="*/ 332727 h 415909"/>
              <a:gd name="connsiteX6" fmla="*/ 0 w 355535"/>
              <a:gd name="connsiteY6" fmla="*/ 332727 h 415909"/>
              <a:gd name="connsiteX7" fmla="*/ 0 w 355535"/>
              <a:gd name="connsiteY7" fmla="*/ 83182 h 415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5535" h="415909">
                <a:moveTo>
                  <a:pt x="0" y="83182"/>
                </a:moveTo>
                <a:lnTo>
                  <a:pt x="177768" y="83182"/>
                </a:lnTo>
                <a:lnTo>
                  <a:pt x="177768" y="0"/>
                </a:lnTo>
                <a:lnTo>
                  <a:pt x="355535" y="207955"/>
                </a:lnTo>
                <a:lnTo>
                  <a:pt x="177768" y="415909"/>
                </a:lnTo>
                <a:lnTo>
                  <a:pt x="177768" y="332727"/>
                </a:lnTo>
                <a:lnTo>
                  <a:pt x="0" y="332727"/>
                </a:lnTo>
                <a:lnTo>
                  <a:pt x="0" y="83182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10395692"/>
              <a:satOff val="-47968"/>
              <a:lumOff val="1765"/>
              <a:alphaOff val="0"/>
            </a:schemeClr>
          </a:fillRef>
          <a:effectRef idx="0">
            <a:schemeClr val="accent4">
              <a:hueOff val="10395692"/>
              <a:satOff val="-47968"/>
              <a:lumOff val="1765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83182" rIns="106660" bIns="83182" numCol="1" spcCol="1270" anchor="ctr" anchorCtr="0">
            <a:noAutofit/>
          </a:bodyPr>
          <a:lstStyle/>
          <a:p>
            <a:pPr lvl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700" kern="1200"/>
          </a:p>
        </p:txBody>
      </p:sp>
      <p:sp>
        <p:nvSpPr>
          <p:cNvPr id="14" name="Freeform 13"/>
          <p:cNvSpPr/>
          <p:nvPr/>
        </p:nvSpPr>
        <p:spPr>
          <a:xfrm>
            <a:off x="8765434" y="2577444"/>
            <a:ext cx="1902565" cy="1006233"/>
          </a:xfrm>
          <a:custGeom>
            <a:avLst/>
            <a:gdLst>
              <a:gd name="connsiteX0" fmla="*/ 0 w 1677056"/>
              <a:gd name="connsiteY0" fmla="*/ 100623 h 1006233"/>
              <a:gd name="connsiteX1" fmla="*/ 100623 w 1677056"/>
              <a:gd name="connsiteY1" fmla="*/ 0 h 1006233"/>
              <a:gd name="connsiteX2" fmla="*/ 1576433 w 1677056"/>
              <a:gd name="connsiteY2" fmla="*/ 0 h 1006233"/>
              <a:gd name="connsiteX3" fmla="*/ 1677056 w 1677056"/>
              <a:gd name="connsiteY3" fmla="*/ 100623 h 1006233"/>
              <a:gd name="connsiteX4" fmla="*/ 1677056 w 1677056"/>
              <a:gd name="connsiteY4" fmla="*/ 905610 h 1006233"/>
              <a:gd name="connsiteX5" fmla="*/ 1576433 w 1677056"/>
              <a:gd name="connsiteY5" fmla="*/ 1006233 h 1006233"/>
              <a:gd name="connsiteX6" fmla="*/ 100623 w 1677056"/>
              <a:gd name="connsiteY6" fmla="*/ 1006233 h 1006233"/>
              <a:gd name="connsiteX7" fmla="*/ 0 w 1677056"/>
              <a:gd name="connsiteY7" fmla="*/ 905610 h 1006233"/>
              <a:gd name="connsiteX8" fmla="*/ 0 w 1677056"/>
              <a:gd name="connsiteY8" fmla="*/ 100623 h 1006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77056" h="1006233">
                <a:moveTo>
                  <a:pt x="0" y="100623"/>
                </a:moveTo>
                <a:cubicBezTo>
                  <a:pt x="0" y="45050"/>
                  <a:pt x="45050" y="0"/>
                  <a:pt x="100623" y="0"/>
                </a:cubicBezTo>
                <a:lnTo>
                  <a:pt x="1576433" y="0"/>
                </a:lnTo>
                <a:cubicBezTo>
                  <a:pt x="1632006" y="0"/>
                  <a:pt x="1677056" y="45050"/>
                  <a:pt x="1677056" y="100623"/>
                </a:cubicBezTo>
                <a:lnTo>
                  <a:pt x="1677056" y="905610"/>
                </a:lnTo>
                <a:cubicBezTo>
                  <a:pt x="1677056" y="961183"/>
                  <a:pt x="1632006" y="1006233"/>
                  <a:pt x="1576433" y="1006233"/>
                </a:cubicBezTo>
                <a:lnTo>
                  <a:pt x="100623" y="1006233"/>
                </a:lnTo>
                <a:cubicBezTo>
                  <a:pt x="45050" y="1006233"/>
                  <a:pt x="0" y="961183"/>
                  <a:pt x="0" y="905610"/>
                </a:cubicBezTo>
                <a:lnTo>
                  <a:pt x="0" y="100623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10395692"/>
              <a:satOff val="-47968"/>
              <a:lumOff val="1765"/>
              <a:alphaOff val="0"/>
            </a:schemeClr>
          </a:fillRef>
          <a:effectRef idx="0">
            <a:schemeClr val="accent4">
              <a:hueOff val="10395692"/>
              <a:satOff val="-47968"/>
              <a:lumOff val="1765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3302" tIns="193302" rIns="193302" bIns="193302" numCol="1" spcCol="1270" anchor="ctr" anchorCtr="0">
            <a:noAutofit/>
          </a:bodyPr>
          <a:lstStyle/>
          <a:p>
            <a:pPr lvl="0" algn="ctr" defTabSz="19113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300" kern="1200" dirty="0"/>
              <a:t>D.1- 5</a:t>
            </a:r>
          </a:p>
        </p:txBody>
      </p:sp>
      <p:pic>
        <p:nvPicPr>
          <p:cNvPr id="31" name="Picture 30" descr="https://vnn-imgs-a1.vgcloud.vn/image1.ictnews.vn/_Files/2019/06/01/zany-face.jpg"/>
          <p:cNvPicPr/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3491" y="3751918"/>
            <a:ext cx="1168358" cy="1128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Picture 31" descr="https://vnn-imgs-a1.vgcloud.vn/image1.ictnews.vn/_Files/2019/06/01/1945903.jpg"/>
          <p:cNvPicPr/>
          <p:nvPr/>
        </p:nvPicPr>
        <p:blipFill>
          <a:blip r:embed="rId7">
            <a:clrChange>
              <a:clrFrom>
                <a:srgbClr val="FFFDFF"/>
              </a:clrFrom>
              <a:clrTo>
                <a:srgbClr val="FFFD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2733" y="3710353"/>
            <a:ext cx="1222103" cy="1128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Picture 32" descr="https://vnn-imgs-a1.vgcloud.vn/image1.ictnews.vn/_Files/2019/06/01/zany-face.jpg"/>
          <p:cNvPicPr/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3973" y="3736082"/>
            <a:ext cx="1168358" cy="1128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3" descr="https://vnn-imgs-a1.vgcloud.vn/image1.ictnews.vn/_Files/2019/06/01/zany-face.jpg"/>
          <p:cNvPicPr/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0639" y="3749937"/>
            <a:ext cx="1168358" cy="11284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88450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Arrow: Left 1">
            <a:hlinkClick r:id="rId4" action="ppaction://hlinksldjump"/>
            <a:extLst>
              <a:ext uri="{FF2B5EF4-FFF2-40B4-BE49-F238E27FC236}">
                <a16:creationId xmlns:a16="http://schemas.microsoft.com/office/drawing/2014/main" id="{C3BE016E-6060-37B8-160F-38C3739B2D89}"/>
              </a:ext>
            </a:extLst>
          </p:cNvPr>
          <p:cNvSpPr/>
          <p:nvPr/>
        </p:nvSpPr>
        <p:spPr>
          <a:xfrm>
            <a:off x="160432" y="6153150"/>
            <a:ext cx="2066925" cy="60960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1">
            <a:extLst>
              <a:ext uri="{FF2B5EF4-FFF2-40B4-BE49-F238E27FC236}">
                <a16:creationId xmlns:a16="http://schemas.microsoft.com/office/drawing/2014/main" id="{FBC6CB35-BA6F-5542-169A-E288ABBD015E}"/>
              </a:ext>
            </a:extLst>
          </p:cNvPr>
          <p:cNvSpPr/>
          <p:nvPr/>
        </p:nvSpPr>
        <p:spPr>
          <a:xfrm>
            <a:off x="807027" y="676792"/>
            <a:ext cx="10806545" cy="1184611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600" b="1" dirty="0" err="1">
                <a:solidFill>
                  <a:srgbClr val="FFFF00"/>
                </a:solidFill>
              </a:rPr>
              <a:t>Câu</a:t>
            </a:r>
            <a:r>
              <a:rPr lang="en-US" sz="3600" b="1" dirty="0">
                <a:solidFill>
                  <a:srgbClr val="FFFF00"/>
                </a:solidFill>
              </a:rPr>
              <a:t> 5: </a:t>
            </a:r>
            <a:r>
              <a:rPr lang="en-US" sz="3600" b="1" dirty="0" err="1">
                <a:solidFill>
                  <a:srgbClr val="FFFF00"/>
                </a:solidFill>
              </a:rPr>
              <a:t>Phương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án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nào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cho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dưới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đây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nêu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đúng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lỗi</a:t>
            </a:r>
            <a:r>
              <a:rPr lang="en-US" sz="3600" b="1" dirty="0">
                <a:solidFill>
                  <a:srgbClr val="FFFF00"/>
                </a:solidFill>
              </a:rPr>
              <a:t> (</a:t>
            </a:r>
            <a:r>
              <a:rPr lang="en-US" sz="3600" b="1" dirty="0" err="1">
                <a:solidFill>
                  <a:srgbClr val="FFFF00"/>
                </a:solidFill>
              </a:rPr>
              <a:t>nếu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có</a:t>
            </a:r>
            <a:r>
              <a:rPr lang="en-US" sz="3600" b="1" dirty="0">
                <a:solidFill>
                  <a:srgbClr val="FFFF00"/>
                </a:solidFill>
              </a:rPr>
              <a:t>) </a:t>
            </a:r>
            <a:r>
              <a:rPr lang="en-US" sz="3600" b="1" dirty="0" err="1">
                <a:solidFill>
                  <a:srgbClr val="FFFF00"/>
                </a:solidFill>
              </a:rPr>
              <a:t>phần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khai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báo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đầu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trang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của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văn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bản</a:t>
            </a:r>
            <a:r>
              <a:rPr lang="en-US" sz="3600" b="1" dirty="0">
                <a:solidFill>
                  <a:srgbClr val="FFFF00"/>
                </a:solidFill>
              </a:rPr>
              <a:t> HTML?</a:t>
            </a:r>
            <a:endParaRPr lang="en-US" sz="3600" dirty="0">
              <a:solidFill>
                <a:srgbClr val="FFFF00"/>
              </a:solidFill>
            </a:endParaRP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BC408873-C4EF-641E-BEEA-47E3676A70E3}"/>
              </a:ext>
            </a:extLst>
          </p:cNvPr>
          <p:cNvSpPr/>
          <p:nvPr/>
        </p:nvSpPr>
        <p:spPr>
          <a:xfrm>
            <a:off x="2646158" y="3133755"/>
            <a:ext cx="7805796" cy="664328"/>
          </a:xfrm>
          <a:custGeom>
            <a:avLst/>
            <a:gdLst>
              <a:gd name="connsiteX0" fmla="*/ 0 w 7460313"/>
              <a:gd name="connsiteY0" fmla="*/ 161200 h 967180"/>
              <a:gd name="connsiteX1" fmla="*/ 161200 w 7460313"/>
              <a:gd name="connsiteY1" fmla="*/ 0 h 967180"/>
              <a:gd name="connsiteX2" fmla="*/ 7299113 w 7460313"/>
              <a:gd name="connsiteY2" fmla="*/ 0 h 967180"/>
              <a:gd name="connsiteX3" fmla="*/ 7460313 w 7460313"/>
              <a:gd name="connsiteY3" fmla="*/ 161200 h 967180"/>
              <a:gd name="connsiteX4" fmla="*/ 7460313 w 7460313"/>
              <a:gd name="connsiteY4" fmla="*/ 805980 h 967180"/>
              <a:gd name="connsiteX5" fmla="*/ 7299113 w 7460313"/>
              <a:gd name="connsiteY5" fmla="*/ 967180 h 967180"/>
              <a:gd name="connsiteX6" fmla="*/ 161200 w 7460313"/>
              <a:gd name="connsiteY6" fmla="*/ 967180 h 967180"/>
              <a:gd name="connsiteX7" fmla="*/ 0 w 7460313"/>
              <a:gd name="connsiteY7" fmla="*/ 805980 h 967180"/>
              <a:gd name="connsiteX8" fmla="*/ 0 w 7460313"/>
              <a:gd name="connsiteY8" fmla="*/ 161200 h 967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60313" h="967180">
                <a:moveTo>
                  <a:pt x="0" y="161200"/>
                </a:moveTo>
                <a:cubicBezTo>
                  <a:pt x="0" y="72172"/>
                  <a:pt x="72172" y="0"/>
                  <a:pt x="161200" y="0"/>
                </a:cubicBezTo>
                <a:lnTo>
                  <a:pt x="7299113" y="0"/>
                </a:lnTo>
                <a:cubicBezTo>
                  <a:pt x="7388141" y="0"/>
                  <a:pt x="7460313" y="72172"/>
                  <a:pt x="7460313" y="161200"/>
                </a:cubicBezTo>
                <a:lnTo>
                  <a:pt x="7460313" y="805980"/>
                </a:lnTo>
                <a:cubicBezTo>
                  <a:pt x="7460313" y="895008"/>
                  <a:pt x="7388141" y="967180"/>
                  <a:pt x="7299113" y="967180"/>
                </a:cubicBezTo>
                <a:lnTo>
                  <a:pt x="161200" y="967180"/>
                </a:lnTo>
                <a:cubicBezTo>
                  <a:pt x="72172" y="967180"/>
                  <a:pt x="0" y="895008"/>
                  <a:pt x="0" y="805980"/>
                </a:cubicBezTo>
                <a:lnTo>
                  <a:pt x="0" y="16120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0084" tIns="98649" rIns="150084" bIns="98649" numCol="1" spcCol="1270" anchor="ctr" anchorCtr="0">
            <a:noAutofit/>
          </a:bodyPr>
          <a:lstStyle/>
          <a:p>
            <a:pPr lvl="0" defTabSz="12001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700" b="1" kern="1200" dirty="0"/>
              <a:t>A.</a:t>
            </a:r>
            <a:r>
              <a:rPr lang="en-US" sz="2700" b="1" dirty="0"/>
              <a:t> </a:t>
            </a:r>
            <a:r>
              <a:rPr lang="en-US" sz="2700" b="1" dirty="0" err="1"/>
              <a:t>Thiếu</a:t>
            </a:r>
            <a:r>
              <a:rPr lang="en-US" sz="2700" b="1" dirty="0"/>
              <a:t> </a:t>
            </a:r>
            <a:r>
              <a:rPr lang="en-US" sz="2700" b="1" dirty="0" err="1"/>
              <a:t>kí</a:t>
            </a:r>
            <a:r>
              <a:rPr lang="en-US" sz="2700" b="1" dirty="0"/>
              <a:t> </a:t>
            </a:r>
            <a:r>
              <a:rPr lang="en-US" sz="2700" b="1" dirty="0" err="1"/>
              <a:t>tự</a:t>
            </a:r>
            <a:r>
              <a:rPr lang="en-US" sz="2700" b="1" dirty="0"/>
              <a:t> / ở </a:t>
            </a:r>
            <a:r>
              <a:rPr lang="en-US" sz="2700" b="1" dirty="0" err="1"/>
              <a:t>cuối</a:t>
            </a:r>
            <a:r>
              <a:rPr lang="en-US" sz="2700" b="1" dirty="0"/>
              <a:t> </a:t>
            </a:r>
            <a:r>
              <a:rPr lang="en-US" sz="2700" b="1" dirty="0" err="1"/>
              <a:t>thẻ</a:t>
            </a:r>
            <a:r>
              <a:rPr lang="en-US" sz="2700" b="1" dirty="0"/>
              <a:t> &lt;title&gt; </a:t>
            </a:r>
            <a:r>
              <a:rPr lang="en-US" sz="2700" b="1" dirty="0" err="1"/>
              <a:t>thứ</a:t>
            </a:r>
            <a:r>
              <a:rPr lang="en-US" sz="2700" b="1" dirty="0"/>
              <a:t> </a:t>
            </a:r>
            <a:r>
              <a:rPr lang="en-US" sz="2700" b="1" dirty="0" err="1"/>
              <a:t>hai</a:t>
            </a:r>
            <a:r>
              <a:rPr lang="en-US" sz="2700" b="1" dirty="0"/>
              <a:t>.</a:t>
            </a:r>
            <a:endParaRPr lang="en-US" sz="2700" kern="1200" dirty="0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49E2418B-94D0-8991-7DD6-0A52BB8209E3}"/>
              </a:ext>
            </a:extLst>
          </p:cNvPr>
          <p:cNvSpPr/>
          <p:nvPr/>
        </p:nvSpPr>
        <p:spPr>
          <a:xfrm>
            <a:off x="2646159" y="3853224"/>
            <a:ext cx="7805796" cy="664328"/>
          </a:xfrm>
          <a:custGeom>
            <a:avLst/>
            <a:gdLst>
              <a:gd name="connsiteX0" fmla="*/ 0 w 7460313"/>
              <a:gd name="connsiteY0" fmla="*/ 161200 h 967180"/>
              <a:gd name="connsiteX1" fmla="*/ 161200 w 7460313"/>
              <a:gd name="connsiteY1" fmla="*/ 0 h 967180"/>
              <a:gd name="connsiteX2" fmla="*/ 7299113 w 7460313"/>
              <a:gd name="connsiteY2" fmla="*/ 0 h 967180"/>
              <a:gd name="connsiteX3" fmla="*/ 7460313 w 7460313"/>
              <a:gd name="connsiteY3" fmla="*/ 161200 h 967180"/>
              <a:gd name="connsiteX4" fmla="*/ 7460313 w 7460313"/>
              <a:gd name="connsiteY4" fmla="*/ 805980 h 967180"/>
              <a:gd name="connsiteX5" fmla="*/ 7299113 w 7460313"/>
              <a:gd name="connsiteY5" fmla="*/ 967180 h 967180"/>
              <a:gd name="connsiteX6" fmla="*/ 161200 w 7460313"/>
              <a:gd name="connsiteY6" fmla="*/ 967180 h 967180"/>
              <a:gd name="connsiteX7" fmla="*/ 0 w 7460313"/>
              <a:gd name="connsiteY7" fmla="*/ 805980 h 967180"/>
              <a:gd name="connsiteX8" fmla="*/ 0 w 7460313"/>
              <a:gd name="connsiteY8" fmla="*/ 161200 h 967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60313" h="967180">
                <a:moveTo>
                  <a:pt x="0" y="161200"/>
                </a:moveTo>
                <a:cubicBezTo>
                  <a:pt x="0" y="72172"/>
                  <a:pt x="72172" y="0"/>
                  <a:pt x="161200" y="0"/>
                </a:cubicBezTo>
                <a:lnTo>
                  <a:pt x="7299113" y="0"/>
                </a:lnTo>
                <a:cubicBezTo>
                  <a:pt x="7388141" y="0"/>
                  <a:pt x="7460313" y="72172"/>
                  <a:pt x="7460313" y="161200"/>
                </a:cubicBezTo>
                <a:lnTo>
                  <a:pt x="7460313" y="805980"/>
                </a:lnTo>
                <a:cubicBezTo>
                  <a:pt x="7460313" y="895008"/>
                  <a:pt x="7388141" y="967180"/>
                  <a:pt x="7299113" y="967180"/>
                </a:cubicBezTo>
                <a:lnTo>
                  <a:pt x="161200" y="967180"/>
                </a:lnTo>
                <a:cubicBezTo>
                  <a:pt x="72172" y="967180"/>
                  <a:pt x="0" y="895008"/>
                  <a:pt x="0" y="805980"/>
                </a:cubicBezTo>
                <a:lnTo>
                  <a:pt x="0" y="16120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903533"/>
              <a:satOff val="33333"/>
              <a:lumOff val="-4902"/>
              <a:alphaOff val="0"/>
            </a:schemeClr>
          </a:fillRef>
          <a:effectRef idx="0">
            <a:schemeClr val="accent3">
              <a:hueOff val="903533"/>
              <a:satOff val="33333"/>
              <a:lumOff val="-4902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0084" tIns="98649" rIns="150084" bIns="98649" numCol="1" spcCol="1270" anchor="ctr" anchorCtr="0">
            <a:noAutofit/>
          </a:bodyPr>
          <a:lstStyle/>
          <a:p>
            <a:pPr lvl="0" defTabSz="12001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700" b="1" kern="1200" dirty="0"/>
              <a:t>B. </a:t>
            </a:r>
            <a:r>
              <a:rPr lang="en-US" sz="2700" b="1" dirty="0" err="1"/>
              <a:t>Không</a:t>
            </a:r>
            <a:r>
              <a:rPr lang="en-US" sz="2700" b="1" dirty="0"/>
              <a:t> </a:t>
            </a:r>
            <a:r>
              <a:rPr lang="en-US" sz="2700" b="1" dirty="0" err="1"/>
              <a:t>có</a:t>
            </a:r>
            <a:r>
              <a:rPr lang="en-US" sz="2700" b="1" dirty="0"/>
              <a:t> </a:t>
            </a:r>
            <a:r>
              <a:rPr lang="en-US" sz="2700" b="1" dirty="0" err="1"/>
              <a:t>lỗi</a:t>
            </a:r>
            <a:r>
              <a:rPr lang="en-US" sz="2700" b="1" dirty="0"/>
              <a:t>, </a:t>
            </a:r>
            <a:r>
              <a:rPr lang="en-US" sz="2700" b="1" dirty="0" err="1"/>
              <a:t>đoạn</a:t>
            </a:r>
            <a:r>
              <a:rPr lang="en-US" sz="2700" b="1" dirty="0"/>
              <a:t> </a:t>
            </a:r>
            <a:r>
              <a:rPr lang="en-US" sz="2700" b="1" dirty="0" err="1"/>
              <a:t>mã</a:t>
            </a:r>
            <a:r>
              <a:rPr lang="en-US" sz="2700" b="1" dirty="0"/>
              <a:t> </a:t>
            </a:r>
            <a:r>
              <a:rPr lang="en-US" sz="2700" b="1" dirty="0" err="1"/>
              <a:t>này</a:t>
            </a:r>
            <a:r>
              <a:rPr lang="en-US" sz="2700" b="1" dirty="0"/>
              <a:t> </a:t>
            </a:r>
            <a:r>
              <a:rPr lang="en-US" sz="2700" b="1" dirty="0" err="1"/>
              <a:t>hoạt</a:t>
            </a:r>
            <a:r>
              <a:rPr lang="en-US" sz="2700" b="1" dirty="0"/>
              <a:t> </a:t>
            </a:r>
            <a:r>
              <a:rPr lang="en-US" sz="2700" b="1" dirty="0" err="1"/>
              <a:t>động</a:t>
            </a:r>
            <a:r>
              <a:rPr lang="en-US" sz="2700" b="1" dirty="0"/>
              <a:t> </a:t>
            </a:r>
            <a:r>
              <a:rPr lang="en-US" sz="2700" b="1" dirty="0" err="1"/>
              <a:t>đúng</a:t>
            </a:r>
            <a:endParaRPr lang="en-US" sz="2700" kern="1200" dirty="0"/>
          </a:p>
        </p:txBody>
      </p:sp>
      <p:sp>
        <p:nvSpPr>
          <p:cNvPr id="12" name="Freeform 8">
            <a:extLst>
              <a:ext uri="{FF2B5EF4-FFF2-40B4-BE49-F238E27FC236}">
                <a16:creationId xmlns:a16="http://schemas.microsoft.com/office/drawing/2014/main" id="{702753D0-EF84-1ABB-76E9-C85E115697E2}"/>
              </a:ext>
            </a:extLst>
          </p:cNvPr>
          <p:cNvSpPr/>
          <p:nvPr/>
        </p:nvSpPr>
        <p:spPr>
          <a:xfrm>
            <a:off x="2646159" y="4627835"/>
            <a:ext cx="7871881" cy="632663"/>
          </a:xfrm>
          <a:custGeom>
            <a:avLst/>
            <a:gdLst>
              <a:gd name="connsiteX0" fmla="*/ 0 w 7460313"/>
              <a:gd name="connsiteY0" fmla="*/ 161200 h 967180"/>
              <a:gd name="connsiteX1" fmla="*/ 161200 w 7460313"/>
              <a:gd name="connsiteY1" fmla="*/ 0 h 967180"/>
              <a:gd name="connsiteX2" fmla="*/ 7299113 w 7460313"/>
              <a:gd name="connsiteY2" fmla="*/ 0 h 967180"/>
              <a:gd name="connsiteX3" fmla="*/ 7460313 w 7460313"/>
              <a:gd name="connsiteY3" fmla="*/ 161200 h 967180"/>
              <a:gd name="connsiteX4" fmla="*/ 7460313 w 7460313"/>
              <a:gd name="connsiteY4" fmla="*/ 805980 h 967180"/>
              <a:gd name="connsiteX5" fmla="*/ 7299113 w 7460313"/>
              <a:gd name="connsiteY5" fmla="*/ 967180 h 967180"/>
              <a:gd name="connsiteX6" fmla="*/ 161200 w 7460313"/>
              <a:gd name="connsiteY6" fmla="*/ 967180 h 967180"/>
              <a:gd name="connsiteX7" fmla="*/ 0 w 7460313"/>
              <a:gd name="connsiteY7" fmla="*/ 805980 h 967180"/>
              <a:gd name="connsiteX8" fmla="*/ 0 w 7460313"/>
              <a:gd name="connsiteY8" fmla="*/ 161200 h 967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60313" h="967180">
                <a:moveTo>
                  <a:pt x="0" y="161200"/>
                </a:moveTo>
                <a:cubicBezTo>
                  <a:pt x="0" y="72172"/>
                  <a:pt x="72172" y="0"/>
                  <a:pt x="161200" y="0"/>
                </a:cubicBezTo>
                <a:lnTo>
                  <a:pt x="7299113" y="0"/>
                </a:lnTo>
                <a:cubicBezTo>
                  <a:pt x="7388141" y="0"/>
                  <a:pt x="7460313" y="72172"/>
                  <a:pt x="7460313" y="161200"/>
                </a:cubicBezTo>
                <a:lnTo>
                  <a:pt x="7460313" y="805980"/>
                </a:lnTo>
                <a:cubicBezTo>
                  <a:pt x="7460313" y="895008"/>
                  <a:pt x="7388141" y="967180"/>
                  <a:pt x="7299113" y="967180"/>
                </a:cubicBezTo>
                <a:lnTo>
                  <a:pt x="161200" y="967180"/>
                </a:lnTo>
                <a:cubicBezTo>
                  <a:pt x="72172" y="967180"/>
                  <a:pt x="0" y="895008"/>
                  <a:pt x="0" y="805980"/>
                </a:cubicBezTo>
                <a:lnTo>
                  <a:pt x="0" y="16120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1807066"/>
              <a:satOff val="66667"/>
              <a:lumOff val="-9804"/>
              <a:alphaOff val="0"/>
            </a:schemeClr>
          </a:fillRef>
          <a:effectRef idx="0">
            <a:schemeClr val="accent3">
              <a:hueOff val="1807066"/>
              <a:satOff val="66667"/>
              <a:lumOff val="-9804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0084" tIns="98649" rIns="150084" bIns="98649" numCol="1" spcCol="1270" anchor="ctr" anchorCtr="0">
            <a:noAutofit/>
          </a:bodyPr>
          <a:lstStyle/>
          <a:p>
            <a:pPr lvl="0" defTabSz="12001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700" b="1" kern="1200" dirty="0"/>
              <a:t>C. </a:t>
            </a:r>
            <a:r>
              <a:rPr lang="en-US" sz="2700" b="1" dirty="0" err="1"/>
              <a:t>Thiếu</a:t>
            </a:r>
            <a:r>
              <a:rPr lang="en-US" sz="2700" b="1" dirty="0"/>
              <a:t> </a:t>
            </a:r>
            <a:r>
              <a:rPr lang="en-US" sz="2700" b="1" dirty="0" err="1"/>
              <a:t>thẻ</a:t>
            </a:r>
            <a:r>
              <a:rPr lang="en-US" sz="2700" b="1" dirty="0"/>
              <a:t> </a:t>
            </a:r>
            <a:r>
              <a:rPr lang="en-US" sz="2700" b="1" dirty="0" err="1"/>
              <a:t>đóng</a:t>
            </a:r>
            <a:r>
              <a:rPr lang="en-US" sz="2700" b="1" dirty="0"/>
              <a:t> </a:t>
            </a:r>
            <a:r>
              <a:rPr lang="en-US" sz="2700" b="1" dirty="0" err="1"/>
              <a:t>của</a:t>
            </a:r>
            <a:r>
              <a:rPr lang="en-US" sz="2700" b="1" dirty="0"/>
              <a:t> </a:t>
            </a:r>
            <a:r>
              <a:rPr lang="en-US" sz="2700" b="1" dirty="0" err="1"/>
              <a:t>thẻ</a:t>
            </a:r>
            <a:r>
              <a:rPr lang="en-US" sz="2700" b="1" dirty="0"/>
              <a:t> &lt;head&gt;</a:t>
            </a:r>
            <a:endParaRPr lang="en-US" sz="2700" kern="1200" dirty="0"/>
          </a:p>
        </p:txBody>
      </p:sp>
      <p:sp>
        <p:nvSpPr>
          <p:cNvPr id="13" name="Freeform 9">
            <a:extLst>
              <a:ext uri="{FF2B5EF4-FFF2-40B4-BE49-F238E27FC236}">
                <a16:creationId xmlns:a16="http://schemas.microsoft.com/office/drawing/2014/main" id="{354487A7-D815-25A4-7CA0-73490975932D}"/>
              </a:ext>
            </a:extLst>
          </p:cNvPr>
          <p:cNvSpPr/>
          <p:nvPr/>
        </p:nvSpPr>
        <p:spPr>
          <a:xfrm>
            <a:off x="2670642" y="5360478"/>
            <a:ext cx="7849481" cy="523824"/>
          </a:xfrm>
          <a:custGeom>
            <a:avLst/>
            <a:gdLst>
              <a:gd name="connsiteX0" fmla="*/ 0 w 7460313"/>
              <a:gd name="connsiteY0" fmla="*/ 161200 h 967180"/>
              <a:gd name="connsiteX1" fmla="*/ 161200 w 7460313"/>
              <a:gd name="connsiteY1" fmla="*/ 0 h 967180"/>
              <a:gd name="connsiteX2" fmla="*/ 7299113 w 7460313"/>
              <a:gd name="connsiteY2" fmla="*/ 0 h 967180"/>
              <a:gd name="connsiteX3" fmla="*/ 7460313 w 7460313"/>
              <a:gd name="connsiteY3" fmla="*/ 161200 h 967180"/>
              <a:gd name="connsiteX4" fmla="*/ 7460313 w 7460313"/>
              <a:gd name="connsiteY4" fmla="*/ 805980 h 967180"/>
              <a:gd name="connsiteX5" fmla="*/ 7299113 w 7460313"/>
              <a:gd name="connsiteY5" fmla="*/ 967180 h 967180"/>
              <a:gd name="connsiteX6" fmla="*/ 161200 w 7460313"/>
              <a:gd name="connsiteY6" fmla="*/ 967180 h 967180"/>
              <a:gd name="connsiteX7" fmla="*/ 0 w 7460313"/>
              <a:gd name="connsiteY7" fmla="*/ 805980 h 967180"/>
              <a:gd name="connsiteX8" fmla="*/ 0 w 7460313"/>
              <a:gd name="connsiteY8" fmla="*/ 161200 h 967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60313" h="967180">
                <a:moveTo>
                  <a:pt x="0" y="161200"/>
                </a:moveTo>
                <a:cubicBezTo>
                  <a:pt x="0" y="72172"/>
                  <a:pt x="72172" y="0"/>
                  <a:pt x="161200" y="0"/>
                </a:cubicBezTo>
                <a:lnTo>
                  <a:pt x="7299113" y="0"/>
                </a:lnTo>
                <a:cubicBezTo>
                  <a:pt x="7388141" y="0"/>
                  <a:pt x="7460313" y="72172"/>
                  <a:pt x="7460313" y="161200"/>
                </a:cubicBezTo>
                <a:lnTo>
                  <a:pt x="7460313" y="805980"/>
                </a:lnTo>
                <a:cubicBezTo>
                  <a:pt x="7460313" y="895008"/>
                  <a:pt x="7388141" y="967180"/>
                  <a:pt x="7299113" y="967180"/>
                </a:cubicBezTo>
                <a:lnTo>
                  <a:pt x="161200" y="967180"/>
                </a:lnTo>
                <a:cubicBezTo>
                  <a:pt x="72172" y="967180"/>
                  <a:pt x="0" y="895008"/>
                  <a:pt x="0" y="805980"/>
                </a:cubicBezTo>
                <a:lnTo>
                  <a:pt x="0" y="16120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2710599"/>
              <a:satOff val="100000"/>
              <a:lumOff val="-14706"/>
              <a:alphaOff val="0"/>
            </a:schemeClr>
          </a:fillRef>
          <a:effectRef idx="0">
            <a:schemeClr val="accent3">
              <a:hueOff val="2710599"/>
              <a:satOff val="100000"/>
              <a:lumOff val="-14706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0084" tIns="98649" rIns="150084" bIns="98649" numCol="1" spcCol="1270" anchor="ctr" anchorCtr="0">
            <a:noAutofit/>
          </a:bodyPr>
          <a:lstStyle/>
          <a:p>
            <a:pPr lvl="0" algn="ctr" defTabSz="12001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700" b="1" kern="1200" dirty="0"/>
              <a:t>D. </a:t>
            </a:r>
            <a:r>
              <a:rPr lang="en-US" sz="2700" b="1" dirty="0" err="1"/>
              <a:t>Thẻ</a:t>
            </a:r>
            <a:r>
              <a:rPr lang="en-US" sz="2700" b="1" dirty="0"/>
              <a:t> &lt;title&gt; </a:t>
            </a:r>
            <a:r>
              <a:rPr lang="en-US" sz="2700" b="1" dirty="0" err="1"/>
              <a:t>đặt</a:t>
            </a:r>
            <a:r>
              <a:rPr lang="en-US" sz="2700" b="1" dirty="0"/>
              <a:t> </a:t>
            </a:r>
            <a:r>
              <a:rPr lang="en-US" sz="2700" b="1" dirty="0" err="1"/>
              <a:t>sai</a:t>
            </a:r>
            <a:r>
              <a:rPr lang="en-US" sz="2700" b="1" dirty="0"/>
              <a:t> </a:t>
            </a:r>
            <a:r>
              <a:rPr lang="en-US" sz="2700" b="1" dirty="0" err="1"/>
              <a:t>vị</a:t>
            </a:r>
            <a:r>
              <a:rPr lang="en-US" sz="2700" b="1" dirty="0"/>
              <a:t> </a:t>
            </a:r>
            <a:r>
              <a:rPr lang="en-US" sz="2700" b="1" dirty="0" err="1"/>
              <a:t>trí</a:t>
            </a:r>
            <a:r>
              <a:rPr lang="en-US" sz="2700" b="1" dirty="0"/>
              <a:t>, </a:t>
            </a:r>
            <a:r>
              <a:rPr lang="en-US" sz="2700" b="1" dirty="0" err="1"/>
              <a:t>cần</a:t>
            </a:r>
            <a:r>
              <a:rPr lang="en-US" sz="2700" b="1" dirty="0"/>
              <a:t> </a:t>
            </a:r>
            <a:r>
              <a:rPr lang="en-US" sz="2700" b="1" dirty="0" err="1"/>
              <a:t>đặt</a:t>
            </a:r>
            <a:r>
              <a:rPr lang="en-US" sz="2700" b="1" dirty="0"/>
              <a:t> </a:t>
            </a:r>
            <a:r>
              <a:rPr lang="en-US" sz="2700" b="1" dirty="0" err="1"/>
              <a:t>ngoài</a:t>
            </a:r>
            <a:r>
              <a:rPr lang="en-US" sz="2700" b="1" dirty="0"/>
              <a:t> </a:t>
            </a:r>
            <a:r>
              <a:rPr lang="en-US" sz="2700" b="1" dirty="0" err="1"/>
              <a:t>thẻ</a:t>
            </a:r>
            <a:r>
              <a:rPr lang="en-US" sz="2700" b="1" dirty="0"/>
              <a:t> &lt;head&gt;</a:t>
            </a:r>
            <a:endParaRPr lang="en-US" sz="2700" kern="1200" dirty="0"/>
          </a:p>
        </p:txBody>
      </p:sp>
      <p:pic>
        <p:nvPicPr>
          <p:cNvPr id="14" name="Picture 13" descr="https://vnn-imgs-a1.vgcloud.vn/image1.ictnews.vn/_Files/2019/06/01/zany-face.jpg">
            <a:extLst>
              <a:ext uri="{FF2B5EF4-FFF2-40B4-BE49-F238E27FC236}">
                <a16:creationId xmlns:a16="http://schemas.microsoft.com/office/drawing/2014/main" id="{DD331684-8F6F-F4CE-62D1-B6BB4279A232}"/>
              </a:ext>
            </a:extLst>
          </p:cNvPr>
          <p:cNvPicPr/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6291" y="3931183"/>
            <a:ext cx="974282" cy="632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 descr="https://vnn-imgs-a1.vgcloud.vn/image1.ictnews.vn/_Files/2019/06/01/1945903.jpg">
            <a:extLst>
              <a:ext uri="{FF2B5EF4-FFF2-40B4-BE49-F238E27FC236}">
                <a16:creationId xmlns:a16="http://schemas.microsoft.com/office/drawing/2014/main" id="{7D896EF1-0641-B28A-877A-1354DEDA3D4B}"/>
              </a:ext>
            </a:extLst>
          </p:cNvPr>
          <p:cNvPicPr/>
          <p:nvPr/>
        </p:nvPicPr>
        <p:blipFill>
          <a:blip r:embed="rId6">
            <a:clrChange>
              <a:clrFrom>
                <a:srgbClr val="FFFAF4"/>
              </a:clrFrom>
              <a:clrTo>
                <a:srgbClr val="FFFAF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8201" y="3097940"/>
            <a:ext cx="901845" cy="7614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 descr="https://vnn-imgs-a1.vgcloud.vn/image1.ictnews.vn/_Files/2019/06/01/zany-face.jpg">
            <a:extLst>
              <a:ext uri="{FF2B5EF4-FFF2-40B4-BE49-F238E27FC236}">
                <a16:creationId xmlns:a16="http://schemas.microsoft.com/office/drawing/2014/main" id="{884CC5F3-1308-5091-2EC1-4D1D4598974F}"/>
              </a:ext>
            </a:extLst>
          </p:cNvPr>
          <p:cNvPicPr/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1876" y="5260498"/>
            <a:ext cx="958697" cy="6871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 descr="https://vnn-imgs-a1.vgcloud.vn/image1.ictnews.vn/_Files/2019/06/01/zany-face.jpg">
            <a:extLst>
              <a:ext uri="{FF2B5EF4-FFF2-40B4-BE49-F238E27FC236}">
                <a16:creationId xmlns:a16="http://schemas.microsoft.com/office/drawing/2014/main" id="{C3468A85-3A61-995B-5B61-EF8B82A7F035}"/>
              </a:ext>
            </a:extLst>
          </p:cNvPr>
          <p:cNvPicPr/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4286" y="4598994"/>
            <a:ext cx="901845" cy="761484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3AEB2592-38F3-1872-6082-30EB9E1EFFDA}"/>
              </a:ext>
            </a:extLst>
          </p:cNvPr>
          <p:cNvSpPr/>
          <p:nvPr/>
        </p:nvSpPr>
        <p:spPr>
          <a:xfrm>
            <a:off x="2379518" y="1961382"/>
            <a:ext cx="7432964" cy="11172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</a:rPr>
              <a:t>&lt;head&gt;</a:t>
            </a:r>
          </a:p>
          <a:p>
            <a:r>
              <a:rPr lang="en-US" sz="2800" dirty="0">
                <a:solidFill>
                  <a:schemeClr val="tx1"/>
                </a:solidFill>
              </a:rPr>
              <a:t>&lt;title&gt; </a:t>
            </a:r>
            <a:r>
              <a:rPr lang="en-US" sz="2800" dirty="0" err="1">
                <a:solidFill>
                  <a:schemeClr val="tx1"/>
                </a:solidFill>
              </a:rPr>
              <a:t>Đây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là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tiêu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đề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văn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bản</a:t>
            </a:r>
            <a:r>
              <a:rPr lang="en-US" sz="2800" dirty="0">
                <a:solidFill>
                  <a:schemeClr val="tx1"/>
                </a:solidFill>
              </a:rPr>
              <a:t> &lt;title&gt;</a:t>
            </a:r>
          </a:p>
          <a:p>
            <a:r>
              <a:rPr lang="en-US" sz="2800" dirty="0">
                <a:solidFill>
                  <a:schemeClr val="tx1"/>
                </a:solidFill>
              </a:rPr>
              <a:t>&lt;/head&gt;</a:t>
            </a:r>
          </a:p>
        </p:txBody>
      </p:sp>
    </p:spTree>
    <p:extLst>
      <p:ext uri="{BB962C8B-B14F-4D97-AF65-F5344CB8AC3E}">
        <p14:creationId xmlns:p14="http://schemas.microsoft.com/office/powerpoint/2010/main" val="1279336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96607F2-36AE-8F4A-5E8E-CB3D0170350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" t="-95" r="77315" b="52550"/>
          <a:stretch/>
        </p:blipFill>
        <p:spPr>
          <a:xfrm flipH="1">
            <a:off x="1098942" y="1154478"/>
            <a:ext cx="3605095" cy="5564909"/>
          </a:xfrm>
          <a:prstGeom prst="rect">
            <a:avLst/>
          </a:prstGeom>
        </p:spPr>
      </p:pic>
      <p:pic>
        <p:nvPicPr>
          <p:cNvPr id="6" name="Cây táo" descr="Icon&#10;&#10;Description automatically generated">
            <a:extLst>
              <a:ext uri="{FF2B5EF4-FFF2-40B4-BE49-F238E27FC236}">
                <a16:creationId xmlns:a16="http://schemas.microsoft.com/office/drawing/2014/main" id="{1D2BC29D-6C18-F4ED-61C8-1B7012B9ED4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8" t="8320" r="6300" b="6381"/>
          <a:stretch/>
        </p:blipFill>
        <p:spPr>
          <a:xfrm>
            <a:off x="5912969" y="786387"/>
            <a:ext cx="6094612" cy="6071613"/>
          </a:xfrm>
          <a:prstGeom prst="rect">
            <a:avLst/>
          </a:prstGeom>
        </p:spPr>
      </p:pic>
      <p:sp>
        <p:nvSpPr>
          <p:cNvPr id="8" name="Rectangle: Rounded Corners 49">
            <a:extLst>
              <a:ext uri="{FF2B5EF4-FFF2-40B4-BE49-F238E27FC236}">
                <a16:creationId xmlns:a16="http://schemas.microsoft.com/office/drawing/2014/main" id="{8CAB6996-DC20-435B-83AB-602326DD45BA}"/>
              </a:ext>
            </a:extLst>
          </p:cNvPr>
          <p:cNvSpPr/>
          <p:nvPr/>
        </p:nvSpPr>
        <p:spPr>
          <a:xfrm>
            <a:off x="1074437" y="183572"/>
            <a:ext cx="5391789" cy="1608283"/>
          </a:xfrm>
          <a:prstGeom prst="roundRect">
            <a:avLst/>
          </a:prstGeom>
          <a:solidFill>
            <a:schemeClr val="bg1"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Duepuntozero" panose="02040603050506020204" pitchFamily="18" charset="0"/>
              </a:rPr>
              <a:t>Cảm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Duepuntozero" panose="020406030505060202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Duepuntozero" panose="02040603050506020204" pitchFamily="18" charset="0"/>
              </a:rPr>
              <a:t>ơn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Duepuntozero" panose="020406030505060202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Duepuntozero" panose="02040603050506020204" pitchFamily="18" charset="0"/>
              </a:rPr>
              <a:t>các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Duepuntozero" panose="020406030505060202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Duepuntozero" panose="02040603050506020204" pitchFamily="18" charset="0"/>
              </a:rPr>
              <a:t>bạn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Duepuntozero" panose="020406030505060202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Duepuntozero" panose="02040603050506020204" pitchFamily="18" charset="0"/>
              </a:rPr>
              <a:t>đã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Duepuntozero" panose="020406030505060202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Duepuntozero" panose="02040603050506020204" pitchFamily="18" charset="0"/>
              </a:rPr>
              <a:t>giúp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Duepuntozero" panose="020406030505060202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Duepuntozero" panose="02040603050506020204" pitchFamily="18" charset="0"/>
              </a:rPr>
              <a:t>mình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Duepuntozero" panose="020406030505060202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Duepuntozero" panose="02040603050506020204" pitchFamily="18" charset="0"/>
              </a:rPr>
              <a:t>nhé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Duepuntozero" panose="02040603050506020204" pitchFamily="18" charset="0"/>
              </a:rPr>
              <a:t>!</a:t>
            </a:r>
          </a:p>
        </p:txBody>
      </p:sp>
      <p:pic>
        <p:nvPicPr>
          <p:cNvPr id="11" name="Dâu trl Đúng">
            <a:extLst>
              <a:ext uri="{FF2B5EF4-FFF2-40B4-BE49-F238E27FC236}">
                <a16:creationId xmlns:a16="http://schemas.microsoft.com/office/drawing/2014/main" id="{5F5F9A4D-F555-4340-968C-D834CD18ED6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8" r="4708"/>
          <a:stretch/>
        </p:blipFill>
        <p:spPr>
          <a:xfrm>
            <a:off x="4912985" y="5310503"/>
            <a:ext cx="820433" cy="905707"/>
          </a:xfrm>
          <a:prstGeom prst="rect">
            <a:avLst/>
          </a:prstGeom>
        </p:spPr>
      </p:pic>
      <p:pic>
        <p:nvPicPr>
          <p:cNvPr id="12" name="Dâu trl Đúng">
            <a:extLst>
              <a:ext uri="{FF2B5EF4-FFF2-40B4-BE49-F238E27FC236}">
                <a16:creationId xmlns:a16="http://schemas.microsoft.com/office/drawing/2014/main" id="{C0C6E1C4-7972-4972-81AF-58A04300F84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8" r="4708"/>
          <a:stretch/>
        </p:blipFill>
        <p:spPr>
          <a:xfrm>
            <a:off x="5559543" y="5310503"/>
            <a:ext cx="820433" cy="905707"/>
          </a:xfrm>
          <a:prstGeom prst="rect">
            <a:avLst/>
          </a:prstGeom>
        </p:spPr>
      </p:pic>
      <p:pic>
        <p:nvPicPr>
          <p:cNvPr id="13" name="Dâu trl Đúng">
            <a:extLst>
              <a:ext uri="{FF2B5EF4-FFF2-40B4-BE49-F238E27FC236}">
                <a16:creationId xmlns:a16="http://schemas.microsoft.com/office/drawing/2014/main" id="{1800F0AE-B6ED-4B7A-A58F-C333A0A5A69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8" r="4708"/>
          <a:stretch/>
        </p:blipFill>
        <p:spPr>
          <a:xfrm>
            <a:off x="6259017" y="5343115"/>
            <a:ext cx="820433" cy="905707"/>
          </a:xfrm>
          <a:prstGeom prst="rect">
            <a:avLst/>
          </a:prstGeom>
        </p:spPr>
      </p:pic>
      <p:pic>
        <p:nvPicPr>
          <p:cNvPr id="14" name="Dâu trl Đúng">
            <a:extLst>
              <a:ext uri="{FF2B5EF4-FFF2-40B4-BE49-F238E27FC236}">
                <a16:creationId xmlns:a16="http://schemas.microsoft.com/office/drawing/2014/main" id="{365E8EAB-6F34-4CEB-B8C2-D4D0876759E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8" r="4708"/>
          <a:stretch/>
        </p:blipFill>
        <p:spPr>
          <a:xfrm>
            <a:off x="6868510" y="5332652"/>
            <a:ext cx="642913" cy="709736"/>
          </a:xfrm>
          <a:prstGeom prst="rect">
            <a:avLst/>
          </a:prstGeom>
        </p:spPr>
      </p:pic>
      <p:pic>
        <p:nvPicPr>
          <p:cNvPr id="15" name="Dâu trl Đúng">
            <a:extLst>
              <a:ext uri="{FF2B5EF4-FFF2-40B4-BE49-F238E27FC236}">
                <a16:creationId xmlns:a16="http://schemas.microsoft.com/office/drawing/2014/main" id="{46E20944-C659-4D0E-9494-C88B83D8578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8" r="4708"/>
          <a:stretch/>
        </p:blipFill>
        <p:spPr>
          <a:xfrm>
            <a:off x="5060445" y="4767020"/>
            <a:ext cx="820433" cy="905707"/>
          </a:xfrm>
          <a:prstGeom prst="rect">
            <a:avLst/>
          </a:prstGeom>
        </p:spPr>
      </p:pic>
      <p:pic>
        <p:nvPicPr>
          <p:cNvPr id="16" name="Dâu trl Đúng">
            <a:extLst>
              <a:ext uri="{FF2B5EF4-FFF2-40B4-BE49-F238E27FC236}">
                <a16:creationId xmlns:a16="http://schemas.microsoft.com/office/drawing/2014/main" id="{7DFB13FF-A22F-4E59-886B-292A26D5540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8" r="4708"/>
          <a:stretch/>
        </p:blipFill>
        <p:spPr>
          <a:xfrm>
            <a:off x="5750771" y="4785115"/>
            <a:ext cx="820433" cy="905707"/>
          </a:xfrm>
          <a:prstGeom prst="rect">
            <a:avLst/>
          </a:prstGeom>
        </p:spPr>
      </p:pic>
      <p:pic>
        <p:nvPicPr>
          <p:cNvPr id="17" name="Dâu trl Đúng">
            <a:extLst>
              <a:ext uri="{FF2B5EF4-FFF2-40B4-BE49-F238E27FC236}">
                <a16:creationId xmlns:a16="http://schemas.microsoft.com/office/drawing/2014/main" id="{32AD354F-28CA-4D15-B0EE-A5AC796B48D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8" r="4708"/>
          <a:stretch/>
        </p:blipFill>
        <p:spPr>
          <a:xfrm>
            <a:off x="6331646" y="4806909"/>
            <a:ext cx="820433" cy="905707"/>
          </a:xfrm>
          <a:prstGeom prst="rect">
            <a:avLst/>
          </a:prstGeom>
        </p:spPr>
      </p:pic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1021BCAA-1C5D-4C63-9089-2FC0F39F0F0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177" y="3987050"/>
            <a:ext cx="3333066" cy="2882967"/>
          </a:xfrm>
          <a:prstGeom prst="rect">
            <a:avLst/>
          </a:prstGeom>
        </p:spPr>
      </p:pic>
      <p:pic>
        <p:nvPicPr>
          <p:cNvPr id="20" name="Picture 19" descr="A green grass on a black background&#10;&#10;Description automatically generated">
            <a:extLst>
              <a:ext uri="{FF2B5EF4-FFF2-40B4-BE49-F238E27FC236}">
                <a16:creationId xmlns:a16="http://schemas.microsoft.com/office/drawing/2014/main" id="{9DDCEC3B-0DE4-A285-A25F-4CA1634AB9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8653" y="3662871"/>
            <a:ext cx="4897584" cy="4897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535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9DBE89-E24D-1E8E-46BB-5BB03C760D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BF62162-D284-6779-70CC-40819DFBD7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2053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A8BABB2-CD55-E6A4-0DB2-249018B3E028}"/>
              </a:ext>
            </a:extLst>
          </p:cNvPr>
          <p:cNvSpPr txBox="1"/>
          <p:nvPr/>
        </p:nvSpPr>
        <p:spPr>
          <a:xfrm>
            <a:off x="4485407" y="2521527"/>
            <a:ext cx="37296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13596645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1E7D5E-FD9A-AB78-25B3-6C368771D8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20436"/>
            <a:ext cx="10515600" cy="4882078"/>
          </a:xfrm>
        </p:spPr>
        <p:txBody>
          <a:bodyPr>
            <a:normAutofit/>
          </a:bodyPr>
          <a:lstStyle/>
          <a:p>
            <a:pPr algn="just"/>
            <a:r>
              <a:rPr lang="en-US" b="1" dirty="0">
                <a:solidFill>
                  <a:schemeClr val="accent1"/>
                </a:solidFill>
              </a:rPr>
              <a:t>Em </a:t>
            </a:r>
            <a:r>
              <a:rPr lang="en-US" b="1" dirty="0" err="1">
                <a:solidFill>
                  <a:schemeClr val="accent1"/>
                </a:solidFill>
              </a:rPr>
              <a:t>hãy</a:t>
            </a:r>
            <a:r>
              <a:rPr lang="en-US" b="1" dirty="0">
                <a:solidFill>
                  <a:schemeClr val="accent1"/>
                </a:solidFill>
              </a:rPr>
              <a:t> </a:t>
            </a:r>
            <a:r>
              <a:rPr lang="en-US" b="1" dirty="0" err="1">
                <a:solidFill>
                  <a:schemeClr val="accent1"/>
                </a:solidFill>
              </a:rPr>
              <a:t>kết</a:t>
            </a:r>
            <a:r>
              <a:rPr lang="en-US" b="1" dirty="0">
                <a:solidFill>
                  <a:schemeClr val="accent1"/>
                </a:solidFill>
              </a:rPr>
              <a:t> </a:t>
            </a:r>
            <a:r>
              <a:rPr lang="en-US" b="1" dirty="0" err="1">
                <a:solidFill>
                  <a:schemeClr val="accent1"/>
                </a:solidFill>
              </a:rPr>
              <a:t>hợp</a:t>
            </a:r>
            <a:r>
              <a:rPr lang="en-US" b="1" dirty="0">
                <a:solidFill>
                  <a:schemeClr val="accent1"/>
                </a:solidFill>
              </a:rPr>
              <a:t> </a:t>
            </a:r>
            <a:r>
              <a:rPr lang="en-US" b="1" dirty="0" err="1">
                <a:solidFill>
                  <a:schemeClr val="accent1"/>
                </a:solidFill>
              </a:rPr>
              <a:t>sử</a:t>
            </a:r>
            <a:r>
              <a:rPr lang="en-US" b="1" dirty="0">
                <a:solidFill>
                  <a:schemeClr val="accent1"/>
                </a:solidFill>
              </a:rPr>
              <a:t> </a:t>
            </a:r>
            <a:r>
              <a:rPr lang="en-US" b="1" dirty="0" err="1">
                <a:solidFill>
                  <a:schemeClr val="accent1"/>
                </a:solidFill>
              </a:rPr>
              <a:t>dụng</a:t>
            </a:r>
            <a:r>
              <a:rPr lang="en-US" b="1" dirty="0">
                <a:solidFill>
                  <a:schemeClr val="accent1"/>
                </a:solidFill>
              </a:rPr>
              <a:t> </a:t>
            </a:r>
            <a:r>
              <a:rPr lang="en-US" b="1" dirty="0" err="1">
                <a:solidFill>
                  <a:schemeClr val="accent1"/>
                </a:solidFill>
              </a:rPr>
              <a:t>các</a:t>
            </a:r>
            <a:r>
              <a:rPr lang="en-US" b="1" dirty="0">
                <a:solidFill>
                  <a:schemeClr val="accent1"/>
                </a:solidFill>
              </a:rPr>
              <a:t> </a:t>
            </a:r>
            <a:r>
              <a:rPr lang="en-US" b="1" dirty="0" err="1">
                <a:solidFill>
                  <a:schemeClr val="accent1"/>
                </a:solidFill>
              </a:rPr>
              <a:t>phần</a:t>
            </a:r>
            <a:r>
              <a:rPr lang="en-US" b="1" dirty="0">
                <a:solidFill>
                  <a:schemeClr val="accent1"/>
                </a:solidFill>
              </a:rPr>
              <a:t> </a:t>
            </a:r>
            <a:r>
              <a:rPr lang="en-US" b="1" dirty="0" err="1">
                <a:solidFill>
                  <a:schemeClr val="accent1"/>
                </a:solidFill>
              </a:rPr>
              <a:t>tử</a:t>
            </a:r>
            <a:r>
              <a:rPr lang="en-US" b="1" dirty="0">
                <a:solidFill>
                  <a:schemeClr val="accent1"/>
                </a:solidFill>
              </a:rPr>
              <a:t> </a:t>
            </a:r>
            <a:r>
              <a:rPr lang="en-US" b="1" dirty="0" err="1">
                <a:solidFill>
                  <a:schemeClr val="accent1"/>
                </a:solidFill>
              </a:rPr>
              <a:t>tạo</a:t>
            </a:r>
            <a:r>
              <a:rPr lang="en-US" b="1" dirty="0">
                <a:solidFill>
                  <a:schemeClr val="accent1"/>
                </a:solidFill>
              </a:rPr>
              <a:t> </a:t>
            </a:r>
            <a:r>
              <a:rPr lang="en-US" b="1" dirty="0" err="1">
                <a:solidFill>
                  <a:schemeClr val="accent1"/>
                </a:solidFill>
              </a:rPr>
              <a:t>tiêu</a:t>
            </a:r>
            <a:r>
              <a:rPr lang="en-US" b="1" dirty="0">
                <a:solidFill>
                  <a:schemeClr val="accent1"/>
                </a:solidFill>
              </a:rPr>
              <a:t> </a:t>
            </a:r>
            <a:r>
              <a:rPr lang="en-US" b="1" dirty="0" err="1">
                <a:solidFill>
                  <a:schemeClr val="accent1"/>
                </a:solidFill>
              </a:rPr>
              <a:t>đề</a:t>
            </a:r>
            <a:r>
              <a:rPr lang="en-US" b="1" dirty="0">
                <a:solidFill>
                  <a:schemeClr val="accent1"/>
                </a:solidFill>
              </a:rPr>
              <a:t> </a:t>
            </a:r>
            <a:r>
              <a:rPr lang="en-US" b="1" dirty="0" err="1">
                <a:solidFill>
                  <a:schemeClr val="accent1"/>
                </a:solidFill>
              </a:rPr>
              <a:t>mục</a:t>
            </a:r>
            <a:r>
              <a:rPr lang="en-US" b="1" dirty="0">
                <a:solidFill>
                  <a:schemeClr val="accent1"/>
                </a:solidFill>
              </a:rPr>
              <a:t> </a:t>
            </a:r>
            <a:r>
              <a:rPr lang="en-US" b="1" dirty="0" err="1">
                <a:solidFill>
                  <a:schemeClr val="accent1"/>
                </a:solidFill>
              </a:rPr>
              <a:t>từ</a:t>
            </a:r>
            <a:r>
              <a:rPr lang="en-US" b="1" dirty="0">
                <a:solidFill>
                  <a:schemeClr val="accent1"/>
                </a:solidFill>
              </a:rPr>
              <a:t> h1 </a:t>
            </a:r>
            <a:r>
              <a:rPr lang="en-US" b="1" dirty="0" err="1">
                <a:solidFill>
                  <a:schemeClr val="accent1"/>
                </a:solidFill>
              </a:rPr>
              <a:t>đến</a:t>
            </a:r>
            <a:r>
              <a:rPr lang="en-US" b="1" dirty="0">
                <a:solidFill>
                  <a:schemeClr val="accent1"/>
                </a:solidFill>
              </a:rPr>
              <a:t> h6 </a:t>
            </a:r>
            <a:r>
              <a:rPr lang="en-US" b="1" dirty="0" err="1">
                <a:solidFill>
                  <a:schemeClr val="accent1"/>
                </a:solidFill>
              </a:rPr>
              <a:t>với</a:t>
            </a:r>
            <a:r>
              <a:rPr lang="en-US" b="1" dirty="0">
                <a:solidFill>
                  <a:schemeClr val="accent1"/>
                </a:solidFill>
              </a:rPr>
              <a:t> </a:t>
            </a:r>
            <a:r>
              <a:rPr lang="en-US" b="1" dirty="0" err="1">
                <a:solidFill>
                  <a:schemeClr val="accent1"/>
                </a:solidFill>
              </a:rPr>
              <a:t>phần</a:t>
            </a:r>
            <a:r>
              <a:rPr lang="en-US" b="1" dirty="0">
                <a:solidFill>
                  <a:schemeClr val="accent1"/>
                </a:solidFill>
              </a:rPr>
              <a:t> </a:t>
            </a:r>
            <a:r>
              <a:rPr lang="en-US" b="1" dirty="0" err="1">
                <a:solidFill>
                  <a:schemeClr val="accent1"/>
                </a:solidFill>
              </a:rPr>
              <a:t>tử</a:t>
            </a:r>
            <a:r>
              <a:rPr lang="en-US" b="1" dirty="0">
                <a:solidFill>
                  <a:schemeClr val="accent1"/>
                </a:solidFill>
              </a:rPr>
              <a:t> </a:t>
            </a:r>
            <a:r>
              <a:rPr lang="en-US" b="1" dirty="0" err="1">
                <a:solidFill>
                  <a:schemeClr val="accent1"/>
                </a:solidFill>
              </a:rPr>
              <a:t>tạo</a:t>
            </a:r>
            <a:r>
              <a:rPr lang="en-US" b="1" dirty="0">
                <a:solidFill>
                  <a:schemeClr val="accent1"/>
                </a:solidFill>
              </a:rPr>
              <a:t> </a:t>
            </a:r>
            <a:r>
              <a:rPr lang="en-US" b="1" dirty="0" err="1">
                <a:solidFill>
                  <a:schemeClr val="accent1"/>
                </a:solidFill>
              </a:rPr>
              <a:t>đoạn</a:t>
            </a:r>
            <a:r>
              <a:rPr lang="en-US" b="1" dirty="0">
                <a:solidFill>
                  <a:schemeClr val="accent1"/>
                </a:solidFill>
              </a:rPr>
              <a:t> </a:t>
            </a:r>
            <a:r>
              <a:rPr lang="en-US" b="1" dirty="0" err="1">
                <a:solidFill>
                  <a:schemeClr val="accent1"/>
                </a:solidFill>
              </a:rPr>
              <a:t>văn</a:t>
            </a:r>
            <a:r>
              <a:rPr lang="en-US" b="1" dirty="0">
                <a:solidFill>
                  <a:schemeClr val="accent1"/>
                </a:solidFill>
              </a:rPr>
              <a:t> </a:t>
            </a:r>
            <a:r>
              <a:rPr lang="en-US" b="1" dirty="0" err="1">
                <a:solidFill>
                  <a:schemeClr val="accent1"/>
                </a:solidFill>
              </a:rPr>
              <a:t>bản</a:t>
            </a:r>
            <a:r>
              <a:rPr lang="en-US" b="1" dirty="0">
                <a:solidFill>
                  <a:schemeClr val="accent1"/>
                </a:solidFill>
              </a:rPr>
              <a:t> p </a:t>
            </a:r>
            <a:r>
              <a:rPr lang="en-US" b="1" dirty="0" err="1">
                <a:solidFill>
                  <a:schemeClr val="accent1"/>
                </a:solidFill>
              </a:rPr>
              <a:t>để</a:t>
            </a:r>
            <a:r>
              <a:rPr lang="en-US" b="1" dirty="0">
                <a:solidFill>
                  <a:schemeClr val="accent1"/>
                </a:solidFill>
              </a:rPr>
              <a:t> </a:t>
            </a:r>
            <a:r>
              <a:rPr lang="en-US" b="1" dirty="0" err="1">
                <a:solidFill>
                  <a:schemeClr val="accent1"/>
                </a:solidFill>
              </a:rPr>
              <a:t>soạn</a:t>
            </a:r>
            <a:r>
              <a:rPr lang="en-US" b="1" dirty="0">
                <a:solidFill>
                  <a:schemeClr val="accent1"/>
                </a:solidFill>
              </a:rPr>
              <a:t> </a:t>
            </a:r>
            <a:r>
              <a:rPr lang="en-US" b="1" dirty="0" err="1">
                <a:solidFill>
                  <a:schemeClr val="accent1"/>
                </a:solidFill>
              </a:rPr>
              <a:t>thảo</a:t>
            </a:r>
            <a:r>
              <a:rPr lang="en-US" b="1" dirty="0">
                <a:solidFill>
                  <a:schemeClr val="accent1"/>
                </a:solidFill>
              </a:rPr>
              <a:t> </a:t>
            </a:r>
            <a:r>
              <a:rPr lang="en-US" b="1" dirty="0" err="1">
                <a:solidFill>
                  <a:schemeClr val="accent1"/>
                </a:solidFill>
              </a:rPr>
              <a:t>văn</a:t>
            </a:r>
            <a:r>
              <a:rPr lang="en-US" b="1" dirty="0">
                <a:solidFill>
                  <a:schemeClr val="accent1"/>
                </a:solidFill>
              </a:rPr>
              <a:t> </a:t>
            </a:r>
            <a:r>
              <a:rPr lang="en-US" b="1" dirty="0" err="1">
                <a:solidFill>
                  <a:schemeClr val="accent1"/>
                </a:solidFill>
              </a:rPr>
              <a:t>bản</a:t>
            </a:r>
            <a:r>
              <a:rPr lang="en-US" b="1" dirty="0">
                <a:solidFill>
                  <a:schemeClr val="accent1"/>
                </a:solidFill>
              </a:rPr>
              <a:t> HTML </a:t>
            </a:r>
            <a:r>
              <a:rPr lang="en-US" b="1" dirty="0" err="1">
                <a:solidFill>
                  <a:schemeClr val="accent1"/>
                </a:solidFill>
              </a:rPr>
              <a:t>có</a:t>
            </a:r>
            <a:r>
              <a:rPr lang="en-US" b="1" dirty="0">
                <a:solidFill>
                  <a:schemeClr val="accent1"/>
                </a:solidFill>
              </a:rPr>
              <a:t> </a:t>
            </a:r>
            <a:r>
              <a:rPr lang="en-US" b="1" dirty="0" err="1">
                <a:solidFill>
                  <a:schemeClr val="accent1"/>
                </a:solidFill>
              </a:rPr>
              <a:t>nội</a:t>
            </a:r>
            <a:r>
              <a:rPr lang="en-US" b="1" dirty="0">
                <a:solidFill>
                  <a:schemeClr val="accent1"/>
                </a:solidFill>
              </a:rPr>
              <a:t> dung </a:t>
            </a:r>
            <a:r>
              <a:rPr lang="en-US" b="1" dirty="0" err="1">
                <a:solidFill>
                  <a:schemeClr val="accent1"/>
                </a:solidFill>
              </a:rPr>
              <a:t>các</a:t>
            </a:r>
            <a:r>
              <a:rPr lang="en-US" b="1" dirty="0">
                <a:solidFill>
                  <a:schemeClr val="accent1"/>
                </a:solidFill>
              </a:rPr>
              <a:t> </a:t>
            </a:r>
            <a:r>
              <a:rPr lang="en-US" b="1" dirty="0" err="1">
                <a:solidFill>
                  <a:schemeClr val="accent1"/>
                </a:solidFill>
              </a:rPr>
              <a:t>bài</a:t>
            </a:r>
            <a:r>
              <a:rPr lang="en-US" b="1" dirty="0">
                <a:solidFill>
                  <a:schemeClr val="accent1"/>
                </a:solidFill>
              </a:rPr>
              <a:t> </a:t>
            </a:r>
            <a:r>
              <a:rPr lang="en-US" b="1" dirty="0" err="1">
                <a:solidFill>
                  <a:schemeClr val="accent1"/>
                </a:solidFill>
              </a:rPr>
              <a:t>học</a:t>
            </a:r>
            <a:r>
              <a:rPr lang="en-US" b="1" dirty="0">
                <a:solidFill>
                  <a:schemeClr val="accent1"/>
                </a:solidFill>
              </a:rPr>
              <a:t> </a:t>
            </a:r>
            <a:r>
              <a:rPr lang="en-US" b="1" dirty="0" err="1">
                <a:solidFill>
                  <a:schemeClr val="accent1"/>
                </a:solidFill>
              </a:rPr>
              <a:t>trong</a:t>
            </a:r>
            <a:r>
              <a:rPr lang="en-US" b="1" dirty="0">
                <a:solidFill>
                  <a:schemeClr val="accent1"/>
                </a:solidFill>
              </a:rPr>
              <a:t> </a:t>
            </a:r>
            <a:r>
              <a:rPr lang="en-US" b="1" dirty="0" err="1">
                <a:solidFill>
                  <a:schemeClr val="accent1"/>
                </a:solidFill>
              </a:rPr>
              <a:t>chủ</a:t>
            </a:r>
            <a:r>
              <a:rPr lang="en-US" b="1" dirty="0">
                <a:solidFill>
                  <a:schemeClr val="accent1"/>
                </a:solidFill>
              </a:rPr>
              <a:t> </a:t>
            </a:r>
            <a:r>
              <a:rPr lang="en-US" b="1" dirty="0" err="1">
                <a:solidFill>
                  <a:schemeClr val="accent1"/>
                </a:solidFill>
              </a:rPr>
              <a:t>đề</a:t>
            </a:r>
            <a:r>
              <a:rPr lang="en-US" b="1" dirty="0">
                <a:solidFill>
                  <a:schemeClr val="accent1"/>
                </a:solidFill>
              </a:rPr>
              <a:t> A </a:t>
            </a:r>
            <a:r>
              <a:rPr lang="en-US" b="1" dirty="0" err="1">
                <a:solidFill>
                  <a:schemeClr val="accent1"/>
                </a:solidFill>
              </a:rPr>
              <a:t>sách</a:t>
            </a:r>
            <a:r>
              <a:rPr lang="en-US" b="1" dirty="0">
                <a:solidFill>
                  <a:schemeClr val="accent1"/>
                </a:solidFill>
              </a:rPr>
              <a:t> tin </a:t>
            </a:r>
            <a:r>
              <a:rPr lang="en-US" b="1" dirty="0" err="1">
                <a:solidFill>
                  <a:schemeClr val="accent1"/>
                </a:solidFill>
              </a:rPr>
              <a:t>học</a:t>
            </a:r>
            <a:r>
              <a:rPr lang="en-US" b="1" dirty="0">
                <a:solidFill>
                  <a:schemeClr val="accent1"/>
                </a:solidFill>
              </a:rPr>
              <a:t> 12-Cánh </a:t>
            </a:r>
            <a:r>
              <a:rPr lang="en-US" b="1" dirty="0" err="1">
                <a:solidFill>
                  <a:schemeClr val="accent1"/>
                </a:solidFill>
              </a:rPr>
              <a:t>diều</a:t>
            </a:r>
            <a:r>
              <a:rPr lang="en-US" b="1" dirty="0">
                <a:solidFill>
                  <a:schemeClr val="accent1"/>
                </a:solidFill>
              </a:rPr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2400278-52FD-CE85-290B-6F7935376B97}"/>
              </a:ext>
            </a:extLst>
          </p:cNvPr>
          <p:cNvSpPr txBox="1"/>
          <p:nvPr/>
        </p:nvSpPr>
        <p:spPr>
          <a:xfrm>
            <a:off x="4679370" y="221672"/>
            <a:ext cx="37296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  <p:pic>
        <p:nvPicPr>
          <p:cNvPr id="6" name="Picture 32" descr="kidsoftheworld2">
            <a:extLst>
              <a:ext uri="{FF2B5EF4-FFF2-40B4-BE49-F238E27FC236}">
                <a16:creationId xmlns:a16="http://schemas.microsoft.com/office/drawing/2014/main" id="{ACC15C27-AA25-D144-EA9F-712BF44C54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963" y="5155190"/>
            <a:ext cx="8940800" cy="148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401516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6E7F271-9D2E-1087-D93D-721C1A5992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2327" y="423443"/>
            <a:ext cx="6725589" cy="6011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92816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1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grpSp>
        <p:nvGrpSpPr>
          <p:cNvPr id="26627" name="Group 4"/>
          <p:cNvGrpSpPr>
            <a:grpSpLocks/>
          </p:cNvGrpSpPr>
          <p:nvPr/>
        </p:nvGrpSpPr>
        <p:grpSpPr bwMode="auto">
          <a:xfrm>
            <a:off x="1524000" y="0"/>
            <a:ext cx="9144000" cy="6858000"/>
            <a:chOff x="-96" y="1248"/>
            <a:chExt cx="6000" cy="1968"/>
          </a:xfrm>
        </p:grpSpPr>
        <p:sp>
          <p:nvSpPr>
            <p:cNvPr id="26634" name="Rectangle 5"/>
            <p:cNvSpPr>
              <a:spLocks noChangeArrowheads="1"/>
            </p:cNvSpPr>
            <p:nvPr/>
          </p:nvSpPr>
          <p:spPr bwMode="auto">
            <a:xfrm>
              <a:off x="-96" y="1248"/>
              <a:ext cx="6000" cy="196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sz="2400"/>
                <a:t> </a:t>
              </a:r>
            </a:p>
          </p:txBody>
        </p:sp>
        <p:pic>
          <p:nvPicPr>
            <p:cNvPr id="26635" name="Picture 6" descr="peace_dove_olive_branch_hg_wht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8" y="1296"/>
              <a:ext cx="2640" cy="1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6628" name="Picture 7" descr="J012403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619250" y="4133850"/>
            <a:ext cx="26289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8" descr="J012403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699375" y="301625"/>
            <a:ext cx="220345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9" descr="hborder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1" name="Picture 10" descr="hborder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2" name="WordArt 15"/>
          <p:cNvSpPr>
            <a:spLocks noChangeArrowheads="1" noChangeShapeType="1" noTextEdit="1"/>
          </p:cNvSpPr>
          <p:nvPr/>
        </p:nvSpPr>
        <p:spPr bwMode="auto">
          <a:xfrm>
            <a:off x="2819400" y="1066800"/>
            <a:ext cx="6477000" cy="47244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1095740"/>
              </a:avLst>
            </a:prstTxWarp>
            <a:scene3d>
              <a:camera prst="legacyPerspectiveBottom"/>
              <a:lightRig rig="legacyFlat3" dir="t"/>
            </a:scene3d>
            <a:sp3d extrusionH="887400" prstMaterial="legacyMatte">
              <a:extrusionClr>
                <a:srgbClr val="99FF99"/>
              </a:extrusionClr>
            </a:sp3d>
          </a:bodyPr>
          <a:lstStyle/>
          <a:p>
            <a:pPr algn="ctr"/>
            <a:r>
              <a:rPr lang="vi-VN" sz="5400" b="1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Arial"/>
                <a:cs typeface="Arial"/>
              </a:rPr>
              <a:t>XIN CHÂN THÀNH CẢM ƠN QUÝ THẦY CÔ</a:t>
            </a:r>
            <a:endParaRPr lang="en-US" sz="5400" b="1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latin typeface="Arial"/>
              <a:cs typeface="Arial"/>
            </a:endParaRPr>
          </a:p>
        </p:txBody>
      </p:sp>
      <p:pic>
        <p:nvPicPr>
          <p:cNvPr id="103440" name="Em y883.WAV">
            <a:hlinkClick r:id="" action="ppaction://media"/>
          </p:cNvPr>
          <p:cNvPicPr>
            <a:picLocks noGrp="1" noChangeAspect="1" noChangeArrowheads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91200" y="2819400"/>
            <a:ext cx="304800" cy="304800"/>
          </a:xfrm>
        </p:spPr>
      </p:pic>
    </p:spTree>
    <p:extLst>
      <p:ext uri="{BB962C8B-B14F-4D97-AF65-F5344CB8AC3E}">
        <p14:creationId xmlns:p14="http://schemas.microsoft.com/office/powerpoint/2010/main" val="207620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211" fill="hold"/>
                                        <p:tgtEl>
                                          <p:spTgt spid="1034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344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6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7629" y="943770"/>
            <a:ext cx="758581" cy="813974"/>
          </a:xfrm>
          <a:prstGeom prst="rect">
            <a:avLst/>
          </a:prstGeom>
        </p:spPr>
      </p:pic>
      <p:cxnSp>
        <p:nvCxnSpPr>
          <p:cNvPr id="106" name="Straight Connector 105"/>
          <p:cNvCxnSpPr>
            <a:cxnSpLocks/>
          </p:cNvCxnSpPr>
          <p:nvPr/>
        </p:nvCxnSpPr>
        <p:spPr>
          <a:xfrm flipH="1">
            <a:off x="2473882" y="1371853"/>
            <a:ext cx="3436137" cy="2618814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7" name="Picture 9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481" y="3489644"/>
            <a:ext cx="1316850" cy="1085182"/>
          </a:xfrm>
          <a:prstGeom prst="rect">
            <a:avLst/>
          </a:prstGeom>
        </p:spPr>
      </p:pic>
      <p:pic>
        <p:nvPicPr>
          <p:cNvPr id="4" name="clock-ticking-2">
            <a:hlinkClick r:id="" action="ppaction://media"/>
            <a:extLst>
              <a:ext uri="{FF2B5EF4-FFF2-40B4-BE49-F238E27FC236}">
                <a16:creationId xmlns:a16="http://schemas.microsoft.com/office/drawing/2014/main" id="{7CA245BB-965D-462A-84F2-2C5E8C4A700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041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182343" y="7205498"/>
            <a:ext cx="609600" cy="609600"/>
          </a:xfrm>
          <a:prstGeom prst="rect">
            <a:avLst/>
          </a:prstGeom>
        </p:spPr>
      </p:pic>
      <p:pic>
        <p:nvPicPr>
          <p:cNvPr id="5" name="magic">
            <a:hlinkClick r:id="" action="ppaction://media"/>
            <a:extLst>
              <a:ext uri="{FF2B5EF4-FFF2-40B4-BE49-F238E27FC236}">
                <a16:creationId xmlns:a16="http://schemas.microsoft.com/office/drawing/2014/main" id="{0C1F5957-BF28-4DBC-AF2D-24DEC1B621D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350841" y="4876548"/>
            <a:ext cx="609600" cy="609600"/>
          </a:xfrm>
          <a:prstGeom prst="rect">
            <a:avLst/>
          </a:prstGeom>
        </p:spPr>
      </p:pic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BF8AF885-CD0B-49EA-BB27-54F87079845C}"/>
              </a:ext>
            </a:extLst>
          </p:cNvPr>
          <p:cNvCxnSpPr>
            <a:cxnSpLocks/>
          </p:cNvCxnSpPr>
          <p:nvPr/>
        </p:nvCxnSpPr>
        <p:spPr>
          <a:xfrm flipH="1">
            <a:off x="3723276" y="1407240"/>
            <a:ext cx="2195902" cy="4078908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Picture 55">
            <a:extLst>
              <a:ext uri="{FF2B5EF4-FFF2-40B4-BE49-F238E27FC236}">
                <a16:creationId xmlns:a16="http://schemas.microsoft.com/office/drawing/2014/main" id="{09C96DFA-0498-415B-A64F-347931DAAAD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30422" y="5080000"/>
            <a:ext cx="985708" cy="812296"/>
          </a:xfrm>
          <a:prstGeom prst="rect">
            <a:avLst/>
          </a:prstGeom>
        </p:spPr>
      </p:pic>
      <p:sp>
        <p:nvSpPr>
          <p:cNvPr id="8" name="TextBox 7">
            <a:hlinkClick r:id="rId10" action="ppaction://hlinksldjump"/>
            <a:extLst>
              <a:ext uri="{FF2B5EF4-FFF2-40B4-BE49-F238E27FC236}">
                <a16:creationId xmlns:a16="http://schemas.microsoft.com/office/drawing/2014/main" id="{6D2C7ADA-0FBF-400B-B751-9386D656BDA7}"/>
              </a:ext>
            </a:extLst>
          </p:cNvPr>
          <p:cNvSpPr txBox="1"/>
          <p:nvPr/>
        </p:nvSpPr>
        <p:spPr>
          <a:xfrm>
            <a:off x="1635852" y="2707091"/>
            <a:ext cx="14590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100$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49C502E-9CFD-4EF0-8C48-CEE32019B1B1}"/>
              </a:ext>
            </a:extLst>
          </p:cNvPr>
          <p:cNvSpPr txBox="1"/>
          <p:nvPr/>
        </p:nvSpPr>
        <p:spPr>
          <a:xfrm>
            <a:off x="6642840" y="1101579"/>
            <a:ext cx="14590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100$</a:t>
            </a:r>
          </a:p>
        </p:txBody>
      </p:sp>
      <p:sp>
        <p:nvSpPr>
          <p:cNvPr id="60" name="TextBox 59">
            <a:hlinkClick r:id="rId11" action="ppaction://hlinksldjump"/>
            <a:extLst>
              <a:ext uri="{FF2B5EF4-FFF2-40B4-BE49-F238E27FC236}">
                <a16:creationId xmlns:a16="http://schemas.microsoft.com/office/drawing/2014/main" id="{A8BB3BB3-2DE1-4E9A-BFBD-1C12AA1BCD6B}"/>
              </a:ext>
            </a:extLst>
          </p:cNvPr>
          <p:cNvSpPr txBox="1"/>
          <p:nvPr/>
        </p:nvSpPr>
        <p:spPr>
          <a:xfrm>
            <a:off x="2870559" y="4480262"/>
            <a:ext cx="1125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50$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AFC1BFDF-023F-4C88-99C9-93A692F1191B}"/>
              </a:ext>
            </a:extLst>
          </p:cNvPr>
          <p:cNvSpPr txBox="1"/>
          <p:nvPr/>
        </p:nvSpPr>
        <p:spPr>
          <a:xfrm>
            <a:off x="6976269" y="1101579"/>
            <a:ext cx="1125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50$</a:t>
            </a:r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733AD7B8-5803-4740-B2EF-DC27798766D1}"/>
              </a:ext>
            </a:extLst>
          </p:cNvPr>
          <p:cNvCxnSpPr>
            <a:cxnSpLocks/>
          </p:cNvCxnSpPr>
          <p:nvPr/>
        </p:nvCxnSpPr>
        <p:spPr>
          <a:xfrm>
            <a:off x="5910020" y="1407244"/>
            <a:ext cx="813277" cy="3732367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Picture 63">
            <a:extLst>
              <a:ext uri="{FF2B5EF4-FFF2-40B4-BE49-F238E27FC236}">
                <a16:creationId xmlns:a16="http://schemas.microsoft.com/office/drawing/2014/main" id="{51438933-F446-4EBA-BE88-4D2B52DC4AA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85395" flipH="1">
            <a:off x="6420709" y="4913847"/>
            <a:ext cx="649214" cy="535000"/>
          </a:xfrm>
          <a:prstGeom prst="rect">
            <a:avLst/>
          </a:prstGeom>
        </p:spPr>
      </p:pic>
      <p:sp>
        <p:nvSpPr>
          <p:cNvPr id="65" name="TextBox 64">
            <a:hlinkClick r:id="rId13" action="ppaction://hlinksldjump"/>
            <a:extLst>
              <a:ext uri="{FF2B5EF4-FFF2-40B4-BE49-F238E27FC236}">
                <a16:creationId xmlns:a16="http://schemas.microsoft.com/office/drawing/2014/main" id="{2FB7674C-F729-49C6-89B2-2C769B66B565}"/>
              </a:ext>
            </a:extLst>
          </p:cNvPr>
          <p:cNvSpPr txBox="1"/>
          <p:nvPr/>
        </p:nvSpPr>
        <p:spPr>
          <a:xfrm>
            <a:off x="5541248" y="4431721"/>
            <a:ext cx="1125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20$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1C63A7B9-6E42-4E40-998E-F0A37D212CB1}"/>
              </a:ext>
            </a:extLst>
          </p:cNvPr>
          <p:cNvSpPr txBox="1"/>
          <p:nvPr/>
        </p:nvSpPr>
        <p:spPr>
          <a:xfrm>
            <a:off x="6976269" y="1101579"/>
            <a:ext cx="1125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20$</a:t>
            </a: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F869E0E7-AC35-4E44-A5EF-1B860F1BADF5}"/>
              </a:ext>
            </a:extLst>
          </p:cNvPr>
          <p:cNvCxnSpPr>
            <a:cxnSpLocks/>
          </p:cNvCxnSpPr>
          <p:nvPr/>
        </p:nvCxnSpPr>
        <p:spPr>
          <a:xfrm>
            <a:off x="5900193" y="1383724"/>
            <a:ext cx="3194902" cy="4102424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" name="Picture 70">
            <a:extLst>
              <a:ext uri="{FF2B5EF4-FFF2-40B4-BE49-F238E27FC236}">
                <a16:creationId xmlns:a16="http://schemas.microsoft.com/office/drawing/2014/main" id="{D131E8FE-18A5-4B93-9B33-699F50ED8E7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51551">
            <a:off x="8381507" y="4898099"/>
            <a:ext cx="1427176" cy="1176098"/>
          </a:xfrm>
          <a:prstGeom prst="rect">
            <a:avLst/>
          </a:prstGeom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id="{1E5637D5-CCDB-42FB-88A7-3493A2A609E9}"/>
              </a:ext>
            </a:extLst>
          </p:cNvPr>
          <p:cNvSpPr txBox="1"/>
          <p:nvPr/>
        </p:nvSpPr>
        <p:spPr>
          <a:xfrm>
            <a:off x="6663680" y="1101579"/>
            <a:ext cx="1124026" cy="707886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latin typeface="Britannic Bold"/>
                <a:cs typeface="Champion Script" panose="020B0506030404030204" pitchFamily="34" charset="0"/>
              </a:rPr>
              <a:t>150</a:t>
            </a:r>
          </a:p>
        </p:txBody>
      </p: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89088168-F37F-4414-83D7-25D344CB8832}"/>
              </a:ext>
            </a:extLst>
          </p:cNvPr>
          <p:cNvCxnSpPr>
            <a:cxnSpLocks/>
          </p:cNvCxnSpPr>
          <p:nvPr/>
        </p:nvCxnSpPr>
        <p:spPr>
          <a:xfrm>
            <a:off x="5976775" y="1383727"/>
            <a:ext cx="3763946" cy="2220121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8" name="Picture 97">
            <a:extLst>
              <a:ext uri="{FF2B5EF4-FFF2-40B4-BE49-F238E27FC236}">
                <a16:creationId xmlns:a16="http://schemas.microsoft.com/office/drawing/2014/main" id="{5F5E6354-74CB-4578-993C-8A3D8C180F2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43701" flipV="1">
            <a:off x="9429465" y="3401415"/>
            <a:ext cx="742218" cy="611642"/>
          </a:xfrm>
          <a:prstGeom prst="rect">
            <a:avLst/>
          </a:prstGeom>
        </p:spPr>
      </p:pic>
      <p:sp>
        <p:nvSpPr>
          <p:cNvPr id="100" name="TextBox 99">
            <a:hlinkClick r:id="rId15" action="ppaction://hlinksldjump"/>
            <a:extLst>
              <a:ext uri="{FF2B5EF4-FFF2-40B4-BE49-F238E27FC236}">
                <a16:creationId xmlns:a16="http://schemas.microsoft.com/office/drawing/2014/main" id="{D1DF82DC-BEFB-41A7-AD35-7C5CE4B44277}"/>
              </a:ext>
            </a:extLst>
          </p:cNvPr>
          <p:cNvSpPr txBox="1"/>
          <p:nvPr/>
        </p:nvSpPr>
        <p:spPr>
          <a:xfrm>
            <a:off x="9263085" y="2665905"/>
            <a:ext cx="11240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10$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19A2C360-0D94-47A6-A585-AD31B05F0589}"/>
              </a:ext>
            </a:extLst>
          </p:cNvPr>
          <p:cNvSpPr txBox="1"/>
          <p:nvPr/>
        </p:nvSpPr>
        <p:spPr>
          <a:xfrm>
            <a:off x="6977868" y="1101579"/>
            <a:ext cx="184731" cy="707886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endParaRPr lang="en-US" sz="4000" b="1" dirty="0">
              <a:solidFill>
                <a:srgbClr val="FFFF00"/>
              </a:solidFill>
              <a:latin typeface="Britannic Bold"/>
              <a:cs typeface="Champion Script" panose="020B050603040403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70AFA97-EBB3-4086-9453-7DD425CC7E2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84668" y="406020"/>
            <a:ext cx="1173415" cy="1245524"/>
          </a:xfrm>
          <a:prstGeom prst="rect">
            <a:avLst/>
          </a:prstGeom>
        </p:spPr>
      </p:pic>
      <p:pic>
        <p:nvPicPr>
          <p:cNvPr id="17" name="Picture 16">
            <a:hlinkClick r:id="rId17" action="ppaction://hlinksldjump"/>
            <a:extLst>
              <a:ext uri="{FF2B5EF4-FFF2-40B4-BE49-F238E27FC236}">
                <a16:creationId xmlns:a16="http://schemas.microsoft.com/office/drawing/2014/main" id="{ADC9E897-BB91-4930-971E-D7E84BF4E74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5640" y="1101583"/>
            <a:ext cx="808966" cy="656161"/>
          </a:xfrm>
          <a:prstGeom prst="rect">
            <a:avLst/>
          </a:prstGeom>
        </p:spPr>
      </p:pic>
      <p:sp>
        <p:nvSpPr>
          <p:cNvPr id="72" name="TextBox 71">
            <a:hlinkClick r:id="rId19" action="ppaction://hlinksldjump"/>
            <a:extLst>
              <a:ext uri="{FF2B5EF4-FFF2-40B4-BE49-F238E27FC236}">
                <a16:creationId xmlns:a16="http://schemas.microsoft.com/office/drawing/2014/main" id="{9AEB9DB1-3DBE-4B42-B829-AE6DA8A6C03E}"/>
              </a:ext>
            </a:extLst>
          </p:cNvPr>
          <p:cNvSpPr txBox="1"/>
          <p:nvPr/>
        </p:nvSpPr>
        <p:spPr>
          <a:xfrm>
            <a:off x="8518906" y="4191646"/>
            <a:ext cx="14590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150$</a:t>
            </a:r>
          </a:p>
        </p:txBody>
      </p:sp>
      <p:pic>
        <p:nvPicPr>
          <p:cNvPr id="66" name="Picture 6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385" y="294754"/>
            <a:ext cx="917067" cy="741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16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7.40741E-7 L 8.33333E-7 0.00741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9" dur="47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96296E-6 L 0.28451 -0.37963 " pathEditMode="relative" rAng="0" ptsTypes="AA">
                                      <p:cBhvr>
                                        <p:cTn id="22" dur="5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19" y="-1898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999"/>
                            </p:stCondLst>
                            <p:childTnLst>
                              <p:par>
                                <p:cTn id="4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audio>
              <p:cMediaNode vol="10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4" dur="4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0 L 0.17825 -0.58704 " pathEditMode="relative" rAng="0" ptsTypes="AA">
                                      <p:cBhvr>
                                        <p:cTn id="67" dur="5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06" y="-29352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000"/>
                            </p:stCondLst>
                            <p:childTnLst>
                              <p:par>
                                <p:cTn id="78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8999"/>
                            </p:stCondLst>
                            <p:childTnLst>
                              <p:par>
                                <p:cTn id="9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000"/>
                            </p:stCondLst>
                            <p:childTnLst>
                              <p:par>
                                <p:cTn id="106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07" dur="4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4.07407E-6 L -0.06615 -0.5324 " pathEditMode="relative" rAng="0" ptsTypes="AA">
                                      <p:cBhvr>
                                        <p:cTn id="110" dur="5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-26620"/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6000"/>
                            </p:stCondLst>
                            <p:childTnLst>
                              <p:par>
                                <p:cTn id="121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8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8999"/>
                            </p:stCondLst>
                            <p:childTnLst>
                              <p:par>
                                <p:cTn id="13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1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3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500"/>
                            </p:stCondLst>
                            <p:childTnLst>
                              <p:par>
                                <p:cTn id="14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000"/>
                            </p:stCondLst>
                            <p:childTnLst>
                              <p:par>
                                <p:cTn id="149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50" dur="47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48148E-6 L -0.25911 -0.59121 " pathEditMode="relative" rAng="0" ptsTypes="AA">
                                      <p:cBhvr>
                                        <p:cTn id="153" dur="5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56" y="-29560"/>
                                    </p:animMotion>
                                  </p:childTnLst>
                                </p:cTn>
                              </p:par>
                              <p:par>
                                <p:cTn id="154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55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0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2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6000"/>
                            </p:stCondLst>
                            <p:childTnLst>
                              <p:par>
                                <p:cTn id="164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1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8999"/>
                            </p:stCondLst>
                            <p:childTnLst>
                              <p:par>
                                <p:cTn id="17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1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81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" fill="hold">
                      <p:stCondLst>
                        <p:cond delay="0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 tmFilter="0, 0; .2, .5; .8, .5; 1, 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6" dur="250" autoRev="1" fill="hold"/>
                                        <p:tgtEl>
                                          <p:spTgt spid="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500"/>
                            </p:stCondLst>
                            <p:childTnLst>
                              <p:par>
                                <p:cTn id="188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1000"/>
                            </p:stCondLst>
                            <p:childTnLst>
                              <p:par>
                                <p:cTn id="192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93" dur="47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7.40741E-7 L -0.31654 -0.3419 " pathEditMode="relative" rAng="0" ptsTypes="AA">
                                      <p:cBhvr>
                                        <p:cTn id="196" dur="5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33" y="-17106"/>
                                    </p:animMotion>
                                  </p:childTnLst>
                                </p:cTn>
                              </p:par>
                              <p:par>
                                <p:cTn id="197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98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3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5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6000"/>
                            </p:stCondLst>
                            <p:childTnLst>
                              <p:par>
                                <p:cTn id="207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8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4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8999"/>
                            </p:stCondLst>
                            <p:childTnLst>
                              <p:par>
                                <p:cTn id="221" presetID="10" presetClass="exit" presetSubtype="0" fill="hold" grpId="1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21"/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22" dur="1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2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5" fill="hold">
                      <p:stCondLst>
                        <p:cond delay="0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2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2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3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3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1950"/>
                            </p:stCondLst>
                            <p:childTnLst>
                              <p:par>
                                <p:cTn id="233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4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4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4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4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1800"/>
                            </p:stCondLst>
                            <p:childTnLst>
                              <p:par>
                                <p:cTn id="247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4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4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5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5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" fill="hold">
                      <p:stCondLst>
                        <p:cond delay="0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5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5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5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5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1800"/>
                            </p:stCondLst>
                            <p:childTnLst>
                              <p:par>
                                <p:cTn id="261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6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6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6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26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7" fill="hold">
                      <p:stCondLst>
                        <p:cond delay="0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7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7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7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7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1950"/>
                            </p:stCondLst>
                            <p:childTnLst>
                              <p:par>
                                <p:cTn id="275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7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7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7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280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1" fill="hold">
                      <p:stCondLst>
                        <p:cond delay="0"/>
                      </p:stCondLst>
                      <p:childTnLst>
                        <p:par>
                          <p:cTn id="282" fill="hold">
                            <p:stCondLst>
                              <p:cond delay="0"/>
                            </p:stCondLst>
                            <p:childTnLst>
                              <p:par>
                                <p:cTn id="283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8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8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8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8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1800"/>
                            </p:stCondLst>
                            <p:childTnLst>
                              <p:par>
                                <p:cTn id="289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9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9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92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3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8" grpId="2"/>
      <p:bldP spid="59" grpId="0"/>
      <p:bldP spid="59" grpId="1"/>
      <p:bldP spid="60" grpId="0"/>
      <p:bldP spid="60" grpId="1"/>
      <p:bldP spid="60" grpId="2"/>
      <p:bldP spid="61" grpId="0"/>
      <p:bldP spid="61" grpId="1"/>
      <p:bldP spid="65" grpId="0"/>
      <p:bldP spid="65" grpId="1"/>
      <p:bldP spid="65" grpId="2"/>
      <p:bldP spid="69" grpId="0"/>
      <p:bldP spid="69" grpId="1"/>
      <p:bldP spid="81" grpId="0"/>
      <p:bldP spid="81" grpId="1"/>
      <p:bldP spid="100" grpId="0"/>
      <p:bldP spid="100" grpId="1"/>
      <p:bldP spid="100" grpId="2"/>
      <p:bldP spid="101" grpId="0"/>
      <p:bldP spid="101" grpId="1"/>
      <p:bldP spid="72" grpId="0"/>
      <p:bldP spid="72" grpId="1"/>
      <p:bldP spid="72" grpId="2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hlinkClick r:id="rId4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403995" y="3322960"/>
            <a:ext cx="4202514" cy="359219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29491" y="0"/>
            <a:ext cx="11762509" cy="3638367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/>
              <a:t> </a:t>
            </a:r>
            <a:r>
              <a:rPr lang="en-US" sz="3200" b="1" dirty="0"/>
              <a:t>Trong </a:t>
            </a:r>
            <a:r>
              <a:rPr lang="en-US" sz="3200" b="1" dirty="0" err="1"/>
              <a:t>các</a:t>
            </a:r>
            <a:r>
              <a:rPr lang="en-US" sz="3200" b="1" dirty="0"/>
              <a:t> </a:t>
            </a:r>
            <a:r>
              <a:rPr lang="en-US" sz="3200" b="1" dirty="0" err="1"/>
              <a:t>khai</a:t>
            </a:r>
            <a:r>
              <a:rPr lang="en-US" sz="3200" b="1" dirty="0"/>
              <a:t> </a:t>
            </a:r>
            <a:r>
              <a:rPr lang="en-US" sz="3200" b="1" dirty="0" err="1"/>
              <a:t>báo</a:t>
            </a:r>
            <a:r>
              <a:rPr lang="en-US" sz="3200" b="1" dirty="0"/>
              <a:t> </a:t>
            </a:r>
            <a:r>
              <a:rPr lang="en-US" sz="3200" b="1" dirty="0" err="1"/>
              <a:t>cấu</a:t>
            </a:r>
            <a:r>
              <a:rPr lang="en-US" sz="3200" b="1" dirty="0"/>
              <a:t> </a:t>
            </a:r>
            <a:r>
              <a:rPr lang="en-US" sz="3200" b="1" dirty="0" err="1"/>
              <a:t>trúc</a:t>
            </a:r>
            <a:r>
              <a:rPr lang="en-US" sz="3200" b="1" dirty="0"/>
              <a:t> </a:t>
            </a:r>
            <a:r>
              <a:rPr lang="en-US" sz="3200" b="1" dirty="0" err="1"/>
              <a:t>văn</a:t>
            </a:r>
            <a:r>
              <a:rPr lang="en-US" sz="3200" b="1" dirty="0"/>
              <a:t> </a:t>
            </a:r>
            <a:r>
              <a:rPr lang="en-US" sz="3200" b="1" dirty="0" err="1"/>
              <a:t>bản</a:t>
            </a:r>
            <a:r>
              <a:rPr lang="en-US" sz="3200" b="1" dirty="0"/>
              <a:t> HTML </a:t>
            </a:r>
            <a:r>
              <a:rPr lang="en-US" sz="3200" b="1" dirty="0" err="1"/>
              <a:t>sau</a:t>
            </a:r>
            <a:r>
              <a:rPr lang="en-US" sz="3200" b="1" dirty="0"/>
              <a:t>, </a:t>
            </a:r>
            <a:r>
              <a:rPr lang="en-US" sz="3200" b="1" dirty="0" err="1"/>
              <a:t>khai</a:t>
            </a:r>
            <a:r>
              <a:rPr lang="en-US" sz="3200" b="1" dirty="0"/>
              <a:t> </a:t>
            </a:r>
            <a:r>
              <a:rPr lang="en-US" sz="3200" b="1" dirty="0" err="1"/>
              <a:t>báo</a:t>
            </a:r>
            <a:r>
              <a:rPr lang="en-US" sz="3200" b="1" dirty="0"/>
              <a:t> </a:t>
            </a:r>
            <a:r>
              <a:rPr lang="en-US" sz="3200" b="1" dirty="0" err="1"/>
              <a:t>nào</a:t>
            </a:r>
            <a:r>
              <a:rPr lang="en-US" sz="3200" b="1" dirty="0"/>
              <a:t> </a:t>
            </a:r>
            <a:r>
              <a:rPr lang="en-US" sz="3200" b="1" dirty="0" err="1"/>
              <a:t>đúng</a:t>
            </a:r>
            <a:r>
              <a:rPr lang="en-US" sz="3200" b="1" dirty="0"/>
              <a:t> </a:t>
            </a:r>
            <a:r>
              <a:rPr lang="en-US" sz="3200" b="1" dirty="0" err="1"/>
              <a:t>cú</a:t>
            </a:r>
            <a:r>
              <a:rPr lang="en-US" sz="3200" b="1" dirty="0"/>
              <a:t> </a:t>
            </a:r>
            <a:r>
              <a:rPr lang="en-US" sz="3200" b="1" dirty="0" err="1"/>
              <a:t>pháp</a:t>
            </a:r>
            <a:r>
              <a:rPr lang="en-US" sz="3200" b="1" dirty="0"/>
              <a:t>. </a:t>
            </a:r>
            <a:endParaRPr lang="en-US" sz="3200" dirty="0"/>
          </a:p>
          <a:p>
            <a:r>
              <a:rPr lang="en-US" sz="3200" dirty="0"/>
              <a:t>A. &lt;html&gt; &lt;head&gt; &lt;title&gt; &lt;/title&gt; &lt;/head&gt; &lt;body&gt; &lt;/body&gt; &lt; /html&gt;</a:t>
            </a:r>
          </a:p>
          <a:p>
            <a:r>
              <a:rPr lang="en-US" sz="3200" dirty="0"/>
              <a:t>B. &lt;html&gt; &lt;head&gt; &lt;/head&gt; &lt;body&gt; &lt;title&gt; &lt;/title&gt; &lt;/body&gt; &lt; /html&gt;</a:t>
            </a:r>
          </a:p>
          <a:p>
            <a:r>
              <a:rPr lang="en-US" sz="3200" dirty="0"/>
              <a:t>C. &lt;html&gt; &lt;head&gt; &lt;title&gt; &lt;body&gt; &lt;/body&gt; &lt;/title&gt; &lt;/head&gt; &lt; /html&gt;</a:t>
            </a:r>
          </a:p>
          <a:p>
            <a:r>
              <a:rPr lang="en-US" sz="3200" dirty="0"/>
              <a:t>D. &lt;html&gt; &lt;body&gt; &lt;title&gt;  &lt;head&gt; &lt;/head&gt; &lt;/title&gt; &lt;/body&gt; &lt; /html&gt;</a:t>
            </a:r>
          </a:p>
          <a:p>
            <a:pPr algn="ctr"/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056830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006436" y="427941"/>
            <a:ext cx="8129499" cy="4476567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meta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</a:p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B.p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title				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html</a:t>
            </a:r>
          </a:p>
        </p:txBody>
      </p:sp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403995" y="3322960"/>
            <a:ext cx="4202514" cy="3592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2758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4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403995" y="3322960"/>
            <a:ext cx="4202514" cy="359219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532909" y="649614"/>
            <a:ext cx="6993426" cy="4268750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sổ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duyệt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HTML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&lt;title&gt; &lt;/title&gt;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&lt;head&gt; &lt;/head&gt;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&lt;body&gt; &lt;/body&gt;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&lt;html&gt; &lt;/html&gt;</a:t>
            </a:r>
            <a:endParaRPr lang="en-US" sz="48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39417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4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403995" y="3322960"/>
            <a:ext cx="4202514" cy="359219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906982" y="207819"/>
            <a:ext cx="7173535" cy="5141585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cs typeface="Calibri"/>
              </a:rPr>
              <a:t>Đâu</a:t>
            </a:r>
            <a:r>
              <a:rPr lang="en-US" sz="3200" dirty="0">
                <a:cs typeface="Calibri"/>
              </a:rPr>
              <a:t> </a:t>
            </a:r>
            <a:r>
              <a:rPr lang="en-US" sz="3200" dirty="0" err="1">
                <a:cs typeface="Calibri"/>
              </a:rPr>
              <a:t>là</a:t>
            </a:r>
            <a:r>
              <a:rPr lang="en-US" sz="3200" dirty="0">
                <a:cs typeface="Calibri"/>
              </a:rPr>
              <a:t> </a:t>
            </a:r>
            <a:r>
              <a:rPr lang="en-US" sz="3200" dirty="0" err="1">
                <a:cs typeface="Calibri"/>
              </a:rPr>
              <a:t>cấu</a:t>
            </a:r>
            <a:r>
              <a:rPr lang="en-US" sz="3200" dirty="0">
                <a:cs typeface="Calibri"/>
              </a:rPr>
              <a:t> </a:t>
            </a:r>
            <a:r>
              <a:rPr lang="en-US" sz="3200" dirty="0" err="1">
                <a:cs typeface="Calibri"/>
              </a:rPr>
              <a:t>trúc</a:t>
            </a:r>
            <a:r>
              <a:rPr lang="en-US" sz="3200" dirty="0">
                <a:cs typeface="Calibri"/>
              </a:rPr>
              <a:t> </a:t>
            </a:r>
            <a:r>
              <a:rPr lang="en-US" sz="3200" dirty="0" err="1">
                <a:cs typeface="Calibri"/>
              </a:rPr>
              <a:t>của</a:t>
            </a:r>
            <a:r>
              <a:rPr lang="en-US" sz="3200" dirty="0">
                <a:cs typeface="Calibri"/>
              </a:rPr>
              <a:t> </a:t>
            </a:r>
            <a:r>
              <a:rPr lang="en-US" sz="3200" dirty="0" err="1">
                <a:cs typeface="Calibri"/>
              </a:rPr>
              <a:t>một</a:t>
            </a:r>
            <a:r>
              <a:rPr lang="en-US" sz="3200" dirty="0">
                <a:cs typeface="Calibri"/>
              </a:rPr>
              <a:t> </a:t>
            </a:r>
            <a:r>
              <a:rPr lang="en-US" sz="3200" dirty="0" err="1">
                <a:cs typeface="Calibri"/>
              </a:rPr>
              <a:t>phần</a:t>
            </a:r>
            <a:r>
              <a:rPr lang="en-US" sz="3200" dirty="0">
                <a:cs typeface="Calibri"/>
              </a:rPr>
              <a:t> </a:t>
            </a:r>
            <a:r>
              <a:rPr lang="en-US" sz="3200" dirty="0" err="1">
                <a:cs typeface="Calibri"/>
              </a:rPr>
              <a:t>tử</a:t>
            </a:r>
            <a:r>
              <a:rPr lang="en-US" sz="3200" dirty="0">
                <a:cs typeface="Calibri"/>
              </a:rPr>
              <a:t> HTML:</a:t>
            </a:r>
          </a:p>
          <a:p>
            <a:pPr marL="914400" indent="-914400">
              <a:buAutoNum type="alphaUcPeriod"/>
            </a:pPr>
            <a:r>
              <a:rPr lang="en-US" sz="3200" dirty="0">
                <a:cs typeface="Calibri"/>
              </a:rPr>
              <a:t>&lt;</a:t>
            </a:r>
            <a:r>
              <a:rPr lang="en-US" sz="3200" dirty="0" err="1">
                <a:cs typeface="Calibri"/>
              </a:rPr>
              <a:t>thẻ</a:t>
            </a:r>
            <a:r>
              <a:rPr lang="en-US" sz="3200" dirty="0">
                <a:cs typeface="Calibri"/>
              </a:rPr>
              <a:t> </a:t>
            </a:r>
            <a:r>
              <a:rPr lang="en-US" sz="3200" dirty="0" err="1">
                <a:cs typeface="Calibri"/>
              </a:rPr>
              <a:t>mở</a:t>
            </a:r>
            <a:r>
              <a:rPr lang="en-US" sz="3200" dirty="0">
                <a:cs typeface="Calibri"/>
              </a:rPr>
              <a:t>&gt; </a:t>
            </a:r>
            <a:r>
              <a:rPr lang="en-US" sz="3200" dirty="0" err="1">
                <a:cs typeface="Calibri"/>
              </a:rPr>
              <a:t>nội</a:t>
            </a:r>
            <a:r>
              <a:rPr lang="en-US" sz="3200" dirty="0">
                <a:cs typeface="Calibri"/>
              </a:rPr>
              <a:t> dung &lt;</a:t>
            </a:r>
            <a:r>
              <a:rPr lang="en-US" sz="3200" dirty="0" err="1">
                <a:cs typeface="Calibri"/>
              </a:rPr>
              <a:t>thẻ</a:t>
            </a:r>
            <a:r>
              <a:rPr lang="en-US" sz="3200" dirty="0">
                <a:cs typeface="Calibri"/>
              </a:rPr>
              <a:t> </a:t>
            </a:r>
            <a:r>
              <a:rPr lang="en-US" sz="3200" dirty="0" err="1">
                <a:cs typeface="Calibri"/>
              </a:rPr>
              <a:t>đóng</a:t>
            </a:r>
            <a:r>
              <a:rPr lang="en-US" sz="3200" dirty="0">
                <a:cs typeface="Calibri"/>
              </a:rPr>
              <a:t>&gt;</a:t>
            </a:r>
          </a:p>
          <a:p>
            <a:pPr marL="914400" indent="-914400">
              <a:buFontTx/>
              <a:buAutoNum type="alphaUcPeriod"/>
            </a:pPr>
            <a:r>
              <a:rPr lang="en-US" sz="3200" dirty="0">
                <a:cs typeface="Calibri"/>
              </a:rPr>
              <a:t>&lt;/</a:t>
            </a:r>
            <a:r>
              <a:rPr lang="en-US" sz="3200" dirty="0" err="1">
                <a:cs typeface="Calibri"/>
              </a:rPr>
              <a:t>thẻ</a:t>
            </a:r>
            <a:r>
              <a:rPr lang="en-US" sz="3200" dirty="0">
                <a:cs typeface="Calibri"/>
              </a:rPr>
              <a:t> </a:t>
            </a:r>
            <a:r>
              <a:rPr lang="en-US" sz="3200" dirty="0" err="1">
                <a:cs typeface="Calibri"/>
              </a:rPr>
              <a:t>mở</a:t>
            </a:r>
            <a:r>
              <a:rPr lang="en-US" sz="3200" dirty="0">
                <a:cs typeface="Calibri"/>
              </a:rPr>
              <a:t>&gt;  </a:t>
            </a:r>
            <a:r>
              <a:rPr lang="en-US" sz="3200" dirty="0" err="1">
                <a:cs typeface="Calibri"/>
              </a:rPr>
              <a:t>nội</a:t>
            </a:r>
            <a:r>
              <a:rPr lang="en-US" sz="3200" dirty="0">
                <a:cs typeface="Calibri"/>
              </a:rPr>
              <a:t> dung &lt;</a:t>
            </a:r>
            <a:r>
              <a:rPr lang="en-US" sz="3200" dirty="0" err="1">
                <a:cs typeface="Calibri"/>
              </a:rPr>
              <a:t>thẻ</a:t>
            </a:r>
            <a:r>
              <a:rPr lang="en-US" sz="3200" dirty="0">
                <a:cs typeface="Calibri"/>
              </a:rPr>
              <a:t> </a:t>
            </a:r>
            <a:r>
              <a:rPr lang="en-US" sz="3200" dirty="0" err="1">
                <a:cs typeface="Calibri"/>
              </a:rPr>
              <a:t>đóng</a:t>
            </a:r>
            <a:r>
              <a:rPr lang="en-US" sz="3200" dirty="0">
                <a:cs typeface="Calibri"/>
              </a:rPr>
              <a:t>&gt;</a:t>
            </a:r>
          </a:p>
          <a:p>
            <a:pPr marL="914400" indent="-914400">
              <a:buFontTx/>
              <a:buAutoNum type="alphaUcPeriod"/>
            </a:pPr>
            <a:r>
              <a:rPr lang="en-US" sz="3200" dirty="0">
                <a:cs typeface="Calibri"/>
              </a:rPr>
              <a:t>&lt;/</a:t>
            </a:r>
            <a:r>
              <a:rPr lang="en-US" sz="3200" dirty="0" err="1">
                <a:cs typeface="Calibri"/>
              </a:rPr>
              <a:t>thẻ</a:t>
            </a:r>
            <a:r>
              <a:rPr lang="en-US" sz="3200" dirty="0">
                <a:cs typeface="Calibri"/>
              </a:rPr>
              <a:t> </a:t>
            </a:r>
            <a:r>
              <a:rPr lang="en-US" sz="3200" dirty="0" err="1">
                <a:cs typeface="Calibri"/>
              </a:rPr>
              <a:t>mở</a:t>
            </a:r>
            <a:r>
              <a:rPr lang="en-US" sz="3200" dirty="0">
                <a:cs typeface="Calibri"/>
              </a:rPr>
              <a:t>&gt;  </a:t>
            </a:r>
            <a:r>
              <a:rPr lang="en-US" sz="3200" dirty="0" err="1">
                <a:cs typeface="Calibri"/>
              </a:rPr>
              <a:t>nội</a:t>
            </a:r>
            <a:r>
              <a:rPr lang="en-US" sz="3200" dirty="0">
                <a:cs typeface="Calibri"/>
              </a:rPr>
              <a:t> dung &lt;/</a:t>
            </a:r>
            <a:r>
              <a:rPr lang="en-US" sz="3200" dirty="0" err="1">
                <a:cs typeface="Calibri"/>
              </a:rPr>
              <a:t>thẻ</a:t>
            </a:r>
            <a:r>
              <a:rPr lang="en-US" sz="3200" dirty="0">
                <a:cs typeface="Calibri"/>
              </a:rPr>
              <a:t> </a:t>
            </a:r>
            <a:r>
              <a:rPr lang="en-US" sz="3200" dirty="0" err="1">
                <a:cs typeface="Calibri"/>
              </a:rPr>
              <a:t>đóng</a:t>
            </a:r>
            <a:r>
              <a:rPr lang="en-US" sz="3200" dirty="0">
                <a:cs typeface="Calibri"/>
              </a:rPr>
              <a:t>&gt;</a:t>
            </a:r>
          </a:p>
          <a:p>
            <a:pPr marL="914400" indent="-914400">
              <a:buFontTx/>
              <a:buAutoNum type="alphaUcPeriod"/>
            </a:pPr>
            <a:r>
              <a:rPr lang="en-US" sz="3200" dirty="0">
                <a:cs typeface="Calibri"/>
              </a:rPr>
              <a:t>&lt;</a:t>
            </a:r>
            <a:r>
              <a:rPr lang="en-US" sz="3200" dirty="0" err="1">
                <a:cs typeface="Calibri"/>
              </a:rPr>
              <a:t>thẻ</a:t>
            </a:r>
            <a:r>
              <a:rPr lang="en-US" sz="3200" dirty="0">
                <a:cs typeface="Calibri"/>
              </a:rPr>
              <a:t> </a:t>
            </a:r>
            <a:r>
              <a:rPr lang="en-US" sz="3200" dirty="0" err="1">
                <a:cs typeface="Calibri"/>
              </a:rPr>
              <a:t>mở</a:t>
            </a:r>
            <a:r>
              <a:rPr lang="en-US" sz="3200" dirty="0">
                <a:cs typeface="Calibri"/>
              </a:rPr>
              <a:t>&gt;  </a:t>
            </a:r>
            <a:r>
              <a:rPr lang="en-US" sz="3200" dirty="0" err="1">
                <a:cs typeface="Calibri"/>
              </a:rPr>
              <a:t>nội</a:t>
            </a:r>
            <a:r>
              <a:rPr lang="en-US" sz="3200" dirty="0">
                <a:cs typeface="Calibri"/>
              </a:rPr>
              <a:t> dung &lt;/</a:t>
            </a:r>
            <a:r>
              <a:rPr lang="en-US" sz="3200" dirty="0" err="1">
                <a:cs typeface="Calibri"/>
              </a:rPr>
              <a:t>thẻ</a:t>
            </a:r>
            <a:r>
              <a:rPr lang="en-US" sz="3200" dirty="0">
                <a:cs typeface="Calibri"/>
              </a:rPr>
              <a:t> </a:t>
            </a:r>
            <a:r>
              <a:rPr lang="en-US" sz="3200" dirty="0" err="1">
                <a:cs typeface="Calibri"/>
              </a:rPr>
              <a:t>đóng</a:t>
            </a:r>
            <a:r>
              <a:rPr lang="en-US" sz="3200" dirty="0">
                <a:cs typeface="Calibri"/>
              </a:rPr>
              <a:t>&gt;</a:t>
            </a:r>
          </a:p>
          <a:p>
            <a:pPr marL="914400" indent="-914400" algn="ctr">
              <a:buAutoNum type="alphaUcPeriod"/>
            </a:pPr>
            <a:endParaRPr lang="en-US" sz="48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65614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4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403995" y="3322960"/>
            <a:ext cx="4202514" cy="359219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F24D868-C36C-333E-45B5-7EBE8CCF366C}"/>
              </a:ext>
            </a:extLst>
          </p:cNvPr>
          <p:cNvSpPr/>
          <p:nvPr/>
        </p:nvSpPr>
        <p:spPr>
          <a:xfrm>
            <a:off x="3699164" y="649614"/>
            <a:ext cx="6827171" cy="4435003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dirty="0"/>
              <a:t> </a:t>
            </a:r>
            <a:r>
              <a:rPr lang="en-US" sz="3600" b="1" dirty="0" err="1"/>
              <a:t>Phần</a:t>
            </a:r>
            <a:r>
              <a:rPr lang="en-US" sz="3600" b="1" dirty="0"/>
              <a:t> </a:t>
            </a:r>
            <a:r>
              <a:rPr lang="en-US" sz="3600" b="1" dirty="0" err="1"/>
              <a:t>tử</a:t>
            </a:r>
            <a:r>
              <a:rPr lang="en-US" sz="3600" b="1" dirty="0"/>
              <a:t> </a:t>
            </a:r>
            <a:r>
              <a:rPr lang="en-US" sz="3600" b="1" dirty="0" err="1"/>
              <a:t>nào</a:t>
            </a:r>
            <a:r>
              <a:rPr lang="en-US" sz="3600" b="1" dirty="0"/>
              <a:t> </a:t>
            </a:r>
            <a:r>
              <a:rPr lang="en-US" sz="3600" b="1" dirty="0" err="1"/>
              <a:t>sau</a:t>
            </a:r>
            <a:r>
              <a:rPr lang="en-US" sz="3600" b="1" dirty="0"/>
              <a:t> </a:t>
            </a:r>
            <a:r>
              <a:rPr lang="en-US" sz="3600" b="1" dirty="0" err="1"/>
              <a:t>đây</a:t>
            </a:r>
            <a:r>
              <a:rPr lang="en-US" sz="3600" b="1" dirty="0"/>
              <a:t> </a:t>
            </a:r>
            <a:r>
              <a:rPr lang="en-US" sz="3600" b="1" dirty="0" err="1"/>
              <a:t>được</a:t>
            </a:r>
            <a:r>
              <a:rPr lang="en-US" sz="3600" b="1" dirty="0"/>
              <a:t> </a:t>
            </a:r>
            <a:r>
              <a:rPr lang="en-US" sz="3600" b="1" dirty="0" err="1"/>
              <a:t>sử</a:t>
            </a:r>
            <a:r>
              <a:rPr lang="en-US" sz="3600" b="1" dirty="0"/>
              <a:t> </a:t>
            </a:r>
            <a:r>
              <a:rPr lang="en-US" sz="3600" b="1" dirty="0" err="1"/>
              <a:t>dụng</a:t>
            </a:r>
            <a:r>
              <a:rPr lang="en-US" sz="3600" b="1" dirty="0"/>
              <a:t> </a:t>
            </a:r>
            <a:r>
              <a:rPr lang="en-US" sz="3600" b="1" dirty="0" err="1"/>
              <a:t>để</a:t>
            </a:r>
            <a:r>
              <a:rPr lang="en-US" sz="3600" b="1" dirty="0"/>
              <a:t> </a:t>
            </a:r>
            <a:r>
              <a:rPr lang="en-US" sz="3600" b="1" dirty="0" err="1"/>
              <a:t>khai</a:t>
            </a:r>
            <a:r>
              <a:rPr lang="en-US" sz="3600" b="1" dirty="0"/>
              <a:t> </a:t>
            </a:r>
            <a:r>
              <a:rPr lang="en-US" sz="3600" b="1" dirty="0" err="1"/>
              <a:t>báo</a:t>
            </a:r>
            <a:r>
              <a:rPr lang="en-US" sz="3600" b="1" dirty="0"/>
              <a:t> </a:t>
            </a:r>
            <a:r>
              <a:rPr lang="en-US" sz="3600" b="1" dirty="0" err="1"/>
              <a:t>phần</a:t>
            </a:r>
            <a:r>
              <a:rPr lang="en-US" sz="3600" b="1" dirty="0"/>
              <a:t> </a:t>
            </a:r>
            <a:r>
              <a:rPr lang="en-US" sz="3600" b="1" dirty="0" err="1"/>
              <a:t>nội</a:t>
            </a:r>
            <a:r>
              <a:rPr lang="en-US" sz="3600" b="1" dirty="0"/>
              <a:t> dung </a:t>
            </a:r>
            <a:r>
              <a:rPr lang="en-US" sz="3600" b="1" dirty="0" err="1"/>
              <a:t>của</a:t>
            </a:r>
            <a:r>
              <a:rPr lang="en-US" sz="3600" b="1" dirty="0"/>
              <a:t> </a:t>
            </a:r>
            <a:r>
              <a:rPr lang="en-US" sz="3600" b="1" dirty="0" err="1"/>
              <a:t>trang</a:t>
            </a:r>
            <a:r>
              <a:rPr lang="en-US" sz="3600" b="1" dirty="0"/>
              <a:t> web? </a:t>
            </a:r>
            <a:endParaRPr lang="en-US" sz="3600" dirty="0"/>
          </a:p>
          <a:p>
            <a:r>
              <a:rPr lang="en-US" sz="3600" dirty="0"/>
              <a:t>A. body				</a:t>
            </a:r>
          </a:p>
          <a:p>
            <a:r>
              <a:rPr lang="en-US" sz="3600" dirty="0"/>
              <a:t>B. html</a:t>
            </a:r>
          </a:p>
          <a:p>
            <a:r>
              <a:rPr lang="en-US" sz="3600" dirty="0"/>
              <a:t>C. head				</a:t>
            </a:r>
          </a:p>
          <a:p>
            <a:r>
              <a:rPr lang="en-US" sz="3600" dirty="0"/>
              <a:t>D. meta</a:t>
            </a:r>
          </a:p>
        </p:txBody>
      </p:sp>
    </p:spTree>
    <p:extLst>
      <p:ext uri="{BB962C8B-B14F-4D97-AF65-F5344CB8AC3E}">
        <p14:creationId xmlns:p14="http://schemas.microsoft.com/office/powerpoint/2010/main" val="2497843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2874</TotalTime>
  <Words>1143</Words>
  <Application>Microsoft Office PowerPoint</Application>
  <PresentationFormat>Widescreen</PresentationFormat>
  <Paragraphs>124</Paragraphs>
  <Slides>36</Slides>
  <Notes>1</Notes>
  <HiddenSlides>10</HiddenSlides>
  <MMClips>6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5" baseType="lpstr">
      <vt:lpstr>Tahoma</vt:lpstr>
      <vt:lpstr>Arial</vt:lpstr>
      <vt:lpstr>Calibri Light</vt:lpstr>
      <vt:lpstr>Times New Roman</vt:lpstr>
      <vt:lpstr>UTM Duepuntozero</vt:lpstr>
      <vt:lpstr>Calibri</vt:lpstr>
      <vt:lpstr>Britannic Bold</vt:lpstr>
      <vt:lpstr>.VnClarendonH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Ghi nhớ: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Em hãy kết hợp sử dụng các phần tử tạo tiêu đề mục từ h1 đến h6 với phần tử tạo đoạn văn bản p để soạn thảo văn bản HTML có nội dung các bài học trong chủ đề A sách tin học 12-Cánh diều.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vvxel</dc:creator>
  <cp:lastModifiedBy>Administrator</cp:lastModifiedBy>
  <cp:revision>111</cp:revision>
  <dcterms:created xsi:type="dcterms:W3CDTF">2018-01-17T20:15:41Z</dcterms:created>
  <dcterms:modified xsi:type="dcterms:W3CDTF">2024-11-12T01:36:14Z</dcterms:modified>
</cp:coreProperties>
</file>