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696" r:id="rId2"/>
    <p:sldMasterId id="2147483714" r:id="rId3"/>
    <p:sldMasterId id="2147483738" r:id="rId4"/>
    <p:sldMasterId id="2147483750" r:id="rId5"/>
    <p:sldMasterId id="2147483762" r:id="rId6"/>
    <p:sldMasterId id="2147483774" r:id="rId7"/>
  </p:sldMasterIdLst>
  <p:notesMasterIdLst>
    <p:notesMasterId r:id="rId19"/>
  </p:notesMasterIdLst>
  <p:sldIdLst>
    <p:sldId id="258" r:id="rId8"/>
    <p:sldId id="260" r:id="rId9"/>
    <p:sldId id="261" r:id="rId10"/>
    <p:sldId id="262" r:id="rId11"/>
    <p:sldId id="263" r:id="rId12"/>
    <p:sldId id="268" r:id="rId13"/>
    <p:sldId id="272" r:id="rId14"/>
    <p:sldId id="270" r:id="rId15"/>
    <p:sldId id="271" r:id="rId16"/>
    <p:sldId id="273" r:id="rId17"/>
    <p:sldId id="265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aramond" panose="02020404030301010803" pitchFamily="18" charset="0"/>
      <p:regular r:id="rId24"/>
      <p:bold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Wingdings 2" panose="05020102010507070707" pitchFamily="18" charset="2"/>
      <p:regular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C18"/>
    <a:srgbClr val="6E3D0C"/>
    <a:srgbClr val="FF0066"/>
    <a:srgbClr val="FF00FF"/>
    <a:srgbClr val="FF99FF"/>
    <a:srgbClr val="FF66FF"/>
    <a:srgbClr val="FFFF66"/>
    <a:srgbClr val="00FFFF"/>
    <a:srgbClr val="FF6699"/>
    <a:srgbClr val="8DC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20E3A-9F28-4F6D-97F8-075A7C8BF57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2FE52-25D6-4EB5-ABAB-0660817E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73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89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59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79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83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4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2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8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41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808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999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95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117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91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78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44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035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488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600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49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09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125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880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611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853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2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96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94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68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03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76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02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86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83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73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87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8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03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68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02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73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44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97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339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70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51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607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70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70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316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89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512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44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102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031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34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3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5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13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210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795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340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639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584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96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407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311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3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544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375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51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198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698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44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221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650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651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393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1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291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122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791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590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9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3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7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70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3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1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0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3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BF611894-28B8-4005-BA35-73238799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D0E06FD8-449D-4F0F-BCDD-5B30A88EA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2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4.xml"/><Relationship Id="rId18" Type="http://schemas.openxmlformats.org/officeDocument/2006/relationships/image" Target="../media/image16.gif"/><Relationship Id="rId3" Type="http://schemas.openxmlformats.org/officeDocument/2006/relationships/image" Target="../media/image5.png"/><Relationship Id="rId21" Type="http://schemas.openxmlformats.org/officeDocument/2006/relationships/slide" Target="slide6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5.gif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3.xml"/><Relationship Id="rId5" Type="http://schemas.openxmlformats.org/officeDocument/2006/relationships/image" Target="../media/image7.png"/><Relationship Id="rId15" Type="http://schemas.openxmlformats.org/officeDocument/2006/relationships/slide" Target="slide5.xml"/><Relationship Id="rId10" Type="http://schemas.openxmlformats.org/officeDocument/2006/relationships/image" Target="../media/image11.png"/><Relationship Id="rId19" Type="http://schemas.openxmlformats.org/officeDocument/2006/relationships/image" Target="../media/image17.gif"/><Relationship Id="rId4" Type="http://schemas.openxmlformats.org/officeDocument/2006/relationships/image" Target="../media/image6.png"/><Relationship Id="rId9" Type="http://schemas.openxmlformats.org/officeDocument/2006/relationships/slide" Target="slide2.xml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8.wmf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50.wmf"/><Relationship Id="rId5" Type="http://schemas.openxmlformats.org/officeDocument/2006/relationships/image" Target="../media/image68.pn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39.png"/><Relationship Id="rId9" Type="http://schemas.openxmlformats.org/officeDocument/2006/relationships/image" Target="../media/image4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" Target="slide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png"/><Relationship Id="rId9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wmf"/><Relationship Id="rId18" Type="http://schemas.openxmlformats.org/officeDocument/2006/relationships/oleObject" Target="../embeddings/oleObject510.bin"/><Relationship Id="rId26" Type="http://schemas.openxmlformats.org/officeDocument/2006/relationships/oleObject" Target="../embeddings/oleObject710.bin"/><Relationship Id="rId39" Type="http://schemas.openxmlformats.org/officeDocument/2006/relationships/image" Target="../media/image17.wmf"/><Relationship Id="rId21" Type="http://schemas.openxmlformats.org/officeDocument/2006/relationships/image" Target="../media/image30.wmf"/><Relationship Id="rId34" Type="http://schemas.openxmlformats.org/officeDocument/2006/relationships/oleObject" Target="../embeddings/oleObject93.bin"/><Relationship Id="rId42" Type="http://schemas.openxmlformats.org/officeDocument/2006/relationships/oleObject" Target="../embeddings/oleObject110.bin"/><Relationship Id="rId47" Type="http://schemas.openxmlformats.org/officeDocument/2006/relationships/image" Target="../media/image19.wmf"/><Relationship Id="rId50" Type="http://schemas.openxmlformats.org/officeDocument/2006/relationships/image" Target="../media/image37.wmf"/><Relationship Id="rId2" Type="http://schemas.openxmlformats.org/officeDocument/2006/relationships/slideLayout" Target="../slideLayouts/slideLayout63.xml"/><Relationship Id="rId16" Type="http://schemas.openxmlformats.org/officeDocument/2006/relationships/oleObject" Target="../embeddings/oleObject6.bin"/><Relationship Id="rId29" Type="http://schemas.openxmlformats.org/officeDocument/2006/relationships/image" Target="../media/image32.wmf"/><Relationship Id="rId11" Type="http://schemas.openxmlformats.org/officeDocument/2006/relationships/image" Target="../media/image27.wmf"/><Relationship Id="rId24" Type="http://schemas.openxmlformats.org/officeDocument/2006/relationships/oleObject" Target="../embeddings/oleObject8.bin"/><Relationship Id="rId32" Type="http://schemas.openxmlformats.org/officeDocument/2006/relationships/oleObject" Target="../embeddings/oleObject10.bin"/><Relationship Id="rId37" Type="http://schemas.openxmlformats.org/officeDocument/2006/relationships/image" Target="../media/image34.wmf"/><Relationship Id="rId40" Type="http://schemas.openxmlformats.org/officeDocument/2006/relationships/oleObject" Target="../embeddings/oleObject12.bin"/><Relationship Id="rId45" Type="http://schemas.openxmlformats.org/officeDocument/2006/relationships/image" Target="../media/image36.wmf"/><Relationship Id="rId5" Type="http://schemas.openxmlformats.org/officeDocument/2006/relationships/oleObject" Target="../embeddings/oleObject4.bin"/><Relationship Id="rId15" Type="http://schemas.openxmlformats.org/officeDocument/2006/relationships/image" Target="../media/image41.wmf"/><Relationship Id="rId23" Type="http://schemas.openxmlformats.org/officeDocument/2006/relationships/image" Target="../media/image13.wmf"/><Relationship Id="rId28" Type="http://schemas.openxmlformats.org/officeDocument/2006/relationships/oleObject" Target="../embeddings/oleObject9.bin"/><Relationship Id="rId36" Type="http://schemas.openxmlformats.org/officeDocument/2006/relationships/oleObject" Target="../embeddings/oleObject11.bin"/><Relationship Id="rId49" Type="http://schemas.openxmlformats.org/officeDocument/2006/relationships/oleObject" Target="../embeddings/oleObject14.bin"/><Relationship Id="rId10" Type="http://schemas.openxmlformats.org/officeDocument/2006/relationships/oleObject" Target="../embeddings/oleObject310.bin"/><Relationship Id="rId19" Type="http://schemas.openxmlformats.org/officeDocument/2006/relationships/image" Target="../media/image12.wmf"/><Relationship Id="rId31" Type="http://schemas.openxmlformats.org/officeDocument/2006/relationships/image" Target="../media/image15.wmf"/><Relationship Id="rId44" Type="http://schemas.openxmlformats.org/officeDocument/2006/relationships/oleObject" Target="../embeddings/oleObject13.bin"/><Relationship Id="rId52" Type="http://schemas.openxmlformats.org/officeDocument/2006/relationships/image" Target="../media/image38.wmf"/><Relationship Id="rId4" Type="http://schemas.openxmlformats.org/officeDocument/2006/relationships/image" Target="../media/image39.png"/><Relationship Id="rId14" Type="http://schemas.openxmlformats.org/officeDocument/2006/relationships/oleObject" Target="../embeddings/oleObject410.bin"/><Relationship Id="rId22" Type="http://schemas.openxmlformats.org/officeDocument/2006/relationships/oleObject" Target="../embeddings/oleObject610.bin"/><Relationship Id="rId27" Type="http://schemas.openxmlformats.org/officeDocument/2006/relationships/image" Target="../media/image14.wmf"/><Relationship Id="rId30" Type="http://schemas.openxmlformats.org/officeDocument/2006/relationships/oleObject" Target="../embeddings/oleObject810.bin"/><Relationship Id="rId35" Type="http://schemas.openxmlformats.org/officeDocument/2006/relationships/image" Target="../media/image16.wmf"/><Relationship Id="rId43" Type="http://schemas.openxmlformats.org/officeDocument/2006/relationships/image" Target="../media/image18.wmf"/><Relationship Id="rId48" Type="http://schemas.openxmlformats.org/officeDocument/2006/relationships/image" Target="../media/image260.png"/><Relationship Id="rId51" Type="http://schemas.openxmlformats.org/officeDocument/2006/relationships/oleObject" Target="../embeddings/oleObject15.bin"/><Relationship Id="rId3" Type="http://schemas.openxmlformats.org/officeDocument/2006/relationships/notesSlide" Target="../notesSlides/notesSlide2.xml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9.wmf"/><Relationship Id="rId25" Type="http://schemas.openxmlformats.org/officeDocument/2006/relationships/image" Target="../media/image31.wmf"/><Relationship Id="rId33" Type="http://schemas.openxmlformats.org/officeDocument/2006/relationships/image" Target="../media/image33.wmf"/><Relationship Id="rId38" Type="http://schemas.openxmlformats.org/officeDocument/2006/relationships/oleObject" Target="../embeddings/oleObject100.bin"/><Relationship Id="rId46" Type="http://schemas.openxmlformats.org/officeDocument/2006/relationships/oleObject" Target="../embeddings/oleObject120.bin"/><Relationship Id="rId20" Type="http://schemas.openxmlformats.org/officeDocument/2006/relationships/oleObject" Target="../embeddings/oleObject7.bin"/><Relationship Id="rId41" Type="http://schemas.openxmlformats.org/officeDocument/2006/relationships/image" Target="../media/image3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emf"/><Relationship Id="rId5" Type="http://schemas.openxmlformats.org/officeDocument/2006/relationships/image" Target="../media/image40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5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40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14" y="1093575"/>
            <a:ext cx="3212870" cy="2312293"/>
          </a:xfrm>
          <a:prstGeom prst="rect">
            <a:avLst/>
          </a:prstGeom>
        </p:spPr>
      </p:pic>
      <p:pic>
        <p:nvPicPr>
          <p:cNvPr id="41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32" y="1095540"/>
            <a:ext cx="3205203" cy="2305071"/>
          </a:xfrm>
          <a:prstGeom prst="rect">
            <a:avLst/>
          </a:prstGeom>
        </p:spPr>
      </p:pic>
      <p:pic>
        <p:nvPicPr>
          <p:cNvPr id="42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54" y="3423056"/>
            <a:ext cx="3176291" cy="2291294"/>
          </a:xfrm>
          <a:prstGeom prst="rect">
            <a:avLst/>
          </a:prstGeom>
        </p:spPr>
      </p:pic>
      <p:pic>
        <p:nvPicPr>
          <p:cNvPr id="43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97" y="3430982"/>
            <a:ext cx="3173458" cy="2308524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21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38" y="2528457"/>
            <a:ext cx="1662545" cy="39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1648" y="2819401"/>
                <a:ext cx="11399354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987"/>
                <a:r>
                  <a:rPr lang="en-US" sz="28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a)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Thay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8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trong</a:t>
                </a:r>
                <a:r>
                  <a:rPr lang="en-US" sz="28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công</a:t>
                </a:r>
                <a:r>
                  <a:rPr lang="en-US" sz="28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28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khai</a:t>
                </a:r>
                <a:r>
                  <a:rPr lang="en-US" sz="28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triển</a:t>
                </a:r>
                <a:r>
                  <a:rPr lang="en-US" sz="28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8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𝒃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:</a:t>
                </a:r>
                <a:endParaRPr lang="vi-VN" sz="2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48" y="2819401"/>
                <a:ext cx="11399354" cy="539315"/>
              </a:xfrm>
              <a:prstGeom prst="rect">
                <a:avLst/>
              </a:prstGeom>
              <a:blipFill>
                <a:blip r:embed="rId5"/>
                <a:stretch>
                  <a:fillRect l="-1123" t="-1022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690387"/>
              </p:ext>
            </p:extLst>
          </p:nvPr>
        </p:nvGraphicFramePr>
        <p:xfrm>
          <a:off x="482600" y="3505200"/>
          <a:ext cx="115919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6" imgW="5473440" imgH="228600" progId="Equation.DSMT4">
                  <p:embed/>
                </p:oleObj>
              </mc:Choice>
              <mc:Fallback>
                <p:oleObj name="Equation" r:id="rId6" imgW="5473440" imgH="2286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3505200"/>
                        <a:ext cx="115919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1769199" y="4191000"/>
          <a:ext cx="78089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8" imgW="2946240" imgH="203040" progId="Equation.DSMT4">
                  <p:embed/>
                </p:oleObj>
              </mc:Choice>
              <mc:Fallback>
                <p:oleObj name="Equation" r:id="rId8" imgW="2946240" imgH="20304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199" y="4191000"/>
                        <a:ext cx="780891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0746" y="543770"/>
            <a:ext cx="11564055" cy="1818430"/>
            <a:chOff x="169157" y="491091"/>
            <a:chExt cx="11564055" cy="1818430"/>
          </a:xfrm>
        </p:grpSpPr>
        <p:sp>
          <p:nvSpPr>
            <p:cNvPr id="15" name="Rounded Rectangle 14"/>
            <p:cNvSpPr/>
            <p:nvPr/>
          </p:nvSpPr>
          <p:spPr>
            <a:xfrm>
              <a:off x="2055812" y="743211"/>
              <a:ext cx="9677400" cy="1566309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94B0B7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0212" y="1066800"/>
              <a:ext cx="2774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87"/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a)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Khai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triển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vi-VN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5324475" y="1001713"/>
            <a:ext cx="1514475" cy="65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3" name="Equation" r:id="rId10" imgW="571320" imgH="228600" progId="Equation.DSMT4">
                    <p:embed/>
                  </p:oleObj>
                </mc:Choice>
                <mc:Fallback>
                  <p:oleObj name="Equation" r:id="rId10" imgW="571320" imgH="22860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4475" y="1001713"/>
                          <a:ext cx="1514475" cy="652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69157" y="491091"/>
              <a:ext cx="1808493" cy="181843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43433" y="1024491"/>
              <a:ext cx="67896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1218987"/>
              <a:r>
                <a:rPr lang="en-US" sz="6600" b="1" spc="67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0058" y="924062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87"/>
              <a:r>
                <a:rPr lang="en-US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95600" y="170685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x</a:t>
            </a:r>
            <a:r>
              <a:rPr lang="vi-VN" sz="2800" baseline="300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4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022" y="4770438"/>
            <a:ext cx="984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28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-810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097" y="418780"/>
            <a:ext cx="111513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5056" y="1680027"/>
            <a:ext cx="587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53" y="3057836"/>
            <a:ext cx="112140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0640" y="5060103"/>
            <a:ext cx="806740" cy="70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130501"/>
              </p:ext>
            </p:extLst>
          </p:nvPr>
        </p:nvGraphicFramePr>
        <p:xfrm>
          <a:off x="7930936" y="478115"/>
          <a:ext cx="11477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3" imgW="507960" imgH="228600" progId="Equation.DSMT4">
                  <p:embed/>
                </p:oleObj>
              </mc:Choice>
              <mc:Fallback>
                <p:oleObj name="Equation" r:id="rId3" imgW="507960" imgH="2286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0936" y="478115"/>
                        <a:ext cx="114775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132567"/>
              </p:ext>
            </p:extLst>
          </p:nvPr>
        </p:nvGraphicFramePr>
        <p:xfrm>
          <a:off x="3276841" y="3756802"/>
          <a:ext cx="1345473" cy="6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5" imgW="469800" imgH="228600" progId="Equation.DSMT4">
                  <p:embed/>
                </p:oleObj>
              </mc:Choice>
              <mc:Fallback>
                <p:oleObj name="Equation" r:id="rId5" imgW="469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841" y="3756802"/>
                        <a:ext cx="1345473" cy="63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0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601884" y="1388962"/>
            <a:ext cx="11056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1250066" y="3300714"/>
            <a:ext cx="2795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243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522568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11" y="3300714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729206" y="1331089"/>
            <a:ext cx="108815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250066" y="3300714"/>
            <a:ext cx="2866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4! = 24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730777" y="1410682"/>
            <a:ext cx="106752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0,1,2,3,4,5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1013610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250066" y="3659530"/>
            <a:ext cx="198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95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762001"/>
            <a:ext cx="10668000" cy="1828800"/>
            <a:chOff x="912812" y="762001"/>
            <a:chExt cx="10668000" cy="1828800"/>
          </a:xfrm>
        </p:grpSpPr>
        <p:sp>
          <p:nvSpPr>
            <p:cNvPr id="19" name="Rounded Rectangle 18"/>
            <p:cNvSpPr/>
            <p:nvPr/>
          </p:nvSpPr>
          <p:spPr>
            <a:xfrm>
              <a:off x="912812" y="762001"/>
              <a:ext cx="10668000" cy="1828800"/>
            </a:xfrm>
            <a:prstGeom prst="roundRect">
              <a:avLst>
                <a:gd name="adj" fmla="val 3585"/>
              </a:avLst>
            </a:prstGeom>
            <a:blipFill>
              <a:blip r:embed="rId4"/>
              <a:stretch>
                <a:fillRect/>
              </a:stretch>
            </a:blip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93812" y="107698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8987"/>
              <a:r>
                <a:rPr lang="vi-VN" sz="28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Chúng ta đã biết :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4619624" y="1031875"/>
            <a:ext cx="5208588" cy="1254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Equation" r:id="rId5" imgW="2006280" imgH="482400" progId="Equation.DSMT4">
                    <p:embed/>
                  </p:oleObj>
                </mc:Choice>
                <mc:Fallback>
                  <p:oleObj name="Equation" r:id="rId5" imgW="2006280" imgH="482400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19624" y="1031875"/>
                          <a:ext cx="5208588" cy="1254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2591162" y="2990342"/>
            <a:ext cx="7536150" cy="2319015"/>
            <a:chOff x="3739862" y="2996443"/>
            <a:chExt cx="7536150" cy="2319015"/>
          </a:xfrm>
        </p:grpSpPr>
        <p:grpSp>
          <p:nvGrpSpPr>
            <p:cNvPr id="14" name="Group 13"/>
            <p:cNvGrpSpPr/>
            <p:nvPr/>
          </p:nvGrpSpPr>
          <p:grpSpPr>
            <a:xfrm>
              <a:off x="3739862" y="2996443"/>
              <a:ext cx="7536150" cy="2319015"/>
              <a:chOff x="620424" y="4415072"/>
              <a:chExt cx="7536150" cy="2319015"/>
            </a:xfrm>
          </p:grpSpPr>
          <p:sp>
            <p:nvSpPr>
              <p:cNvPr id="16" name="AutoShape 26"/>
              <p:cNvSpPr>
                <a:spLocks noChangeArrowheads="1"/>
              </p:cNvSpPr>
              <p:nvPr/>
            </p:nvSpPr>
            <p:spPr bwMode="auto">
              <a:xfrm>
                <a:off x="620424" y="4415072"/>
                <a:ext cx="6777038" cy="2312913"/>
              </a:xfrm>
              <a:prstGeom prst="cloudCallout">
                <a:avLst>
                  <a:gd name="adj1" fmla="val 15297"/>
                  <a:gd name="adj2" fmla="val 12005"/>
                </a:avLst>
              </a:prstGeom>
              <a:solidFill>
                <a:srgbClr val="D3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9" tIns="45715" rIns="91429" bIns="45715"/>
              <a:lstStyle/>
              <a:p>
                <a:pPr algn="ctr" defTabSz="1218987"/>
                <a:endParaRPr lang="en-US" alt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71286" y="4763866"/>
                <a:ext cx="56435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987"/>
                <a:r>
                  <a:rPr lang="en-US" sz="2600" b="1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Vậy làm thế nào để triển khai </a:t>
                </a:r>
                <a:endParaRPr lang="vi-VN" sz="2600" b="1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2024" y="4695229"/>
                <a:ext cx="2354550" cy="2038858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187161" y="5762029"/>
                <a:ext cx="56435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987"/>
                <a:r>
                  <a:rPr lang="en-US" sz="2600" b="1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một cách nhanh chóng ?</a:t>
                </a:r>
                <a:endParaRPr lang="vi-VN" sz="2600" b="1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5497224" y="3810000"/>
            <a:ext cx="3230563" cy="595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" name="Equation" r:id="rId8" imgW="1244520" imgH="228600" progId="Equation.DSMT4">
                    <p:embed/>
                  </p:oleObj>
                </mc:Choice>
                <mc:Fallback>
                  <p:oleObj name="Equation" r:id="rId8" imgW="1244520" imgH="228600" progId="Equation.DSMT4">
                    <p:embed/>
                    <p:pic>
                      <p:nvPicPr>
                        <p:cNvPr id="15" name="Object 1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497224" y="3810000"/>
                          <a:ext cx="3230563" cy="595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562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4134" y="762000"/>
            <a:ext cx="11413068" cy="2933402"/>
            <a:chOff x="1979613" y="680594"/>
            <a:chExt cx="9905999" cy="2933402"/>
          </a:xfrm>
        </p:grpSpPr>
        <p:sp>
          <p:nvSpPr>
            <p:cNvPr id="15" name="Rounded Rectangle 14"/>
            <p:cNvSpPr/>
            <p:nvPr/>
          </p:nvSpPr>
          <p:spPr>
            <a:xfrm>
              <a:off x="1979613" y="680594"/>
              <a:ext cx="9905999" cy="2933402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ABB3A9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5812" y="690119"/>
              <a:ext cx="9829800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87"/>
              <a:r>
                <a:rPr lang="vi-VN" sz="23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Sơ đồ hình cây của tích hai nhị thức (a + b) . (c + d) được xây dựng như sau:</a:t>
              </a:r>
              <a:endPara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defTabSz="1218987">
                <a:buFontTx/>
                <a:buChar char="-"/>
              </a:pPr>
              <a:r>
                <a:rPr lang="vi-VN" sz="23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Từ một điểm gốc, kẻ các mũi tên, mỗi mũi tên tương ứng với một đơn thức (gọi là nhãn của mũi tên) của nhị thức thứ nhất</a:t>
              </a:r>
              <a:endPara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defTabSz="1218987">
                <a:buFontTx/>
                <a:buChar char="-"/>
              </a:pPr>
              <a:r>
                <a:rPr lang="vi-VN" sz="23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Từ ngọn của mỗi mũi tên đã xây dựng, kẻ các mũi tên, mỗi mũi tên tương ứng với một đơn thức của nhị thức thứ hai;</a:t>
              </a:r>
              <a:endPara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defTabSz="1218987">
                <a:buFontTx/>
                <a:buChar char="-"/>
              </a:pPr>
              <a:r>
                <a:rPr lang="vi-VN" sz="23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Tại ngọn của các mũi tên xây dựng tại bước sau cùng, ghi lại tích của các nhãn của các mũi tên đi từ điểm gốc đến đầu mút đó.</a:t>
              </a:r>
            </a:p>
          </p:txBody>
        </p:sp>
      </p:grp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68" y="3733800"/>
            <a:ext cx="1536333" cy="36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09601" y="4172450"/>
            <a:ext cx="580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01000" y="3810000"/>
            <a:ext cx="3450900" cy="2243554"/>
            <a:chOff x="8425442" y="3886200"/>
            <a:chExt cx="3450900" cy="2243554"/>
          </a:xfrm>
        </p:grpSpPr>
        <p:grpSp>
          <p:nvGrpSpPr>
            <p:cNvPr id="9" name="Group 8"/>
            <p:cNvGrpSpPr/>
            <p:nvPr/>
          </p:nvGrpSpPr>
          <p:grpSpPr>
            <a:xfrm>
              <a:off x="8623300" y="3886200"/>
              <a:ext cx="3211513" cy="1851025"/>
              <a:chOff x="8083225" y="4031718"/>
              <a:chExt cx="3211513" cy="18510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9588499" y="4031718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8685212" y="4703432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0506074" y="4703432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" name="Straight Arrow Connector 5"/>
              <p:cNvCxnSpPr>
                <a:stCxn id="2" idx="3"/>
              </p:cNvCxnSpPr>
              <p:nvPr/>
            </p:nvCxnSpPr>
            <p:spPr>
              <a:xfrm flipH="1">
                <a:off x="8837612" y="4161800"/>
                <a:ext cx="773205" cy="54163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9752012" y="4154193"/>
                <a:ext cx="773205" cy="54163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8306546" y="4892248"/>
                <a:ext cx="386604" cy="670352"/>
              </a:xfrm>
              <a:prstGeom prst="straightConnector1">
                <a:avLst/>
              </a:prstGeom>
              <a:ln w="19050">
                <a:solidFill>
                  <a:srgbClr val="0046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8832008" y="4892248"/>
                <a:ext cx="386604" cy="670352"/>
              </a:xfrm>
              <a:prstGeom prst="straightConnector1">
                <a:avLst/>
              </a:prstGeom>
              <a:ln w="19050">
                <a:solidFill>
                  <a:srgbClr val="0046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>
                <a:off x="10133012" y="4855832"/>
                <a:ext cx="386604" cy="670352"/>
              </a:xfrm>
              <a:prstGeom prst="straightConnector1">
                <a:avLst/>
              </a:prstGeom>
              <a:ln w="19050">
                <a:solidFill>
                  <a:srgbClr val="0046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0658474" y="4855832"/>
                <a:ext cx="386604" cy="670352"/>
              </a:xfrm>
              <a:prstGeom prst="straightConnector1">
                <a:avLst/>
              </a:prstGeom>
              <a:ln w="19050">
                <a:solidFill>
                  <a:srgbClr val="0046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" name="Object 7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9009434" y="4114549"/>
                  <a:ext cx="247488" cy="27223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8338" name="Equation" r:id="rId5" imgW="126720" imgH="139680" progId="Equation.DSMT4">
                          <p:embed/>
                        </p:oleObj>
                      </mc:Choice>
                      <mc:Fallback>
                        <p:oleObj name="Equation" r:id="rId5" imgW="126720" imgH="139680" progId="Equation.DSMT4">
                          <p:embed/>
                          <p:pic>
                            <p:nvPicPr>
                              <p:cNvPr id="8" name="Object 7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009434" y="4114549"/>
                                <a:ext cx="247488" cy="27223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" name="Object 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13580751"/>
                      </p:ext>
                    </p:extLst>
                  </p:nvPr>
                </p:nvGraphicFramePr>
                <p:xfrm>
                  <a:off x="9009434" y="4114549"/>
                  <a:ext cx="247488" cy="27223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31199" name="Equation" r:id="rId10" imgW="126720" imgH="139680" progId="Equation.DSMT4">
                          <p:embed/>
                        </p:oleObj>
                      </mc:Choice>
                      <mc:Fallback>
                        <p:oleObj name="Equation" r:id="rId10" imgW="126720" imgH="1396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009434" y="4114549"/>
                                <a:ext cx="247488" cy="27223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5" name="Object 3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102433635"/>
                      </p:ext>
                    </p:extLst>
                  </p:nvPr>
                </p:nvGraphicFramePr>
                <p:xfrm>
                  <a:off x="10079038" y="4106863"/>
                  <a:ext cx="247650" cy="34448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8339" name="Equation" r:id="rId12" imgW="126720" imgH="177480" progId="Equation.DSMT4">
                          <p:embed/>
                        </p:oleObj>
                      </mc:Choice>
                      <mc:Fallback>
                        <p:oleObj name="Equation" r:id="rId12" imgW="126720" imgH="177480" progId="Equation.DSMT4">
                          <p:embed/>
                          <p:pic>
                            <p:nvPicPr>
                              <p:cNvPr id="35" name="Object 34"/>
                              <p:cNvPicPr/>
                              <p:nvPr/>
                            </p:nvPicPr>
                            <p:blipFill>
                              <a:blip r:embed="rId1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079038" y="4106863"/>
                                <a:ext cx="247650" cy="34448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5" name="Object 3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48938160"/>
                      </p:ext>
                    </p:extLst>
                  </p:nvPr>
                </p:nvGraphicFramePr>
                <p:xfrm>
                  <a:off x="10079038" y="4106863"/>
                  <a:ext cx="247650" cy="34448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31200" name="Equation" r:id="rId14" imgW="126720" imgH="177480" progId="Equation.DSMT4">
                          <p:embed/>
                        </p:oleObj>
                      </mc:Choice>
                      <mc:Fallback>
                        <p:oleObj name="Equation" r:id="rId14" imgW="126720" imgH="177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079038" y="4106863"/>
                                <a:ext cx="247650" cy="34448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6" name="Object 3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0661271"/>
                      </p:ext>
                    </p:extLst>
                  </p:nvPr>
                </p:nvGraphicFramePr>
                <p:xfrm>
                  <a:off x="8262938" y="5011738"/>
                  <a:ext cx="223837" cy="2730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8340" name="Equation" r:id="rId16" imgW="114120" imgH="139680" progId="Equation.DSMT4">
                          <p:embed/>
                        </p:oleObj>
                      </mc:Choice>
                      <mc:Fallback>
                        <p:oleObj name="Equation" r:id="rId16" imgW="114120" imgH="139680" progId="Equation.DSMT4">
                          <p:embed/>
                          <p:pic>
                            <p:nvPicPr>
                              <p:cNvPr id="36" name="Object 35"/>
                              <p:cNvPicPr/>
                              <p:nvPr/>
                            </p:nvPicPr>
                            <p:blipFill>
                              <a:blip r:embed="rId1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262938" y="5011738"/>
                                <a:ext cx="223837" cy="2730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6" name="Object 3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52979068"/>
                      </p:ext>
                    </p:extLst>
                  </p:nvPr>
                </p:nvGraphicFramePr>
                <p:xfrm>
                  <a:off x="8262938" y="5011738"/>
                  <a:ext cx="223837" cy="2730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31201" name="Equation" r:id="rId18" imgW="114120" imgH="139680" progId="Equation.DSMT4">
                          <p:embed/>
                        </p:oleObj>
                      </mc:Choice>
                      <mc:Fallback>
                        <p:oleObj name="Equation" r:id="rId18" imgW="114120" imgH="1396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262938" y="5011738"/>
                                <a:ext cx="223837" cy="2730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7" name="Object 3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564744797"/>
                      </p:ext>
                    </p:extLst>
                  </p:nvPr>
                </p:nvGraphicFramePr>
                <p:xfrm>
                  <a:off x="8978900" y="4937125"/>
                  <a:ext cx="274638" cy="3476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8341" name="Equation" r:id="rId20" imgW="139680" imgH="177480" progId="Equation.DSMT4">
                          <p:embed/>
                        </p:oleObj>
                      </mc:Choice>
                      <mc:Fallback>
                        <p:oleObj name="Equation" r:id="rId20" imgW="139680" imgH="177480" progId="Equation.DSMT4">
                          <p:embed/>
                          <p:pic>
                            <p:nvPicPr>
                              <p:cNvPr id="37" name="Object 36"/>
                              <p:cNvPicPr/>
                              <p:nvPr/>
                            </p:nvPicPr>
                            <p:blipFill>
                              <a:blip r:embed="rId2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978900" y="4937125"/>
                                <a:ext cx="274638" cy="3476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7" name="Object 3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356309"/>
                      </p:ext>
                    </p:extLst>
                  </p:nvPr>
                </p:nvGraphicFramePr>
                <p:xfrm>
                  <a:off x="8978900" y="4937125"/>
                  <a:ext cx="274638" cy="3476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31202" name="Equation" r:id="rId22" imgW="139680" imgH="177480" progId="Equation.DSMT4">
                          <p:embed/>
                        </p:oleObj>
                      </mc:Choice>
                      <mc:Fallback>
                        <p:oleObj name="Equation" r:id="rId22" imgW="139680" imgH="177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2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978900" y="4937125"/>
                                <a:ext cx="274638" cy="3476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8" name="Object 3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09130213"/>
                      </p:ext>
                    </p:extLst>
                  </p:nvPr>
                </p:nvGraphicFramePr>
                <p:xfrm>
                  <a:off x="8083225" y="5609693"/>
                  <a:ext cx="447675" cy="2730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8342" name="Equation" r:id="rId24" imgW="228600" imgH="139680" progId="Equation.DSMT4">
                          <p:embed/>
                        </p:oleObj>
                      </mc:Choice>
                      <mc:Fallback>
                        <p:oleObj name="Equation" r:id="rId24" imgW="228600" imgH="139680" progId="Equation.DSMT4">
                          <p:embed/>
                          <p:pic>
                            <p:nvPicPr>
                              <p:cNvPr id="38" name="Object 37"/>
                              <p:cNvPicPr/>
                              <p:nvPr/>
                            </p:nvPicPr>
                            <p:blipFill>
                              <a:blip r:embed="rId2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083225" y="5609693"/>
                                <a:ext cx="447675" cy="2730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8" name="Object 3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6453008"/>
                      </p:ext>
                    </p:extLst>
                  </p:nvPr>
                </p:nvGraphicFramePr>
                <p:xfrm>
                  <a:off x="8083225" y="5609693"/>
                  <a:ext cx="447675" cy="2730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31203" name="Equation" r:id="rId26" imgW="228600" imgH="139680" progId="Equation.DSMT4">
                          <p:embed/>
                        </p:oleObj>
                      </mc:Choice>
                      <mc:Fallback>
                        <p:oleObj name="Equation" r:id="rId26" imgW="228600" imgH="1396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2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083225" y="5609693"/>
                                <a:ext cx="447675" cy="2730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9" name="Object 3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10566014"/>
                      </p:ext>
                    </p:extLst>
                  </p:nvPr>
                </p:nvGraphicFramePr>
                <p:xfrm>
                  <a:off x="8989688" y="5535081"/>
                  <a:ext cx="471487" cy="34766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8343" name="Equation" r:id="rId28" imgW="241200" imgH="177480" progId="Equation.DSMT4">
                          <p:embed/>
                        </p:oleObj>
                      </mc:Choice>
                      <mc:Fallback>
                        <p:oleObj name="Equation" r:id="rId28" imgW="241200" imgH="177480" progId="Equation.DSMT4">
                          <p:embed/>
                          <p:pic>
                            <p:nvPicPr>
                              <p:cNvPr id="39" name="Object 38"/>
                              <p:cNvPicPr/>
                              <p:nvPr/>
                            </p:nvPicPr>
                            <p:blipFill>
                              <a:blip r:embed="rId2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989688" y="5535081"/>
                                <a:ext cx="471487" cy="34766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9" name="Object 3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4125221"/>
                      </p:ext>
                    </p:extLst>
                  </p:nvPr>
                </p:nvGraphicFramePr>
                <p:xfrm>
                  <a:off x="8989688" y="5535081"/>
                  <a:ext cx="471487" cy="34766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31204" name="Equation" r:id="rId30" imgW="241200" imgH="177480" progId="Equation.DSMT4">
                          <p:embed/>
                        </p:oleObj>
                      </mc:Choice>
                      <mc:Fallback>
                        <p:oleObj name="Equation" r:id="rId30" imgW="241200" imgH="177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989688" y="5535081"/>
                                <a:ext cx="471487" cy="34766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0" name="Object 3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80355465"/>
                      </p:ext>
                    </p:extLst>
                  </p:nvPr>
                </p:nvGraphicFramePr>
                <p:xfrm>
                  <a:off x="9927900" y="5525556"/>
                  <a:ext cx="423863" cy="34766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8344" name="Equation" r:id="rId32" imgW="215640" imgH="177480" progId="Equation.DSMT4">
                          <p:embed/>
                        </p:oleObj>
                      </mc:Choice>
                      <mc:Fallback>
                        <p:oleObj name="Equation" r:id="rId32" imgW="215640" imgH="177480" progId="Equation.DSMT4">
                          <p:embed/>
                          <p:pic>
                            <p:nvPicPr>
                              <p:cNvPr id="40" name="Object 39"/>
                              <p:cNvPicPr/>
                              <p:nvPr/>
                            </p:nvPicPr>
                            <p:blipFill>
                              <a:blip r:embed="rId3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927900" y="5525556"/>
                                <a:ext cx="423863" cy="34766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0" name="Object 3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311760633"/>
                      </p:ext>
                    </p:extLst>
                  </p:nvPr>
                </p:nvGraphicFramePr>
                <p:xfrm>
                  <a:off x="9927900" y="5525556"/>
                  <a:ext cx="423863" cy="34766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31205" name="Equation" r:id="rId34" imgW="215640" imgH="177480" progId="Equation.DSMT4">
                          <p:embed/>
                        </p:oleObj>
                      </mc:Choice>
                      <mc:Fallback>
                        <p:oleObj name="Equation" r:id="rId34" imgW="215640" imgH="177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927900" y="5525556"/>
                                <a:ext cx="423863" cy="34766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1" name="Object 4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380270702"/>
                      </p:ext>
                    </p:extLst>
                  </p:nvPr>
                </p:nvGraphicFramePr>
                <p:xfrm>
                  <a:off x="10823250" y="5487456"/>
                  <a:ext cx="471488" cy="34766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8345" name="Equation" r:id="rId36" imgW="241200" imgH="177480" progId="Equation.DSMT4">
                          <p:embed/>
                        </p:oleObj>
                      </mc:Choice>
                      <mc:Fallback>
                        <p:oleObj name="Equation" r:id="rId36" imgW="241200" imgH="177480" progId="Equation.DSMT4">
                          <p:embed/>
                          <p:pic>
                            <p:nvPicPr>
                              <p:cNvPr id="41" name="Object 40"/>
                              <p:cNvPicPr/>
                              <p:nvPr/>
                            </p:nvPicPr>
                            <p:blipFill>
                              <a:blip r:embed="rId3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823250" y="5487456"/>
                                <a:ext cx="471488" cy="34766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1" name="Object 4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929806647"/>
                      </p:ext>
                    </p:extLst>
                  </p:nvPr>
                </p:nvGraphicFramePr>
                <p:xfrm>
                  <a:off x="10823250" y="5487456"/>
                  <a:ext cx="471488" cy="34766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31206" name="Equation" r:id="rId38" imgW="241200" imgH="177480" progId="Equation.DSMT4">
                          <p:embed/>
                        </p:oleObj>
                      </mc:Choice>
                      <mc:Fallback>
                        <p:oleObj name="Equation" r:id="rId38" imgW="241200" imgH="177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823250" y="5487456"/>
                                <a:ext cx="471488" cy="34766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2" name="Object 4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138513157"/>
                      </p:ext>
                    </p:extLst>
                  </p:nvPr>
                </p:nvGraphicFramePr>
                <p:xfrm>
                  <a:off x="10119565" y="5011738"/>
                  <a:ext cx="223837" cy="2730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8346" name="Equation" r:id="rId40" imgW="114120" imgH="139680" progId="Equation.DSMT4">
                          <p:embed/>
                        </p:oleObj>
                      </mc:Choice>
                      <mc:Fallback>
                        <p:oleObj name="Equation" r:id="rId40" imgW="114120" imgH="139680" progId="Equation.DSMT4">
                          <p:embed/>
                          <p:pic>
                            <p:nvPicPr>
                              <p:cNvPr id="42" name="Object 41"/>
                              <p:cNvPicPr/>
                              <p:nvPr/>
                            </p:nvPicPr>
                            <p:blipFill>
                              <a:blip r:embed="rId4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119565" y="5011738"/>
                                <a:ext cx="223837" cy="2730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2" name="Object 4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803953555"/>
                      </p:ext>
                    </p:extLst>
                  </p:nvPr>
                </p:nvGraphicFramePr>
                <p:xfrm>
                  <a:off x="10119565" y="5011738"/>
                  <a:ext cx="223837" cy="2730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31207" name="Equation" r:id="rId42" imgW="114120" imgH="139680" progId="Equation.DSMT4">
                          <p:embed/>
                        </p:oleObj>
                      </mc:Choice>
                      <mc:Fallback>
                        <p:oleObj name="Equation" r:id="rId42" imgW="114120" imgH="1396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4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119565" y="5011738"/>
                                <a:ext cx="223837" cy="2730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3" name="Object 4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010669228"/>
                      </p:ext>
                    </p:extLst>
                  </p:nvPr>
                </p:nvGraphicFramePr>
                <p:xfrm>
                  <a:off x="10835527" y="4937125"/>
                  <a:ext cx="274638" cy="3476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8347" name="Equation" r:id="rId44" imgW="139680" imgH="177480" progId="Equation.DSMT4">
                          <p:embed/>
                        </p:oleObj>
                      </mc:Choice>
                      <mc:Fallback>
                        <p:oleObj name="Equation" r:id="rId44" imgW="139680" imgH="177480" progId="Equation.DSMT4">
                          <p:embed/>
                          <p:pic>
                            <p:nvPicPr>
                              <p:cNvPr id="43" name="Object 42"/>
                              <p:cNvPicPr/>
                              <p:nvPr/>
                            </p:nvPicPr>
                            <p:blipFill>
                              <a:blip r:embed="rId4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835527" y="4937125"/>
                                <a:ext cx="274638" cy="3476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3" name="Object 4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67797617"/>
                      </p:ext>
                    </p:extLst>
                  </p:nvPr>
                </p:nvGraphicFramePr>
                <p:xfrm>
                  <a:off x="10835527" y="4937125"/>
                  <a:ext cx="274638" cy="3476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31208" name="Equation" r:id="rId46" imgW="139680" imgH="177480" progId="Equation.DSMT4">
                          <p:embed/>
                        </p:oleObj>
                      </mc:Choice>
                      <mc:Fallback>
                        <p:oleObj name="Equation" r:id="rId46" imgW="139680" imgH="177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4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835527" y="4937125"/>
                                <a:ext cx="274638" cy="3476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425442" y="5791200"/>
                  <a:ext cx="34509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8987"/>
                  <a:r>
                    <a:rPr lang="en-US" sz="1600" b="1">
                      <a:solidFill>
                        <a:srgbClr val="1F497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Sơ đồ hình cây của </a:t>
                  </a:r>
                  <a14:m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)(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𝒄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𝒅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sz="16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5442" y="5791200"/>
                  <a:ext cx="3450900" cy="338554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 l="-883" t="-5455" b="-2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44"/>
          <p:cNvSpPr txBox="1"/>
          <p:nvPr/>
        </p:nvSpPr>
        <p:spPr>
          <a:xfrm>
            <a:off x="609601" y="5177136"/>
            <a:ext cx="357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khai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vi-VN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550881"/>
              </p:ext>
            </p:extLst>
          </p:nvPr>
        </p:nvGraphicFramePr>
        <p:xfrm>
          <a:off x="3048591" y="4640201"/>
          <a:ext cx="3125071" cy="46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" name="Equation" r:id="rId49" imgW="1193760" imgH="177480" progId="Equation.DSMT4">
                  <p:embed/>
                </p:oleObj>
              </mc:Choice>
              <mc:Fallback>
                <p:oleObj name="Equation" r:id="rId49" imgW="1193760" imgH="17748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3048591" y="4640201"/>
                        <a:ext cx="3125071" cy="46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1504317" y="5667139"/>
          <a:ext cx="5619433" cy="52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" name="Equation" r:id="rId51" imgW="2145960" imgH="203040" progId="Equation.DSMT4">
                  <p:embed/>
                </p:oleObj>
              </mc:Choice>
              <mc:Fallback>
                <p:oleObj name="Equation" r:id="rId51" imgW="2145960" imgH="20304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04317" y="5667139"/>
                        <a:ext cx="5619433" cy="52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09601" y="6248401"/>
            <a:ext cx="111252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8987"/>
            <a:r>
              <a:rPr lang="vi-VN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Vậy tổng của các tích nhận được bằng với khai triển của tích (a + b).(c + d). </a:t>
            </a:r>
          </a:p>
        </p:txBody>
      </p:sp>
    </p:spTree>
    <p:extLst>
      <p:ext uri="{BB962C8B-B14F-4D97-AF65-F5344CB8AC3E}">
        <p14:creationId xmlns:p14="http://schemas.microsoft.com/office/powerpoint/2010/main" val="24051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5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533401" y="609601"/>
            <a:ext cx="24447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1218987">
              <a:buFont typeface="Wingdings" pitchFamily="2" charset="2"/>
              <a:buChar char="v"/>
            </a:pP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463188"/>
              </p:ext>
            </p:extLst>
          </p:nvPr>
        </p:nvGraphicFramePr>
        <p:xfrm>
          <a:off x="2188368" y="1308969"/>
          <a:ext cx="574078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4" imgW="1892160" imgH="228600" progId="Equation.DSMT4">
                  <p:embed/>
                </p:oleObj>
              </mc:Choice>
              <mc:Fallback>
                <p:oleObj name="Equation" r:id="rId4" imgW="1892160" imgH="228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368" y="1308969"/>
                        <a:ext cx="574078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506" y="2082481"/>
            <a:ext cx="9108339" cy="693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894" y="2883131"/>
            <a:ext cx="8449788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1179" y="2990457"/>
            <a:ext cx="1359962" cy="53521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603088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8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591979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1218987">
              <a:buFont typeface="Wingdings" pitchFamily="2" charset="2"/>
              <a:buChar char="v"/>
            </a:pPr>
            <a:r>
              <a:rPr lang="en-US" sz="2600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Tương tự ta có các khai triển sau :</a:t>
            </a:r>
            <a:endParaRPr lang="vi-VN" sz="2600" b="1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1370013"/>
            <a:ext cx="8823325" cy="1266825"/>
            <a:chOff x="1293812" y="1370013"/>
            <a:chExt cx="8823325" cy="1266825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293812" y="1370013"/>
            <a:ext cx="8823325" cy="687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0" name="Equation" r:id="rId4" imgW="3098520" imgH="241200" progId="Equation.DSMT4">
                    <p:embed/>
                  </p:oleObj>
                </mc:Choice>
                <mc:Fallback>
                  <p:oleObj name="Equation" r:id="rId4" imgW="3098520" imgH="241200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3812" y="1370013"/>
                          <a:ext cx="8823325" cy="687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2817812" y="2057400"/>
            <a:ext cx="5353050" cy="579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1" name="Equation" r:id="rId6" imgW="2019240" imgH="203040" progId="Equation.DSMT4">
                    <p:embed/>
                  </p:oleObj>
                </mc:Choice>
                <mc:Fallback>
                  <p:oleObj name="Equation" r:id="rId6" imgW="2019240" imgH="203040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7812" y="2057400"/>
                          <a:ext cx="5353050" cy="579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1208086" y="3276600"/>
            <a:ext cx="10142538" cy="1189038"/>
            <a:chOff x="1217612" y="3276600"/>
            <a:chExt cx="10142538" cy="1189038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1217612" y="3276600"/>
            <a:ext cx="10142538" cy="687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2" name="Equation" r:id="rId8" imgW="3682800" imgH="241200" progId="Equation.DSMT4">
                    <p:embed/>
                  </p:oleObj>
                </mc:Choice>
                <mc:Fallback>
                  <p:oleObj name="Equation" r:id="rId8" imgW="3682800" imgH="24120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7612" y="3276600"/>
                          <a:ext cx="10142538" cy="687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2701925" y="3886200"/>
            <a:ext cx="7002463" cy="579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3" name="Equation" r:id="rId10" imgW="2641320" imgH="203040" progId="Equation.DSMT4">
                    <p:embed/>
                  </p:oleObj>
                </mc:Choice>
                <mc:Fallback>
                  <p:oleObj name="Equation" r:id="rId10" imgW="2641320" imgH="20304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1925" y="3886200"/>
                          <a:ext cx="7002463" cy="579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98537" y="5105400"/>
                <a:ext cx="1066006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1218987">
                  <a:buFont typeface="Wingdings" pitchFamily="2" charset="2"/>
                  <a:buChar char="v"/>
                </a:pPr>
                <a:r>
                  <a:rPr lang="en-US" sz="26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Những</a:t>
                </a:r>
                <a:r>
                  <a:rPr lang="en-US" sz="2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công</a:t>
                </a:r>
                <a:r>
                  <a:rPr lang="en-US" sz="2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2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khai</a:t>
                </a:r>
                <a:r>
                  <a:rPr lang="en-US" sz="2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triển</a:t>
                </a:r>
                <a:r>
                  <a:rPr lang="en-US" sz="2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trên</a:t>
                </a:r>
                <a:r>
                  <a:rPr lang="en-US" sz="2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công</a:t>
                </a:r>
                <a:r>
                  <a:rPr lang="en-US" sz="2600" b="1" dirty="0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2600" b="1" dirty="0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nhị</a:t>
                </a:r>
                <a:r>
                  <a:rPr lang="en-US" sz="2600" b="1" dirty="0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2600" b="1" dirty="0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 Newton (</a:t>
                </a:r>
                <a:r>
                  <a:rPr lang="en-US" sz="2600" b="1" dirty="0" err="1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a+b</a:t>
                </a:r>
                <a:r>
                  <a:rPr lang="en-US" sz="2600" b="1" dirty="0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600" b="1" baseline="30000" dirty="0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600" b="1" dirty="0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ứng</a:t>
                </a:r>
                <a:r>
                  <a:rPr lang="en-US" sz="2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2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sz="26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6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6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sz="26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r>
                  <a:rPr lang="en-US" sz="2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vi-VN" sz="2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37" y="5105400"/>
                <a:ext cx="10660063" cy="892552"/>
              </a:xfrm>
              <a:prstGeom prst="rect">
                <a:avLst/>
              </a:prstGeom>
              <a:blipFill>
                <a:blip r:embed="rId13"/>
                <a:stretch>
                  <a:fillRect l="-915" t="-6849" r="-229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6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1510</TotalTime>
  <Words>488</Words>
  <Application>Microsoft Office PowerPoint</Application>
  <PresentationFormat>Widescreen</PresentationFormat>
  <Paragraphs>49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Calibri</vt:lpstr>
      <vt:lpstr>Wingdings</vt:lpstr>
      <vt:lpstr>Garamond</vt:lpstr>
      <vt:lpstr>Cambria Math</vt:lpstr>
      <vt:lpstr>Times New Roman</vt:lpstr>
      <vt:lpstr>Wingdings 2</vt:lpstr>
      <vt:lpstr>Arial</vt:lpstr>
      <vt:lpstr>Symbol</vt:lpstr>
      <vt:lpstr>.VnCentury SchoolbookH</vt:lpstr>
      <vt:lpstr>Calibri Light</vt:lpstr>
      <vt:lpstr>Office Theme</vt:lpstr>
      <vt:lpstr>Organic</vt:lpstr>
      <vt:lpstr>1_Office Theme</vt:lpstr>
      <vt:lpstr>3_Office Theme</vt:lpstr>
      <vt:lpstr>4_Office Theme</vt:lpstr>
      <vt:lpstr>5_Office Theme</vt:lpstr>
      <vt:lpstr>6_Office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Windows User</cp:lastModifiedBy>
  <cp:revision>84</cp:revision>
  <dcterms:created xsi:type="dcterms:W3CDTF">2018-11-27T03:58:53Z</dcterms:created>
  <dcterms:modified xsi:type="dcterms:W3CDTF">2025-04-06T04:52:43Z</dcterms:modified>
</cp:coreProperties>
</file>