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88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8" r:id="rId10"/>
    <p:sldId id="269" r:id="rId11"/>
    <p:sldId id="262" r:id="rId12"/>
    <p:sldId id="270" r:id="rId13"/>
    <p:sldId id="280" r:id="rId14"/>
    <p:sldId id="279" r:id="rId15"/>
    <p:sldId id="287" r:id="rId16"/>
    <p:sldId id="282" r:id="rId17"/>
    <p:sldId id="283" r:id="rId18"/>
    <p:sldId id="284" r:id="rId19"/>
    <p:sldId id="285" r:id="rId20"/>
    <p:sldId id="286" r:id="rId21"/>
    <p:sldId id="267" r:id="rId22"/>
  </p:sldIdLst>
  <p:sldSz cx="18288000" cy="10287000"/>
  <p:notesSz cx="6858000" cy="9144000"/>
  <p:embeddedFontLst>
    <p:embeddedFont>
      <p:font typeface="Berlin Sans FB Demi" panose="020F0502020204030204" pitchFamily="34" charset="0"/>
      <p:bold r:id="rId24"/>
    </p:embeddedFont>
    <p:embeddedFont>
      <p:font typeface="Cagliostro" panose="020B0604020202020204" charset="0"/>
      <p:regular r:id="rId25"/>
    </p:embeddedFont>
    <p:embeddedFont>
      <p:font typeface="Cambria Math" panose="02040503050406030204" pitchFamily="18" charset="0"/>
      <p:regular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F4DDA5-E075-4F74-81DD-9425202AA86B}" v="6" dt="2024-04-09T02:33:15.9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750" autoAdjust="0"/>
  </p:normalViewPr>
  <p:slideViewPr>
    <p:cSldViewPr>
      <p:cViewPr varScale="1">
        <p:scale>
          <a:sx n="44" d="100"/>
          <a:sy n="44" d="100"/>
        </p:scale>
        <p:origin x="8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ồ Lê Mai Linh" userId="cf90b10b-ebab-47e9-8df1-3d1be56b1a5e" providerId="ADAL" clId="{29F4DDA5-E075-4F74-81DD-9425202AA86B}"/>
    <pc:docChg chg="modSld">
      <pc:chgData name="Hồ Lê Mai Linh" userId="cf90b10b-ebab-47e9-8df1-3d1be56b1a5e" providerId="ADAL" clId="{29F4DDA5-E075-4F74-81DD-9425202AA86B}" dt="2024-04-09T02:33:15.977" v="7"/>
      <pc:docMkLst>
        <pc:docMk/>
      </pc:docMkLst>
      <pc:sldChg chg="modSp">
        <pc:chgData name="Hồ Lê Mai Linh" userId="cf90b10b-ebab-47e9-8df1-3d1be56b1a5e" providerId="ADAL" clId="{29F4DDA5-E075-4F74-81DD-9425202AA86B}" dt="2024-04-09T02:33:15.977" v="7"/>
        <pc:sldMkLst>
          <pc:docMk/>
          <pc:sldMk cId="0" sldId="260"/>
        </pc:sldMkLst>
        <pc:spChg chg="mod">
          <ac:chgData name="Hồ Lê Mai Linh" userId="cf90b10b-ebab-47e9-8df1-3d1be56b1a5e" providerId="ADAL" clId="{29F4DDA5-E075-4F74-81DD-9425202AA86B}" dt="2024-04-09T02:33:15.977" v="7"/>
          <ac:spMkLst>
            <pc:docMk/>
            <pc:sldMk cId="0" sldId="260"/>
            <ac:spMk id="52" creationId="{15ED1248-4988-24C6-6F19-F012783A7A2A}"/>
          </ac:spMkLst>
        </pc:spChg>
      </pc:sldChg>
      <pc:sldChg chg="modSp mod">
        <pc:chgData name="Hồ Lê Mai Linh" userId="cf90b10b-ebab-47e9-8df1-3d1be56b1a5e" providerId="ADAL" clId="{29F4DDA5-E075-4F74-81DD-9425202AA86B}" dt="2024-04-09T02:18:05.351" v="1" actId="1076"/>
        <pc:sldMkLst>
          <pc:docMk/>
          <pc:sldMk cId="0" sldId="267"/>
        </pc:sldMkLst>
        <pc:spChg chg="mod">
          <ac:chgData name="Hồ Lê Mai Linh" userId="cf90b10b-ebab-47e9-8df1-3d1be56b1a5e" providerId="ADAL" clId="{29F4DDA5-E075-4F74-81DD-9425202AA86B}" dt="2024-04-09T02:18:05.351" v="1" actId="1076"/>
          <ac:spMkLst>
            <pc:docMk/>
            <pc:sldMk cId="0" sldId="267"/>
            <ac:spMk id="7" creationId="{00000000-0000-0000-0000-000000000000}"/>
          </ac:spMkLst>
        </pc:spChg>
      </pc:sldChg>
      <pc:sldChg chg="modSp mod">
        <pc:chgData name="Hồ Lê Mai Linh" userId="cf90b10b-ebab-47e9-8df1-3d1be56b1a5e" providerId="ADAL" clId="{29F4DDA5-E075-4F74-81DD-9425202AA86B}" dt="2024-04-09T02:17:55.027" v="0" actId="1076"/>
        <pc:sldMkLst>
          <pc:docMk/>
          <pc:sldMk cId="800485788" sldId="288"/>
        </pc:sldMkLst>
        <pc:spChg chg="mod">
          <ac:chgData name="Hồ Lê Mai Linh" userId="cf90b10b-ebab-47e9-8df1-3d1be56b1a5e" providerId="ADAL" clId="{29F4DDA5-E075-4F74-81DD-9425202AA86B}" dt="2024-04-09T02:17:55.027" v="0" actId="1076"/>
          <ac:spMkLst>
            <pc:docMk/>
            <pc:sldMk cId="800485788" sldId="288"/>
            <ac:spMk id="7" creationId="{00000000-0000-0000-0000-000000000000}"/>
          </ac:spMkLst>
        </pc:spChg>
      </pc:sldChg>
    </pc:docChg>
  </pc:docChgLst>
  <pc:docChgLst>
    <pc:chgData name="Hồ Lê Mai Linh" userId="cf90b10b-ebab-47e9-8df1-3d1be56b1a5e" providerId="ADAL" clId="{CC12BD3B-AF88-4B90-ABB7-FE762E9E77C7}"/>
    <pc:docChg chg="undo redo custSel addSld delSld modSld sldOrd">
      <pc:chgData name="Hồ Lê Mai Linh" userId="cf90b10b-ebab-47e9-8df1-3d1be56b1a5e" providerId="ADAL" clId="{CC12BD3B-AF88-4B90-ABB7-FE762E9E77C7}" dt="2024-03-09T01:12:32.412" v="6657"/>
      <pc:docMkLst>
        <pc:docMk/>
      </pc:docMkLst>
      <pc:sldChg chg="modSp">
        <pc:chgData name="Hồ Lê Mai Linh" userId="cf90b10b-ebab-47e9-8df1-3d1be56b1a5e" providerId="ADAL" clId="{CC12BD3B-AF88-4B90-ABB7-FE762E9E77C7}" dt="2024-03-09T01:12:32.412" v="6657"/>
        <pc:sldMkLst>
          <pc:docMk/>
          <pc:sldMk cId="0" sldId="259"/>
        </pc:sldMkLst>
        <pc:spChg chg="mod">
          <ac:chgData name="Hồ Lê Mai Linh" userId="cf90b10b-ebab-47e9-8df1-3d1be56b1a5e" providerId="ADAL" clId="{CC12BD3B-AF88-4B90-ABB7-FE762E9E77C7}" dt="2024-03-09T01:12:32.412" v="6657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Hồ Lê Mai Linh" userId="cf90b10b-ebab-47e9-8df1-3d1be56b1a5e" providerId="ADAL" clId="{CC12BD3B-AF88-4B90-ABB7-FE762E9E77C7}" dt="2024-03-09T00:49:04.362" v="6601"/>
        <pc:sldMkLst>
          <pc:docMk/>
          <pc:sldMk cId="0" sldId="260"/>
        </pc:sldMkLst>
        <pc:spChg chg="mod">
          <ac:chgData name="Hồ Lê Mai Linh" userId="cf90b10b-ebab-47e9-8df1-3d1be56b1a5e" providerId="ADAL" clId="{CC12BD3B-AF88-4B90-ABB7-FE762E9E77C7}" dt="2024-03-09T00:49:04.362" v="6601"/>
          <ac:spMkLst>
            <pc:docMk/>
            <pc:sldMk cId="0" sldId="260"/>
            <ac:spMk id="19" creationId="{00000000-0000-0000-0000-000000000000}"/>
          </ac:spMkLst>
        </pc:spChg>
        <pc:spChg chg="mod">
          <ac:chgData name="Hồ Lê Mai Linh" userId="cf90b10b-ebab-47e9-8df1-3d1be56b1a5e" providerId="ADAL" clId="{CC12BD3B-AF88-4B90-ABB7-FE762E9E77C7}" dt="2024-03-07T08:19:24.369" v="2197" actId="403"/>
          <ac:spMkLst>
            <pc:docMk/>
            <pc:sldMk cId="0" sldId="260"/>
            <ac:spMk id="52" creationId="{15ED1248-4988-24C6-6F19-F012783A7A2A}"/>
          </ac:spMkLst>
        </pc:spChg>
        <pc:picChg chg="mod">
          <ac:chgData name="Hồ Lê Mai Linh" userId="cf90b10b-ebab-47e9-8df1-3d1be56b1a5e" providerId="ADAL" clId="{CC12BD3B-AF88-4B90-ABB7-FE762E9E77C7}" dt="2024-03-09T00:40:51.870" v="6600" actId="1037"/>
          <ac:picMkLst>
            <pc:docMk/>
            <pc:sldMk cId="0" sldId="260"/>
            <ac:picMk id="53" creationId="{F6FC0FFA-7F49-C365-C84D-781BB1614AC2}"/>
          </ac:picMkLst>
        </pc:picChg>
      </pc:sldChg>
      <pc:sldChg chg="addSp delSp modSp mod">
        <pc:chgData name="Hồ Lê Mai Linh" userId="cf90b10b-ebab-47e9-8df1-3d1be56b1a5e" providerId="ADAL" clId="{CC12BD3B-AF88-4B90-ABB7-FE762E9E77C7}" dt="2024-03-07T08:23:19.228" v="2227" actId="113"/>
        <pc:sldMkLst>
          <pc:docMk/>
          <pc:sldMk cId="0" sldId="261"/>
        </pc:sldMkLst>
        <pc:spChg chg="mod">
          <ac:chgData name="Hồ Lê Mai Linh" userId="cf90b10b-ebab-47e9-8df1-3d1be56b1a5e" providerId="ADAL" clId="{CC12BD3B-AF88-4B90-ABB7-FE762E9E77C7}" dt="2024-03-07T07:42:16.057" v="803" actId="1076"/>
          <ac:spMkLst>
            <pc:docMk/>
            <pc:sldMk cId="0" sldId="261"/>
            <ac:spMk id="2" creationId="{00000000-0000-0000-0000-000000000000}"/>
          </ac:spMkLst>
        </pc:spChg>
        <pc:spChg chg="del">
          <ac:chgData name="Hồ Lê Mai Linh" userId="cf90b10b-ebab-47e9-8df1-3d1be56b1a5e" providerId="ADAL" clId="{CC12BD3B-AF88-4B90-ABB7-FE762E9E77C7}" dt="2024-03-07T07:42:29.312" v="807" actId="478"/>
          <ac:spMkLst>
            <pc:docMk/>
            <pc:sldMk cId="0" sldId="261"/>
            <ac:spMk id="7" creationId="{00000000-0000-0000-0000-000000000000}"/>
          </ac:spMkLst>
        </pc:spChg>
        <pc:spChg chg="del">
          <ac:chgData name="Hồ Lê Mai Linh" userId="cf90b10b-ebab-47e9-8df1-3d1be56b1a5e" providerId="ADAL" clId="{CC12BD3B-AF88-4B90-ABB7-FE762E9E77C7}" dt="2024-03-07T07:42:10.227" v="801" actId="478"/>
          <ac:spMkLst>
            <pc:docMk/>
            <pc:sldMk cId="0" sldId="261"/>
            <ac:spMk id="11" creationId="{00000000-0000-0000-0000-000000000000}"/>
          </ac:spMkLst>
        </pc:spChg>
        <pc:spChg chg="mod">
          <ac:chgData name="Hồ Lê Mai Linh" userId="cf90b10b-ebab-47e9-8df1-3d1be56b1a5e" providerId="ADAL" clId="{CC12BD3B-AF88-4B90-ABB7-FE762E9E77C7}" dt="2024-03-07T07:45:00.362" v="830" actId="1076"/>
          <ac:spMkLst>
            <pc:docMk/>
            <pc:sldMk cId="0" sldId="261"/>
            <ac:spMk id="12" creationId="{00000000-0000-0000-0000-000000000000}"/>
          </ac:spMkLst>
        </pc:spChg>
        <pc:spChg chg="mod">
          <ac:chgData name="Hồ Lê Mai Linh" userId="cf90b10b-ebab-47e9-8df1-3d1be56b1a5e" providerId="ADAL" clId="{CC12BD3B-AF88-4B90-ABB7-FE762E9E77C7}" dt="2024-03-07T07:48:49.258" v="893" actId="403"/>
          <ac:spMkLst>
            <pc:docMk/>
            <pc:sldMk cId="0" sldId="261"/>
            <ac:spMk id="13" creationId="{00000000-0000-0000-0000-000000000000}"/>
          </ac:spMkLst>
        </pc:spChg>
        <pc:spChg chg="mod">
          <ac:chgData name="Hồ Lê Mai Linh" userId="cf90b10b-ebab-47e9-8df1-3d1be56b1a5e" providerId="ADAL" clId="{CC12BD3B-AF88-4B90-ABB7-FE762E9E77C7}" dt="2024-03-07T08:23:19.228" v="2227" actId="113"/>
          <ac:spMkLst>
            <pc:docMk/>
            <pc:sldMk cId="0" sldId="261"/>
            <ac:spMk id="14" creationId="{00000000-0000-0000-0000-000000000000}"/>
          </ac:spMkLst>
        </pc:spChg>
        <pc:spChg chg="del">
          <ac:chgData name="Hồ Lê Mai Linh" userId="cf90b10b-ebab-47e9-8df1-3d1be56b1a5e" providerId="ADAL" clId="{CC12BD3B-AF88-4B90-ABB7-FE762E9E77C7}" dt="2024-03-07T07:34:44.214" v="198" actId="478"/>
          <ac:spMkLst>
            <pc:docMk/>
            <pc:sldMk cId="0" sldId="261"/>
            <ac:spMk id="15" creationId="{00000000-0000-0000-0000-000000000000}"/>
          </ac:spMkLst>
        </pc:spChg>
        <pc:spChg chg="del">
          <ac:chgData name="Hồ Lê Mai Linh" userId="cf90b10b-ebab-47e9-8df1-3d1be56b1a5e" providerId="ADAL" clId="{CC12BD3B-AF88-4B90-ABB7-FE762E9E77C7}" dt="2024-03-07T07:35:04.005" v="200" actId="478"/>
          <ac:spMkLst>
            <pc:docMk/>
            <pc:sldMk cId="0" sldId="261"/>
            <ac:spMk id="16" creationId="{00000000-0000-0000-0000-000000000000}"/>
          </ac:spMkLst>
        </pc:spChg>
        <pc:spChg chg="del">
          <ac:chgData name="Hồ Lê Mai Linh" userId="cf90b10b-ebab-47e9-8df1-3d1be56b1a5e" providerId="ADAL" clId="{CC12BD3B-AF88-4B90-ABB7-FE762E9E77C7}" dt="2024-03-07T07:35:02.346" v="199" actId="478"/>
          <ac:spMkLst>
            <pc:docMk/>
            <pc:sldMk cId="0" sldId="261"/>
            <ac:spMk id="17" creationId="{00000000-0000-0000-0000-000000000000}"/>
          </ac:spMkLst>
        </pc:spChg>
        <pc:spChg chg="add del">
          <ac:chgData name="Hồ Lê Mai Linh" userId="cf90b10b-ebab-47e9-8df1-3d1be56b1a5e" providerId="ADAL" clId="{CC12BD3B-AF88-4B90-ABB7-FE762E9E77C7}" dt="2024-03-07T07:43:36.542" v="817" actId="11529"/>
          <ac:spMkLst>
            <pc:docMk/>
            <pc:sldMk cId="0" sldId="261"/>
            <ac:spMk id="22" creationId="{38780A80-B8AD-5372-467D-EAA9A07B20CE}"/>
          </ac:spMkLst>
        </pc:spChg>
        <pc:spChg chg="add del mod">
          <ac:chgData name="Hồ Lê Mai Linh" userId="cf90b10b-ebab-47e9-8df1-3d1be56b1a5e" providerId="ADAL" clId="{CC12BD3B-AF88-4B90-ABB7-FE762E9E77C7}" dt="2024-03-07T07:48:40.726" v="891" actId="478"/>
          <ac:spMkLst>
            <pc:docMk/>
            <pc:sldMk cId="0" sldId="261"/>
            <ac:spMk id="23" creationId="{0C3CAD02-ECEA-7AD5-7F71-A0FC14505FE5}"/>
          </ac:spMkLst>
        </pc:spChg>
        <pc:grpChg chg="mod">
          <ac:chgData name="Hồ Lê Mai Linh" userId="cf90b10b-ebab-47e9-8df1-3d1be56b1a5e" providerId="ADAL" clId="{CC12BD3B-AF88-4B90-ABB7-FE762E9E77C7}" dt="2024-03-07T07:44:37.783" v="827" actId="1076"/>
          <ac:grpSpMkLst>
            <pc:docMk/>
            <pc:sldMk cId="0" sldId="261"/>
            <ac:grpSpMk id="4" creationId="{00000000-0000-0000-0000-000000000000}"/>
          </ac:grpSpMkLst>
        </pc:grpChg>
        <pc:graphicFrameChg chg="add del mod">
          <ac:chgData name="Hồ Lê Mai Linh" userId="cf90b10b-ebab-47e9-8df1-3d1be56b1a5e" providerId="ADAL" clId="{CC12BD3B-AF88-4B90-ABB7-FE762E9E77C7}" dt="2024-03-07T07:32:37.738" v="18"/>
          <ac:graphicFrameMkLst>
            <pc:docMk/>
            <pc:sldMk cId="0" sldId="261"/>
            <ac:graphicFrameMk id="18" creationId="{1C3A1411-215A-CBE8-C71C-095CD3CEC1A7}"/>
          </ac:graphicFrameMkLst>
        </pc:graphicFrameChg>
        <pc:graphicFrameChg chg="add del mod modGraphic">
          <ac:chgData name="Hồ Lê Mai Linh" userId="cf90b10b-ebab-47e9-8df1-3d1be56b1a5e" providerId="ADAL" clId="{CC12BD3B-AF88-4B90-ABB7-FE762E9E77C7}" dt="2024-03-07T07:33:06.642" v="27" actId="478"/>
          <ac:graphicFrameMkLst>
            <pc:docMk/>
            <pc:sldMk cId="0" sldId="261"/>
            <ac:graphicFrameMk id="19" creationId="{A4CADDC9-BB31-9F68-55FC-8846F0573D96}"/>
          </ac:graphicFrameMkLst>
        </pc:graphicFrameChg>
        <pc:graphicFrameChg chg="add del mod">
          <ac:chgData name="Hồ Lê Mai Linh" userId="cf90b10b-ebab-47e9-8df1-3d1be56b1a5e" providerId="ADAL" clId="{CC12BD3B-AF88-4B90-ABB7-FE762E9E77C7}" dt="2024-03-07T07:34:40.576" v="197" actId="478"/>
          <ac:graphicFrameMkLst>
            <pc:docMk/>
            <pc:sldMk cId="0" sldId="261"/>
            <ac:graphicFrameMk id="20" creationId="{2DCDDC38-0660-E8FE-A6D6-A0862B101A90}"/>
          </ac:graphicFrameMkLst>
        </pc:graphicFrameChg>
        <pc:graphicFrameChg chg="add del mod">
          <ac:chgData name="Hồ Lê Mai Linh" userId="cf90b10b-ebab-47e9-8df1-3d1be56b1a5e" providerId="ADAL" clId="{CC12BD3B-AF88-4B90-ABB7-FE762E9E77C7}" dt="2024-03-07T07:34:37.587" v="196" actId="478"/>
          <ac:graphicFrameMkLst>
            <pc:docMk/>
            <pc:sldMk cId="0" sldId="261"/>
            <ac:graphicFrameMk id="21" creationId="{9B721E53-1513-6C79-9F42-0F41232E77C0}"/>
          </ac:graphicFrameMkLst>
        </pc:graphicFrameChg>
        <pc:picChg chg="del">
          <ac:chgData name="Hồ Lê Mai Linh" userId="cf90b10b-ebab-47e9-8df1-3d1be56b1a5e" providerId="ADAL" clId="{CC12BD3B-AF88-4B90-ABB7-FE762E9E77C7}" dt="2024-03-07T07:34:35.751" v="195" actId="478"/>
          <ac:picMkLst>
            <pc:docMk/>
            <pc:sldMk cId="0" sldId="261"/>
            <ac:picMk id="9" creationId="{00000000-0000-0000-0000-000000000000}"/>
          </ac:picMkLst>
        </pc:picChg>
        <pc:picChg chg="del">
          <ac:chgData name="Hồ Lê Mai Linh" userId="cf90b10b-ebab-47e9-8df1-3d1be56b1a5e" providerId="ADAL" clId="{CC12BD3B-AF88-4B90-ABB7-FE762E9E77C7}" dt="2024-03-07T07:34:33.292" v="194" actId="478"/>
          <ac:picMkLst>
            <pc:docMk/>
            <pc:sldMk cId="0" sldId="261"/>
            <ac:picMk id="10" creationId="{00000000-0000-0000-0000-000000000000}"/>
          </ac:picMkLst>
        </pc:picChg>
      </pc:sldChg>
      <pc:sldChg chg="addSp delSp modSp mod">
        <pc:chgData name="Hồ Lê Mai Linh" userId="cf90b10b-ebab-47e9-8df1-3d1be56b1a5e" providerId="ADAL" clId="{CC12BD3B-AF88-4B90-ABB7-FE762E9E77C7}" dt="2024-03-07T08:22:32.651" v="2218" actId="1076"/>
        <pc:sldMkLst>
          <pc:docMk/>
          <pc:sldMk cId="0" sldId="262"/>
        </pc:sldMkLst>
        <pc:spChg chg="del">
          <ac:chgData name="Hồ Lê Mai Linh" userId="cf90b10b-ebab-47e9-8df1-3d1be56b1a5e" providerId="ADAL" clId="{CC12BD3B-AF88-4B90-ABB7-FE762E9E77C7}" dt="2024-03-07T08:18:25.883" v="2189" actId="478"/>
          <ac:spMkLst>
            <pc:docMk/>
            <pc:sldMk cId="0" sldId="262"/>
            <ac:spMk id="2" creationId="{00000000-0000-0000-0000-000000000000}"/>
          </ac:spMkLst>
        </pc:spChg>
        <pc:spChg chg="del">
          <ac:chgData name="Hồ Lê Mai Linh" userId="cf90b10b-ebab-47e9-8df1-3d1be56b1a5e" providerId="ADAL" clId="{CC12BD3B-AF88-4B90-ABB7-FE762E9E77C7}" dt="2024-03-07T08:12:27.141" v="1781" actId="478"/>
          <ac:spMkLst>
            <pc:docMk/>
            <pc:sldMk cId="0" sldId="262"/>
            <ac:spMk id="7" creationId="{00000000-0000-0000-0000-000000000000}"/>
          </ac:spMkLst>
        </pc:spChg>
        <pc:spChg chg="del">
          <ac:chgData name="Hồ Lê Mai Linh" userId="cf90b10b-ebab-47e9-8df1-3d1be56b1a5e" providerId="ADAL" clId="{CC12BD3B-AF88-4B90-ABB7-FE762E9E77C7}" dt="2024-03-07T08:12:26.107" v="1780" actId="478"/>
          <ac:spMkLst>
            <pc:docMk/>
            <pc:sldMk cId="0" sldId="262"/>
            <ac:spMk id="21" creationId="{00000000-0000-0000-0000-000000000000}"/>
          </ac:spMkLst>
        </pc:spChg>
        <pc:spChg chg="del">
          <ac:chgData name="Hồ Lê Mai Linh" userId="cf90b10b-ebab-47e9-8df1-3d1be56b1a5e" providerId="ADAL" clId="{CC12BD3B-AF88-4B90-ABB7-FE762E9E77C7}" dt="2024-03-07T08:12:28.428" v="1782" actId="478"/>
          <ac:spMkLst>
            <pc:docMk/>
            <pc:sldMk cId="0" sldId="262"/>
            <ac:spMk id="22" creationId="{00000000-0000-0000-0000-000000000000}"/>
          </ac:spMkLst>
        </pc:spChg>
        <pc:spChg chg="mod">
          <ac:chgData name="Hồ Lê Mai Linh" userId="cf90b10b-ebab-47e9-8df1-3d1be56b1a5e" providerId="ADAL" clId="{CC12BD3B-AF88-4B90-ABB7-FE762E9E77C7}" dt="2024-03-07T08:18:23.275" v="2188" actId="1076"/>
          <ac:spMkLst>
            <pc:docMk/>
            <pc:sldMk cId="0" sldId="262"/>
            <ac:spMk id="23" creationId="{00000000-0000-0000-0000-000000000000}"/>
          </ac:spMkLst>
        </pc:spChg>
        <pc:spChg chg="mod">
          <ac:chgData name="Hồ Lê Mai Linh" userId="cf90b10b-ebab-47e9-8df1-3d1be56b1a5e" providerId="ADAL" clId="{CC12BD3B-AF88-4B90-ABB7-FE762E9E77C7}" dt="2024-03-07T08:22:32.651" v="2218" actId="1076"/>
          <ac:spMkLst>
            <pc:docMk/>
            <pc:sldMk cId="0" sldId="262"/>
            <ac:spMk id="25" creationId="{00000000-0000-0000-0000-000000000000}"/>
          </ac:spMkLst>
        </pc:spChg>
        <pc:spChg chg="del mod">
          <ac:chgData name="Hồ Lê Mai Linh" userId="cf90b10b-ebab-47e9-8df1-3d1be56b1a5e" providerId="ADAL" clId="{CC12BD3B-AF88-4B90-ABB7-FE762E9E77C7}" dt="2024-03-07T08:12:19.247" v="1774" actId="478"/>
          <ac:spMkLst>
            <pc:docMk/>
            <pc:sldMk cId="0" sldId="262"/>
            <ac:spMk id="26" creationId="{00000000-0000-0000-0000-000000000000}"/>
          </ac:spMkLst>
        </pc:spChg>
        <pc:spChg chg="del mod">
          <ac:chgData name="Hồ Lê Mai Linh" userId="cf90b10b-ebab-47e9-8df1-3d1be56b1a5e" providerId="ADAL" clId="{CC12BD3B-AF88-4B90-ABB7-FE762E9E77C7}" dt="2024-03-07T08:12:24.519" v="1779" actId="478"/>
          <ac:spMkLst>
            <pc:docMk/>
            <pc:sldMk cId="0" sldId="262"/>
            <ac:spMk id="27" creationId="{00000000-0000-0000-0000-000000000000}"/>
          </ac:spMkLst>
        </pc:spChg>
        <pc:spChg chg="mod">
          <ac:chgData name="Hồ Lê Mai Linh" userId="cf90b10b-ebab-47e9-8df1-3d1be56b1a5e" providerId="ADAL" clId="{CC12BD3B-AF88-4B90-ABB7-FE762E9E77C7}" dt="2024-03-07T08:12:20.748" v="1775" actId="20577"/>
          <ac:spMkLst>
            <pc:docMk/>
            <pc:sldMk cId="0" sldId="262"/>
            <ac:spMk id="29" creationId="{00000000-0000-0000-0000-000000000000}"/>
          </ac:spMkLst>
        </pc:spChg>
        <pc:spChg chg="add del mod">
          <ac:chgData name="Hồ Lê Mai Linh" userId="cf90b10b-ebab-47e9-8df1-3d1be56b1a5e" providerId="ADAL" clId="{CC12BD3B-AF88-4B90-ABB7-FE762E9E77C7}" dt="2024-03-07T08:10:55.054" v="1744" actId="478"/>
          <ac:spMkLst>
            <pc:docMk/>
            <pc:sldMk cId="0" sldId="262"/>
            <ac:spMk id="30" creationId="{BE12B8AA-0400-6A7D-6518-1342E7358B8B}"/>
          </ac:spMkLst>
        </pc:spChg>
        <pc:spChg chg="mod">
          <ac:chgData name="Hồ Lê Mai Linh" userId="cf90b10b-ebab-47e9-8df1-3d1be56b1a5e" providerId="ADAL" clId="{CC12BD3B-AF88-4B90-ABB7-FE762E9E77C7}" dt="2024-03-07T08:12:50.031" v="1786"/>
          <ac:spMkLst>
            <pc:docMk/>
            <pc:sldMk cId="0" sldId="262"/>
            <ac:spMk id="33" creationId="{656EB00C-D279-43EB-E350-146402D6EB08}"/>
          </ac:spMkLst>
        </pc:spChg>
        <pc:spChg chg="mod">
          <ac:chgData name="Hồ Lê Mai Linh" userId="cf90b10b-ebab-47e9-8df1-3d1be56b1a5e" providerId="ADAL" clId="{CC12BD3B-AF88-4B90-ABB7-FE762E9E77C7}" dt="2024-03-07T08:12:50.031" v="1786"/>
          <ac:spMkLst>
            <pc:docMk/>
            <pc:sldMk cId="0" sldId="262"/>
            <ac:spMk id="34" creationId="{364C47E6-5E13-D32B-8D66-8370A3504CD9}"/>
          </ac:spMkLst>
        </pc:spChg>
        <pc:spChg chg="add mod">
          <ac:chgData name="Hồ Lê Mai Linh" userId="cf90b10b-ebab-47e9-8df1-3d1be56b1a5e" providerId="ADAL" clId="{CC12BD3B-AF88-4B90-ABB7-FE762E9E77C7}" dt="2024-03-07T08:19:42.562" v="2199" actId="207"/>
          <ac:spMkLst>
            <pc:docMk/>
            <pc:sldMk cId="0" sldId="262"/>
            <ac:spMk id="35" creationId="{9CDF388E-CF40-648F-799B-8706E61D3C8A}"/>
          </ac:spMkLst>
        </pc:spChg>
        <pc:grpChg chg="mod">
          <ac:chgData name="Hồ Lê Mai Linh" userId="cf90b10b-ebab-47e9-8df1-3d1be56b1a5e" providerId="ADAL" clId="{CC12BD3B-AF88-4B90-ABB7-FE762E9E77C7}" dt="2024-03-07T08:22:29.603" v="2217" actId="1076"/>
          <ac:grpSpMkLst>
            <pc:docMk/>
            <pc:sldMk cId="0" sldId="262"/>
            <ac:grpSpMk id="3" creationId="{00000000-0000-0000-0000-000000000000}"/>
          </ac:grpSpMkLst>
        </pc:grpChg>
        <pc:grpChg chg="del">
          <ac:chgData name="Hồ Lê Mai Linh" userId="cf90b10b-ebab-47e9-8df1-3d1be56b1a5e" providerId="ADAL" clId="{CC12BD3B-AF88-4B90-ABB7-FE762E9E77C7}" dt="2024-03-07T08:12:16.194" v="1771" actId="478"/>
          <ac:grpSpMkLst>
            <pc:docMk/>
            <pc:sldMk cId="0" sldId="262"/>
            <ac:grpSpMk id="9" creationId="{00000000-0000-0000-0000-000000000000}"/>
          </ac:grpSpMkLst>
        </pc:grpChg>
        <pc:grpChg chg="del">
          <ac:chgData name="Hồ Lê Mai Linh" userId="cf90b10b-ebab-47e9-8df1-3d1be56b1a5e" providerId="ADAL" clId="{CC12BD3B-AF88-4B90-ABB7-FE762E9E77C7}" dt="2024-03-07T08:12:22.728" v="1777" actId="478"/>
          <ac:grpSpMkLst>
            <pc:docMk/>
            <pc:sldMk cId="0" sldId="262"/>
            <ac:grpSpMk id="12" creationId="{00000000-0000-0000-0000-000000000000}"/>
          </ac:grpSpMkLst>
        </pc:grpChg>
        <pc:grpChg chg="del">
          <ac:chgData name="Hồ Lê Mai Linh" userId="cf90b10b-ebab-47e9-8df1-3d1be56b1a5e" providerId="ADAL" clId="{CC12BD3B-AF88-4B90-ABB7-FE762E9E77C7}" dt="2024-03-07T08:12:21.566" v="1776" actId="478"/>
          <ac:grpSpMkLst>
            <pc:docMk/>
            <pc:sldMk cId="0" sldId="262"/>
            <ac:grpSpMk id="15" creationId="{00000000-0000-0000-0000-000000000000}"/>
          </ac:grpSpMkLst>
        </pc:grpChg>
        <pc:grpChg chg="del">
          <ac:chgData name="Hồ Lê Mai Linh" userId="cf90b10b-ebab-47e9-8df1-3d1be56b1a5e" providerId="ADAL" clId="{CC12BD3B-AF88-4B90-ABB7-FE762E9E77C7}" dt="2024-03-07T08:12:17.085" v="1772" actId="478"/>
          <ac:grpSpMkLst>
            <pc:docMk/>
            <pc:sldMk cId="0" sldId="262"/>
            <ac:grpSpMk id="18" creationId="{00000000-0000-0000-0000-000000000000}"/>
          </ac:grpSpMkLst>
        </pc:grpChg>
        <pc:grpChg chg="add mod">
          <ac:chgData name="Hồ Lê Mai Linh" userId="cf90b10b-ebab-47e9-8df1-3d1be56b1a5e" providerId="ADAL" clId="{CC12BD3B-AF88-4B90-ABB7-FE762E9E77C7}" dt="2024-03-07T08:18:37.633" v="2191" actId="14100"/>
          <ac:grpSpMkLst>
            <pc:docMk/>
            <pc:sldMk cId="0" sldId="262"/>
            <ac:grpSpMk id="32" creationId="{8A9A7A19-BC5E-965B-6375-4CB4E3E4A668}"/>
          </ac:grpSpMkLst>
        </pc:grpChg>
        <pc:picChg chg="add del mod">
          <ac:chgData name="Hồ Lê Mai Linh" userId="cf90b10b-ebab-47e9-8df1-3d1be56b1a5e" providerId="ADAL" clId="{CC12BD3B-AF88-4B90-ABB7-FE762E9E77C7}" dt="2024-03-07T08:17:44.391" v="2179" actId="478"/>
          <ac:picMkLst>
            <pc:docMk/>
            <pc:sldMk cId="0" sldId="262"/>
            <ac:picMk id="31" creationId="{C2884DE6-B2B7-CDF4-1AD1-C9084788E0AB}"/>
          </ac:picMkLst>
        </pc:picChg>
        <pc:picChg chg="add del mod">
          <ac:chgData name="Hồ Lê Mai Linh" userId="cf90b10b-ebab-47e9-8df1-3d1be56b1a5e" providerId="ADAL" clId="{CC12BD3B-AF88-4B90-ABB7-FE762E9E77C7}" dt="2024-03-07T08:21:14.117" v="2212" actId="478"/>
          <ac:picMkLst>
            <pc:docMk/>
            <pc:sldMk cId="0" sldId="262"/>
            <ac:picMk id="36" creationId="{CB71D840-71C5-1608-2B7D-7F32FFC9D69E}"/>
          </ac:picMkLst>
        </pc:picChg>
        <pc:picChg chg="add mod">
          <ac:chgData name="Hồ Lê Mai Linh" userId="cf90b10b-ebab-47e9-8df1-3d1be56b1a5e" providerId="ADAL" clId="{CC12BD3B-AF88-4B90-ABB7-FE762E9E77C7}" dt="2024-03-07T08:21:27.945" v="2214" actId="14100"/>
          <ac:picMkLst>
            <pc:docMk/>
            <pc:sldMk cId="0" sldId="262"/>
            <ac:picMk id="38" creationId="{95A3EFAF-AEDF-A8B9-DCD6-9DAF3F493BAD}"/>
          </ac:picMkLst>
        </pc:picChg>
      </pc:sldChg>
      <pc:sldChg chg="del">
        <pc:chgData name="Hồ Lê Mai Linh" userId="cf90b10b-ebab-47e9-8df1-3d1be56b1a5e" providerId="ADAL" clId="{CC12BD3B-AF88-4B90-ABB7-FE762E9E77C7}" dt="2024-03-07T16:58:33.599" v="6002" actId="47"/>
        <pc:sldMkLst>
          <pc:docMk/>
          <pc:sldMk cId="0" sldId="263"/>
        </pc:sldMkLst>
      </pc:sldChg>
      <pc:sldChg chg="del">
        <pc:chgData name="Hồ Lê Mai Linh" userId="cf90b10b-ebab-47e9-8df1-3d1be56b1a5e" providerId="ADAL" clId="{CC12BD3B-AF88-4B90-ABB7-FE762E9E77C7}" dt="2024-03-07T16:58:40.313" v="6005" actId="47"/>
        <pc:sldMkLst>
          <pc:docMk/>
          <pc:sldMk cId="0" sldId="264"/>
        </pc:sldMkLst>
      </pc:sldChg>
      <pc:sldChg chg="del">
        <pc:chgData name="Hồ Lê Mai Linh" userId="cf90b10b-ebab-47e9-8df1-3d1be56b1a5e" providerId="ADAL" clId="{CC12BD3B-AF88-4B90-ABB7-FE762E9E77C7}" dt="2024-03-07T16:58:38.418" v="6004" actId="47"/>
        <pc:sldMkLst>
          <pc:docMk/>
          <pc:sldMk cId="0" sldId="265"/>
        </pc:sldMkLst>
      </pc:sldChg>
      <pc:sldChg chg="del">
        <pc:chgData name="Hồ Lê Mai Linh" userId="cf90b10b-ebab-47e9-8df1-3d1be56b1a5e" providerId="ADAL" clId="{CC12BD3B-AF88-4B90-ABB7-FE762E9E77C7}" dt="2024-03-07T16:58:36.758" v="6003" actId="47"/>
        <pc:sldMkLst>
          <pc:docMk/>
          <pc:sldMk cId="0" sldId="266"/>
        </pc:sldMkLst>
      </pc:sldChg>
      <pc:sldChg chg="delSp modSp mod">
        <pc:chgData name="Hồ Lê Mai Linh" userId="cf90b10b-ebab-47e9-8df1-3d1be56b1a5e" providerId="ADAL" clId="{CC12BD3B-AF88-4B90-ABB7-FE762E9E77C7}" dt="2024-03-07T17:14:16.944" v="6155" actId="113"/>
        <pc:sldMkLst>
          <pc:docMk/>
          <pc:sldMk cId="0" sldId="267"/>
        </pc:sldMkLst>
        <pc:spChg chg="del">
          <ac:chgData name="Hồ Lê Mai Linh" userId="cf90b10b-ebab-47e9-8df1-3d1be56b1a5e" providerId="ADAL" clId="{CC12BD3B-AF88-4B90-ABB7-FE762E9E77C7}" dt="2024-03-07T17:13:57.142" v="6150" actId="478"/>
          <ac:spMkLst>
            <pc:docMk/>
            <pc:sldMk cId="0" sldId="267"/>
            <ac:spMk id="3" creationId="{00000000-0000-0000-0000-000000000000}"/>
          </ac:spMkLst>
        </pc:spChg>
        <pc:spChg chg="mod">
          <ac:chgData name="Hồ Lê Mai Linh" userId="cf90b10b-ebab-47e9-8df1-3d1be56b1a5e" providerId="ADAL" clId="{CC12BD3B-AF88-4B90-ABB7-FE762E9E77C7}" dt="2024-03-07T17:14:16.944" v="6155" actId="113"/>
          <ac:spMkLst>
            <pc:docMk/>
            <pc:sldMk cId="0" sldId="267"/>
            <ac:spMk id="6" creationId="{00000000-0000-0000-0000-000000000000}"/>
          </ac:spMkLst>
        </pc:spChg>
        <pc:spChg chg="del">
          <ac:chgData name="Hồ Lê Mai Linh" userId="cf90b10b-ebab-47e9-8df1-3d1be56b1a5e" providerId="ADAL" clId="{CC12BD3B-AF88-4B90-ABB7-FE762E9E77C7}" dt="2024-03-07T17:13:55.497" v="6149" actId="478"/>
          <ac:spMkLst>
            <pc:docMk/>
            <pc:sldMk cId="0" sldId="267"/>
            <ac:spMk id="8" creationId="{00000000-0000-0000-0000-000000000000}"/>
          </ac:spMkLst>
        </pc:spChg>
      </pc:sldChg>
      <pc:sldChg chg="modSp add mod setBg">
        <pc:chgData name="Hồ Lê Mai Linh" userId="cf90b10b-ebab-47e9-8df1-3d1be56b1a5e" providerId="ADAL" clId="{CC12BD3B-AF88-4B90-ABB7-FE762E9E77C7}" dt="2024-03-07T07:57:14.205" v="1311" actId="1076"/>
        <pc:sldMkLst>
          <pc:docMk/>
          <pc:sldMk cId="3719855860" sldId="268"/>
        </pc:sldMkLst>
        <pc:spChg chg="mod">
          <ac:chgData name="Hồ Lê Mai Linh" userId="cf90b10b-ebab-47e9-8df1-3d1be56b1a5e" providerId="ADAL" clId="{CC12BD3B-AF88-4B90-ABB7-FE762E9E77C7}" dt="2024-03-07T07:55:35.405" v="1296" actId="1076"/>
          <ac:spMkLst>
            <pc:docMk/>
            <pc:sldMk cId="3719855860" sldId="268"/>
            <ac:spMk id="2" creationId="{00000000-0000-0000-0000-000000000000}"/>
          </ac:spMkLst>
        </pc:spChg>
        <pc:spChg chg="mod">
          <ac:chgData name="Hồ Lê Mai Linh" userId="cf90b10b-ebab-47e9-8df1-3d1be56b1a5e" providerId="ADAL" clId="{CC12BD3B-AF88-4B90-ABB7-FE762E9E77C7}" dt="2024-03-07T07:55:44.058" v="1298" actId="1076"/>
          <ac:spMkLst>
            <pc:docMk/>
            <pc:sldMk cId="3719855860" sldId="268"/>
            <ac:spMk id="25" creationId="{9422AF8D-7419-0B42-E934-52D79C20E185}"/>
          </ac:spMkLst>
        </pc:spChg>
        <pc:spChg chg="mod">
          <ac:chgData name="Hồ Lê Mai Linh" userId="cf90b10b-ebab-47e9-8df1-3d1be56b1a5e" providerId="ADAL" clId="{CC12BD3B-AF88-4B90-ABB7-FE762E9E77C7}" dt="2024-03-07T07:56:02.530" v="1301" actId="1076"/>
          <ac:spMkLst>
            <pc:docMk/>
            <pc:sldMk cId="3719855860" sldId="268"/>
            <ac:spMk id="26" creationId="{AC45DE5C-2D3C-F307-4F64-2D7188505706}"/>
          </ac:spMkLst>
        </pc:spChg>
        <pc:spChg chg="mod">
          <ac:chgData name="Hồ Lê Mai Linh" userId="cf90b10b-ebab-47e9-8df1-3d1be56b1a5e" providerId="ADAL" clId="{CC12BD3B-AF88-4B90-ABB7-FE762E9E77C7}" dt="2024-03-07T07:56:15.143" v="1304" actId="14100"/>
          <ac:spMkLst>
            <pc:docMk/>
            <pc:sldMk cId="3719855860" sldId="268"/>
            <ac:spMk id="29" creationId="{FBDE185C-5D54-E040-5513-F39FABF9E79D}"/>
          </ac:spMkLst>
        </pc:spChg>
        <pc:spChg chg="mod">
          <ac:chgData name="Hồ Lê Mai Linh" userId="cf90b10b-ebab-47e9-8df1-3d1be56b1a5e" providerId="ADAL" clId="{CC12BD3B-AF88-4B90-ABB7-FE762E9E77C7}" dt="2024-03-07T07:57:03.106" v="1309" actId="1076"/>
          <ac:spMkLst>
            <pc:docMk/>
            <pc:sldMk cId="3719855860" sldId="268"/>
            <ac:spMk id="31" creationId="{5FD67A0B-1DD2-49D9-69DE-32C8979687B4}"/>
          </ac:spMkLst>
        </pc:spChg>
        <pc:spChg chg="mod">
          <ac:chgData name="Hồ Lê Mai Linh" userId="cf90b10b-ebab-47e9-8df1-3d1be56b1a5e" providerId="ADAL" clId="{CC12BD3B-AF88-4B90-ABB7-FE762E9E77C7}" dt="2024-03-07T07:57:08.908" v="1310" actId="1076"/>
          <ac:spMkLst>
            <pc:docMk/>
            <pc:sldMk cId="3719855860" sldId="268"/>
            <ac:spMk id="32" creationId="{6501A6E0-BA67-E562-F714-212B317047D2}"/>
          </ac:spMkLst>
        </pc:spChg>
        <pc:spChg chg="mod">
          <ac:chgData name="Hồ Lê Mai Linh" userId="cf90b10b-ebab-47e9-8df1-3d1be56b1a5e" providerId="ADAL" clId="{CC12BD3B-AF88-4B90-ABB7-FE762E9E77C7}" dt="2024-03-07T07:57:14.205" v="1311" actId="1076"/>
          <ac:spMkLst>
            <pc:docMk/>
            <pc:sldMk cId="3719855860" sldId="268"/>
            <ac:spMk id="37" creationId="{13609A5D-E4A3-A912-9832-08486DA14E6D}"/>
          </ac:spMkLst>
        </pc:spChg>
        <pc:spChg chg="mod">
          <ac:chgData name="Hồ Lê Mai Linh" userId="cf90b10b-ebab-47e9-8df1-3d1be56b1a5e" providerId="ADAL" clId="{CC12BD3B-AF88-4B90-ABB7-FE762E9E77C7}" dt="2024-03-07T07:55:47.545" v="1299" actId="1076"/>
          <ac:spMkLst>
            <pc:docMk/>
            <pc:sldMk cId="3719855860" sldId="268"/>
            <ac:spMk id="39" creationId="{0A2DED4E-DC05-EC9F-5547-8D1AF2C220C7}"/>
          </ac:spMkLst>
        </pc:spChg>
        <pc:grpChg chg="mod">
          <ac:chgData name="Hồ Lê Mai Linh" userId="cf90b10b-ebab-47e9-8df1-3d1be56b1a5e" providerId="ADAL" clId="{CC12BD3B-AF88-4B90-ABB7-FE762E9E77C7}" dt="2024-03-07T07:55:44.058" v="1298" actId="1076"/>
          <ac:grpSpMkLst>
            <pc:docMk/>
            <pc:sldMk cId="3719855860" sldId="268"/>
            <ac:grpSpMk id="22" creationId="{EA42BFEE-2E1C-FD4A-05E0-966B095F7318}"/>
          </ac:grpSpMkLst>
        </pc:grpChg>
      </pc:sldChg>
      <pc:sldChg chg="addSp delSp modSp add mod setBg">
        <pc:chgData name="Hồ Lê Mai Linh" userId="cf90b10b-ebab-47e9-8df1-3d1be56b1a5e" providerId="ADAL" clId="{CC12BD3B-AF88-4B90-ABB7-FE762E9E77C7}" dt="2024-03-07T08:30:46.161" v="2935" actId="478"/>
        <pc:sldMkLst>
          <pc:docMk/>
          <pc:sldMk cId="3424138036" sldId="269"/>
        </pc:sldMkLst>
        <pc:spChg chg="add mod">
          <ac:chgData name="Hồ Lê Mai Linh" userId="cf90b10b-ebab-47e9-8df1-3d1be56b1a5e" providerId="ADAL" clId="{CC12BD3B-AF88-4B90-ABB7-FE762E9E77C7}" dt="2024-03-07T08:10:25.565" v="1740" actId="1076"/>
          <ac:spMkLst>
            <pc:docMk/>
            <pc:sldMk cId="3424138036" sldId="269"/>
            <ac:spMk id="2" creationId="{5957FA49-93AA-5735-25B8-8501F76E6D78}"/>
          </ac:spMkLst>
        </pc:spChg>
        <pc:spChg chg="add del mod">
          <ac:chgData name="Hồ Lê Mai Linh" userId="cf90b10b-ebab-47e9-8df1-3d1be56b1a5e" providerId="ADAL" clId="{CC12BD3B-AF88-4B90-ABB7-FE762E9E77C7}" dt="2024-03-07T08:08:08.125" v="1704"/>
          <ac:spMkLst>
            <pc:docMk/>
            <pc:sldMk cId="3424138036" sldId="269"/>
            <ac:spMk id="7" creationId="{30AF4E4E-D232-EC51-F016-5F590EC1DF49}"/>
          </ac:spMkLst>
        </pc:spChg>
        <pc:spChg chg="del">
          <ac:chgData name="Hồ Lê Mai Linh" userId="cf90b10b-ebab-47e9-8df1-3d1be56b1a5e" providerId="ADAL" clId="{CC12BD3B-AF88-4B90-ABB7-FE762E9E77C7}" dt="2024-03-07T08:30:46.161" v="2935" actId="478"/>
          <ac:spMkLst>
            <pc:docMk/>
            <pc:sldMk cId="3424138036" sldId="269"/>
            <ac:spMk id="8" creationId="{00000000-0000-0000-0000-000000000000}"/>
          </ac:spMkLst>
        </pc:spChg>
        <pc:spChg chg="add mod">
          <ac:chgData name="Hồ Lê Mai Linh" userId="cf90b10b-ebab-47e9-8df1-3d1be56b1a5e" providerId="ADAL" clId="{CC12BD3B-AF88-4B90-ABB7-FE762E9E77C7}" dt="2024-03-07T08:10:25.565" v="1740" actId="1076"/>
          <ac:spMkLst>
            <pc:docMk/>
            <pc:sldMk cId="3424138036" sldId="269"/>
            <ac:spMk id="9" creationId="{39F6ED39-C263-3E2E-4357-89AC5158E7C8}"/>
          </ac:spMkLst>
        </pc:spChg>
        <pc:spChg chg="mod">
          <ac:chgData name="Hồ Lê Mai Linh" userId="cf90b10b-ebab-47e9-8df1-3d1be56b1a5e" providerId="ADAL" clId="{CC12BD3B-AF88-4B90-ABB7-FE762E9E77C7}" dt="2024-03-07T07:58:03.764" v="1322"/>
          <ac:spMkLst>
            <pc:docMk/>
            <pc:sldMk cId="3424138036" sldId="269"/>
            <ac:spMk id="25" creationId="{00000000-0000-0000-0000-000000000000}"/>
          </ac:spMkLst>
        </pc:spChg>
        <pc:spChg chg="mod">
          <ac:chgData name="Hồ Lê Mai Linh" userId="cf90b10b-ebab-47e9-8df1-3d1be56b1a5e" providerId="ADAL" clId="{CC12BD3B-AF88-4B90-ABB7-FE762E9E77C7}" dt="2024-03-07T08:08:46.695" v="1708" actId="403"/>
          <ac:spMkLst>
            <pc:docMk/>
            <pc:sldMk cId="3424138036" sldId="269"/>
            <ac:spMk id="26" creationId="{00000000-0000-0000-0000-000000000000}"/>
          </ac:spMkLst>
        </pc:spChg>
        <pc:spChg chg="mod">
          <ac:chgData name="Hồ Lê Mai Linh" userId="cf90b10b-ebab-47e9-8df1-3d1be56b1a5e" providerId="ADAL" clId="{CC12BD3B-AF88-4B90-ABB7-FE762E9E77C7}" dt="2024-03-07T07:58:33.747" v="1332" actId="1076"/>
          <ac:spMkLst>
            <pc:docMk/>
            <pc:sldMk cId="3424138036" sldId="269"/>
            <ac:spMk id="28" creationId="{00000000-0000-0000-0000-000000000000}"/>
          </ac:spMkLst>
        </pc:spChg>
        <pc:spChg chg="mod">
          <ac:chgData name="Hồ Lê Mai Linh" userId="cf90b10b-ebab-47e9-8df1-3d1be56b1a5e" providerId="ADAL" clId="{CC12BD3B-AF88-4B90-ABB7-FE762E9E77C7}" dt="2024-03-07T08:10:17.131" v="1739" actId="1076"/>
          <ac:spMkLst>
            <pc:docMk/>
            <pc:sldMk cId="3424138036" sldId="269"/>
            <ac:spMk id="40" creationId="{72495B6D-0D6F-4325-3B12-0CD02A2E7D29}"/>
          </ac:spMkLst>
        </pc:spChg>
        <pc:picChg chg="mod">
          <ac:chgData name="Hồ Lê Mai Linh" userId="cf90b10b-ebab-47e9-8df1-3d1be56b1a5e" providerId="ADAL" clId="{CC12BD3B-AF88-4B90-ABB7-FE762E9E77C7}" dt="2024-03-07T08:10:31.349" v="1741" actId="14100"/>
          <ac:picMkLst>
            <pc:docMk/>
            <pc:sldMk cId="3424138036" sldId="269"/>
            <ac:picMk id="39" creationId="{9206E5CF-9CCB-C3EE-36CD-A092E2AC3FF8}"/>
          </ac:picMkLst>
        </pc:picChg>
      </pc:sldChg>
      <pc:sldChg chg="addSp delSp modSp add mod">
        <pc:chgData name="Hồ Lê Mai Linh" userId="cf90b10b-ebab-47e9-8df1-3d1be56b1a5e" providerId="ADAL" clId="{CC12BD3B-AF88-4B90-ABB7-FE762E9E77C7}" dt="2024-03-07T08:35:39.126" v="3152" actId="1076"/>
        <pc:sldMkLst>
          <pc:docMk/>
          <pc:sldMk cId="1225719241" sldId="270"/>
        </pc:sldMkLst>
        <pc:spChg chg="add mod">
          <ac:chgData name="Hồ Lê Mai Linh" userId="cf90b10b-ebab-47e9-8df1-3d1be56b1a5e" providerId="ADAL" clId="{CC12BD3B-AF88-4B90-ABB7-FE762E9E77C7}" dt="2024-03-07T08:35:12.984" v="3148" actId="1076"/>
          <ac:spMkLst>
            <pc:docMk/>
            <pc:sldMk cId="1225719241" sldId="270"/>
            <ac:spMk id="4" creationId="{15D69376-D13F-F660-F2AE-E4942764E315}"/>
          </ac:spMkLst>
        </pc:spChg>
        <pc:spChg chg="add mod">
          <ac:chgData name="Hồ Lê Mai Linh" userId="cf90b10b-ebab-47e9-8df1-3d1be56b1a5e" providerId="ADAL" clId="{CC12BD3B-AF88-4B90-ABB7-FE762E9E77C7}" dt="2024-03-07T08:35:25.584" v="3150" actId="1076"/>
          <ac:spMkLst>
            <pc:docMk/>
            <pc:sldMk cId="1225719241" sldId="270"/>
            <ac:spMk id="5" creationId="{B1EDC6F0-6290-4150-E32E-CB94B0010EB5}"/>
          </ac:spMkLst>
        </pc:spChg>
        <pc:spChg chg="add mod">
          <ac:chgData name="Hồ Lê Mai Linh" userId="cf90b10b-ebab-47e9-8df1-3d1be56b1a5e" providerId="ADAL" clId="{CC12BD3B-AF88-4B90-ABB7-FE762E9E77C7}" dt="2024-03-07T08:35:33.566" v="3151" actId="1076"/>
          <ac:spMkLst>
            <pc:docMk/>
            <pc:sldMk cId="1225719241" sldId="270"/>
            <ac:spMk id="6" creationId="{90865D88-0598-1E31-BACE-494B18E1F822}"/>
          </ac:spMkLst>
        </pc:spChg>
        <pc:spChg chg="add mod">
          <ac:chgData name="Hồ Lê Mai Linh" userId="cf90b10b-ebab-47e9-8df1-3d1be56b1a5e" providerId="ADAL" clId="{CC12BD3B-AF88-4B90-ABB7-FE762E9E77C7}" dt="2024-03-07T08:35:39.126" v="3152" actId="1076"/>
          <ac:spMkLst>
            <pc:docMk/>
            <pc:sldMk cId="1225719241" sldId="270"/>
            <ac:spMk id="8" creationId="{0F5A3A39-2350-5BBC-B133-36B9AD2CF440}"/>
          </ac:spMkLst>
        </pc:spChg>
        <pc:spChg chg="mod">
          <ac:chgData name="Hồ Lê Mai Linh" userId="cf90b10b-ebab-47e9-8df1-3d1be56b1a5e" providerId="ADAL" clId="{CC12BD3B-AF88-4B90-ABB7-FE762E9E77C7}" dt="2024-03-07T08:30:27.761" v="2934" actId="1076"/>
          <ac:spMkLst>
            <pc:docMk/>
            <pc:sldMk cId="1225719241" sldId="270"/>
            <ac:spMk id="10" creationId="{00000000-0000-0000-0000-000000000000}"/>
          </ac:spMkLst>
        </pc:spChg>
        <pc:spChg chg="mod">
          <ac:chgData name="Hồ Lê Mai Linh" userId="cf90b10b-ebab-47e9-8df1-3d1be56b1a5e" providerId="ADAL" clId="{CC12BD3B-AF88-4B90-ABB7-FE762E9E77C7}" dt="2024-03-07T08:22:59.782" v="2225"/>
          <ac:spMkLst>
            <pc:docMk/>
            <pc:sldMk cId="1225719241" sldId="270"/>
            <ac:spMk id="25" creationId="{9422AF8D-7419-0B42-E934-52D79C20E185}"/>
          </ac:spMkLst>
        </pc:spChg>
        <pc:spChg chg="mod">
          <ac:chgData name="Hồ Lê Mai Linh" userId="cf90b10b-ebab-47e9-8df1-3d1be56b1a5e" providerId="ADAL" clId="{CC12BD3B-AF88-4B90-ABB7-FE762E9E77C7}" dt="2024-03-07T08:30:24.770" v="2933" actId="1076"/>
          <ac:spMkLst>
            <pc:docMk/>
            <pc:sldMk cId="1225719241" sldId="270"/>
            <ac:spMk id="26" creationId="{AC45DE5C-2D3C-F307-4F64-2D7188505706}"/>
          </ac:spMkLst>
        </pc:spChg>
        <pc:spChg chg="del mod">
          <ac:chgData name="Hồ Lê Mai Linh" userId="cf90b10b-ebab-47e9-8df1-3d1be56b1a5e" providerId="ADAL" clId="{CC12BD3B-AF88-4B90-ABB7-FE762E9E77C7}" dt="2024-03-07T08:27:41.707" v="2891" actId="478"/>
          <ac:spMkLst>
            <pc:docMk/>
            <pc:sldMk cId="1225719241" sldId="270"/>
            <ac:spMk id="29" creationId="{FBDE185C-5D54-E040-5513-F39FABF9E79D}"/>
          </ac:spMkLst>
        </pc:spChg>
        <pc:spChg chg="del">
          <ac:chgData name="Hồ Lê Mai Linh" userId="cf90b10b-ebab-47e9-8df1-3d1be56b1a5e" providerId="ADAL" clId="{CC12BD3B-AF88-4B90-ABB7-FE762E9E77C7}" dt="2024-03-07T08:27:04.303" v="2888" actId="478"/>
          <ac:spMkLst>
            <pc:docMk/>
            <pc:sldMk cId="1225719241" sldId="270"/>
            <ac:spMk id="31" creationId="{5FD67A0B-1DD2-49D9-69DE-32C8979687B4}"/>
          </ac:spMkLst>
        </pc:spChg>
        <pc:spChg chg="del">
          <ac:chgData name="Hồ Lê Mai Linh" userId="cf90b10b-ebab-47e9-8df1-3d1be56b1a5e" providerId="ADAL" clId="{CC12BD3B-AF88-4B90-ABB7-FE762E9E77C7}" dt="2024-03-07T08:26:59.334" v="2886" actId="478"/>
          <ac:spMkLst>
            <pc:docMk/>
            <pc:sldMk cId="1225719241" sldId="270"/>
            <ac:spMk id="32" creationId="{6501A6E0-BA67-E562-F714-212B317047D2}"/>
          </ac:spMkLst>
        </pc:spChg>
        <pc:spChg chg="del">
          <ac:chgData name="Hồ Lê Mai Linh" userId="cf90b10b-ebab-47e9-8df1-3d1be56b1a5e" providerId="ADAL" clId="{CC12BD3B-AF88-4B90-ABB7-FE762E9E77C7}" dt="2024-03-07T08:26:57.734" v="2885" actId="478"/>
          <ac:spMkLst>
            <pc:docMk/>
            <pc:sldMk cId="1225719241" sldId="270"/>
            <ac:spMk id="37" creationId="{13609A5D-E4A3-A912-9832-08486DA14E6D}"/>
          </ac:spMkLst>
        </pc:spChg>
        <pc:spChg chg="del mod">
          <ac:chgData name="Hồ Lê Mai Linh" userId="cf90b10b-ebab-47e9-8df1-3d1be56b1a5e" providerId="ADAL" clId="{CC12BD3B-AF88-4B90-ABB7-FE762E9E77C7}" dt="2024-03-07T08:23:47.474" v="2296" actId="478"/>
          <ac:spMkLst>
            <pc:docMk/>
            <pc:sldMk cId="1225719241" sldId="270"/>
            <ac:spMk id="39" creationId="{0A2DED4E-DC05-EC9F-5547-8D1AF2C220C7}"/>
          </ac:spMkLst>
        </pc:spChg>
      </pc:sldChg>
      <pc:sldChg chg="modSp add mod ord setBg">
        <pc:chgData name="Hồ Lê Mai Linh" userId="cf90b10b-ebab-47e9-8df1-3d1be56b1a5e" providerId="ADAL" clId="{CC12BD3B-AF88-4B90-ABB7-FE762E9E77C7}" dt="2024-03-09T00:56:55.076" v="6656" actId="20577"/>
        <pc:sldMkLst>
          <pc:docMk/>
          <pc:sldMk cId="2356489178" sldId="271"/>
        </pc:sldMkLst>
        <pc:spChg chg="mod">
          <ac:chgData name="Hồ Lê Mai Linh" userId="cf90b10b-ebab-47e9-8df1-3d1be56b1a5e" providerId="ADAL" clId="{CC12BD3B-AF88-4B90-ABB7-FE762E9E77C7}" dt="2024-03-09T00:56:55.076" v="6656" actId="20577"/>
          <ac:spMkLst>
            <pc:docMk/>
            <pc:sldMk cId="2356489178" sldId="271"/>
            <ac:spMk id="13" creationId="{00000000-0000-0000-0000-000000000000}"/>
          </ac:spMkLst>
        </pc:spChg>
        <pc:spChg chg="mod">
          <ac:chgData name="Hồ Lê Mai Linh" userId="cf90b10b-ebab-47e9-8df1-3d1be56b1a5e" providerId="ADAL" clId="{CC12BD3B-AF88-4B90-ABB7-FE762E9E77C7}" dt="2024-03-07T08:37:24.510" v="3184"/>
          <ac:spMkLst>
            <pc:docMk/>
            <pc:sldMk cId="2356489178" sldId="271"/>
            <ac:spMk id="15" creationId="{00000000-0000-0000-0000-000000000000}"/>
          </ac:spMkLst>
        </pc:spChg>
        <pc:grpChg chg="mod">
          <ac:chgData name="Hồ Lê Mai Linh" userId="cf90b10b-ebab-47e9-8df1-3d1be56b1a5e" providerId="ADAL" clId="{CC12BD3B-AF88-4B90-ABB7-FE762E9E77C7}" dt="2024-03-07T08:37:33.906" v="3186" actId="14100"/>
          <ac:grpSpMkLst>
            <pc:docMk/>
            <pc:sldMk cId="2356489178" sldId="271"/>
            <ac:grpSpMk id="4" creationId="{00000000-0000-0000-0000-000000000000}"/>
          </ac:grpSpMkLst>
        </pc:grpChg>
        <pc:picChg chg="mod">
          <ac:chgData name="Hồ Lê Mai Linh" userId="cf90b10b-ebab-47e9-8df1-3d1be56b1a5e" providerId="ADAL" clId="{CC12BD3B-AF88-4B90-ABB7-FE762E9E77C7}" dt="2024-03-09T00:49:51.044" v="6602"/>
          <ac:picMkLst>
            <pc:docMk/>
            <pc:sldMk cId="2356489178" sldId="271"/>
            <ac:picMk id="18" creationId="{E285A402-C66C-4CDA-496D-2146EF4B7DAB}"/>
          </ac:picMkLst>
        </pc:picChg>
      </pc:sldChg>
      <pc:sldChg chg="addSp delSp modSp add mod setBg modAnim modNotesTx">
        <pc:chgData name="Hồ Lê Mai Linh" userId="cf90b10b-ebab-47e9-8df1-3d1be56b1a5e" providerId="ADAL" clId="{CC12BD3B-AF88-4B90-ABB7-FE762E9E77C7}" dt="2024-03-08T11:52:30.165" v="6565" actId="20577"/>
        <pc:sldMkLst>
          <pc:docMk/>
          <pc:sldMk cId="4126285590" sldId="279"/>
        </pc:sldMkLst>
        <pc:spChg chg="mod">
          <ac:chgData name="Hồ Lê Mai Linh" userId="cf90b10b-ebab-47e9-8df1-3d1be56b1a5e" providerId="ADAL" clId="{CC12BD3B-AF88-4B90-ABB7-FE762E9E77C7}" dt="2024-03-07T16:11:07.137" v="4130" actId="13822"/>
          <ac:spMkLst>
            <pc:docMk/>
            <pc:sldMk cId="4126285590" sldId="279"/>
            <ac:spMk id="4" creationId="{C7D0E9B2-90BA-4B02-B8F1-BA2C37DF853D}"/>
          </ac:spMkLst>
        </pc:spChg>
        <pc:spChg chg="mod">
          <ac:chgData name="Hồ Lê Mai Linh" userId="cf90b10b-ebab-47e9-8df1-3d1be56b1a5e" providerId="ADAL" clId="{CC12BD3B-AF88-4B90-ABB7-FE762E9E77C7}" dt="2024-03-07T16:09:58.409" v="4120"/>
          <ac:spMkLst>
            <pc:docMk/>
            <pc:sldMk cId="4126285590" sldId="279"/>
            <ac:spMk id="6" creationId="{9901FB86-573E-687D-7633-3C6A48BF145B}"/>
          </ac:spMkLst>
        </pc:spChg>
        <pc:spChg chg="mod">
          <ac:chgData name="Hồ Lê Mai Linh" userId="cf90b10b-ebab-47e9-8df1-3d1be56b1a5e" providerId="ADAL" clId="{CC12BD3B-AF88-4B90-ABB7-FE762E9E77C7}" dt="2024-03-07T16:08:55.575" v="4111" actId="14100"/>
          <ac:spMkLst>
            <pc:docMk/>
            <pc:sldMk cId="4126285590" sldId="279"/>
            <ac:spMk id="7" creationId="{A1DD0CF0-A84F-482B-97DE-EFF6E79DFD96}"/>
          </ac:spMkLst>
        </pc:spChg>
        <pc:spChg chg="mod">
          <ac:chgData name="Hồ Lê Mai Linh" userId="cf90b10b-ebab-47e9-8df1-3d1be56b1a5e" providerId="ADAL" clId="{CC12BD3B-AF88-4B90-ABB7-FE762E9E77C7}" dt="2024-03-07T16:09:58.409" v="4120"/>
          <ac:spMkLst>
            <pc:docMk/>
            <pc:sldMk cId="4126285590" sldId="279"/>
            <ac:spMk id="10" creationId="{B0BB841A-A233-DF09-2CD6-DBB3379501E2}"/>
          </ac:spMkLst>
        </pc:spChg>
        <pc:spChg chg="add del mod">
          <ac:chgData name="Hồ Lê Mai Linh" userId="cf90b10b-ebab-47e9-8df1-3d1be56b1a5e" providerId="ADAL" clId="{CC12BD3B-AF88-4B90-ABB7-FE762E9E77C7}" dt="2024-03-07T16:10:16.711" v="4125" actId="478"/>
          <ac:spMkLst>
            <pc:docMk/>
            <pc:sldMk cId="4126285590" sldId="279"/>
            <ac:spMk id="11" creationId="{F3165DE3-791F-8906-5033-63AA052A527A}"/>
          </ac:spMkLst>
        </pc:spChg>
        <pc:spChg chg="add del mod">
          <ac:chgData name="Hồ Lê Mai Linh" userId="cf90b10b-ebab-47e9-8df1-3d1be56b1a5e" providerId="ADAL" clId="{CC12BD3B-AF88-4B90-ABB7-FE762E9E77C7}" dt="2024-03-07T17:12:45.197" v="6093"/>
          <ac:spMkLst>
            <pc:docMk/>
            <pc:sldMk cId="4126285590" sldId="279"/>
            <ac:spMk id="12" creationId="{539DA3A1-AC2B-FACC-BC02-C74036BB0247}"/>
          </ac:spMkLst>
        </pc:spChg>
        <pc:spChg chg="mod">
          <ac:chgData name="Hồ Lê Mai Linh" userId="cf90b10b-ebab-47e9-8df1-3d1be56b1a5e" providerId="ADAL" clId="{CC12BD3B-AF88-4B90-ABB7-FE762E9E77C7}" dt="2024-03-08T00:27:35.134" v="6156"/>
          <ac:spMkLst>
            <pc:docMk/>
            <pc:sldMk cId="4126285590" sldId="279"/>
            <ac:spMk id="30" creationId="{4C6FEB0A-B9D0-4CBF-9EE9-3294208479F4}"/>
          </ac:spMkLst>
        </pc:spChg>
        <pc:spChg chg="mod">
          <ac:chgData name="Hồ Lê Mai Linh" userId="cf90b10b-ebab-47e9-8df1-3d1be56b1a5e" providerId="ADAL" clId="{CC12BD3B-AF88-4B90-ABB7-FE762E9E77C7}" dt="2024-03-08T00:27:42.511" v="6157"/>
          <ac:spMkLst>
            <pc:docMk/>
            <pc:sldMk cId="4126285590" sldId="279"/>
            <ac:spMk id="31" creationId="{635BE7F2-9B08-4EE8-A057-D784535DF59D}"/>
          </ac:spMkLst>
        </pc:spChg>
        <pc:spChg chg="mod">
          <ac:chgData name="Hồ Lê Mai Linh" userId="cf90b10b-ebab-47e9-8df1-3d1be56b1a5e" providerId="ADAL" clId="{CC12BD3B-AF88-4B90-ABB7-FE762E9E77C7}" dt="2024-03-08T00:27:50.494" v="6158"/>
          <ac:spMkLst>
            <pc:docMk/>
            <pc:sldMk cId="4126285590" sldId="279"/>
            <ac:spMk id="32" creationId="{B00B4F1F-8007-4889-BB04-FEC72E3CC270}"/>
          </ac:spMkLst>
        </pc:spChg>
        <pc:spChg chg="mod">
          <ac:chgData name="Hồ Lê Mai Linh" userId="cf90b10b-ebab-47e9-8df1-3d1be56b1a5e" providerId="ADAL" clId="{CC12BD3B-AF88-4B90-ABB7-FE762E9E77C7}" dt="2024-03-08T00:27:56.682" v="6159"/>
          <ac:spMkLst>
            <pc:docMk/>
            <pc:sldMk cId="4126285590" sldId="279"/>
            <ac:spMk id="33" creationId="{2713E0C3-167F-4D19-8946-ADC18E0B5787}"/>
          </ac:spMkLst>
        </pc:spChg>
        <pc:spChg chg="mod">
          <ac:chgData name="Hồ Lê Mai Linh" userId="cf90b10b-ebab-47e9-8df1-3d1be56b1a5e" providerId="ADAL" clId="{CC12BD3B-AF88-4B90-ABB7-FE762E9E77C7}" dt="2024-03-08T00:28:04.068" v="6160"/>
          <ac:spMkLst>
            <pc:docMk/>
            <pc:sldMk cId="4126285590" sldId="279"/>
            <ac:spMk id="34" creationId="{2090331A-467D-44E5-9880-D65A008DA0AA}"/>
          </ac:spMkLst>
        </pc:spChg>
        <pc:spChg chg="add del mod">
          <ac:chgData name="Hồ Lê Mai Linh" userId="cf90b10b-ebab-47e9-8df1-3d1be56b1a5e" providerId="ADAL" clId="{CC12BD3B-AF88-4B90-ABB7-FE762E9E77C7}" dt="2024-03-08T00:28:10.554" v="6161"/>
          <ac:spMkLst>
            <pc:docMk/>
            <pc:sldMk cId="4126285590" sldId="279"/>
            <ac:spMk id="35" creationId="{C2E5B99E-8CAC-49AF-8A6D-E7C99E27E321}"/>
          </ac:spMkLst>
        </pc:spChg>
        <pc:spChg chg="mod">
          <ac:chgData name="Hồ Lê Mai Linh" userId="cf90b10b-ebab-47e9-8df1-3d1be56b1a5e" providerId="ADAL" clId="{CC12BD3B-AF88-4B90-ABB7-FE762E9E77C7}" dt="2024-03-07T16:11:23.601" v="4135" actId="1076"/>
          <ac:spMkLst>
            <pc:docMk/>
            <pc:sldMk cId="4126285590" sldId="279"/>
            <ac:spMk id="37" creationId="{16A526F5-1C4F-469D-9F73-F9C2082BA7DE}"/>
          </ac:spMkLst>
        </pc:spChg>
        <pc:spChg chg="mod">
          <ac:chgData name="Hồ Lê Mai Linh" userId="cf90b10b-ebab-47e9-8df1-3d1be56b1a5e" providerId="ADAL" clId="{CC12BD3B-AF88-4B90-ABB7-FE762E9E77C7}" dt="2024-03-07T16:26:49.057" v="4858"/>
          <ac:spMkLst>
            <pc:docMk/>
            <pc:sldMk cId="4126285590" sldId="279"/>
            <ac:spMk id="38" creationId="{D48A2C34-20CA-48ED-88FF-01E54E465E18}"/>
          </ac:spMkLst>
        </pc:spChg>
        <pc:spChg chg="mod">
          <ac:chgData name="Hồ Lê Mai Linh" userId="cf90b10b-ebab-47e9-8df1-3d1be56b1a5e" providerId="ADAL" clId="{CC12BD3B-AF88-4B90-ABB7-FE762E9E77C7}" dt="2024-03-07T16:00:11.833" v="3907" actId="1076"/>
          <ac:spMkLst>
            <pc:docMk/>
            <pc:sldMk cId="4126285590" sldId="279"/>
            <ac:spMk id="39" creationId="{37B4B18C-EF6E-4514-8C03-27264F8DA7C9}"/>
          </ac:spMkLst>
        </pc:spChg>
        <pc:grpChg chg="add del mod">
          <ac:chgData name="Hồ Lê Mai Linh" userId="cf90b10b-ebab-47e9-8df1-3d1be56b1a5e" providerId="ADAL" clId="{CC12BD3B-AF88-4B90-ABB7-FE762E9E77C7}" dt="2024-03-07T16:10:38.290" v="4128" actId="478"/>
          <ac:grpSpMkLst>
            <pc:docMk/>
            <pc:sldMk cId="4126285590" sldId="279"/>
            <ac:grpSpMk id="5" creationId="{E8022F41-B5CA-BCE6-99D3-845A05A3DB5D}"/>
          </ac:grpSpMkLst>
        </pc:grpChg>
        <pc:grpChg chg="mod">
          <ac:chgData name="Hồ Lê Mai Linh" userId="cf90b10b-ebab-47e9-8df1-3d1be56b1a5e" providerId="ADAL" clId="{CC12BD3B-AF88-4B90-ABB7-FE762E9E77C7}" dt="2024-03-07T16:00:11.833" v="3907" actId="1076"/>
          <ac:grpSpMkLst>
            <pc:docMk/>
            <pc:sldMk cId="4126285590" sldId="279"/>
            <ac:grpSpMk id="9" creationId="{C4D64987-5970-46E6-B693-613358337203}"/>
          </ac:grpSpMkLst>
        </pc:grpChg>
        <pc:picChg chg="add mod">
          <ac:chgData name="Hồ Lê Mai Linh" userId="cf90b10b-ebab-47e9-8df1-3d1be56b1a5e" providerId="ADAL" clId="{CC12BD3B-AF88-4B90-ABB7-FE762E9E77C7}" dt="2024-03-07T16:09:17.746" v="4117" actId="1076"/>
          <ac:picMkLst>
            <pc:docMk/>
            <pc:sldMk cId="4126285590" sldId="279"/>
            <ac:picMk id="3" creationId="{D1FAB076-28A9-5129-4A16-DF834B94347E}"/>
          </ac:picMkLst>
        </pc:picChg>
        <pc:picChg chg="mod">
          <ac:chgData name="Hồ Lê Mai Linh" userId="cf90b10b-ebab-47e9-8df1-3d1be56b1a5e" providerId="ADAL" clId="{CC12BD3B-AF88-4B90-ABB7-FE762E9E77C7}" dt="2024-03-07T16:00:11.833" v="3907" actId="1076"/>
          <ac:picMkLst>
            <pc:docMk/>
            <pc:sldMk cId="4126285590" sldId="279"/>
            <ac:picMk id="8" creationId="{20C06E4C-0528-414C-ABE0-91EA4DDB8FC8}"/>
          </ac:picMkLst>
        </pc:picChg>
        <pc:picChg chg="mod">
          <ac:chgData name="Hồ Lê Mai Linh" userId="cf90b10b-ebab-47e9-8df1-3d1be56b1a5e" providerId="ADAL" clId="{CC12BD3B-AF88-4B90-ABB7-FE762E9E77C7}" dt="2024-03-07T15:56:50.480" v="3500" actId="1076"/>
          <ac:picMkLst>
            <pc:docMk/>
            <pc:sldMk cId="4126285590" sldId="279"/>
            <ac:picMk id="14" creationId="{4B52CF60-AB66-4A33-B3DC-C1BB7F91068A}"/>
          </ac:picMkLst>
        </pc:picChg>
        <pc:picChg chg="mod">
          <ac:chgData name="Hồ Lê Mai Linh" userId="cf90b10b-ebab-47e9-8df1-3d1be56b1a5e" providerId="ADAL" clId="{CC12BD3B-AF88-4B90-ABB7-FE762E9E77C7}" dt="2024-03-07T16:09:07.502" v="4114" actId="1076"/>
          <ac:picMkLst>
            <pc:docMk/>
            <pc:sldMk cId="4126285590" sldId="279"/>
            <ac:picMk id="29" creationId="{4C34DD77-1ADF-47AD-96F8-6151128F9E09}"/>
          </ac:picMkLst>
        </pc:picChg>
        <pc:picChg chg="del mod">
          <ac:chgData name="Hồ Lê Mai Linh" userId="cf90b10b-ebab-47e9-8df1-3d1be56b1a5e" providerId="ADAL" clId="{CC12BD3B-AF88-4B90-ABB7-FE762E9E77C7}" dt="2024-03-07T16:09:13.976" v="4116" actId="478"/>
          <ac:picMkLst>
            <pc:docMk/>
            <pc:sldMk cId="4126285590" sldId="279"/>
            <ac:picMk id="40" creationId="{CD5E0A5F-D24D-4F6A-B806-3ACF83BA78F0}"/>
          </ac:picMkLst>
        </pc:picChg>
        <pc:picChg chg="mod">
          <ac:chgData name="Hồ Lê Mai Linh" userId="cf90b10b-ebab-47e9-8df1-3d1be56b1a5e" providerId="ADAL" clId="{CC12BD3B-AF88-4B90-ABB7-FE762E9E77C7}" dt="2024-03-07T16:09:00.366" v="4112" actId="14100"/>
          <ac:picMkLst>
            <pc:docMk/>
            <pc:sldMk cId="4126285590" sldId="279"/>
            <ac:picMk id="41" creationId="{39869474-61E4-4CEC-92B4-86FB1B0081EB}"/>
          </ac:picMkLst>
        </pc:picChg>
        <pc:picChg chg="mod">
          <ac:chgData name="Hồ Lê Mai Linh" userId="cf90b10b-ebab-47e9-8df1-3d1be56b1a5e" providerId="ADAL" clId="{CC12BD3B-AF88-4B90-ABB7-FE762E9E77C7}" dt="2024-03-07T15:56:50.480" v="3500" actId="1076"/>
          <ac:picMkLst>
            <pc:docMk/>
            <pc:sldMk cId="4126285590" sldId="279"/>
            <ac:picMk id="1026" creationId="{1FA7B94A-BD10-4F79-93AF-534D3CA25C1F}"/>
          </ac:picMkLst>
        </pc:picChg>
      </pc:sldChg>
      <pc:sldChg chg="addSp delSp modSp add mod setBg">
        <pc:chgData name="Hồ Lê Mai Linh" userId="cf90b10b-ebab-47e9-8df1-3d1be56b1a5e" providerId="ADAL" clId="{CC12BD3B-AF88-4B90-ABB7-FE762E9E77C7}" dt="2024-03-07T17:12:26.647" v="6090"/>
        <pc:sldMkLst>
          <pc:docMk/>
          <pc:sldMk cId="2480359833" sldId="280"/>
        </pc:sldMkLst>
        <pc:spChg chg="ord">
          <ac:chgData name="Hồ Lê Mai Linh" userId="cf90b10b-ebab-47e9-8df1-3d1be56b1a5e" providerId="ADAL" clId="{CC12BD3B-AF88-4B90-ABB7-FE762E9E77C7}" dt="2024-03-07T15:52:53.531" v="3317" actId="166"/>
          <ac:spMkLst>
            <pc:docMk/>
            <pc:sldMk cId="2480359833" sldId="280"/>
            <ac:spMk id="8" creationId="{00000000-0000-0000-0000-000000000000}"/>
          </ac:spMkLst>
        </pc:spChg>
        <pc:spChg chg="mod">
          <ac:chgData name="Hồ Lê Mai Linh" userId="cf90b10b-ebab-47e9-8df1-3d1be56b1a5e" providerId="ADAL" clId="{CC12BD3B-AF88-4B90-ABB7-FE762E9E77C7}" dt="2024-03-07T15:48:12.719" v="3253" actId="1076"/>
          <ac:spMkLst>
            <pc:docMk/>
            <pc:sldMk cId="2480359833" sldId="280"/>
            <ac:spMk id="10" creationId="{00000000-0000-0000-0000-000000000000}"/>
          </ac:spMkLst>
        </pc:spChg>
        <pc:spChg chg="del">
          <ac:chgData name="Hồ Lê Mai Linh" userId="cf90b10b-ebab-47e9-8df1-3d1be56b1a5e" providerId="ADAL" clId="{CC12BD3B-AF88-4B90-ABB7-FE762E9E77C7}" dt="2024-03-07T15:54:53.787" v="3355" actId="478"/>
          <ac:spMkLst>
            <pc:docMk/>
            <pc:sldMk cId="2480359833" sldId="280"/>
            <ac:spMk id="11" creationId="{00000000-0000-0000-0000-000000000000}"/>
          </ac:spMkLst>
        </pc:spChg>
        <pc:spChg chg="del">
          <ac:chgData name="Hồ Lê Mai Linh" userId="cf90b10b-ebab-47e9-8df1-3d1be56b1a5e" providerId="ADAL" clId="{CC12BD3B-AF88-4B90-ABB7-FE762E9E77C7}" dt="2024-03-07T15:46:54.061" v="3190" actId="478"/>
          <ac:spMkLst>
            <pc:docMk/>
            <pc:sldMk cId="2480359833" sldId="280"/>
            <ac:spMk id="12" creationId="{00000000-0000-0000-0000-000000000000}"/>
          </ac:spMkLst>
        </pc:spChg>
        <pc:spChg chg="del">
          <ac:chgData name="Hồ Lê Mai Linh" userId="cf90b10b-ebab-47e9-8df1-3d1be56b1a5e" providerId="ADAL" clId="{CC12BD3B-AF88-4B90-ABB7-FE762E9E77C7}" dt="2024-03-07T15:48:04.052" v="3250" actId="478"/>
          <ac:spMkLst>
            <pc:docMk/>
            <pc:sldMk cId="2480359833" sldId="280"/>
            <ac:spMk id="13" creationId="{00000000-0000-0000-0000-000000000000}"/>
          </ac:spMkLst>
        </pc:spChg>
        <pc:spChg chg="mod">
          <ac:chgData name="Hồ Lê Mai Linh" userId="cf90b10b-ebab-47e9-8df1-3d1be56b1a5e" providerId="ADAL" clId="{CC12BD3B-AF88-4B90-ABB7-FE762E9E77C7}" dt="2024-03-07T15:48:43.514" v="3265" actId="1076"/>
          <ac:spMkLst>
            <pc:docMk/>
            <pc:sldMk cId="2480359833" sldId="280"/>
            <ac:spMk id="14" creationId="{00000000-0000-0000-0000-000000000000}"/>
          </ac:spMkLst>
        </pc:spChg>
        <pc:spChg chg="add del mod ord">
          <ac:chgData name="Hồ Lê Mai Linh" userId="cf90b10b-ebab-47e9-8df1-3d1be56b1a5e" providerId="ADAL" clId="{CC12BD3B-AF88-4B90-ABB7-FE762E9E77C7}" dt="2024-03-07T17:10:39.817" v="6074" actId="478"/>
          <ac:spMkLst>
            <pc:docMk/>
            <pc:sldMk cId="2480359833" sldId="280"/>
            <ac:spMk id="15" creationId="{678E8337-C367-9044-C3EC-5AF2663DF695}"/>
          </ac:spMkLst>
        </pc:spChg>
        <pc:spChg chg="add del mod ord">
          <ac:chgData name="Hồ Lê Mai Linh" userId="cf90b10b-ebab-47e9-8df1-3d1be56b1a5e" providerId="ADAL" clId="{CC12BD3B-AF88-4B90-ABB7-FE762E9E77C7}" dt="2024-03-07T17:11:05.649" v="6081" actId="478"/>
          <ac:spMkLst>
            <pc:docMk/>
            <pc:sldMk cId="2480359833" sldId="280"/>
            <ac:spMk id="16" creationId="{383E77B1-ABDA-F34C-FA32-92FFCCA8693B}"/>
          </ac:spMkLst>
        </pc:spChg>
        <pc:spChg chg="add del mod ord">
          <ac:chgData name="Hồ Lê Mai Linh" userId="cf90b10b-ebab-47e9-8df1-3d1be56b1a5e" providerId="ADAL" clId="{CC12BD3B-AF88-4B90-ABB7-FE762E9E77C7}" dt="2024-03-07T17:11:04.300" v="6079" actId="478"/>
          <ac:spMkLst>
            <pc:docMk/>
            <pc:sldMk cId="2480359833" sldId="280"/>
            <ac:spMk id="17" creationId="{F0E355AF-6F68-363B-8851-0D288BCF7BC5}"/>
          </ac:spMkLst>
        </pc:spChg>
        <pc:spChg chg="add del mod">
          <ac:chgData name="Hồ Lê Mai Linh" userId="cf90b10b-ebab-47e9-8df1-3d1be56b1a5e" providerId="ADAL" clId="{CC12BD3B-AF88-4B90-ABB7-FE762E9E77C7}" dt="2024-03-07T15:50:42.520" v="3301" actId="478"/>
          <ac:spMkLst>
            <pc:docMk/>
            <pc:sldMk cId="2480359833" sldId="280"/>
            <ac:spMk id="18" creationId="{FB9D9246-8926-9DBA-4E48-F8BF046B2745}"/>
          </ac:spMkLst>
        </pc:spChg>
        <pc:spChg chg="add del mod">
          <ac:chgData name="Hồ Lê Mai Linh" userId="cf90b10b-ebab-47e9-8df1-3d1be56b1a5e" providerId="ADAL" clId="{CC12BD3B-AF88-4B90-ABB7-FE762E9E77C7}" dt="2024-03-07T15:50:43.485" v="3302" actId="478"/>
          <ac:spMkLst>
            <pc:docMk/>
            <pc:sldMk cId="2480359833" sldId="280"/>
            <ac:spMk id="19" creationId="{BAB1EC93-7E4C-823E-8BD9-86602EEF3BF3}"/>
          </ac:spMkLst>
        </pc:spChg>
        <pc:spChg chg="add del mod ord">
          <ac:chgData name="Hồ Lê Mai Linh" userId="cf90b10b-ebab-47e9-8df1-3d1be56b1a5e" providerId="ADAL" clId="{CC12BD3B-AF88-4B90-ABB7-FE762E9E77C7}" dt="2024-03-07T17:10:57.585" v="6075" actId="478"/>
          <ac:spMkLst>
            <pc:docMk/>
            <pc:sldMk cId="2480359833" sldId="280"/>
            <ac:spMk id="20" creationId="{7F6E89E4-AA88-D870-5673-6206DD33912C}"/>
          </ac:spMkLst>
        </pc:spChg>
        <pc:spChg chg="add del mod">
          <ac:chgData name="Hồ Lê Mai Linh" userId="cf90b10b-ebab-47e9-8df1-3d1be56b1a5e" providerId="ADAL" clId="{CC12BD3B-AF88-4B90-ABB7-FE762E9E77C7}" dt="2024-03-07T15:50:15.383" v="3293" actId="478"/>
          <ac:spMkLst>
            <pc:docMk/>
            <pc:sldMk cId="2480359833" sldId="280"/>
            <ac:spMk id="21" creationId="{5EFB7ED9-26A9-1662-62C8-2145CE959FC1}"/>
          </ac:spMkLst>
        </pc:spChg>
        <pc:spChg chg="add del mod">
          <ac:chgData name="Hồ Lê Mai Linh" userId="cf90b10b-ebab-47e9-8df1-3d1be56b1a5e" providerId="ADAL" clId="{CC12BD3B-AF88-4B90-ABB7-FE762E9E77C7}" dt="2024-03-07T17:10:37.732" v="6073" actId="478"/>
          <ac:spMkLst>
            <pc:docMk/>
            <pc:sldMk cId="2480359833" sldId="280"/>
            <ac:spMk id="22" creationId="{C52343AF-6363-C5D2-FDD9-0C27DFA113BE}"/>
          </ac:spMkLst>
        </pc:spChg>
        <pc:spChg chg="add del mod">
          <ac:chgData name="Hồ Lê Mai Linh" userId="cf90b10b-ebab-47e9-8df1-3d1be56b1a5e" providerId="ADAL" clId="{CC12BD3B-AF88-4B90-ABB7-FE762E9E77C7}" dt="2024-03-07T15:50:40.415" v="3299" actId="478"/>
          <ac:spMkLst>
            <pc:docMk/>
            <pc:sldMk cId="2480359833" sldId="280"/>
            <ac:spMk id="23" creationId="{0029A151-D751-497E-3538-DA669D899F02}"/>
          </ac:spMkLst>
        </pc:spChg>
        <pc:spChg chg="add del mod">
          <ac:chgData name="Hồ Lê Mai Linh" userId="cf90b10b-ebab-47e9-8df1-3d1be56b1a5e" providerId="ADAL" clId="{CC12BD3B-AF88-4B90-ABB7-FE762E9E77C7}" dt="2024-03-07T15:50:41.593" v="3300" actId="478"/>
          <ac:spMkLst>
            <pc:docMk/>
            <pc:sldMk cId="2480359833" sldId="280"/>
            <ac:spMk id="24" creationId="{129B853A-96CD-C84A-8173-B4FA5AF34870}"/>
          </ac:spMkLst>
        </pc:spChg>
        <pc:spChg chg="add del mod ord">
          <ac:chgData name="Hồ Lê Mai Linh" userId="cf90b10b-ebab-47e9-8df1-3d1be56b1a5e" providerId="ADAL" clId="{CC12BD3B-AF88-4B90-ABB7-FE762E9E77C7}" dt="2024-03-07T17:11:00.988" v="6077" actId="478"/>
          <ac:spMkLst>
            <pc:docMk/>
            <pc:sldMk cId="2480359833" sldId="280"/>
            <ac:spMk id="25" creationId="{23501225-D70F-E187-387A-FF54D5A39F52}"/>
          </ac:spMkLst>
        </pc:spChg>
        <pc:spChg chg="add del mod ord">
          <ac:chgData name="Hồ Lê Mai Linh" userId="cf90b10b-ebab-47e9-8df1-3d1be56b1a5e" providerId="ADAL" clId="{CC12BD3B-AF88-4B90-ABB7-FE762E9E77C7}" dt="2024-03-07T17:10:59.795" v="6076" actId="478"/>
          <ac:spMkLst>
            <pc:docMk/>
            <pc:sldMk cId="2480359833" sldId="280"/>
            <ac:spMk id="26" creationId="{5C385933-0BF6-D1BB-A32B-E583A5D6D42B}"/>
          </ac:spMkLst>
        </pc:spChg>
        <pc:spChg chg="add del mod">
          <ac:chgData name="Hồ Lê Mai Linh" userId="cf90b10b-ebab-47e9-8df1-3d1be56b1a5e" providerId="ADAL" clId="{CC12BD3B-AF88-4B90-ABB7-FE762E9E77C7}" dt="2024-03-07T15:50:44.285" v="3303" actId="478"/>
          <ac:spMkLst>
            <pc:docMk/>
            <pc:sldMk cId="2480359833" sldId="280"/>
            <ac:spMk id="27" creationId="{4117D2DF-5D49-640E-40BC-A41942241F3A}"/>
          </ac:spMkLst>
        </pc:spChg>
        <pc:spChg chg="add del mod">
          <ac:chgData name="Hồ Lê Mai Linh" userId="cf90b10b-ebab-47e9-8df1-3d1be56b1a5e" providerId="ADAL" clId="{CC12BD3B-AF88-4B90-ABB7-FE762E9E77C7}" dt="2024-03-07T15:50:12.843" v="3292" actId="478"/>
          <ac:spMkLst>
            <pc:docMk/>
            <pc:sldMk cId="2480359833" sldId="280"/>
            <ac:spMk id="28" creationId="{8315CE13-E76A-E6C5-B015-DB32E69D4617}"/>
          </ac:spMkLst>
        </pc:spChg>
        <pc:spChg chg="add mod">
          <ac:chgData name="Hồ Lê Mai Linh" userId="cf90b10b-ebab-47e9-8df1-3d1be56b1a5e" providerId="ADAL" clId="{CC12BD3B-AF88-4B90-ABB7-FE762E9E77C7}" dt="2024-03-07T17:11:17.393" v="6082" actId="1076"/>
          <ac:spMkLst>
            <pc:docMk/>
            <pc:sldMk cId="2480359833" sldId="280"/>
            <ac:spMk id="29" creationId="{E7348326-E1E3-DDDF-E115-CA7605BA6A10}"/>
          </ac:spMkLst>
        </pc:spChg>
        <pc:spChg chg="add mod">
          <ac:chgData name="Hồ Lê Mai Linh" userId="cf90b10b-ebab-47e9-8df1-3d1be56b1a5e" providerId="ADAL" clId="{CC12BD3B-AF88-4B90-ABB7-FE762E9E77C7}" dt="2024-03-07T17:09:25.906" v="6066"/>
          <ac:spMkLst>
            <pc:docMk/>
            <pc:sldMk cId="2480359833" sldId="280"/>
            <ac:spMk id="30" creationId="{C6375175-C77F-64F4-3DDD-17C49FE5D696}"/>
          </ac:spMkLst>
        </pc:spChg>
        <pc:spChg chg="add del mod">
          <ac:chgData name="Hồ Lê Mai Linh" userId="cf90b10b-ebab-47e9-8df1-3d1be56b1a5e" providerId="ADAL" clId="{CC12BD3B-AF88-4B90-ABB7-FE762E9E77C7}" dt="2024-03-07T17:10:19.480" v="6071" actId="478"/>
          <ac:spMkLst>
            <pc:docMk/>
            <pc:sldMk cId="2480359833" sldId="280"/>
            <ac:spMk id="31" creationId="{A78C7895-0937-5253-F178-122DE24ABC11}"/>
          </ac:spMkLst>
        </pc:spChg>
        <pc:spChg chg="add del mod">
          <ac:chgData name="Hồ Lê Mai Linh" userId="cf90b10b-ebab-47e9-8df1-3d1be56b1a5e" providerId="ADAL" clId="{CC12BD3B-AF88-4B90-ABB7-FE762E9E77C7}" dt="2024-03-07T17:10:19.480" v="6071" actId="478"/>
          <ac:spMkLst>
            <pc:docMk/>
            <pc:sldMk cId="2480359833" sldId="280"/>
            <ac:spMk id="32" creationId="{9AC85E2F-1335-7D66-1314-3E97B642443E}"/>
          </ac:spMkLst>
        </pc:spChg>
        <pc:spChg chg="add del mod">
          <ac:chgData name="Hồ Lê Mai Linh" userId="cf90b10b-ebab-47e9-8df1-3d1be56b1a5e" providerId="ADAL" clId="{CC12BD3B-AF88-4B90-ABB7-FE762E9E77C7}" dt="2024-03-07T17:10:19.480" v="6071" actId="478"/>
          <ac:spMkLst>
            <pc:docMk/>
            <pc:sldMk cId="2480359833" sldId="280"/>
            <ac:spMk id="33" creationId="{0ECF7817-CD3C-A682-00E8-27193FC6C3BA}"/>
          </ac:spMkLst>
        </pc:spChg>
        <pc:spChg chg="add del mod">
          <ac:chgData name="Hồ Lê Mai Linh" userId="cf90b10b-ebab-47e9-8df1-3d1be56b1a5e" providerId="ADAL" clId="{CC12BD3B-AF88-4B90-ABB7-FE762E9E77C7}" dt="2024-03-07T17:10:19.480" v="6071" actId="478"/>
          <ac:spMkLst>
            <pc:docMk/>
            <pc:sldMk cId="2480359833" sldId="280"/>
            <ac:spMk id="34" creationId="{B9031573-324B-28AC-18DB-847B6DF7AD1D}"/>
          </ac:spMkLst>
        </pc:spChg>
        <pc:spChg chg="add del mod">
          <ac:chgData name="Hồ Lê Mai Linh" userId="cf90b10b-ebab-47e9-8df1-3d1be56b1a5e" providerId="ADAL" clId="{CC12BD3B-AF88-4B90-ABB7-FE762E9E77C7}" dt="2024-03-07T17:10:19.480" v="6071" actId="478"/>
          <ac:spMkLst>
            <pc:docMk/>
            <pc:sldMk cId="2480359833" sldId="280"/>
            <ac:spMk id="35" creationId="{13012B81-121B-1760-EFB9-5A9224BF35AA}"/>
          </ac:spMkLst>
        </pc:spChg>
        <pc:spChg chg="add del mod">
          <ac:chgData name="Hồ Lê Mai Linh" userId="cf90b10b-ebab-47e9-8df1-3d1be56b1a5e" providerId="ADAL" clId="{CC12BD3B-AF88-4B90-ABB7-FE762E9E77C7}" dt="2024-03-07T17:10:19.480" v="6071" actId="478"/>
          <ac:spMkLst>
            <pc:docMk/>
            <pc:sldMk cId="2480359833" sldId="280"/>
            <ac:spMk id="36" creationId="{CFF65950-AFCC-0B10-0FF9-511CCA663C75}"/>
          </ac:spMkLst>
        </pc:spChg>
        <pc:spChg chg="add del mod">
          <ac:chgData name="Hồ Lê Mai Linh" userId="cf90b10b-ebab-47e9-8df1-3d1be56b1a5e" providerId="ADAL" clId="{CC12BD3B-AF88-4B90-ABB7-FE762E9E77C7}" dt="2024-03-07T17:10:19.480" v="6071" actId="478"/>
          <ac:spMkLst>
            <pc:docMk/>
            <pc:sldMk cId="2480359833" sldId="280"/>
            <ac:spMk id="37" creationId="{8C97440B-A97C-74A2-D5D4-469A5DFBD757}"/>
          </ac:spMkLst>
        </pc:spChg>
        <pc:spChg chg="add del mod">
          <ac:chgData name="Hồ Lê Mai Linh" userId="cf90b10b-ebab-47e9-8df1-3d1be56b1a5e" providerId="ADAL" clId="{CC12BD3B-AF88-4B90-ABB7-FE762E9E77C7}" dt="2024-03-07T17:10:19.480" v="6071" actId="478"/>
          <ac:spMkLst>
            <pc:docMk/>
            <pc:sldMk cId="2480359833" sldId="280"/>
            <ac:spMk id="38" creationId="{E68800B1-A57D-E3A2-4192-9CBDDF47B320}"/>
          </ac:spMkLst>
        </pc:spChg>
        <pc:spChg chg="mod">
          <ac:chgData name="Hồ Lê Mai Linh" userId="cf90b10b-ebab-47e9-8df1-3d1be56b1a5e" providerId="ADAL" clId="{CC12BD3B-AF88-4B90-ABB7-FE762E9E77C7}" dt="2024-03-07T17:10:17.300" v="6070"/>
          <ac:spMkLst>
            <pc:docMk/>
            <pc:sldMk cId="2480359833" sldId="280"/>
            <ac:spMk id="40" creationId="{97E265F4-B47C-25C7-D994-FDA4B25CEA57}"/>
          </ac:spMkLst>
        </pc:spChg>
        <pc:spChg chg="mod">
          <ac:chgData name="Hồ Lê Mai Linh" userId="cf90b10b-ebab-47e9-8df1-3d1be56b1a5e" providerId="ADAL" clId="{CC12BD3B-AF88-4B90-ABB7-FE762E9E77C7}" dt="2024-03-07T17:10:17.300" v="6070"/>
          <ac:spMkLst>
            <pc:docMk/>
            <pc:sldMk cId="2480359833" sldId="280"/>
            <ac:spMk id="41" creationId="{1A2C9CEA-7B04-B30D-3BA3-FE23BA4CF9FE}"/>
          </ac:spMkLst>
        </pc:spChg>
        <pc:spChg chg="add mod">
          <ac:chgData name="Hồ Lê Mai Linh" userId="cf90b10b-ebab-47e9-8df1-3d1be56b1a5e" providerId="ADAL" clId="{CC12BD3B-AF88-4B90-ABB7-FE762E9E77C7}" dt="2024-03-07T17:11:24.065" v="6083" actId="1076"/>
          <ac:spMkLst>
            <pc:docMk/>
            <pc:sldMk cId="2480359833" sldId="280"/>
            <ac:spMk id="42" creationId="{F03CF67B-3A6F-82F5-2B8D-FF4AA1132A20}"/>
          </ac:spMkLst>
        </pc:spChg>
        <pc:spChg chg="add mod">
          <ac:chgData name="Hồ Lê Mai Linh" userId="cf90b10b-ebab-47e9-8df1-3d1be56b1a5e" providerId="ADAL" clId="{CC12BD3B-AF88-4B90-ABB7-FE762E9E77C7}" dt="2024-03-07T17:11:48.042" v="6085"/>
          <ac:spMkLst>
            <pc:docMk/>
            <pc:sldMk cId="2480359833" sldId="280"/>
            <ac:spMk id="43" creationId="{8F9E5DD0-448B-1663-C1AB-F48A1EB463BE}"/>
          </ac:spMkLst>
        </pc:spChg>
        <pc:spChg chg="add mod">
          <ac:chgData name="Hồ Lê Mai Linh" userId="cf90b10b-ebab-47e9-8df1-3d1be56b1a5e" providerId="ADAL" clId="{CC12BD3B-AF88-4B90-ABB7-FE762E9E77C7}" dt="2024-03-07T17:11:58.580" v="6086"/>
          <ac:spMkLst>
            <pc:docMk/>
            <pc:sldMk cId="2480359833" sldId="280"/>
            <ac:spMk id="44" creationId="{946572CB-E778-BB5C-1547-7586BC31EFD9}"/>
          </ac:spMkLst>
        </pc:spChg>
        <pc:spChg chg="add mod">
          <ac:chgData name="Hồ Lê Mai Linh" userId="cf90b10b-ebab-47e9-8df1-3d1be56b1a5e" providerId="ADAL" clId="{CC12BD3B-AF88-4B90-ABB7-FE762E9E77C7}" dt="2024-03-07T17:12:04.885" v="6087"/>
          <ac:spMkLst>
            <pc:docMk/>
            <pc:sldMk cId="2480359833" sldId="280"/>
            <ac:spMk id="45" creationId="{2DE51CDC-AE99-C6F7-E631-B4BF7D71EFE7}"/>
          </ac:spMkLst>
        </pc:spChg>
        <pc:spChg chg="add mod">
          <ac:chgData name="Hồ Lê Mai Linh" userId="cf90b10b-ebab-47e9-8df1-3d1be56b1a5e" providerId="ADAL" clId="{CC12BD3B-AF88-4B90-ABB7-FE762E9E77C7}" dt="2024-03-07T17:12:12.519" v="6088"/>
          <ac:spMkLst>
            <pc:docMk/>
            <pc:sldMk cId="2480359833" sldId="280"/>
            <ac:spMk id="46" creationId="{A66C3150-36F5-0C4D-A2FF-490397A81701}"/>
          </ac:spMkLst>
        </pc:spChg>
        <pc:spChg chg="add mod">
          <ac:chgData name="Hồ Lê Mai Linh" userId="cf90b10b-ebab-47e9-8df1-3d1be56b1a5e" providerId="ADAL" clId="{CC12BD3B-AF88-4B90-ABB7-FE762E9E77C7}" dt="2024-03-07T17:12:20.278" v="6089"/>
          <ac:spMkLst>
            <pc:docMk/>
            <pc:sldMk cId="2480359833" sldId="280"/>
            <ac:spMk id="47" creationId="{C997157B-0604-A42C-B27C-144B85309847}"/>
          </ac:spMkLst>
        </pc:spChg>
        <pc:spChg chg="add mod">
          <ac:chgData name="Hồ Lê Mai Linh" userId="cf90b10b-ebab-47e9-8df1-3d1be56b1a5e" providerId="ADAL" clId="{CC12BD3B-AF88-4B90-ABB7-FE762E9E77C7}" dt="2024-03-07T17:12:26.647" v="6090"/>
          <ac:spMkLst>
            <pc:docMk/>
            <pc:sldMk cId="2480359833" sldId="280"/>
            <ac:spMk id="48" creationId="{0FEFCEB9-3D3C-E5CF-EAE9-E1C09758F914}"/>
          </ac:spMkLst>
        </pc:spChg>
        <pc:spChg chg="mod">
          <ac:chgData name="Hồ Lê Mai Linh" userId="cf90b10b-ebab-47e9-8df1-3d1be56b1a5e" providerId="ADAL" clId="{CC12BD3B-AF88-4B90-ABB7-FE762E9E77C7}" dt="2024-03-07T17:10:31.648" v="6072"/>
          <ac:spMkLst>
            <pc:docMk/>
            <pc:sldMk cId="2480359833" sldId="280"/>
            <ac:spMk id="50" creationId="{E97E8F9E-BF3C-37E2-92B8-B082BE0C09C1}"/>
          </ac:spMkLst>
        </pc:spChg>
        <pc:spChg chg="mod">
          <ac:chgData name="Hồ Lê Mai Linh" userId="cf90b10b-ebab-47e9-8df1-3d1be56b1a5e" providerId="ADAL" clId="{CC12BD3B-AF88-4B90-ABB7-FE762E9E77C7}" dt="2024-03-07T17:10:31.648" v="6072"/>
          <ac:spMkLst>
            <pc:docMk/>
            <pc:sldMk cId="2480359833" sldId="280"/>
            <ac:spMk id="51" creationId="{1EE289CE-CD8D-4233-A85A-D9C5E08F3BEA}"/>
          </ac:spMkLst>
        </pc:spChg>
        <pc:grpChg chg="del">
          <ac:chgData name="Hồ Lê Mai Linh" userId="cf90b10b-ebab-47e9-8df1-3d1be56b1a5e" providerId="ADAL" clId="{CC12BD3B-AF88-4B90-ABB7-FE762E9E77C7}" dt="2024-03-07T15:46:50.642" v="3189" actId="478"/>
          <ac:grpSpMkLst>
            <pc:docMk/>
            <pc:sldMk cId="2480359833" sldId="280"/>
            <ac:grpSpMk id="3" creationId="{00000000-0000-0000-0000-000000000000}"/>
          </ac:grpSpMkLst>
        </pc:grpChg>
        <pc:grpChg chg="add del mod">
          <ac:chgData name="Hồ Lê Mai Linh" userId="cf90b10b-ebab-47e9-8df1-3d1be56b1a5e" providerId="ADAL" clId="{CC12BD3B-AF88-4B90-ABB7-FE762E9E77C7}" dt="2024-03-07T17:10:19.480" v="6071" actId="478"/>
          <ac:grpSpMkLst>
            <pc:docMk/>
            <pc:sldMk cId="2480359833" sldId="280"/>
            <ac:grpSpMk id="39" creationId="{C1F954C0-1550-B244-8614-589FA35AC3FA}"/>
          </ac:grpSpMkLst>
        </pc:grpChg>
        <pc:grpChg chg="add mod">
          <ac:chgData name="Hồ Lê Mai Linh" userId="cf90b10b-ebab-47e9-8df1-3d1be56b1a5e" providerId="ADAL" clId="{CC12BD3B-AF88-4B90-ABB7-FE762E9E77C7}" dt="2024-03-07T17:11:27.953" v="6084" actId="1076"/>
          <ac:grpSpMkLst>
            <pc:docMk/>
            <pc:sldMk cId="2480359833" sldId="280"/>
            <ac:grpSpMk id="49" creationId="{B2B9450A-A7B8-FDF8-6989-803085D14AF6}"/>
          </ac:grpSpMkLst>
        </pc:grpChg>
        <pc:picChg chg="del">
          <ac:chgData name="Hồ Lê Mai Linh" userId="cf90b10b-ebab-47e9-8df1-3d1be56b1a5e" providerId="ADAL" clId="{CC12BD3B-AF88-4B90-ABB7-FE762E9E77C7}" dt="2024-03-07T15:46:55.257" v="3191" actId="478"/>
          <ac:picMkLst>
            <pc:docMk/>
            <pc:sldMk cId="2480359833" sldId="280"/>
            <ac:picMk id="9" creationId="{00000000-0000-0000-0000-000000000000}"/>
          </ac:picMkLst>
        </pc:picChg>
      </pc:sldChg>
      <pc:sldChg chg="addSp delSp modSp add del mod setBg delAnim modAnim">
        <pc:chgData name="Hồ Lê Mai Linh" userId="cf90b10b-ebab-47e9-8df1-3d1be56b1a5e" providerId="ADAL" clId="{CC12BD3B-AF88-4B90-ABB7-FE762E9E77C7}" dt="2024-03-07T17:03:46.871" v="6057" actId="47"/>
        <pc:sldMkLst>
          <pc:docMk/>
          <pc:sldMk cId="3232508253" sldId="281"/>
        </pc:sldMkLst>
        <pc:spChg chg="add mod">
          <ac:chgData name="Hồ Lê Mai Linh" userId="cf90b10b-ebab-47e9-8df1-3d1be56b1a5e" providerId="ADAL" clId="{CC12BD3B-AF88-4B90-ABB7-FE762E9E77C7}" dt="2024-03-07T16:24:09.528" v="4847" actId="20577"/>
          <ac:spMkLst>
            <pc:docMk/>
            <pc:sldMk cId="3232508253" sldId="281"/>
            <ac:spMk id="3" creationId="{25FC67A7-FBD9-5DD3-1F33-050B815E85FA}"/>
          </ac:spMkLst>
        </pc:spChg>
        <pc:spChg chg="add del mod">
          <ac:chgData name="Hồ Lê Mai Linh" userId="cf90b10b-ebab-47e9-8df1-3d1be56b1a5e" providerId="ADAL" clId="{CC12BD3B-AF88-4B90-ABB7-FE762E9E77C7}" dt="2024-03-07T16:28:53.499" v="4872" actId="478"/>
          <ac:spMkLst>
            <pc:docMk/>
            <pc:sldMk cId="3232508253" sldId="281"/>
            <ac:spMk id="4" creationId="{6DEE0ADA-211A-2D95-8907-E88144F232D5}"/>
          </ac:spMkLst>
        </pc:spChg>
        <pc:spChg chg="add del mod">
          <ac:chgData name="Hồ Lê Mai Linh" userId="cf90b10b-ebab-47e9-8df1-3d1be56b1a5e" providerId="ADAL" clId="{CC12BD3B-AF88-4B90-ABB7-FE762E9E77C7}" dt="2024-03-07T16:28:52.172" v="4871" actId="478"/>
          <ac:spMkLst>
            <pc:docMk/>
            <pc:sldMk cId="3232508253" sldId="281"/>
            <ac:spMk id="5" creationId="{373CF3C7-D363-B760-0284-8DD070B75D43}"/>
          </ac:spMkLst>
        </pc:spChg>
        <pc:spChg chg="add del mod">
          <ac:chgData name="Hồ Lê Mai Linh" userId="cf90b10b-ebab-47e9-8df1-3d1be56b1a5e" providerId="ADAL" clId="{CC12BD3B-AF88-4B90-ABB7-FE762E9E77C7}" dt="2024-03-07T16:28:54.514" v="4873" actId="478"/>
          <ac:spMkLst>
            <pc:docMk/>
            <pc:sldMk cId="3232508253" sldId="281"/>
            <ac:spMk id="6" creationId="{9CC44284-D258-529B-F37B-63E511A6B2EC}"/>
          </ac:spMkLst>
        </pc:spChg>
        <pc:spChg chg="add mod">
          <ac:chgData name="Hồ Lê Mai Linh" userId="cf90b10b-ebab-47e9-8df1-3d1be56b1a5e" providerId="ADAL" clId="{CC12BD3B-AF88-4B90-ABB7-FE762E9E77C7}" dt="2024-03-07T16:29:26.996" v="4878" actId="14100"/>
          <ac:spMkLst>
            <pc:docMk/>
            <pc:sldMk cId="3232508253" sldId="281"/>
            <ac:spMk id="10" creationId="{8C59B284-E969-D028-CE34-46775C308F18}"/>
          </ac:spMkLst>
        </pc:spChg>
        <pc:spChg chg="add mod">
          <ac:chgData name="Hồ Lê Mai Linh" userId="cf90b10b-ebab-47e9-8df1-3d1be56b1a5e" providerId="ADAL" clId="{CC12BD3B-AF88-4B90-ABB7-FE762E9E77C7}" dt="2024-03-07T16:29:30.398" v="4879" actId="14100"/>
          <ac:spMkLst>
            <pc:docMk/>
            <pc:sldMk cId="3232508253" sldId="281"/>
            <ac:spMk id="11" creationId="{957CED9E-9D0C-67BE-BCA5-D1BB17944316}"/>
          </ac:spMkLst>
        </pc:spChg>
        <pc:spChg chg="add mod">
          <ac:chgData name="Hồ Lê Mai Linh" userId="cf90b10b-ebab-47e9-8df1-3d1be56b1a5e" providerId="ADAL" clId="{CC12BD3B-AF88-4B90-ABB7-FE762E9E77C7}" dt="2024-03-07T17:00:38.217" v="6023" actId="1076"/>
          <ac:spMkLst>
            <pc:docMk/>
            <pc:sldMk cId="3232508253" sldId="281"/>
            <ac:spMk id="12" creationId="{18768840-861A-5A97-AD5A-E838393B95A6}"/>
          </ac:spMkLst>
        </pc:spChg>
        <pc:spChg chg="mod">
          <ac:chgData name="Hồ Lê Mai Linh" userId="cf90b10b-ebab-47e9-8df1-3d1be56b1a5e" providerId="ADAL" clId="{CC12BD3B-AF88-4B90-ABB7-FE762E9E77C7}" dt="2024-03-07T16:29:22.258" v="4877" actId="1076"/>
          <ac:spMkLst>
            <pc:docMk/>
            <pc:sldMk cId="3232508253" sldId="281"/>
            <ac:spMk id="24" creationId="{BE31C9B9-10F3-48FC-9458-B9873C5B0C6F}"/>
          </ac:spMkLst>
        </pc:spChg>
        <pc:spChg chg="del">
          <ac:chgData name="Hồ Lê Mai Linh" userId="cf90b10b-ebab-47e9-8df1-3d1be56b1a5e" providerId="ADAL" clId="{CC12BD3B-AF88-4B90-ABB7-FE762E9E77C7}" dt="2024-03-07T16:19:23.312" v="4723" actId="478"/>
          <ac:spMkLst>
            <pc:docMk/>
            <pc:sldMk cId="3232508253" sldId="281"/>
            <ac:spMk id="25" creationId="{F07C070B-92E9-4872-9472-17FA95E43D67}"/>
          </ac:spMkLst>
        </pc:spChg>
        <pc:spChg chg="del">
          <ac:chgData name="Hồ Lê Mai Linh" userId="cf90b10b-ebab-47e9-8df1-3d1be56b1a5e" providerId="ADAL" clId="{CC12BD3B-AF88-4B90-ABB7-FE762E9E77C7}" dt="2024-03-07T16:19:24.893" v="4724" actId="478"/>
          <ac:spMkLst>
            <pc:docMk/>
            <pc:sldMk cId="3232508253" sldId="281"/>
            <ac:spMk id="29" creationId="{7F69AC52-D0E5-4E9F-9144-2AE15187F47D}"/>
          </ac:spMkLst>
        </pc:spChg>
        <pc:spChg chg="mod">
          <ac:chgData name="Hồ Lê Mai Linh" userId="cf90b10b-ebab-47e9-8df1-3d1be56b1a5e" providerId="ADAL" clId="{CC12BD3B-AF88-4B90-ABB7-FE762E9E77C7}" dt="2024-03-07T16:27:00.119" v="4859" actId="1076"/>
          <ac:spMkLst>
            <pc:docMk/>
            <pc:sldMk cId="3232508253" sldId="281"/>
            <ac:spMk id="30" creationId="{8F239A76-8BCB-45A9-ABEE-71DE6D6147EA}"/>
          </ac:spMkLst>
        </pc:spChg>
        <pc:spChg chg="add del">
          <ac:chgData name="Hồ Lê Mai Linh" userId="cf90b10b-ebab-47e9-8df1-3d1be56b1a5e" providerId="ADAL" clId="{CC12BD3B-AF88-4B90-ABB7-FE762E9E77C7}" dt="2024-03-07T16:36:09.692" v="4916" actId="478"/>
          <ac:spMkLst>
            <pc:docMk/>
            <pc:sldMk cId="3232508253" sldId="281"/>
            <ac:spMk id="35" creationId="{0A6F042E-25FF-4380-A95C-A52EA5E0D3F8}"/>
          </ac:spMkLst>
        </pc:spChg>
        <pc:spChg chg="mod">
          <ac:chgData name="Hồ Lê Mai Linh" userId="cf90b10b-ebab-47e9-8df1-3d1be56b1a5e" providerId="ADAL" clId="{CC12BD3B-AF88-4B90-ABB7-FE762E9E77C7}" dt="2024-03-07T16:20:52.845" v="4731" actId="1076"/>
          <ac:spMkLst>
            <pc:docMk/>
            <pc:sldMk cId="3232508253" sldId="281"/>
            <ac:spMk id="39" creationId="{B6E604C8-F0D3-426D-A884-9BF0841D256C}"/>
          </ac:spMkLst>
        </pc:spChg>
        <pc:grpChg chg="mod">
          <ac:chgData name="Hồ Lê Mai Linh" userId="cf90b10b-ebab-47e9-8df1-3d1be56b1a5e" providerId="ADAL" clId="{CC12BD3B-AF88-4B90-ABB7-FE762E9E77C7}" dt="2024-03-07T16:20:52.845" v="4731" actId="1076"/>
          <ac:grpSpMkLst>
            <pc:docMk/>
            <pc:sldMk cId="3232508253" sldId="281"/>
            <ac:grpSpMk id="37" creationId="{9DB56F90-5CAD-4A4E-A75D-9DEC0CF19D07}"/>
          </ac:grpSpMkLst>
        </pc:grpChg>
        <pc:picChg chg="add del mod">
          <ac:chgData name="Hồ Lê Mai Linh" userId="cf90b10b-ebab-47e9-8df1-3d1be56b1a5e" providerId="ADAL" clId="{CC12BD3B-AF88-4B90-ABB7-FE762E9E77C7}" dt="2024-03-07T16:17:25.291" v="4577" actId="478"/>
          <ac:picMkLst>
            <pc:docMk/>
            <pc:sldMk cId="3232508253" sldId="281"/>
            <ac:picMk id="7" creationId="{B857F722-5062-96B3-15CB-37219609C43C}"/>
          </ac:picMkLst>
        </pc:picChg>
        <pc:picChg chg="add del mod">
          <ac:chgData name="Hồ Lê Mai Linh" userId="cf90b10b-ebab-47e9-8df1-3d1be56b1a5e" providerId="ADAL" clId="{CC12BD3B-AF88-4B90-ABB7-FE762E9E77C7}" dt="2024-03-07T16:17:24.463" v="4576" actId="478"/>
          <ac:picMkLst>
            <pc:docMk/>
            <pc:sldMk cId="3232508253" sldId="281"/>
            <ac:picMk id="8" creationId="{BDF75794-50B5-42F8-DFDE-06AEC5D70DB4}"/>
          </ac:picMkLst>
        </pc:picChg>
        <pc:picChg chg="add del mod">
          <ac:chgData name="Hồ Lê Mai Linh" userId="cf90b10b-ebab-47e9-8df1-3d1be56b1a5e" providerId="ADAL" clId="{CC12BD3B-AF88-4B90-ABB7-FE762E9E77C7}" dt="2024-03-07T16:17:27.126" v="4578" actId="478"/>
          <ac:picMkLst>
            <pc:docMk/>
            <pc:sldMk cId="3232508253" sldId="281"/>
            <ac:picMk id="9" creationId="{C58E7B5B-E6B0-0F0E-7464-4AC007DE2595}"/>
          </ac:picMkLst>
        </pc:picChg>
        <pc:picChg chg="add del mod">
          <ac:chgData name="Hồ Lê Mai Linh" userId="cf90b10b-ebab-47e9-8df1-3d1be56b1a5e" providerId="ADAL" clId="{CC12BD3B-AF88-4B90-ABB7-FE762E9E77C7}" dt="2024-03-07T16:32:10.135" v="4893" actId="478"/>
          <ac:picMkLst>
            <pc:docMk/>
            <pc:sldMk cId="3232508253" sldId="281"/>
            <ac:picMk id="13" creationId="{F80FA008-3CE8-ADBC-A8F5-38F9E920821F}"/>
          </ac:picMkLst>
        </pc:picChg>
        <pc:picChg chg="mod">
          <ac:chgData name="Hồ Lê Mai Linh" userId="cf90b10b-ebab-47e9-8df1-3d1be56b1a5e" providerId="ADAL" clId="{CC12BD3B-AF88-4B90-ABB7-FE762E9E77C7}" dt="2024-03-07T16:19:39.787" v="4726" actId="1076"/>
          <ac:picMkLst>
            <pc:docMk/>
            <pc:sldMk cId="3232508253" sldId="281"/>
            <ac:picMk id="14" creationId="{4B52CF60-AB66-4A33-B3DC-C1BB7F91068A}"/>
          </ac:picMkLst>
        </pc:picChg>
        <pc:picChg chg="add mod">
          <ac:chgData name="Hồ Lê Mai Linh" userId="cf90b10b-ebab-47e9-8df1-3d1be56b1a5e" providerId="ADAL" clId="{CC12BD3B-AF88-4B90-ABB7-FE762E9E77C7}" dt="2024-03-07T16:32:33.135" v="4898" actId="1076"/>
          <ac:picMkLst>
            <pc:docMk/>
            <pc:sldMk cId="3232508253" sldId="281"/>
            <ac:picMk id="15" creationId="{06AE21A5-B81A-0256-9731-059527166632}"/>
          </ac:picMkLst>
        </pc:picChg>
        <pc:picChg chg="add mod">
          <ac:chgData name="Hồ Lê Mai Linh" userId="cf90b10b-ebab-47e9-8df1-3d1be56b1a5e" providerId="ADAL" clId="{CC12BD3B-AF88-4B90-ABB7-FE762E9E77C7}" dt="2024-03-07T16:32:25.888" v="4897" actId="1076"/>
          <ac:picMkLst>
            <pc:docMk/>
            <pc:sldMk cId="3232508253" sldId="281"/>
            <ac:picMk id="16" creationId="{9620CA2F-3D0C-C49A-E2E7-77054243E9D4}"/>
          </ac:picMkLst>
        </pc:picChg>
        <pc:picChg chg="add mod">
          <ac:chgData name="Hồ Lê Mai Linh" userId="cf90b10b-ebab-47e9-8df1-3d1be56b1a5e" providerId="ADAL" clId="{CC12BD3B-AF88-4B90-ABB7-FE762E9E77C7}" dt="2024-03-07T16:32:37.375" v="4899" actId="1076"/>
          <ac:picMkLst>
            <pc:docMk/>
            <pc:sldMk cId="3232508253" sldId="281"/>
            <ac:picMk id="17" creationId="{B1FE0E25-05C7-B789-A710-033BC475BF51}"/>
          </ac:picMkLst>
        </pc:picChg>
        <pc:picChg chg="mod">
          <ac:chgData name="Hồ Lê Mai Linh" userId="cf90b10b-ebab-47e9-8df1-3d1be56b1a5e" providerId="ADAL" clId="{CC12BD3B-AF88-4B90-ABB7-FE762E9E77C7}" dt="2024-03-07T16:20:52.845" v="4731" actId="1076"/>
          <ac:picMkLst>
            <pc:docMk/>
            <pc:sldMk cId="3232508253" sldId="281"/>
            <ac:picMk id="38" creationId="{7FE40E52-A0B8-4966-AF09-85CD5E0D5B61}"/>
          </ac:picMkLst>
        </pc:picChg>
        <pc:picChg chg="del mod">
          <ac:chgData name="Hồ Lê Mai Linh" userId="cf90b10b-ebab-47e9-8df1-3d1be56b1a5e" providerId="ADAL" clId="{CC12BD3B-AF88-4B90-ABB7-FE762E9E77C7}" dt="2024-03-07T16:31:18.039" v="4886" actId="478"/>
          <ac:picMkLst>
            <pc:docMk/>
            <pc:sldMk cId="3232508253" sldId="281"/>
            <ac:picMk id="40" creationId="{1981C842-95DE-46AC-B9AF-0C7E87FB6972}"/>
          </ac:picMkLst>
        </pc:picChg>
        <pc:picChg chg="del mod">
          <ac:chgData name="Hồ Lê Mai Linh" userId="cf90b10b-ebab-47e9-8df1-3d1be56b1a5e" providerId="ADAL" clId="{CC12BD3B-AF88-4B90-ABB7-FE762E9E77C7}" dt="2024-03-07T16:32:08.781" v="4891" actId="478"/>
          <ac:picMkLst>
            <pc:docMk/>
            <pc:sldMk cId="3232508253" sldId="281"/>
            <ac:picMk id="41" creationId="{C47BDE26-E1E7-44D2-910E-D1E0D6356C59}"/>
          </ac:picMkLst>
        </pc:picChg>
        <pc:picChg chg="del mod">
          <ac:chgData name="Hồ Lê Mai Linh" userId="cf90b10b-ebab-47e9-8df1-3d1be56b1a5e" providerId="ADAL" clId="{CC12BD3B-AF88-4B90-ABB7-FE762E9E77C7}" dt="2024-03-07T16:32:09.460" v="4892" actId="478"/>
          <ac:picMkLst>
            <pc:docMk/>
            <pc:sldMk cId="3232508253" sldId="281"/>
            <ac:picMk id="42" creationId="{835BB9C9-760B-4C60-A1D3-D66D331103B9}"/>
          </ac:picMkLst>
        </pc:picChg>
        <pc:picChg chg="mod">
          <ac:chgData name="Hồ Lê Mai Linh" userId="cf90b10b-ebab-47e9-8df1-3d1be56b1a5e" providerId="ADAL" clId="{CC12BD3B-AF88-4B90-ABB7-FE762E9E77C7}" dt="2024-03-07T16:19:44.797" v="4727" actId="1076"/>
          <ac:picMkLst>
            <pc:docMk/>
            <pc:sldMk cId="3232508253" sldId="281"/>
            <ac:picMk id="1026" creationId="{1FA7B94A-BD10-4F79-93AF-534D3CA25C1F}"/>
          </ac:picMkLst>
        </pc:picChg>
      </pc:sldChg>
      <pc:sldChg chg="modSp add del mod">
        <pc:chgData name="Hồ Lê Mai Linh" userId="cf90b10b-ebab-47e9-8df1-3d1be56b1a5e" providerId="ADAL" clId="{CC12BD3B-AF88-4B90-ABB7-FE762E9E77C7}" dt="2024-03-07T16:12:35.246" v="4149"/>
        <pc:sldMkLst>
          <pc:docMk/>
          <pc:sldMk cId="4194522744" sldId="281"/>
        </pc:sldMkLst>
        <pc:spChg chg="mod">
          <ac:chgData name="Hồ Lê Mai Linh" userId="cf90b10b-ebab-47e9-8df1-3d1be56b1a5e" providerId="ADAL" clId="{CC12BD3B-AF88-4B90-ABB7-FE762E9E77C7}" dt="2024-03-07T16:12:32.385" v="4144" actId="1076"/>
          <ac:spMkLst>
            <pc:docMk/>
            <pc:sldMk cId="4194522744" sldId="281"/>
            <ac:spMk id="26" creationId="{0E292BEA-A28E-4CFD-B47A-7CF939B6D926}"/>
          </ac:spMkLst>
        </pc:spChg>
        <pc:spChg chg="mod">
          <ac:chgData name="Hồ Lê Mai Linh" userId="cf90b10b-ebab-47e9-8df1-3d1be56b1a5e" providerId="ADAL" clId="{CC12BD3B-AF88-4B90-ABB7-FE762E9E77C7}" dt="2024-03-07T16:12:31.717" v="4143" actId="1076"/>
          <ac:spMkLst>
            <pc:docMk/>
            <pc:sldMk cId="4194522744" sldId="281"/>
            <ac:spMk id="28" creationId="{8F5B3BE0-D1D4-47FD-A368-9DFCA7F65FC5}"/>
          </ac:spMkLst>
        </pc:spChg>
      </pc:sldChg>
      <pc:sldChg chg="addSp delSp modSp add del mod setBg">
        <pc:chgData name="Hồ Lê Mai Linh" userId="cf90b10b-ebab-47e9-8df1-3d1be56b1a5e" providerId="ADAL" clId="{CC12BD3B-AF88-4B90-ABB7-FE762E9E77C7}" dt="2024-03-07T16:38:59.691" v="4933" actId="14100"/>
        <pc:sldMkLst>
          <pc:docMk/>
          <pc:sldMk cId="245347176" sldId="282"/>
        </pc:sldMkLst>
        <pc:spChg chg="mod">
          <ac:chgData name="Hồ Lê Mai Linh" userId="cf90b10b-ebab-47e9-8df1-3d1be56b1a5e" providerId="ADAL" clId="{CC12BD3B-AF88-4B90-ABB7-FE762E9E77C7}" dt="2024-03-07T16:36:30.146" v="4928" actId="207"/>
          <ac:spMkLst>
            <pc:docMk/>
            <pc:sldMk cId="245347176" sldId="282"/>
            <ac:spMk id="20" creationId="{90435FBE-2789-487E-B2A8-F77A25746EBF}"/>
          </ac:spMkLst>
        </pc:spChg>
        <pc:spChg chg="mod">
          <ac:chgData name="Hồ Lê Mai Linh" userId="cf90b10b-ebab-47e9-8df1-3d1be56b1a5e" providerId="ADAL" clId="{CC12BD3B-AF88-4B90-ABB7-FE762E9E77C7}" dt="2024-03-07T16:37:40.103" v="4929" actId="13822"/>
          <ac:spMkLst>
            <pc:docMk/>
            <pc:sldMk cId="245347176" sldId="282"/>
            <ac:spMk id="21" creationId="{B82F6F29-0FAE-4D04-8568-16A7C5A01B52}"/>
          </ac:spMkLst>
        </pc:spChg>
        <pc:spChg chg="mod">
          <ac:chgData name="Hồ Lê Mai Linh" userId="cf90b10b-ebab-47e9-8df1-3d1be56b1a5e" providerId="ADAL" clId="{CC12BD3B-AF88-4B90-ABB7-FE762E9E77C7}" dt="2024-03-07T16:37:42.616" v="4930" actId="13822"/>
          <ac:spMkLst>
            <pc:docMk/>
            <pc:sldMk cId="245347176" sldId="282"/>
            <ac:spMk id="22" creationId="{902E9FB9-DF6F-4F8C-ADBB-09CE57C28552}"/>
          </ac:spMkLst>
        </pc:spChg>
        <pc:spChg chg="mod">
          <ac:chgData name="Hồ Lê Mai Linh" userId="cf90b10b-ebab-47e9-8df1-3d1be56b1a5e" providerId="ADAL" clId="{CC12BD3B-AF88-4B90-ABB7-FE762E9E77C7}" dt="2024-03-07T16:37:44.597" v="4931" actId="13822"/>
          <ac:spMkLst>
            <pc:docMk/>
            <pc:sldMk cId="245347176" sldId="282"/>
            <ac:spMk id="23" creationId="{4F178B7A-7CAA-411A-96D6-125B048FC4B6}"/>
          </ac:spMkLst>
        </pc:spChg>
        <pc:spChg chg="add del">
          <ac:chgData name="Hồ Lê Mai Linh" userId="cf90b10b-ebab-47e9-8df1-3d1be56b1a5e" providerId="ADAL" clId="{CC12BD3B-AF88-4B90-ABB7-FE762E9E77C7}" dt="2024-03-07T16:36:09.479" v="4915" actId="478"/>
          <ac:spMkLst>
            <pc:docMk/>
            <pc:sldMk cId="245347176" sldId="282"/>
            <ac:spMk id="35" creationId="{E72A63EA-E8EB-4FAF-A0DF-BA81157DEC06}"/>
          </ac:spMkLst>
        </pc:spChg>
        <pc:picChg chg="mod">
          <ac:chgData name="Hồ Lê Mai Linh" userId="cf90b10b-ebab-47e9-8df1-3d1be56b1a5e" providerId="ADAL" clId="{CC12BD3B-AF88-4B90-ABB7-FE762E9E77C7}" dt="2024-03-07T16:38:59.691" v="4933" actId="14100"/>
          <ac:picMkLst>
            <pc:docMk/>
            <pc:sldMk cId="245347176" sldId="282"/>
            <ac:picMk id="14" creationId="{4B52CF60-AB66-4A33-B3DC-C1BB7F91068A}"/>
          </ac:picMkLst>
        </pc:picChg>
      </pc:sldChg>
      <pc:sldChg chg="add del">
        <pc:chgData name="Hồ Lê Mai Linh" userId="cf90b10b-ebab-47e9-8df1-3d1be56b1a5e" providerId="ADAL" clId="{CC12BD3B-AF88-4B90-ABB7-FE762E9E77C7}" dt="2024-03-07T16:12:34.524" v="4148"/>
        <pc:sldMkLst>
          <pc:docMk/>
          <pc:sldMk cId="4124897692" sldId="282"/>
        </pc:sldMkLst>
      </pc:sldChg>
      <pc:sldChg chg="add del">
        <pc:chgData name="Hồ Lê Mai Linh" userId="cf90b10b-ebab-47e9-8df1-3d1be56b1a5e" providerId="ADAL" clId="{CC12BD3B-AF88-4B90-ABB7-FE762E9E77C7}" dt="2024-03-07T16:12:34.113" v="4147"/>
        <pc:sldMkLst>
          <pc:docMk/>
          <pc:sldMk cId="2335268988" sldId="283"/>
        </pc:sldMkLst>
      </pc:sldChg>
      <pc:sldChg chg="addSp delSp modSp add del mod setBg">
        <pc:chgData name="Hồ Lê Mai Linh" userId="cf90b10b-ebab-47e9-8df1-3d1be56b1a5e" providerId="ADAL" clId="{CC12BD3B-AF88-4B90-ABB7-FE762E9E77C7}" dt="2024-03-08T00:37:27.339" v="6172"/>
        <pc:sldMkLst>
          <pc:docMk/>
          <pc:sldMk cId="2757975945" sldId="283"/>
        </pc:sldMkLst>
        <pc:spChg chg="mod">
          <ac:chgData name="Hồ Lê Mai Linh" userId="cf90b10b-ebab-47e9-8df1-3d1be56b1a5e" providerId="ADAL" clId="{CC12BD3B-AF88-4B90-ABB7-FE762E9E77C7}" dt="2024-03-07T16:48:56.756" v="5314" actId="1076"/>
          <ac:spMkLst>
            <pc:docMk/>
            <pc:sldMk cId="2757975945" sldId="283"/>
            <ac:spMk id="20" creationId="{38362D1C-76EA-483B-B030-15607195F9C5}"/>
          </ac:spMkLst>
        </pc:spChg>
        <pc:spChg chg="mod">
          <ac:chgData name="Hồ Lê Mai Linh" userId="cf90b10b-ebab-47e9-8df1-3d1be56b1a5e" providerId="ADAL" clId="{CC12BD3B-AF88-4B90-ABB7-FE762E9E77C7}" dt="2024-03-07T16:48:32.356" v="5310" actId="1076"/>
          <ac:spMkLst>
            <pc:docMk/>
            <pc:sldMk cId="2757975945" sldId="283"/>
            <ac:spMk id="21" creationId="{C4F9891A-AC15-4BF6-9B90-8BF8AD05FB0C}"/>
          </ac:spMkLst>
        </pc:spChg>
        <pc:spChg chg="mod">
          <ac:chgData name="Hồ Lê Mai Linh" userId="cf90b10b-ebab-47e9-8df1-3d1be56b1a5e" providerId="ADAL" clId="{CC12BD3B-AF88-4B90-ABB7-FE762E9E77C7}" dt="2024-03-07T16:49:24.360" v="5316" actId="1076"/>
          <ac:spMkLst>
            <pc:docMk/>
            <pc:sldMk cId="2757975945" sldId="283"/>
            <ac:spMk id="22" creationId="{D183E6CC-33C0-4DA3-B68E-E442D09C31BC}"/>
          </ac:spMkLst>
        </pc:spChg>
        <pc:spChg chg="mod">
          <ac:chgData name="Hồ Lê Mai Linh" userId="cf90b10b-ebab-47e9-8df1-3d1be56b1a5e" providerId="ADAL" clId="{CC12BD3B-AF88-4B90-ABB7-FE762E9E77C7}" dt="2024-03-07T16:48:18.812" v="5308" actId="1076"/>
          <ac:spMkLst>
            <pc:docMk/>
            <pc:sldMk cId="2757975945" sldId="283"/>
            <ac:spMk id="23" creationId="{87429988-C575-483F-951E-BD31372DBD76}"/>
          </ac:spMkLst>
        </pc:spChg>
        <pc:spChg chg="mod">
          <ac:chgData name="Hồ Lê Mai Linh" userId="cf90b10b-ebab-47e9-8df1-3d1be56b1a5e" providerId="ADAL" clId="{CC12BD3B-AF88-4B90-ABB7-FE762E9E77C7}" dt="2024-03-07T16:49:06.633" v="5315" actId="1076"/>
          <ac:spMkLst>
            <pc:docMk/>
            <pc:sldMk cId="2757975945" sldId="283"/>
            <ac:spMk id="29" creationId="{73D97913-0C26-428E-A8D8-B7AEBC72008E}"/>
          </ac:spMkLst>
        </pc:spChg>
        <pc:spChg chg="mod">
          <ac:chgData name="Hồ Lê Mai Linh" userId="cf90b10b-ebab-47e9-8df1-3d1be56b1a5e" providerId="ADAL" clId="{CC12BD3B-AF88-4B90-ABB7-FE762E9E77C7}" dt="2024-03-08T00:36:29.202" v="6167"/>
          <ac:spMkLst>
            <pc:docMk/>
            <pc:sldMk cId="2757975945" sldId="283"/>
            <ac:spMk id="30" creationId="{9368A292-9A30-46A2-B0E8-9E1BDD2FA709}"/>
          </ac:spMkLst>
        </pc:spChg>
        <pc:spChg chg="mod">
          <ac:chgData name="Hồ Lê Mai Linh" userId="cf90b10b-ebab-47e9-8df1-3d1be56b1a5e" providerId="ADAL" clId="{CC12BD3B-AF88-4B90-ABB7-FE762E9E77C7}" dt="2024-03-08T00:36:39.765" v="6168"/>
          <ac:spMkLst>
            <pc:docMk/>
            <pc:sldMk cId="2757975945" sldId="283"/>
            <ac:spMk id="31" creationId="{1BEA3376-3BB2-447D-8D39-CE97A5F45955}"/>
          </ac:spMkLst>
        </pc:spChg>
        <pc:spChg chg="mod">
          <ac:chgData name="Hồ Lê Mai Linh" userId="cf90b10b-ebab-47e9-8df1-3d1be56b1a5e" providerId="ADAL" clId="{CC12BD3B-AF88-4B90-ABB7-FE762E9E77C7}" dt="2024-03-08T00:37:00.036" v="6169"/>
          <ac:spMkLst>
            <pc:docMk/>
            <pc:sldMk cId="2757975945" sldId="283"/>
            <ac:spMk id="32" creationId="{AAB617B4-9A0F-4EC5-A1B9-8325E2369B24}"/>
          </ac:spMkLst>
        </pc:spChg>
        <pc:spChg chg="mod">
          <ac:chgData name="Hồ Lê Mai Linh" userId="cf90b10b-ebab-47e9-8df1-3d1be56b1a5e" providerId="ADAL" clId="{CC12BD3B-AF88-4B90-ABB7-FE762E9E77C7}" dt="2024-03-08T00:37:07.820" v="6170"/>
          <ac:spMkLst>
            <pc:docMk/>
            <pc:sldMk cId="2757975945" sldId="283"/>
            <ac:spMk id="33" creationId="{1CD30500-E683-4549-AE80-CDF46C396CC1}"/>
          </ac:spMkLst>
        </pc:spChg>
        <pc:spChg chg="mod">
          <ac:chgData name="Hồ Lê Mai Linh" userId="cf90b10b-ebab-47e9-8df1-3d1be56b1a5e" providerId="ADAL" clId="{CC12BD3B-AF88-4B90-ABB7-FE762E9E77C7}" dt="2024-03-08T00:37:17.484" v="6171"/>
          <ac:spMkLst>
            <pc:docMk/>
            <pc:sldMk cId="2757975945" sldId="283"/>
            <ac:spMk id="34" creationId="{10E54AD5-F746-4FE3-8032-BF90177FC826}"/>
          </ac:spMkLst>
        </pc:spChg>
        <pc:spChg chg="add del mod">
          <ac:chgData name="Hồ Lê Mai Linh" userId="cf90b10b-ebab-47e9-8df1-3d1be56b1a5e" providerId="ADAL" clId="{CC12BD3B-AF88-4B90-ABB7-FE762E9E77C7}" dt="2024-03-08T00:37:27.339" v="6172"/>
          <ac:spMkLst>
            <pc:docMk/>
            <pc:sldMk cId="2757975945" sldId="283"/>
            <ac:spMk id="35" creationId="{4E0A2AE5-B73F-45D0-9598-CC4135A6E034}"/>
          </ac:spMkLst>
        </pc:spChg>
        <pc:grpChg chg="mod">
          <ac:chgData name="Hồ Lê Mai Linh" userId="cf90b10b-ebab-47e9-8df1-3d1be56b1a5e" providerId="ADAL" clId="{CC12BD3B-AF88-4B90-ABB7-FE762E9E77C7}" dt="2024-03-07T16:49:06.633" v="5315" actId="1076"/>
          <ac:grpSpMkLst>
            <pc:docMk/>
            <pc:sldMk cId="2757975945" sldId="283"/>
            <ac:grpSpMk id="24" creationId="{2B7ECBBC-9F9F-4870-B3F6-C1792DBF30C8}"/>
          </ac:grpSpMkLst>
        </pc:grpChg>
        <pc:picChg chg="mod">
          <ac:chgData name="Hồ Lê Mai Linh" userId="cf90b10b-ebab-47e9-8df1-3d1be56b1a5e" providerId="ADAL" clId="{CC12BD3B-AF88-4B90-ABB7-FE762E9E77C7}" dt="2024-03-07T16:47:52.641" v="5302" actId="1076"/>
          <ac:picMkLst>
            <pc:docMk/>
            <pc:sldMk cId="2757975945" sldId="283"/>
            <ac:picMk id="14" creationId="{4B52CF60-AB66-4A33-B3DC-C1BB7F91068A}"/>
          </ac:picMkLst>
        </pc:picChg>
        <pc:picChg chg="mod">
          <ac:chgData name="Hồ Lê Mai Linh" userId="cf90b10b-ebab-47e9-8df1-3d1be56b1a5e" providerId="ADAL" clId="{CC12BD3B-AF88-4B90-ABB7-FE762E9E77C7}" dt="2024-03-07T16:49:06.633" v="5315" actId="1076"/>
          <ac:picMkLst>
            <pc:docMk/>
            <pc:sldMk cId="2757975945" sldId="283"/>
            <ac:picMk id="25" creationId="{88E17472-85AF-4F47-B31A-2626C9DB6E44}"/>
          </ac:picMkLst>
        </pc:picChg>
        <pc:picChg chg="mod">
          <ac:chgData name="Hồ Lê Mai Linh" userId="cf90b10b-ebab-47e9-8df1-3d1be56b1a5e" providerId="ADAL" clId="{CC12BD3B-AF88-4B90-ABB7-FE762E9E77C7}" dt="2024-03-07T16:48:38.590" v="5311" actId="1076"/>
          <ac:picMkLst>
            <pc:docMk/>
            <pc:sldMk cId="2757975945" sldId="283"/>
            <ac:picMk id="37" creationId="{20FF1255-A337-4385-BD2E-29C60E28202B}"/>
          </ac:picMkLst>
        </pc:picChg>
        <pc:picChg chg="mod">
          <ac:chgData name="Hồ Lê Mai Linh" userId="cf90b10b-ebab-47e9-8df1-3d1be56b1a5e" providerId="ADAL" clId="{CC12BD3B-AF88-4B90-ABB7-FE762E9E77C7}" dt="2024-03-07T16:49:29.366" v="5317" actId="1076"/>
          <ac:picMkLst>
            <pc:docMk/>
            <pc:sldMk cId="2757975945" sldId="283"/>
            <ac:picMk id="38" creationId="{2A795A89-BBC7-4A20-BB01-2F7F4839CE51}"/>
          </ac:picMkLst>
        </pc:picChg>
        <pc:picChg chg="mod">
          <ac:chgData name="Hồ Lê Mai Linh" userId="cf90b10b-ebab-47e9-8df1-3d1be56b1a5e" providerId="ADAL" clId="{CC12BD3B-AF88-4B90-ABB7-FE762E9E77C7}" dt="2024-03-07T16:48:48.261" v="5313" actId="1076"/>
          <ac:picMkLst>
            <pc:docMk/>
            <pc:sldMk cId="2757975945" sldId="283"/>
            <ac:picMk id="39" creationId="{EAC97A04-ECEE-45F0-AB51-015B2B17EE6F}"/>
          </ac:picMkLst>
        </pc:picChg>
        <pc:picChg chg="mod">
          <ac:chgData name="Hồ Lê Mai Linh" userId="cf90b10b-ebab-47e9-8df1-3d1be56b1a5e" providerId="ADAL" clId="{CC12BD3B-AF88-4B90-ABB7-FE762E9E77C7}" dt="2024-03-07T16:47:52.641" v="5302" actId="1076"/>
          <ac:picMkLst>
            <pc:docMk/>
            <pc:sldMk cId="2757975945" sldId="283"/>
            <ac:picMk id="1026" creationId="{1FA7B94A-BD10-4F79-93AF-534D3CA25C1F}"/>
          </ac:picMkLst>
        </pc:picChg>
      </pc:sldChg>
      <pc:sldChg chg="addSp delSp modSp add del mod setBg">
        <pc:chgData name="Hồ Lê Mai Linh" userId="cf90b10b-ebab-47e9-8df1-3d1be56b1a5e" providerId="ADAL" clId="{CC12BD3B-AF88-4B90-ABB7-FE762E9E77C7}" dt="2024-03-08T00:38:56.298" v="6178"/>
        <pc:sldMkLst>
          <pc:docMk/>
          <pc:sldMk cId="794711484" sldId="284"/>
        </pc:sldMkLst>
        <pc:spChg chg="mod">
          <ac:chgData name="Hồ Lê Mai Linh" userId="cf90b10b-ebab-47e9-8df1-3d1be56b1a5e" providerId="ADAL" clId="{CC12BD3B-AF88-4B90-ABB7-FE762E9E77C7}" dt="2024-03-07T16:46:55.644" v="5298" actId="403"/>
          <ac:spMkLst>
            <pc:docMk/>
            <pc:sldMk cId="794711484" sldId="284"/>
            <ac:spMk id="20" creationId="{ED47F4B8-8C1F-4978-964A-87DBACEADCCE}"/>
          </ac:spMkLst>
        </pc:spChg>
        <pc:spChg chg="mod">
          <ac:chgData name="Hồ Lê Mai Linh" userId="cf90b10b-ebab-47e9-8df1-3d1be56b1a5e" providerId="ADAL" clId="{CC12BD3B-AF88-4B90-ABB7-FE762E9E77C7}" dt="2024-03-07T16:46:40.985" v="5295" actId="1076"/>
          <ac:spMkLst>
            <pc:docMk/>
            <pc:sldMk cId="794711484" sldId="284"/>
            <ac:spMk id="21" creationId="{889CCB9E-2C51-41B6-8EC8-E6AD0FD8DD66}"/>
          </ac:spMkLst>
        </pc:spChg>
        <pc:spChg chg="mod">
          <ac:chgData name="Hồ Lê Mai Linh" userId="cf90b10b-ebab-47e9-8df1-3d1be56b1a5e" providerId="ADAL" clId="{CC12BD3B-AF88-4B90-ABB7-FE762E9E77C7}" dt="2024-03-07T16:46:29.549" v="5293" actId="1076"/>
          <ac:spMkLst>
            <pc:docMk/>
            <pc:sldMk cId="794711484" sldId="284"/>
            <ac:spMk id="22" creationId="{7FDBE4B2-ED61-4766-8D09-CF8180BD7CB1}"/>
          </ac:spMkLst>
        </pc:spChg>
        <pc:spChg chg="mod">
          <ac:chgData name="Hồ Lê Mai Linh" userId="cf90b10b-ebab-47e9-8df1-3d1be56b1a5e" providerId="ADAL" clId="{CC12BD3B-AF88-4B90-ABB7-FE762E9E77C7}" dt="2024-03-07T16:46:43.944" v="5296" actId="1076"/>
          <ac:spMkLst>
            <pc:docMk/>
            <pc:sldMk cId="794711484" sldId="284"/>
            <ac:spMk id="23" creationId="{6A3A458B-9CA8-44A8-881D-0573919A1B96}"/>
          </ac:spMkLst>
        </pc:spChg>
        <pc:spChg chg="mod">
          <ac:chgData name="Hồ Lê Mai Linh" userId="cf90b10b-ebab-47e9-8df1-3d1be56b1a5e" providerId="ADAL" clId="{CC12BD3B-AF88-4B90-ABB7-FE762E9E77C7}" dt="2024-03-07T16:47:14.662" v="5301" actId="1076"/>
          <ac:spMkLst>
            <pc:docMk/>
            <pc:sldMk cId="794711484" sldId="284"/>
            <ac:spMk id="29" creationId="{BBA4A736-6087-4B78-94BD-255DACC59A75}"/>
          </ac:spMkLst>
        </pc:spChg>
        <pc:spChg chg="mod">
          <ac:chgData name="Hồ Lê Mai Linh" userId="cf90b10b-ebab-47e9-8df1-3d1be56b1a5e" providerId="ADAL" clId="{CC12BD3B-AF88-4B90-ABB7-FE762E9E77C7}" dt="2024-03-08T00:37:48.396" v="6173"/>
          <ac:spMkLst>
            <pc:docMk/>
            <pc:sldMk cId="794711484" sldId="284"/>
            <ac:spMk id="30" creationId="{CEA660BE-AE33-4CF9-876D-8BC31E36B9FF}"/>
          </ac:spMkLst>
        </pc:spChg>
        <pc:spChg chg="mod">
          <ac:chgData name="Hồ Lê Mai Linh" userId="cf90b10b-ebab-47e9-8df1-3d1be56b1a5e" providerId="ADAL" clId="{CC12BD3B-AF88-4B90-ABB7-FE762E9E77C7}" dt="2024-03-08T00:38:09.922" v="6174"/>
          <ac:spMkLst>
            <pc:docMk/>
            <pc:sldMk cId="794711484" sldId="284"/>
            <ac:spMk id="31" creationId="{95DD0070-C8E0-46CB-9537-2CA8DC271D5F}"/>
          </ac:spMkLst>
        </pc:spChg>
        <pc:spChg chg="mod">
          <ac:chgData name="Hồ Lê Mai Linh" userId="cf90b10b-ebab-47e9-8df1-3d1be56b1a5e" providerId="ADAL" clId="{CC12BD3B-AF88-4B90-ABB7-FE762E9E77C7}" dt="2024-03-08T00:38:16.412" v="6175"/>
          <ac:spMkLst>
            <pc:docMk/>
            <pc:sldMk cId="794711484" sldId="284"/>
            <ac:spMk id="32" creationId="{36020E1D-F68F-45CA-86A3-34B1A7BC5978}"/>
          </ac:spMkLst>
        </pc:spChg>
        <pc:spChg chg="mod">
          <ac:chgData name="Hồ Lê Mai Linh" userId="cf90b10b-ebab-47e9-8df1-3d1be56b1a5e" providerId="ADAL" clId="{CC12BD3B-AF88-4B90-ABB7-FE762E9E77C7}" dt="2024-03-08T00:38:25.570" v="6176"/>
          <ac:spMkLst>
            <pc:docMk/>
            <pc:sldMk cId="794711484" sldId="284"/>
            <ac:spMk id="33" creationId="{98E57F45-F95B-451F-AA04-D698D526E820}"/>
          </ac:spMkLst>
        </pc:spChg>
        <pc:spChg chg="mod">
          <ac:chgData name="Hồ Lê Mai Linh" userId="cf90b10b-ebab-47e9-8df1-3d1be56b1a5e" providerId="ADAL" clId="{CC12BD3B-AF88-4B90-ABB7-FE762E9E77C7}" dt="2024-03-08T00:38:46.564" v="6177"/>
          <ac:spMkLst>
            <pc:docMk/>
            <pc:sldMk cId="794711484" sldId="284"/>
            <ac:spMk id="34" creationId="{C08756A9-B295-4F34-AA64-47613B583088}"/>
          </ac:spMkLst>
        </pc:spChg>
        <pc:spChg chg="add del mod">
          <ac:chgData name="Hồ Lê Mai Linh" userId="cf90b10b-ebab-47e9-8df1-3d1be56b1a5e" providerId="ADAL" clId="{CC12BD3B-AF88-4B90-ABB7-FE762E9E77C7}" dt="2024-03-08T00:38:56.298" v="6178"/>
          <ac:spMkLst>
            <pc:docMk/>
            <pc:sldMk cId="794711484" sldId="284"/>
            <ac:spMk id="35" creationId="{B89284CC-ED58-4AFE-9097-978A3584F68D}"/>
          </ac:spMkLst>
        </pc:spChg>
        <pc:grpChg chg="mod">
          <ac:chgData name="Hồ Lê Mai Linh" userId="cf90b10b-ebab-47e9-8df1-3d1be56b1a5e" providerId="ADAL" clId="{CC12BD3B-AF88-4B90-ABB7-FE762E9E77C7}" dt="2024-03-07T16:47:14.662" v="5301" actId="1076"/>
          <ac:grpSpMkLst>
            <pc:docMk/>
            <pc:sldMk cId="794711484" sldId="284"/>
            <ac:grpSpMk id="24" creationId="{1DD2AADF-AB85-4A9E-B9C7-4C9F566B70F4}"/>
          </ac:grpSpMkLst>
        </pc:grpChg>
        <pc:picChg chg="mod">
          <ac:chgData name="Hồ Lê Mai Linh" userId="cf90b10b-ebab-47e9-8df1-3d1be56b1a5e" providerId="ADAL" clId="{CC12BD3B-AF88-4B90-ABB7-FE762E9E77C7}" dt="2024-03-07T16:47:14.662" v="5301" actId="1076"/>
          <ac:picMkLst>
            <pc:docMk/>
            <pc:sldMk cId="794711484" sldId="284"/>
            <ac:picMk id="25" creationId="{D3F5685F-CC67-465D-B1BF-73A38F570021}"/>
          </ac:picMkLst>
        </pc:picChg>
      </pc:sldChg>
      <pc:sldChg chg="add del">
        <pc:chgData name="Hồ Lê Mai Linh" userId="cf90b10b-ebab-47e9-8df1-3d1be56b1a5e" providerId="ADAL" clId="{CC12BD3B-AF88-4B90-ABB7-FE762E9E77C7}" dt="2024-03-07T16:12:33.628" v="4146"/>
        <pc:sldMkLst>
          <pc:docMk/>
          <pc:sldMk cId="4132126261" sldId="284"/>
        </pc:sldMkLst>
      </pc:sldChg>
      <pc:sldChg chg="add del">
        <pc:chgData name="Hồ Lê Mai Linh" userId="cf90b10b-ebab-47e9-8df1-3d1be56b1a5e" providerId="ADAL" clId="{CC12BD3B-AF88-4B90-ABB7-FE762E9E77C7}" dt="2024-03-07T16:12:33.007" v="4145"/>
        <pc:sldMkLst>
          <pc:docMk/>
          <pc:sldMk cId="978935501" sldId="285"/>
        </pc:sldMkLst>
      </pc:sldChg>
      <pc:sldChg chg="addSp delSp modSp add del mod setBg">
        <pc:chgData name="Hồ Lê Mai Linh" userId="cf90b10b-ebab-47e9-8df1-3d1be56b1a5e" providerId="ADAL" clId="{CC12BD3B-AF88-4B90-ABB7-FE762E9E77C7}" dt="2024-03-08T00:39:47.208" v="6184"/>
        <pc:sldMkLst>
          <pc:docMk/>
          <pc:sldMk cId="2454218573" sldId="285"/>
        </pc:sldMkLst>
        <pc:spChg chg="mod">
          <ac:chgData name="Hồ Lê Mai Linh" userId="cf90b10b-ebab-47e9-8df1-3d1be56b1a5e" providerId="ADAL" clId="{CC12BD3B-AF88-4B90-ABB7-FE762E9E77C7}" dt="2024-03-08T00:39:14.575" v="6179"/>
          <ac:spMkLst>
            <pc:docMk/>
            <pc:sldMk cId="2454218573" sldId="285"/>
            <ac:spMk id="30" creationId="{6E7167C5-F615-41CC-9B93-1171C14CA6ED}"/>
          </ac:spMkLst>
        </pc:spChg>
        <pc:spChg chg="mod">
          <ac:chgData name="Hồ Lê Mai Linh" userId="cf90b10b-ebab-47e9-8df1-3d1be56b1a5e" providerId="ADAL" clId="{CC12BD3B-AF88-4B90-ABB7-FE762E9E77C7}" dt="2024-03-08T00:39:21.188" v="6180"/>
          <ac:spMkLst>
            <pc:docMk/>
            <pc:sldMk cId="2454218573" sldId="285"/>
            <ac:spMk id="31" creationId="{1EEE1289-C538-417F-A4AF-DEA549765AFF}"/>
          </ac:spMkLst>
        </pc:spChg>
        <pc:spChg chg="mod">
          <ac:chgData name="Hồ Lê Mai Linh" userId="cf90b10b-ebab-47e9-8df1-3d1be56b1a5e" providerId="ADAL" clId="{CC12BD3B-AF88-4B90-ABB7-FE762E9E77C7}" dt="2024-03-08T00:39:26.247" v="6181"/>
          <ac:spMkLst>
            <pc:docMk/>
            <pc:sldMk cId="2454218573" sldId="285"/>
            <ac:spMk id="32" creationId="{615B1C0F-90A5-4ADF-8F1B-9F4D85FA2A74}"/>
          </ac:spMkLst>
        </pc:spChg>
        <pc:spChg chg="mod">
          <ac:chgData name="Hồ Lê Mai Linh" userId="cf90b10b-ebab-47e9-8df1-3d1be56b1a5e" providerId="ADAL" clId="{CC12BD3B-AF88-4B90-ABB7-FE762E9E77C7}" dt="2024-03-08T00:39:32.403" v="6182"/>
          <ac:spMkLst>
            <pc:docMk/>
            <pc:sldMk cId="2454218573" sldId="285"/>
            <ac:spMk id="33" creationId="{61296B4C-3712-4AB6-A770-49C76FF2B64F}"/>
          </ac:spMkLst>
        </pc:spChg>
        <pc:spChg chg="mod">
          <ac:chgData name="Hồ Lê Mai Linh" userId="cf90b10b-ebab-47e9-8df1-3d1be56b1a5e" providerId="ADAL" clId="{CC12BD3B-AF88-4B90-ABB7-FE762E9E77C7}" dt="2024-03-08T00:39:40.695" v="6183"/>
          <ac:spMkLst>
            <pc:docMk/>
            <pc:sldMk cId="2454218573" sldId="285"/>
            <ac:spMk id="34" creationId="{507A9C13-1943-4BEA-A2DD-4350A54F0990}"/>
          </ac:spMkLst>
        </pc:spChg>
        <pc:spChg chg="add del mod">
          <ac:chgData name="Hồ Lê Mai Linh" userId="cf90b10b-ebab-47e9-8df1-3d1be56b1a5e" providerId="ADAL" clId="{CC12BD3B-AF88-4B90-ABB7-FE762E9E77C7}" dt="2024-03-08T00:39:47.208" v="6184"/>
          <ac:spMkLst>
            <pc:docMk/>
            <pc:sldMk cId="2454218573" sldId="285"/>
            <ac:spMk id="35" creationId="{2A03E8B9-63DD-4978-9FC1-E833CF05F1B2}"/>
          </ac:spMkLst>
        </pc:spChg>
      </pc:sldChg>
      <pc:sldChg chg="modSp add mod setBg">
        <pc:chgData name="Hồ Lê Mai Linh" userId="cf90b10b-ebab-47e9-8df1-3d1be56b1a5e" providerId="ADAL" clId="{CC12BD3B-AF88-4B90-ABB7-FE762E9E77C7}" dt="2024-03-08T09:45:29.236" v="6394" actId="20577"/>
        <pc:sldMkLst>
          <pc:docMk/>
          <pc:sldMk cId="2608065014" sldId="286"/>
        </pc:sldMkLst>
        <pc:spChg chg="mod">
          <ac:chgData name="Hồ Lê Mai Linh" userId="cf90b10b-ebab-47e9-8df1-3d1be56b1a5e" providerId="ADAL" clId="{CC12BD3B-AF88-4B90-ABB7-FE762E9E77C7}" dt="2024-03-08T09:45:29.236" v="6394" actId="20577"/>
          <ac:spMkLst>
            <pc:docMk/>
            <pc:sldMk cId="2608065014" sldId="286"/>
            <ac:spMk id="20" creationId="{6E5770CA-8F41-490E-9456-D0C08F355D1D}"/>
          </ac:spMkLst>
        </pc:spChg>
        <pc:spChg chg="mod">
          <ac:chgData name="Hồ Lê Mai Linh" userId="cf90b10b-ebab-47e9-8df1-3d1be56b1a5e" providerId="ADAL" clId="{CC12BD3B-AF88-4B90-ABB7-FE762E9E77C7}" dt="2024-03-08T09:44:15.779" v="6334" actId="1076"/>
          <ac:spMkLst>
            <pc:docMk/>
            <pc:sldMk cId="2608065014" sldId="286"/>
            <ac:spMk id="21" creationId="{F8994534-C7CE-4182-BF97-C9E1ED08AF86}"/>
          </ac:spMkLst>
        </pc:spChg>
        <pc:spChg chg="mod">
          <ac:chgData name="Hồ Lê Mai Linh" userId="cf90b10b-ebab-47e9-8df1-3d1be56b1a5e" providerId="ADAL" clId="{CC12BD3B-AF88-4B90-ABB7-FE762E9E77C7}" dt="2024-03-08T09:44:23.431" v="6335" actId="1076"/>
          <ac:spMkLst>
            <pc:docMk/>
            <pc:sldMk cId="2608065014" sldId="286"/>
            <ac:spMk id="22" creationId="{A8FCE085-AE2B-41F2-9236-4AC7901FAE8D}"/>
          </ac:spMkLst>
        </pc:spChg>
        <pc:spChg chg="mod">
          <ac:chgData name="Hồ Lê Mai Linh" userId="cf90b10b-ebab-47e9-8df1-3d1be56b1a5e" providerId="ADAL" clId="{CC12BD3B-AF88-4B90-ABB7-FE762E9E77C7}" dt="2024-03-08T09:43:54.405" v="6332" actId="1076"/>
          <ac:spMkLst>
            <pc:docMk/>
            <pc:sldMk cId="2608065014" sldId="286"/>
            <ac:spMk id="23" creationId="{E08BAD85-7EFB-4D43-AEF6-C2A7B8D534FA}"/>
          </ac:spMkLst>
        </pc:spChg>
        <pc:spChg chg="mod">
          <ac:chgData name="Hồ Lê Mai Linh" userId="cf90b10b-ebab-47e9-8df1-3d1be56b1a5e" providerId="ADAL" clId="{CC12BD3B-AF88-4B90-ABB7-FE762E9E77C7}" dt="2024-03-07T16:53:03.244" v="5548" actId="1076"/>
          <ac:spMkLst>
            <pc:docMk/>
            <pc:sldMk cId="2608065014" sldId="286"/>
            <ac:spMk id="29" creationId="{D8B4D935-6DD8-4DC7-A26D-D591EE255171}"/>
          </ac:spMkLst>
        </pc:spChg>
        <pc:spChg chg="mod">
          <ac:chgData name="Hồ Lê Mai Linh" userId="cf90b10b-ebab-47e9-8df1-3d1be56b1a5e" providerId="ADAL" clId="{CC12BD3B-AF88-4B90-ABB7-FE762E9E77C7}" dt="2024-03-08T00:40:24.896" v="6185"/>
          <ac:spMkLst>
            <pc:docMk/>
            <pc:sldMk cId="2608065014" sldId="286"/>
            <ac:spMk id="30" creationId="{208EF992-823B-472E-B44F-BE1BB057C021}"/>
          </ac:spMkLst>
        </pc:spChg>
        <pc:spChg chg="mod">
          <ac:chgData name="Hồ Lê Mai Linh" userId="cf90b10b-ebab-47e9-8df1-3d1be56b1a5e" providerId="ADAL" clId="{CC12BD3B-AF88-4B90-ABB7-FE762E9E77C7}" dt="2024-03-08T00:40:41.020" v="6186"/>
          <ac:spMkLst>
            <pc:docMk/>
            <pc:sldMk cId="2608065014" sldId="286"/>
            <ac:spMk id="31" creationId="{8F3BBE70-9DD2-4490-9F95-D56959BD084B}"/>
          </ac:spMkLst>
        </pc:spChg>
        <pc:spChg chg="mod">
          <ac:chgData name="Hồ Lê Mai Linh" userId="cf90b10b-ebab-47e9-8df1-3d1be56b1a5e" providerId="ADAL" clId="{CC12BD3B-AF88-4B90-ABB7-FE762E9E77C7}" dt="2024-03-08T00:40:58.450" v="6187"/>
          <ac:spMkLst>
            <pc:docMk/>
            <pc:sldMk cId="2608065014" sldId="286"/>
            <ac:spMk id="32" creationId="{6FA6A797-A3D0-4D78-964B-11E346D91E63}"/>
          </ac:spMkLst>
        </pc:spChg>
        <pc:spChg chg="mod">
          <ac:chgData name="Hồ Lê Mai Linh" userId="cf90b10b-ebab-47e9-8df1-3d1be56b1a5e" providerId="ADAL" clId="{CC12BD3B-AF88-4B90-ABB7-FE762E9E77C7}" dt="2024-03-08T00:41:12.649" v="6188"/>
          <ac:spMkLst>
            <pc:docMk/>
            <pc:sldMk cId="2608065014" sldId="286"/>
            <ac:spMk id="33" creationId="{3BADD20C-F566-4068-81F5-F729D5CDCE78}"/>
          </ac:spMkLst>
        </pc:spChg>
        <pc:spChg chg="mod">
          <ac:chgData name="Hồ Lê Mai Linh" userId="cf90b10b-ebab-47e9-8df1-3d1be56b1a5e" providerId="ADAL" clId="{CC12BD3B-AF88-4B90-ABB7-FE762E9E77C7}" dt="2024-03-08T00:41:17.730" v="6189"/>
          <ac:spMkLst>
            <pc:docMk/>
            <pc:sldMk cId="2608065014" sldId="286"/>
            <ac:spMk id="34" creationId="{8B2F52F7-696B-473C-BFB1-F58E495B1D96}"/>
          </ac:spMkLst>
        </pc:spChg>
        <pc:spChg chg="mod">
          <ac:chgData name="Hồ Lê Mai Linh" userId="cf90b10b-ebab-47e9-8df1-3d1be56b1a5e" providerId="ADAL" clId="{CC12BD3B-AF88-4B90-ABB7-FE762E9E77C7}" dt="2024-03-08T00:41:23.444" v="6190"/>
          <ac:spMkLst>
            <pc:docMk/>
            <pc:sldMk cId="2608065014" sldId="286"/>
            <ac:spMk id="35" creationId="{BEE59766-8923-4C27-B0E5-2FEE824E7E2D}"/>
          </ac:spMkLst>
        </pc:spChg>
        <pc:grpChg chg="mod">
          <ac:chgData name="Hồ Lê Mai Linh" userId="cf90b10b-ebab-47e9-8df1-3d1be56b1a5e" providerId="ADAL" clId="{CC12BD3B-AF88-4B90-ABB7-FE762E9E77C7}" dt="2024-03-07T16:53:03.244" v="5548" actId="1076"/>
          <ac:grpSpMkLst>
            <pc:docMk/>
            <pc:sldMk cId="2608065014" sldId="286"/>
            <ac:grpSpMk id="24" creationId="{F534388A-830B-4A80-94F5-3A4B8EBD3C82}"/>
          </ac:grpSpMkLst>
        </pc:grpChg>
        <pc:picChg chg="mod">
          <ac:chgData name="Hồ Lê Mai Linh" userId="cf90b10b-ebab-47e9-8df1-3d1be56b1a5e" providerId="ADAL" clId="{CC12BD3B-AF88-4B90-ABB7-FE762E9E77C7}" dt="2024-03-07T16:58:01.717" v="5998" actId="1076"/>
          <ac:picMkLst>
            <pc:docMk/>
            <pc:sldMk cId="2608065014" sldId="286"/>
            <ac:picMk id="14" creationId="{4B52CF60-AB66-4A33-B3DC-C1BB7F91068A}"/>
          </ac:picMkLst>
        </pc:picChg>
        <pc:picChg chg="mod">
          <ac:chgData name="Hồ Lê Mai Linh" userId="cf90b10b-ebab-47e9-8df1-3d1be56b1a5e" providerId="ADAL" clId="{CC12BD3B-AF88-4B90-ABB7-FE762E9E77C7}" dt="2024-03-07T16:53:03.244" v="5548" actId="1076"/>
          <ac:picMkLst>
            <pc:docMk/>
            <pc:sldMk cId="2608065014" sldId="286"/>
            <ac:picMk id="25" creationId="{3016CC62-6344-4A18-BBA0-F41E1C11B409}"/>
          </ac:picMkLst>
        </pc:picChg>
        <pc:picChg chg="mod">
          <ac:chgData name="Hồ Lê Mai Linh" userId="cf90b10b-ebab-47e9-8df1-3d1be56b1a5e" providerId="ADAL" clId="{CC12BD3B-AF88-4B90-ABB7-FE762E9E77C7}" dt="2024-03-08T09:44:39.333" v="6336" actId="1076"/>
          <ac:picMkLst>
            <pc:docMk/>
            <pc:sldMk cId="2608065014" sldId="286"/>
            <ac:picMk id="37" creationId="{0FC99807-CDFD-408F-8976-D7C199A9C44A}"/>
          </ac:picMkLst>
        </pc:picChg>
        <pc:picChg chg="mod">
          <ac:chgData name="Hồ Lê Mai Linh" userId="cf90b10b-ebab-47e9-8df1-3d1be56b1a5e" providerId="ADAL" clId="{CC12BD3B-AF88-4B90-ABB7-FE762E9E77C7}" dt="2024-03-07T16:58:04.495" v="5999" actId="1076"/>
          <ac:picMkLst>
            <pc:docMk/>
            <pc:sldMk cId="2608065014" sldId="286"/>
            <ac:picMk id="1026" creationId="{1FA7B94A-BD10-4F79-93AF-534D3CA25C1F}"/>
          </ac:picMkLst>
        </pc:picChg>
        <pc:picChg chg="mod">
          <ac:chgData name="Hồ Lê Mai Linh" userId="cf90b10b-ebab-47e9-8df1-3d1be56b1a5e" providerId="ADAL" clId="{CC12BD3B-AF88-4B90-ABB7-FE762E9E77C7}" dt="2024-03-08T09:44:45.394" v="6337" actId="1076"/>
          <ac:picMkLst>
            <pc:docMk/>
            <pc:sldMk cId="2608065014" sldId="286"/>
            <ac:picMk id="3074" creationId="{EDA003AD-34EE-4289-8F4C-E4FB33D32A65}"/>
          </ac:picMkLst>
        </pc:picChg>
        <pc:picChg chg="mod">
          <ac:chgData name="Hồ Lê Mai Linh" userId="cf90b10b-ebab-47e9-8df1-3d1be56b1a5e" providerId="ADAL" clId="{CC12BD3B-AF88-4B90-ABB7-FE762E9E77C7}" dt="2024-03-08T09:45:09.737" v="6341" actId="1076"/>
          <ac:picMkLst>
            <pc:docMk/>
            <pc:sldMk cId="2608065014" sldId="286"/>
            <ac:picMk id="3076" creationId="{6A6202CB-BC58-4EAB-9C3B-FE1D656A41A6}"/>
          </ac:picMkLst>
        </pc:picChg>
      </pc:sldChg>
      <pc:sldChg chg="modSp add mod setBg">
        <pc:chgData name="Hồ Lê Mai Linh" userId="cf90b10b-ebab-47e9-8df1-3d1be56b1a5e" providerId="ADAL" clId="{CC12BD3B-AF88-4B90-ABB7-FE762E9E77C7}" dt="2024-03-08T00:29:41.137" v="6166"/>
        <pc:sldMkLst>
          <pc:docMk/>
          <pc:sldMk cId="3751084316" sldId="287"/>
        </pc:sldMkLst>
        <pc:spChg chg="mod">
          <ac:chgData name="Hồ Lê Mai Linh" userId="cf90b10b-ebab-47e9-8df1-3d1be56b1a5e" providerId="ADAL" clId="{CC12BD3B-AF88-4B90-ABB7-FE762E9E77C7}" dt="2024-03-07T17:04:00.292" v="6059" actId="1076"/>
          <ac:spMkLst>
            <pc:docMk/>
            <pc:sldMk cId="3751084316" sldId="287"/>
            <ac:spMk id="23" creationId="{7E34ED0C-4314-4056-86CA-B35BE78ACF9B}"/>
          </ac:spMkLst>
        </pc:spChg>
        <pc:spChg chg="mod">
          <ac:chgData name="Hồ Lê Mai Linh" userId="cf90b10b-ebab-47e9-8df1-3d1be56b1a5e" providerId="ADAL" clId="{CC12BD3B-AF88-4B90-ABB7-FE762E9E77C7}" dt="2024-03-07T17:03:27.895" v="6056" actId="2710"/>
          <ac:spMkLst>
            <pc:docMk/>
            <pc:sldMk cId="3751084316" sldId="287"/>
            <ac:spMk id="24" creationId="{BE31C9B9-10F3-48FC-9458-B9873C5B0C6F}"/>
          </ac:spMkLst>
        </pc:spChg>
        <pc:spChg chg="mod">
          <ac:chgData name="Hồ Lê Mai Linh" userId="cf90b10b-ebab-47e9-8df1-3d1be56b1a5e" providerId="ADAL" clId="{CC12BD3B-AF88-4B90-ABB7-FE762E9E77C7}" dt="2024-03-07T17:03:12.334" v="6054" actId="1076"/>
          <ac:spMkLst>
            <pc:docMk/>
            <pc:sldMk cId="3751084316" sldId="287"/>
            <ac:spMk id="25" creationId="{F07C070B-92E9-4872-9472-17FA95E43D67}"/>
          </ac:spMkLst>
        </pc:spChg>
        <pc:spChg chg="mod">
          <ac:chgData name="Hồ Lê Mai Linh" userId="cf90b10b-ebab-47e9-8df1-3d1be56b1a5e" providerId="ADAL" clId="{CC12BD3B-AF88-4B90-ABB7-FE762E9E77C7}" dt="2024-03-07T17:03:05.606" v="6053" actId="1076"/>
          <ac:spMkLst>
            <pc:docMk/>
            <pc:sldMk cId="3751084316" sldId="287"/>
            <ac:spMk id="29" creationId="{7F69AC52-D0E5-4E9F-9144-2AE15187F47D}"/>
          </ac:spMkLst>
        </pc:spChg>
        <pc:spChg chg="mod">
          <ac:chgData name="Hồ Lê Mai Linh" userId="cf90b10b-ebab-47e9-8df1-3d1be56b1a5e" providerId="ADAL" clId="{CC12BD3B-AF88-4B90-ABB7-FE762E9E77C7}" dt="2024-03-08T00:28:26.581" v="6162"/>
          <ac:spMkLst>
            <pc:docMk/>
            <pc:sldMk cId="3751084316" sldId="287"/>
            <ac:spMk id="31" creationId="{8760CBC5-612A-4F54-8333-C3E49A6D292A}"/>
          </ac:spMkLst>
        </pc:spChg>
        <pc:spChg chg="mod">
          <ac:chgData name="Hồ Lê Mai Linh" userId="cf90b10b-ebab-47e9-8df1-3d1be56b1a5e" providerId="ADAL" clId="{CC12BD3B-AF88-4B90-ABB7-FE762E9E77C7}" dt="2024-03-08T00:28:38.599" v="6163"/>
          <ac:spMkLst>
            <pc:docMk/>
            <pc:sldMk cId="3751084316" sldId="287"/>
            <ac:spMk id="32" creationId="{2AC9E13A-BF90-49C4-934D-7B03A32DDEC5}"/>
          </ac:spMkLst>
        </pc:spChg>
        <pc:spChg chg="mod">
          <ac:chgData name="Hồ Lê Mai Linh" userId="cf90b10b-ebab-47e9-8df1-3d1be56b1a5e" providerId="ADAL" clId="{CC12BD3B-AF88-4B90-ABB7-FE762E9E77C7}" dt="2024-03-08T00:28:56.768" v="6164"/>
          <ac:spMkLst>
            <pc:docMk/>
            <pc:sldMk cId="3751084316" sldId="287"/>
            <ac:spMk id="33" creationId="{7805106B-C115-4649-AAF3-019766A6F130}"/>
          </ac:spMkLst>
        </pc:spChg>
        <pc:spChg chg="mod">
          <ac:chgData name="Hồ Lê Mai Linh" userId="cf90b10b-ebab-47e9-8df1-3d1be56b1a5e" providerId="ADAL" clId="{CC12BD3B-AF88-4B90-ABB7-FE762E9E77C7}" dt="2024-03-08T00:29:22.145" v="6165"/>
          <ac:spMkLst>
            <pc:docMk/>
            <pc:sldMk cId="3751084316" sldId="287"/>
            <ac:spMk id="34" creationId="{C08451FB-E6EE-4A16-BA3C-9565F338F4AC}"/>
          </ac:spMkLst>
        </pc:spChg>
        <pc:spChg chg="mod">
          <ac:chgData name="Hồ Lê Mai Linh" userId="cf90b10b-ebab-47e9-8df1-3d1be56b1a5e" providerId="ADAL" clId="{CC12BD3B-AF88-4B90-ABB7-FE762E9E77C7}" dt="2024-03-08T00:29:41.137" v="6166"/>
          <ac:spMkLst>
            <pc:docMk/>
            <pc:sldMk cId="3751084316" sldId="287"/>
            <ac:spMk id="35" creationId="{0A6F042E-25FF-4380-A95C-A52EA5E0D3F8}"/>
          </ac:spMkLst>
        </pc:spChg>
        <pc:spChg chg="mod">
          <ac:chgData name="Hồ Lê Mai Linh" userId="cf90b10b-ebab-47e9-8df1-3d1be56b1a5e" providerId="ADAL" clId="{CC12BD3B-AF88-4B90-ABB7-FE762E9E77C7}" dt="2024-03-07T17:04:12.868" v="6060" actId="1076"/>
          <ac:spMkLst>
            <pc:docMk/>
            <pc:sldMk cId="3751084316" sldId="287"/>
            <ac:spMk id="39" creationId="{B6E604C8-F0D3-426D-A884-9BF0841D256C}"/>
          </ac:spMkLst>
        </pc:spChg>
        <pc:grpChg chg="mod">
          <ac:chgData name="Hồ Lê Mai Linh" userId="cf90b10b-ebab-47e9-8df1-3d1be56b1a5e" providerId="ADAL" clId="{CC12BD3B-AF88-4B90-ABB7-FE762E9E77C7}" dt="2024-03-07T17:04:12.868" v="6060" actId="1076"/>
          <ac:grpSpMkLst>
            <pc:docMk/>
            <pc:sldMk cId="3751084316" sldId="287"/>
            <ac:grpSpMk id="37" creationId="{9DB56F90-5CAD-4A4E-A75D-9DEC0CF19D07}"/>
          </ac:grpSpMkLst>
        </pc:grpChg>
        <pc:picChg chg="mod">
          <ac:chgData name="Hồ Lê Mai Linh" userId="cf90b10b-ebab-47e9-8df1-3d1be56b1a5e" providerId="ADAL" clId="{CC12BD3B-AF88-4B90-ABB7-FE762E9E77C7}" dt="2024-03-07T16:59:39.292" v="6014" actId="1076"/>
          <ac:picMkLst>
            <pc:docMk/>
            <pc:sldMk cId="3751084316" sldId="287"/>
            <ac:picMk id="14" creationId="{4B52CF60-AB66-4A33-B3DC-C1BB7F91068A}"/>
          </ac:picMkLst>
        </pc:picChg>
        <pc:picChg chg="mod">
          <ac:chgData name="Hồ Lê Mai Linh" userId="cf90b10b-ebab-47e9-8df1-3d1be56b1a5e" providerId="ADAL" clId="{CC12BD3B-AF88-4B90-ABB7-FE762E9E77C7}" dt="2024-03-07T17:04:12.868" v="6060" actId="1076"/>
          <ac:picMkLst>
            <pc:docMk/>
            <pc:sldMk cId="3751084316" sldId="287"/>
            <ac:picMk id="38" creationId="{7FE40E52-A0B8-4966-AF09-85CD5E0D5B61}"/>
          </ac:picMkLst>
        </pc:picChg>
        <pc:picChg chg="mod">
          <ac:chgData name="Hồ Lê Mai Linh" userId="cf90b10b-ebab-47e9-8df1-3d1be56b1a5e" providerId="ADAL" clId="{CC12BD3B-AF88-4B90-ABB7-FE762E9E77C7}" dt="2024-03-07T17:02:43.115" v="6048" actId="1076"/>
          <ac:picMkLst>
            <pc:docMk/>
            <pc:sldMk cId="3751084316" sldId="287"/>
            <ac:picMk id="40" creationId="{1981C842-95DE-46AC-B9AF-0C7E87FB6972}"/>
          </ac:picMkLst>
        </pc:picChg>
        <pc:picChg chg="mod">
          <ac:chgData name="Hồ Lê Mai Linh" userId="cf90b10b-ebab-47e9-8df1-3d1be56b1a5e" providerId="ADAL" clId="{CC12BD3B-AF88-4B90-ABB7-FE762E9E77C7}" dt="2024-03-07T17:02:08.122" v="6041" actId="1076"/>
          <ac:picMkLst>
            <pc:docMk/>
            <pc:sldMk cId="3751084316" sldId="287"/>
            <ac:picMk id="41" creationId="{C47BDE26-E1E7-44D2-910E-D1E0D6356C59}"/>
          </ac:picMkLst>
        </pc:picChg>
        <pc:picChg chg="mod">
          <ac:chgData name="Hồ Lê Mai Linh" userId="cf90b10b-ebab-47e9-8df1-3d1be56b1a5e" providerId="ADAL" clId="{CC12BD3B-AF88-4B90-ABB7-FE762E9E77C7}" dt="2024-03-07T17:02:50.050" v="6049" actId="1076"/>
          <ac:picMkLst>
            <pc:docMk/>
            <pc:sldMk cId="3751084316" sldId="287"/>
            <ac:picMk id="42" creationId="{835BB9C9-760B-4C60-A1D3-D66D331103B9}"/>
          </ac:picMkLst>
        </pc:picChg>
        <pc:picChg chg="mod">
          <ac:chgData name="Hồ Lê Mai Linh" userId="cf90b10b-ebab-47e9-8df1-3d1be56b1a5e" providerId="ADAL" clId="{CC12BD3B-AF88-4B90-ABB7-FE762E9E77C7}" dt="2024-03-07T16:59:39.292" v="6014" actId="1076"/>
          <ac:picMkLst>
            <pc:docMk/>
            <pc:sldMk cId="3751084316" sldId="287"/>
            <ac:picMk id="1026" creationId="{1FA7B94A-BD10-4F79-93AF-534D3CA25C1F}"/>
          </ac:picMkLst>
        </pc:picChg>
      </pc:sldChg>
      <pc:sldChg chg="modSp mod">
        <pc:chgData name="Hồ Lê Mai Linh" userId="cf90b10b-ebab-47e9-8df1-3d1be56b1a5e" providerId="ADAL" clId="{CC12BD3B-AF88-4B90-ABB7-FE762E9E77C7}" dt="2024-03-09T00:50:34.920" v="6623" actId="1076"/>
        <pc:sldMkLst>
          <pc:docMk/>
          <pc:sldMk cId="800485788" sldId="288"/>
        </pc:sldMkLst>
        <pc:spChg chg="mod">
          <ac:chgData name="Hồ Lê Mai Linh" userId="cf90b10b-ebab-47e9-8df1-3d1be56b1a5e" providerId="ADAL" clId="{CC12BD3B-AF88-4B90-ABB7-FE762E9E77C7}" dt="2024-03-09T00:50:34.920" v="6623" actId="1076"/>
          <ac:spMkLst>
            <pc:docMk/>
            <pc:sldMk cId="800485788" sldId="288"/>
            <ac:spMk id="6" creationId="{00000000-0000-0000-0000-000000000000}"/>
          </ac:spMkLst>
        </pc:spChg>
      </pc:sldChg>
      <pc:sldChg chg="add del">
        <pc:chgData name="Hồ Lê Mai Linh" userId="cf90b10b-ebab-47e9-8df1-3d1be56b1a5e" providerId="ADAL" clId="{CC12BD3B-AF88-4B90-ABB7-FE762E9E77C7}" dt="2024-03-07T17:10:01.222" v="6069"/>
        <pc:sldMkLst>
          <pc:docMk/>
          <pc:sldMk cId="4257321923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AB3E7-3D3C-4D88-BA7A-AFCBABA88313}" type="datetimeFigureOut">
              <a:rPr lang="en-US" smtClean="0"/>
              <a:t>15/5/2025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C59F6-B083-47A0-8887-CED05005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18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C59F6-B083-47A0-8887-CED0500582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13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50A-8175-492E-9DDF-FB9B86E92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097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C59F6-B083-47A0-8887-CED0500582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00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C59F6-B083-47A0-8887-CED0500582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39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50A-8175-492E-9DDF-FB9B86E92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102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50A-8175-492E-9DDF-FB9B86E92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74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50A-8175-492E-9DDF-FB9B86E92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263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50A-8175-492E-9DDF-FB9B86E92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434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50A-8175-492E-9DDF-FB9B86E92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454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50A-8175-492E-9DDF-FB9B86E92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25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4.wmf"/><Relationship Id="rId1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12" Type="http://schemas.openxmlformats.org/officeDocument/2006/relationships/image" Target="../media/image23.wmf"/><Relationship Id="rId17" Type="http://schemas.openxmlformats.org/officeDocument/2006/relationships/image" Target="../media/image39.w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2.wmf"/><Relationship Id="rId5" Type="http://schemas.openxmlformats.org/officeDocument/2006/relationships/image" Target="../media/image17.png"/><Relationship Id="rId15" Type="http://schemas.openxmlformats.org/officeDocument/2006/relationships/image" Target="../media/image37.wmf"/><Relationship Id="rId10" Type="http://schemas.openxmlformats.org/officeDocument/2006/relationships/image" Target="../media/image45.png"/><Relationship Id="rId19" Type="http://schemas.openxmlformats.org/officeDocument/2006/relationships/image" Target="../media/image47.png"/><Relationship Id="rId4" Type="http://schemas.openxmlformats.org/officeDocument/2006/relationships/image" Target="../media/image2.svg"/><Relationship Id="rId9" Type="http://schemas.openxmlformats.org/officeDocument/2006/relationships/image" Target="../media/image21.png"/><Relationship Id="rId1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9.svg"/><Relationship Id="rId7" Type="http://schemas.openxmlformats.org/officeDocument/2006/relationships/image" Target="../media/image4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2.svg"/><Relationship Id="rId10" Type="http://schemas.openxmlformats.org/officeDocument/2006/relationships/image" Target="../media/image52.png"/><Relationship Id="rId4" Type="http://schemas.openxmlformats.org/officeDocument/2006/relationships/image" Target="../media/image1.png"/><Relationship Id="rId9" Type="http://schemas.openxmlformats.org/officeDocument/2006/relationships/image" Target="../media/image5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.svg"/><Relationship Id="rId7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slide" Target="slide17.xml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12" Type="http://schemas.openxmlformats.org/officeDocument/2006/relationships/slide" Target="slide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slide" Target="slide15.xml"/><Relationship Id="rId5" Type="http://schemas.openxmlformats.org/officeDocument/2006/relationships/image" Target="../media/image8.png"/><Relationship Id="rId15" Type="http://schemas.openxmlformats.org/officeDocument/2006/relationships/slide" Target="slide20.xml"/><Relationship Id="rId10" Type="http://schemas.openxmlformats.org/officeDocument/2006/relationships/slide" Target="slide14.xml"/><Relationship Id="rId4" Type="http://schemas.openxmlformats.org/officeDocument/2006/relationships/image" Target="../media/image2.svg"/><Relationship Id="rId9" Type="http://schemas.openxmlformats.org/officeDocument/2006/relationships/slide" Target="slide19.xml"/><Relationship Id="rId14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9.xml"/><Relationship Id="rId18" Type="http://schemas.openxmlformats.org/officeDocument/2006/relationships/image" Target="../media/image63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62.gif"/><Relationship Id="rId7" Type="http://schemas.openxmlformats.org/officeDocument/2006/relationships/image" Target="../media/image59.gif"/><Relationship Id="rId12" Type="http://schemas.openxmlformats.org/officeDocument/2006/relationships/slide" Target="slide18.xml"/><Relationship Id="rId17" Type="http://schemas.openxmlformats.org/officeDocument/2006/relationships/image" Target="../media/image6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1.png"/><Relationship Id="rId20" Type="http://schemas.openxmlformats.org/officeDocument/2006/relationships/image" Target="../media/image61.jpeg"/><Relationship Id="rId1" Type="http://schemas.openxmlformats.org/officeDocument/2006/relationships/tags" Target="../tags/tag1.xml"/><Relationship Id="rId6" Type="http://schemas.openxmlformats.org/officeDocument/2006/relationships/image" Target="../media/image58.png"/><Relationship Id="rId11" Type="http://schemas.openxmlformats.org/officeDocument/2006/relationships/slide" Target="slide17.xml"/><Relationship Id="rId5" Type="http://schemas.openxmlformats.org/officeDocument/2006/relationships/audio" Target="../media/audio2.wav"/><Relationship Id="rId15" Type="http://schemas.openxmlformats.org/officeDocument/2006/relationships/image" Target="../media/image60.png"/><Relationship Id="rId10" Type="http://schemas.openxmlformats.org/officeDocument/2006/relationships/slide" Target="slide16.xml"/><Relationship Id="rId19" Type="http://schemas.openxmlformats.org/officeDocument/2006/relationships/image" Target="../media/image60.gif"/><Relationship Id="rId4" Type="http://schemas.openxmlformats.org/officeDocument/2006/relationships/audio" Target="../media/audio1.wav"/><Relationship Id="rId9" Type="http://schemas.openxmlformats.org/officeDocument/2006/relationships/slide" Target="slide15.xml"/><Relationship Id="rId14" Type="http://schemas.openxmlformats.org/officeDocument/2006/relationships/slide" Target="slide20.xml"/><Relationship Id="rId22" Type="http://schemas.openxmlformats.org/officeDocument/2006/relationships/image" Target="../media/image6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9.xml"/><Relationship Id="rId18" Type="http://schemas.openxmlformats.org/officeDocument/2006/relationships/image" Target="../media/image60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9.gif"/><Relationship Id="rId12" Type="http://schemas.openxmlformats.org/officeDocument/2006/relationships/slide" Target="slide18.xml"/><Relationship Id="rId17" Type="http://schemas.openxmlformats.org/officeDocument/2006/relationships/image" Target="../media/image7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9.png"/><Relationship Id="rId20" Type="http://schemas.openxmlformats.org/officeDocument/2006/relationships/image" Target="../media/image63.gif"/><Relationship Id="rId1" Type="http://schemas.openxmlformats.org/officeDocument/2006/relationships/tags" Target="../tags/tag2.xml"/><Relationship Id="rId6" Type="http://schemas.openxmlformats.org/officeDocument/2006/relationships/image" Target="../media/image58.png"/><Relationship Id="rId11" Type="http://schemas.openxmlformats.org/officeDocument/2006/relationships/slide" Target="slide17.xml"/><Relationship Id="rId5" Type="http://schemas.openxmlformats.org/officeDocument/2006/relationships/audio" Target="../media/audio2.wav"/><Relationship Id="rId15" Type="http://schemas.openxmlformats.org/officeDocument/2006/relationships/image" Target="../media/image68.png"/><Relationship Id="rId10" Type="http://schemas.openxmlformats.org/officeDocument/2006/relationships/slide" Target="slide16.xml"/><Relationship Id="rId19" Type="http://schemas.openxmlformats.org/officeDocument/2006/relationships/image" Target="../media/image62.gif"/><Relationship Id="rId4" Type="http://schemas.openxmlformats.org/officeDocument/2006/relationships/audio" Target="../media/audio1.wav"/><Relationship Id="rId9" Type="http://schemas.openxmlformats.org/officeDocument/2006/relationships/slide" Target="slide15.xml"/><Relationship Id="rId14" Type="http://schemas.openxmlformats.org/officeDocument/2006/relationships/slide" Target="slide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9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8.png"/><Relationship Id="rId12" Type="http://schemas.openxmlformats.org/officeDocument/2006/relationships/slide" Target="slide18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3.gif"/><Relationship Id="rId1" Type="http://schemas.openxmlformats.org/officeDocument/2006/relationships/tags" Target="../tags/tag3.xml"/><Relationship Id="rId6" Type="http://schemas.openxmlformats.org/officeDocument/2006/relationships/image" Target="../media/image59.gif"/><Relationship Id="rId11" Type="http://schemas.openxmlformats.org/officeDocument/2006/relationships/slide" Target="slide17.xml"/><Relationship Id="rId5" Type="http://schemas.openxmlformats.org/officeDocument/2006/relationships/audio" Target="../media/audio2.wav"/><Relationship Id="rId15" Type="http://schemas.openxmlformats.org/officeDocument/2006/relationships/image" Target="../media/image62.gif"/><Relationship Id="rId10" Type="http://schemas.openxmlformats.org/officeDocument/2006/relationships/slide" Target="slide16.xml"/><Relationship Id="rId4" Type="http://schemas.openxmlformats.org/officeDocument/2006/relationships/audio" Target="../media/audio1.wav"/><Relationship Id="rId9" Type="http://schemas.openxmlformats.org/officeDocument/2006/relationships/slide" Target="slide13.xml"/><Relationship Id="rId14" Type="http://schemas.openxmlformats.org/officeDocument/2006/relationships/image" Target="../media/image60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9.xml"/><Relationship Id="rId18" Type="http://schemas.openxmlformats.org/officeDocument/2006/relationships/image" Target="../media/image63.gi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9.gif"/><Relationship Id="rId12" Type="http://schemas.openxmlformats.org/officeDocument/2006/relationships/slide" Target="slide18.xml"/><Relationship Id="rId17" Type="http://schemas.openxmlformats.org/officeDocument/2006/relationships/image" Target="../media/image62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0.gif"/><Relationship Id="rId1" Type="http://schemas.openxmlformats.org/officeDocument/2006/relationships/tags" Target="../tags/tag4.xml"/><Relationship Id="rId6" Type="http://schemas.openxmlformats.org/officeDocument/2006/relationships/image" Target="../media/image58.png"/><Relationship Id="rId11" Type="http://schemas.openxmlformats.org/officeDocument/2006/relationships/slide" Target="slide17.xml"/><Relationship Id="rId5" Type="http://schemas.openxmlformats.org/officeDocument/2006/relationships/audio" Target="../media/audio2.wav"/><Relationship Id="rId15" Type="http://schemas.openxmlformats.org/officeDocument/2006/relationships/image" Target="../media/image580.png"/><Relationship Id="rId10" Type="http://schemas.openxmlformats.org/officeDocument/2006/relationships/slide" Target="slide16.xml"/><Relationship Id="rId4" Type="http://schemas.openxmlformats.org/officeDocument/2006/relationships/audio" Target="../media/audio1.wav"/><Relationship Id="rId9" Type="http://schemas.openxmlformats.org/officeDocument/2006/relationships/slide" Target="slide15.xml"/><Relationship Id="rId1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9.xm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9.gif"/><Relationship Id="rId12" Type="http://schemas.openxmlformats.org/officeDocument/2006/relationships/slide" Target="slide18.xml"/><Relationship Id="rId17" Type="http://schemas.openxmlformats.org/officeDocument/2006/relationships/image" Target="../media/image62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3.gif"/><Relationship Id="rId1" Type="http://schemas.openxmlformats.org/officeDocument/2006/relationships/tags" Target="../tags/tag5.xml"/><Relationship Id="rId6" Type="http://schemas.openxmlformats.org/officeDocument/2006/relationships/image" Target="../media/image58.png"/><Relationship Id="rId11" Type="http://schemas.openxmlformats.org/officeDocument/2006/relationships/slide" Target="slide17.xml"/><Relationship Id="rId5" Type="http://schemas.openxmlformats.org/officeDocument/2006/relationships/audio" Target="../media/audio2.wav"/><Relationship Id="rId15" Type="http://schemas.openxmlformats.org/officeDocument/2006/relationships/image" Target="../media/image60.gif"/><Relationship Id="rId10" Type="http://schemas.openxmlformats.org/officeDocument/2006/relationships/slide" Target="slide16.xml"/><Relationship Id="rId4" Type="http://schemas.openxmlformats.org/officeDocument/2006/relationships/audio" Target="../media/audio1.wav"/><Relationship Id="rId9" Type="http://schemas.openxmlformats.org/officeDocument/2006/relationships/slide" Target="slide15.xml"/><Relationship Id="rId1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9.xml"/><Relationship Id="rId3" Type="http://schemas.openxmlformats.org/officeDocument/2006/relationships/audio" Target="../media/media1.mp3"/><Relationship Id="rId7" Type="http://schemas.openxmlformats.org/officeDocument/2006/relationships/image" Target="../media/image59.gif"/><Relationship Id="rId12" Type="http://schemas.openxmlformats.org/officeDocument/2006/relationships/slide" Target="slide18.xml"/><Relationship Id="rId2" Type="http://schemas.microsoft.com/office/2007/relationships/media" Target="../media/media1.mp3"/><Relationship Id="rId16" Type="http://schemas.openxmlformats.org/officeDocument/2006/relationships/image" Target="../media/image65.png"/><Relationship Id="rId1" Type="http://schemas.openxmlformats.org/officeDocument/2006/relationships/tags" Target="../tags/tag6.xml"/><Relationship Id="rId6" Type="http://schemas.openxmlformats.org/officeDocument/2006/relationships/image" Target="../media/image58.png"/><Relationship Id="rId11" Type="http://schemas.openxmlformats.org/officeDocument/2006/relationships/slide" Target="slide17.xml"/><Relationship Id="rId5" Type="http://schemas.openxmlformats.org/officeDocument/2006/relationships/notesSlide" Target="../notesSlides/notesSlide9.xml"/><Relationship Id="rId15" Type="http://schemas.openxmlformats.org/officeDocument/2006/relationships/image" Target="../media/image64.gif"/><Relationship Id="rId10" Type="http://schemas.openxmlformats.org/officeDocument/2006/relationships/slide" Target="slide16.xml"/><Relationship Id="rId4" Type="http://schemas.openxmlformats.org/officeDocument/2006/relationships/slideLayout" Target="../slideLayouts/slideLayout1.xml"/><Relationship Id="rId9" Type="http://schemas.openxmlformats.org/officeDocument/2006/relationships/slide" Target="slide15.xml"/><Relationship Id="rId1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sv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9.xm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9.gif"/><Relationship Id="rId12" Type="http://schemas.openxmlformats.org/officeDocument/2006/relationships/slide" Target="slide18.xml"/><Relationship Id="rId17" Type="http://schemas.openxmlformats.org/officeDocument/2006/relationships/image" Target="../media/image62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3.gif"/><Relationship Id="rId1" Type="http://schemas.openxmlformats.org/officeDocument/2006/relationships/tags" Target="../tags/tag7.xml"/><Relationship Id="rId6" Type="http://schemas.openxmlformats.org/officeDocument/2006/relationships/image" Target="../media/image58.png"/><Relationship Id="rId11" Type="http://schemas.openxmlformats.org/officeDocument/2006/relationships/slide" Target="slide17.xml"/><Relationship Id="rId5" Type="http://schemas.openxmlformats.org/officeDocument/2006/relationships/audio" Target="../media/audio2.wav"/><Relationship Id="rId15" Type="http://schemas.openxmlformats.org/officeDocument/2006/relationships/image" Target="../media/image60.gif"/><Relationship Id="rId10" Type="http://schemas.openxmlformats.org/officeDocument/2006/relationships/slide" Target="slide16.xml"/><Relationship Id="rId4" Type="http://schemas.openxmlformats.org/officeDocument/2006/relationships/audio" Target="../media/audio1.wav"/><Relationship Id="rId9" Type="http://schemas.openxmlformats.org/officeDocument/2006/relationships/slide" Target="slide15.xml"/><Relationship Id="rId1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2.wmf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21.png"/><Relationship Id="rId5" Type="http://schemas.openxmlformats.org/officeDocument/2006/relationships/image" Target="../media/image8.png"/><Relationship Id="rId15" Type="http://schemas.openxmlformats.org/officeDocument/2006/relationships/image" Target="../media/image24.wmf"/><Relationship Id="rId10" Type="http://schemas.openxmlformats.org/officeDocument/2006/relationships/image" Target="../media/image20.svg"/><Relationship Id="rId4" Type="http://schemas.openxmlformats.org/officeDocument/2006/relationships/image" Target="../media/image2.svg"/><Relationship Id="rId9" Type="http://schemas.openxmlformats.org/officeDocument/2006/relationships/image" Target="../media/image19.png"/><Relationship Id="rId14" Type="http://schemas.openxmlformats.org/officeDocument/2006/relationships/image" Target="../media/image2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sv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0.png"/><Relationship Id="rId4" Type="http://schemas.openxmlformats.org/officeDocument/2006/relationships/slide" Target="slide5.xml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2.sv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svg"/><Relationship Id="rId7" Type="http://schemas.openxmlformats.org/officeDocument/2006/relationships/image" Target="../media/image3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sv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27.svg"/><Relationship Id="rId10" Type="http://schemas.openxmlformats.org/officeDocument/2006/relationships/image" Target="../media/image44.png"/><Relationship Id="rId4" Type="http://schemas.openxmlformats.org/officeDocument/2006/relationships/image" Target="../media/image26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517442">
            <a:off x="-567878" y="2278509"/>
            <a:ext cx="2380000" cy="4936162"/>
          </a:xfrm>
          <a:custGeom>
            <a:avLst/>
            <a:gdLst/>
            <a:ahLst/>
            <a:cxnLst/>
            <a:rect l="l" t="t" r="r" b="b"/>
            <a:pathLst>
              <a:path w="2380000" h="4936162">
                <a:moveTo>
                  <a:pt x="0" y="0"/>
                </a:moveTo>
                <a:lnTo>
                  <a:pt x="2379999" y="0"/>
                </a:lnTo>
                <a:lnTo>
                  <a:pt x="2379999" y="4936162"/>
                </a:lnTo>
                <a:lnTo>
                  <a:pt x="0" y="49361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135818" flipH="1">
            <a:off x="16477957" y="3659792"/>
            <a:ext cx="2404829" cy="4987659"/>
          </a:xfrm>
          <a:custGeom>
            <a:avLst/>
            <a:gdLst/>
            <a:ahLst/>
            <a:cxnLst/>
            <a:rect l="l" t="t" r="r" b="b"/>
            <a:pathLst>
              <a:path w="2404829" h="4987659">
                <a:moveTo>
                  <a:pt x="2404829" y="0"/>
                </a:moveTo>
                <a:lnTo>
                  <a:pt x="0" y="0"/>
                </a:lnTo>
                <a:lnTo>
                  <a:pt x="0" y="4987659"/>
                </a:lnTo>
                <a:lnTo>
                  <a:pt x="2404829" y="4987659"/>
                </a:lnTo>
                <a:lnTo>
                  <a:pt x="240482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626457" y="2019295"/>
            <a:ext cx="15347344" cy="5131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750"/>
              </a:lnSpc>
            </a:pPr>
            <a:r>
              <a:rPr lang="vi-VN" sz="8000" b="1" spc="319" dirty="0">
                <a:solidFill>
                  <a:srgbClr val="797A1D"/>
                </a:solidFill>
                <a:latin typeface="+mj-lt"/>
              </a:rPr>
              <a:t>CHÀO MỪNG CÁC EM ĐẾN VỚI BÀI HỌC NGÀY HÔM NAY</a:t>
            </a:r>
            <a:endParaRPr lang="en-US" sz="8000" b="1" spc="319" dirty="0">
              <a:solidFill>
                <a:srgbClr val="797A1D"/>
              </a:solidFill>
              <a:latin typeface="+mj-lt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5092868" y="7457062"/>
            <a:ext cx="8414522" cy="28575"/>
          </a:xfrm>
          <a:prstGeom prst="line">
            <a:avLst/>
          </a:prstGeom>
          <a:ln w="28575" cap="rnd">
            <a:solidFill>
              <a:srgbClr val="797A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285550" flipV="1">
            <a:off x="1171627" y="8237207"/>
            <a:ext cx="1488728" cy="1407094"/>
          </a:xfrm>
          <a:custGeom>
            <a:avLst/>
            <a:gdLst/>
            <a:ahLst/>
            <a:cxnLst/>
            <a:rect l="l" t="t" r="r" b="b"/>
            <a:pathLst>
              <a:path w="1488728" h="1407094">
                <a:moveTo>
                  <a:pt x="0" y="1407095"/>
                </a:moveTo>
                <a:lnTo>
                  <a:pt x="1488729" y="1407095"/>
                </a:lnTo>
                <a:lnTo>
                  <a:pt x="1488729" y="0"/>
                </a:lnTo>
                <a:lnTo>
                  <a:pt x="0" y="0"/>
                </a:lnTo>
                <a:lnTo>
                  <a:pt x="0" y="140709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>
            <a:off x="15317265" y="729432"/>
            <a:ext cx="1273754" cy="1203908"/>
          </a:xfrm>
          <a:custGeom>
            <a:avLst/>
            <a:gdLst/>
            <a:ahLst/>
            <a:cxnLst/>
            <a:rect l="l" t="t" r="r" b="b"/>
            <a:pathLst>
              <a:path w="1273754" h="1203908">
                <a:moveTo>
                  <a:pt x="0" y="0"/>
                </a:moveTo>
                <a:lnTo>
                  <a:pt x="1273754" y="0"/>
                </a:lnTo>
                <a:lnTo>
                  <a:pt x="1273754" y="1203908"/>
                </a:lnTo>
                <a:lnTo>
                  <a:pt x="0" y="12039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85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5400000">
            <a:off x="16867581" y="8428907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850680" y="300961"/>
            <a:ext cx="5922879" cy="1258138"/>
            <a:chOff x="0" y="0"/>
            <a:chExt cx="3056484" cy="5151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56484" cy="515177"/>
            </a:xfrm>
            <a:custGeom>
              <a:avLst/>
              <a:gdLst/>
              <a:ahLst/>
              <a:cxnLst/>
              <a:rect l="l" t="t" r="r" b="b"/>
              <a:pathLst>
                <a:path w="3056484" h="515177">
                  <a:moveTo>
                    <a:pt x="2853284" y="0"/>
                  </a:moveTo>
                  <a:cubicBezTo>
                    <a:pt x="2965508" y="0"/>
                    <a:pt x="3056484" y="115326"/>
                    <a:pt x="3056484" y="257588"/>
                  </a:cubicBezTo>
                  <a:cubicBezTo>
                    <a:pt x="3056484" y="399851"/>
                    <a:pt x="2965508" y="515177"/>
                    <a:pt x="2853284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56484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56999" y="1847935"/>
            <a:ext cx="1286278" cy="952266"/>
            <a:chOff x="0" y="0"/>
            <a:chExt cx="812800" cy="20435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204356"/>
            </a:xfrm>
            <a:custGeom>
              <a:avLst/>
              <a:gdLst/>
              <a:ahLst/>
              <a:cxnLst/>
              <a:rect l="l" t="t" r="r" b="b"/>
              <a:pathLst>
                <a:path w="812800" h="204356">
                  <a:moveTo>
                    <a:pt x="48363" y="0"/>
                  </a:moveTo>
                  <a:lnTo>
                    <a:pt x="764437" y="0"/>
                  </a:lnTo>
                  <a:cubicBezTo>
                    <a:pt x="777263" y="0"/>
                    <a:pt x="789565" y="5095"/>
                    <a:pt x="798635" y="14165"/>
                  </a:cubicBezTo>
                  <a:cubicBezTo>
                    <a:pt x="807705" y="23235"/>
                    <a:pt x="812800" y="35537"/>
                    <a:pt x="812800" y="48363"/>
                  </a:cubicBezTo>
                  <a:lnTo>
                    <a:pt x="812800" y="155993"/>
                  </a:lnTo>
                  <a:cubicBezTo>
                    <a:pt x="812800" y="168819"/>
                    <a:pt x="807705" y="181121"/>
                    <a:pt x="798635" y="190191"/>
                  </a:cubicBezTo>
                  <a:cubicBezTo>
                    <a:pt x="789565" y="199261"/>
                    <a:pt x="777263" y="204356"/>
                    <a:pt x="764437" y="204356"/>
                  </a:cubicBezTo>
                  <a:lnTo>
                    <a:pt x="48363" y="204356"/>
                  </a:lnTo>
                  <a:cubicBezTo>
                    <a:pt x="35537" y="204356"/>
                    <a:pt x="23235" y="199261"/>
                    <a:pt x="14165" y="190191"/>
                  </a:cubicBezTo>
                  <a:cubicBezTo>
                    <a:pt x="5095" y="181121"/>
                    <a:pt x="0" y="168819"/>
                    <a:pt x="0" y="155993"/>
                  </a:cubicBezTo>
                  <a:lnTo>
                    <a:pt x="0" y="48363"/>
                  </a:lnTo>
                  <a:cubicBezTo>
                    <a:pt x="0" y="35537"/>
                    <a:pt x="5095" y="23235"/>
                    <a:pt x="14165" y="14165"/>
                  </a:cubicBezTo>
                  <a:cubicBezTo>
                    <a:pt x="23235" y="5095"/>
                    <a:pt x="35537" y="0"/>
                    <a:pt x="48363" y="0"/>
                  </a:cubicBezTo>
                  <a:close/>
                </a:path>
              </a:pathLst>
            </a:custGeom>
            <a:solidFill>
              <a:srgbClr val="797A1D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242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98323" y="9026352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flipH="1">
            <a:off x="-364014" y="8897335"/>
            <a:ext cx="1585278" cy="2073866"/>
          </a:xfrm>
          <a:custGeom>
            <a:avLst/>
            <a:gdLst/>
            <a:ahLst/>
            <a:cxnLst/>
            <a:rect l="l" t="t" r="r" b="b"/>
            <a:pathLst>
              <a:path w="2264388" h="4321983">
                <a:moveTo>
                  <a:pt x="2264388" y="0"/>
                </a:moveTo>
                <a:lnTo>
                  <a:pt x="0" y="0"/>
                </a:lnTo>
                <a:lnTo>
                  <a:pt x="0" y="4321983"/>
                </a:lnTo>
                <a:lnTo>
                  <a:pt x="2264388" y="4321983"/>
                </a:lnTo>
                <a:lnTo>
                  <a:pt x="226438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-1519762" y="284054"/>
            <a:ext cx="10663762" cy="1179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vi-VN" sz="6600" spc="232">
                <a:solidFill>
                  <a:srgbClr val="797A1D"/>
                </a:solidFill>
                <a:latin typeface="+mj-lt"/>
              </a:rPr>
              <a:t>1. Biến cố giao</a:t>
            </a:r>
            <a:endParaRPr lang="en-US" sz="6600" spc="232">
              <a:solidFill>
                <a:srgbClr val="797A1D"/>
              </a:solidFill>
              <a:latin typeface="+mj-lt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439851" y="2054369"/>
            <a:ext cx="15462883" cy="1374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000" kern="1200">
                <a:effectLst/>
                <a:latin typeface="Time s New Roman"/>
              </a:rPr>
              <a:t>Trở lại tình huống trong HĐ1. Xét biến cố D: “Học sinh đó được điểm giỏi môn Ngữ văn và điểm giỏi môn Toán”</a:t>
            </a:r>
            <a:r>
              <a:rPr lang="vi-VN" sz="4000" kern="100">
                <a:latin typeface="Time s New Roman"/>
              </a:rPr>
              <a:t>.</a:t>
            </a:r>
            <a:endParaRPr lang="vi-VN" sz="4000" kern="1200">
              <a:effectLst/>
              <a:latin typeface="Time s New Roman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998967" y="1911991"/>
            <a:ext cx="1292597" cy="670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vi-VN" sz="3600">
                <a:solidFill>
                  <a:srgbClr val="FFFFF1"/>
                </a:solidFill>
                <a:latin typeface="+mj-lt"/>
              </a:rPr>
              <a:t>HĐ2:</a:t>
            </a:r>
            <a:endParaRPr lang="en-US" sz="3999">
              <a:solidFill>
                <a:srgbClr val="FFFFF1"/>
              </a:solidFill>
              <a:latin typeface="+mj-lt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206E5CF-9CCB-C3EE-36CD-A092E2AC3F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680" y="3511237"/>
            <a:ext cx="7541661" cy="6465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2495B6D-0D6F-4325-3B12-0CD02A2E7D29}"/>
                  </a:ext>
                </a:extLst>
              </p:cNvPr>
              <p:cNvSpPr txBox="1"/>
              <p:nvPr/>
            </p:nvSpPr>
            <p:spPr>
              <a:xfrm>
                <a:off x="8589584" y="3485190"/>
                <a:ext cx="10011122" cy="1567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000" kern="0">
                    <a:effectLst/>
                    <a:latin typeface="Time s New Roman"/>
                  </a:rPr>
                  <a:t>a) Hỏi D là tập con nào của không gan mẫu?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000" kern="0">
                    <a:latin typeface="Time s New Roman"/>
                  </a:rPr>
                  <a:t>b) Tìm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vi-VN" sz="40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vi-VN" sz="40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2495B6D-0D6F-4325-3B12-0CD02A2E7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584" y="3485190"/>
                <a:ext cx="10011122" cy="1567545"/>
              </a:xfrm>
              <a:prstGeom prst="rect">
                <a:avLst/>
              </a:prstGeom>
              <a:blipFill>
                <a:blip r:embed="rId10"/>
                <a:stretch>
                  <a:fillRect l="-2132" t="-3891" b="-15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1" name="Picture 7">
            <a:extLst>
              <a:ext uri="{FF2B5EF4-FFF2-40B4-BE49-F238E27FC236}">
                <a16:creationId xmlns:a16="http://schemas.microsoft.com/office/drawing/2014/main" id="{89327651-AA87-D0AE-6728-CF2A573A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BCA7B72-C746-9AAC-596A-94A0D1E08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500FA2CB-A804-5AA0-B59D-770FCFEAF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B4889E2-9FDD-41D4-EE81-2EFDD830F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55A3A106-063A-85E2-E394-881DCB868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8C1B1E4-3FB5-EFA5-1278-5660A2432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49C821F9-AA25-27A0-8A1A-B1D1FD899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57FA49-93AA-5735-25B8-8501F76E6D78}"/>
                  </a:ext>
                </a:extLst>
              </p:cNvPr>
              <p:cNvSpPr txBox="1"/>
              <p:nvPr/>
            </p:nvSpPr>
            <p:spPr>
              <a:xfrm>
                <a:off x="9219579" y="5143500"/>
                <a:ext cx="8683155" cy="2016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u="sng" kern="0">
                    <a:effectLst/>
                    <a:latin typeface="Time s New Roman"/>
                  </a:rPr>
                  <a:t>Giải</a:t>
                </a:r>
                <a:r>
                  <a:rPr lang="vi-VN" sz="4400" kern="0">
                    <a:effectLst/>
                    <a:latin typeface="Time s New Roman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4400" kern="0">
                    <a:effectLst/>
                    <a:latin typeface="Time s New Roman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vi-VN" sz="4400" i="1" kern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i="1" kern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4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vi-VN" sz="4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ườ</m:t>
                        </m:r>
                        <m:r>
                          <m:rPr>
                            <m:sty m:val="p"/>
                          </m:rPr>
                          <a:rPr lang="vi-VN" sz="4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ng</m:t>
                        </m:r>
                        <m:r>
                          <a:rPr lang="vi-VN" sz="4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vi-VN" sz="4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Trang</m:t>
                        </m:r>
                      </m:e>
                    </m:d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57FA49-93AA-5735-25B8-8501F76E6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9579" y="5143500"/>
                <a:ext cx="8683155" cy="2016962"/>
              </a:xfrm>
              <a:prstGeom prst="rect">
                <a:avLst/>
              </a:prstGeom>
              <a:blipFill>
                <a:blip r:embed="rId18"/>
                <a:stretch>
                  <a:fillRect l="-2807" b="-13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F6ED39-C263-3E2E-4357-89AC5158E7C8}"/>
                  </a:ext>
                </a:extLst>
              </p:cNvPr>
              <p:cNvSpPr txBox="1"/>
              <p:nvPr/>
            </p:nvSpPr>
            <p:spPr>
              <a:xfrm>
                <a:off x="9219579" y="7525903"/>
                <a:ext cx="868315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kern="0">
                    <a:latin typeface="Time s New Roman"/>
                  </a:rPr>
                  <a:t>b)</a:t>
                </a:r>
                <a14:m>
                  <m:oMath xmlns:m="http://schemas.openxmlformats.org/officeDocument/2006/math">
                    <m:r>
                      <a:rPr lang="vi-VN" sz="4400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4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vi-VN" sz="44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vi-VN" sz="44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vi-VN" sz="44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4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vi-VN" sz="4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ườ</m:t>
                        </m:r>
                        <m:r>
                          <m:rPr>
                            <m:sty m:val="p"/>
                          </m:rPr>
                          <a:rPr lang="vi-VN" sz="4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ng</m:t>
                        </m:r>
                        <m:r>
                          <a:rPr lang="vi-VN" sz="4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vi-VN" sz="4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Trang</m:t>
                        </m:r>
                      </m:e>
                    </m:d>
                  </m:oMath>
                </a14:m>
                <a:endParaRPr lang="en-US" sz="4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F6ED39-C263-3E2E-4357-89AC5158E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9579" y="7525903"/>
                <a:ext cx="8683155" cy="769441"/>
              </a:xfrm>
              <a:prstGeom prst="rect">
                <a:avLst/>
              </a:prstGeom>
              <a:blipFill>
                <a:blip r:embed="rId19"/>
                <a:stretch>
                  <a:fillRect l="-2807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13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0" grpId="0"/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569471" y="789344"/>
            <a:ext cx="5773830" cy="1766779"/>
            <a:chOff x="0" y="0"/>
            <a:chExt cx="2514481" cy="5151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14481" cy="515177"/>
            </a:xfrm>
            <a:custGeom>
              <a:avLst/>
              <a:gdLst/>
              <a:ahLst/>
              <a:cxnLst/>
              <a:rect l="l" t="t" r="r" b="b"/>
              <a:pathLst>
                <a:path w="2514481" h="515177">
                  <a:moveTo>
                    <a:pt x="2311281" y="0"/>
                  </a:moveTo>
                  <a:cubicBezTo>
                    <a:pt x="2423505" y="0"/>
                    <a:pt x="2514481" y="115326"/>
                    <a:pt x="2514481" y="257588"/>
                  </a:cubicBezTo>
                  <a:cubicBezTo>
                    <a:pt x="2514481" y="399851"/>
                    <a:pt x="2423505" y="515177"/>
                    <a:pt x="2311281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514481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383756" y="1000125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-2362200" y="8422346"/>
            <a:ext cx="5229944" cy="2923606"/>
          </a:xfrm>
          <a:custGeom>
            <a:avLst/>
            <a:gdLst/>
            <a:ahLst/>
            <a:cxnLst/>
            <a:rect l="l" t="t" r="r" b="b"/>
            <a:pathLst>
              <a:path w="5229944" h="2923606">
                <a:moveTo>
                  <a:pt x="0" y="0"/>
                </a:moveTo>
                <a:lnTo>
                  <a:pt x="5229944" y="0"/>
                </a:lnTo>
                <a:lnTo>
                  <a:pt x="5229944" y="2923606"/>
                </a:lnTo>
                <a:lnTo>
                  <a:pt x="0" y="29236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4689152" y="694509"/>
            <a:ext cx="3598848" cy="2215761"/>
          </a:xfrm>
          <a:custGeom>
            <a:avLst/>
            <a:gdLst/>
            <a:ahLst/>
            <a:cxnLst/>
            <a:rect l="l" t="t" r="r" b="b"/>
            <a:pathLst>
              <a:path w="3598848" h="2215761">
                <a:moveTo>
                  <a:pt x="0" y="0"/>
                </a:moveTo>
                <a:lnTo>
                  <a:pt x="3598848" y="0"/>
                </a:lnTo>
                <a:lnTo>
                  <a:pt x="3598848" y="2215761"/>
                </a:lnTo>
                <a:lnTo>
                  <a:pt x="0" y="22157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4199555" y="1007302"/>
            <a:ext cx="10489597" cy="1226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vi-VN" sz="6600" b="1" spc="232">
                <a:solidFill>
                  <a:srgbClr val="797A1D"/>
                </a:solidFill>
                <a:latin typeface="+mj-lt"/>
              </a:rPr>
              <a:t>KẾT LUẬN</a:t>
            </a:r>
            <a:endParaRPr lang="en-US" sz="6600" b="1" spc="232">
              <a:solidFill>
                <a:srgbClr val="797A1D"/>
              </a:solidFill>
              <a:latin typeface="+mj-lt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201026" y="4064207"/>
            <a:ext cx="5163184" cy="67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FFF1"/>
                </a:solidFill>
                <a:latin typeface="Cagliostro"/>
              </a:rPr>
              <a:t>Overview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543943" y="4064207"/>
            <a:ext cx="592287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FFF1"/>
                </a:solidFill>
                <a:latin typeface="Cagliostro"/>
              </a:rPr>
              <a:t>roponents</a:t>
            </a:r>
          </a:p>
        </p:txBody>
      </p:sp>
      <p:grpSp>
        <p:nvGrpSpPr>
          <p:cNvPr id="32" name="Group 12">
            <a:extLst>
              <a:ext uri="{FF2B5EF4-FFF2-40B4-BE49-F238E27FC236}">
                <a16:creationId xmlns:a16="http://schemas.microsoft.com/office/drawing/2014/main" id="{8A9A7A19-BC5E-965B-6375-4CB4E3E4A668}"/>
              </a:ext>
            </a:extLst>
          </p:cNvPr>
          <p:cNvGrpSpPr/>
          <p:nvPr/>
        </p:nvGrpSpPr>
        <p:grpSpPr>
          <a:xfrm>
            <a:off x="513290" y="3702708"/>
            <a:ext cx="10714121" cy="3956439"/>
            <a:chOff x="0" y="0"/>
            <a:chExt cx="812800" cy="542944"/>
          </a:xfrm>
        </p:grpSpPr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656EB00C-D279-43EB-E350-146402D6EB08}"/>
                </a:ext>
              </a:extLst>
            </p:cNvPr>
            <p:cNvSpPr/>
            <p:nvPr/>
          </p:nvSpPr>
          <p:spPr>
            <a:xfrm>
              <a:off x="0" y="0"/>
              <a:ext cx="812800" cy="542944"/>
            </a:xfrm>
            <a:custGeom>
              <a:avLst/>
              <a:gdLst/>
              <a:ahLst/>
              <a:cxnLst/>
              <a:rect l="l" t="t" r="r" b="b"/>
              <a:pathLst>
                <a:path w="812800" h="542944">
                  <a:moveTo>
                    <a:pt x="60128" y="0"/>
                  </a:moveTo>
                  <a:lnTo>
                    <a:pt x="752672" y="0"/>
                  </a:lnTo>
                  <a:cubicBezTo>
                    <a:pt x="768619" y="0"/>
                    <a:pt x="783913" y="6335"/>
                    <a:pt x="795189" y="17611"/>
                  </a:cubicBezTo>
                  <a:cubicBezTo>
                    <a:pt x="806465" y="28887"/>
                    <a:pt x="812800" y="44181"/>
                    <a:pt x="812800" y="60128"/>
                  </a:cubicBezTo>
                  <a:lnTo>
                    <a:pt x="812800" y="482817"/>
                  </a:lnTo>
                  <a:cubicBezTo>
                    <a:pt x="812800" y="516024"/>
                    <a:pt x="785880" y="542944"/>
                    <a:pt x="752672" y="542944"/>
                  </a:cubicBezTo>
                  <a:lnTo>
                    <a:pt x="60128" y="542944"/>
                  </a:lnTo>
                  <a:cubicBezTo>
                    <a:pt x="44181" y="542944"/>
                    <a:pt x="28887" y="536610"/>
                    <a:pt x="17611" y="525333"/>
                  </a:cubicBezTo>
                  <a:cubicBezTo>
                    <a:pt x="6335" y="514057"/>
                    <a:pt x="0" y="498764"/>
                    <a:pt x="0" y="482817"/>
                  </a:cubicBezTo>
                  <a:lnTo>
                    <a:pt x="0" y="60128"/>
                  </a:lnTo>
                  <a:cubicBezTo>
                    <a:pt x="0" y="44181"/>
                    <a:pt x="6335" y="28887"/>
                    <a:pt x="17611" y="17611"/>
                  </a:cubicBezTo>
                  <a:cubicBezTo>
                    <a:pt x="28887" y="6335"/>
                    <a:pt x="44181" y="0"/>
                    <a:pt x="60128" y="0"/>
                  </a:cubicBezTo>
                  <a:close/>
                </a:path>
              </a:pathLst>
            </a:custGeom>
            <a:solidFill>
              <a:srgbClr val="DEDD91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364C47E6-5E13-D32B-8D66-8370A3504CD9}"/>
                </a:ext>
              </a:extLst>
            </p:cNvPr>
            <p:cNvSpPr txBox="1"/>
            <p:nvPr/>
          </p:nvSpPr>
          <p:spPr>
            <a:xfrm>
              <a:off x="0" y="-38100"/>
              <a:ext cx="812800" cy="5810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CDF388E-CF40-648F-799B-8706E61D3C8A}"/>
                  </a:ext>
                </a:extLst>
              </p:cNvPr>
              <p:cNvSpPr txBox="1"/>
              <p:nvPr/>
            </p:nvSpPr>
            <p:spPr>
              <a:xfrm>
                <a:off x="762001" y="4229100"/>
                <a:ext cx="9982200" cy="3247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vi-VN" sz="400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Cho A và B là hai biến cố. Biến cố: “ Cả A và B đều xảy ra” được gọi là </a:t>
                </a:r>
                <a:r>
                  <a:rPr lang="vi-VN" sz="4000">
                    <a:solidFill>
                      <a:srgbClr val="FF0000"/>
                    </a:solidFill>
                    <a:latin typeface="+mj-lt"/>
                  </a:rPr>
                  <a:t>biến cố giao </a:t>
                </a:r>
                <a:r>
                  <a:rPr lang="vi-VN" sz="400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của A và B, kí hiệu là AB.</a:t>
                </a:r>
              </a:p>
              <a:p>
                <a:pPr algn="just"/>
                <a:r>
                  <a:rPr lang="vi-VN" sz="400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Biến cố giao của A và B là tập con</a:t>
                </a:r>
                <a:r>
                  <a:rPr lang="vi-VN" sz="4000">
                    <a:solidFill>
                      <a:schemeClr val="accent3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vi-VN" sz="4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vi-VN" sz="400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vi-VN" sz="400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 của không gian mẫu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vi-VN" sz="400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.</a:t>
                </a:r>
                <a:endParaRPr lang="en-US" sz="4000">
                  <a:solidFill>
                    <a:schemeClr val="accent3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CDF388E-CF40-648F-799B-8706E61D3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1" y="4229100"/>
                <a:ext cx="9982200" cy="3247043"/>
              </a:xfrm>
              <a:prstGeom prst="rect">
                <a:avLst/>
              </a:prstGeom>
              <a:blipFill>
                <a:blip r:embed="rId10"/>
                <a:stretch>
                  <a:fillRect l="-2137" t="-3383" r="-2076" b="-6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 descr="A diagram of a venn diagram&#10;&#10;Description automatically generated">
            <a:extLst>
              <a:ext uri="{FF2B5EF4-FFF2-40B4-BE49-F238E27FC236}">
                <a16:creationId xmlns:a16="http://schemas.microsoft.com/office/drawing/2014/main" id="{95A3EFAF-AEDF-A8B9-DCD6-9DAF3F493B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255" y="3544745"/>
            <a:ext cx="6183944" cy="4481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16451160" y="-998348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6249751" y="8629345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481330">
            <a:off x="-2584453" y="8229600"/>
            <a:ext cx="4518875" cy="4114800"/>
          </a:xfrm>
          <a:custGeom>
            <a:avLst/>
            <a:gdLst/>
            <a:ahLst/>
            <a:cxnLst/>
            <a:rect l="l" t="t" r="r" b="b"/>
            <a:pathLst>
              <a:path w="4518875" h="4114800">
                <a:moveTo>
                  <a:pt x="0" y="0"/>
                </a:moveTo>
                <a:lnTo>
                  <a:pt x="4518874" y="0"/>
                </a:lnTo>
                <a:lnTo>
                  <a:pt x="45188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2" name="Group 18">
            <a:extLst>
              <a:ext uri="{FF2B5EF4-FFF2-40B4-BE49-F238E27FC236}">
                <a16:creationId xmlns:a16="http://schemas.microsoft.com/office/drawing/2014/main" id="{EA42BFEE-2E1C-FD4A-05E0-966B095F7318}"/>
              </a:ext>
            </a:extLst>
          </p:cNvPr>
          <p:cNvGrpSpPr/>
          <p:nvPr/>
        </p:nvGrpSpPr>
        <p:grpSpPr>
          <a:xfrm>
            <a:off x="389227" y="499450"/>
            <a:ext cx="1733800" cy="952266"/>
            <a:chOff x="0" y="0"/>
            <a:chExt cx="812800" cy="204356"/>
          </a:xfrm>
        </p:grpSpPr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02B5C768-8BDB-51F5-4952-A4ED7071F56B}"/>
                </a:ext>
              </a:extLst>
            </p:cNvPr>
            <p:cNvSpPr/>
            <p:nvPr/>
          </p:nvSpPr>
          <p:spPr>
            <a:xfrm>
              <a:off x="0" y="0"/>
              <a:ext cx="812800" cy="204356"/>
            </a:xfrm>
            <a:custGeom>
              <a:avLst/>
              <a:gdLst/>
              <a:ahLst/>
              <a:cxnLst/>
              <a:rect l="l" t="t" r="r" b="b"/>
              <a:pathLst>
                <a:path w="812800" h="204356">
                  <a:moveTo>
                    <a:pt x="48363" y="0"/>
                  </a:moveTo>
                  <a:lnTo>
                    <a:pt x="764437" y="0"/>
                  </a:lnTo>
                  <a:cubicBezTo>
                    <a:pt x="777263" y="0"/>
                    <a:pt x="789565" y="5095"/>
                    <a:pt x="798635" y="14165"/>
                  </a:cubicBezTo>
                  <a:cubicBezTo>
                    <a:pt x="807705" y="23235"/>
                    <a:pt x="812800" y="35537"/>
                    <a:pt x="812800" y="48363"/>
                  </a:cubicBezTo>
                  <a:lnTo>
                    <a:pt x="812800" y="155993"/>
                  </a:lnTo>
                  <a:cubicBezTo>
                    <a:pt x="812800" y="168819"/>
                    <a:pt x="807705" y="181121"/>
                    <a:pt x="798635" y="190191"/>
                  </a:cubicBezTo>
                  <a:cubicBezTo>
                    <a:pt x="789565" y="199261"/>
                    <a:pt x="777263" y="204356"/>
                    <a:pt x="764437" y="204356"/>
                  </a:cubicBezTo>
                  <a:lnTo>
                    <a:pt x="48363" y="204356"/>
                  </a:lnTo>
                  <a:cubicBezTo>
                    <a:pt x="35537" y="204356"/>
                    <a:pt x="23235" y="199261"/>
                    <a:pt x="14165" y="190191"/>
                  </a:cubicBezTo>
                  <a:cubicBezTo>
                    <a:pt x="5095" y="181121"/>
                    <a:pt x="0" y="168819"/>
                    <a:pt x="0" y="155993"/>
                  </a:cubicBezTo>
                  <a:lnTo>
                    <a:pt x="0" y="48363"/>
                  </a:lnTo>
                  <a:cubicBezTo>
                    <a:pt x="0" y="35537"/>
                    <a:pt x="5095" y="23235"/>
                    <a:pt x="14165" y="14165"/>
                  </a:cubicBezTo>
                  <a:cubicBezTo>
                    <a:pt x="23235" y="5095"/>
                    <a:pt x="35537" y="0"/>
                    <a:pt x="48363" y="0"/>
                  </a:cubicBezTo>
                  <a:close/>
                </a:path>
              </a:pathLst>
            </a:custGeom>
            <a:solidFill>
              <a:srgbClr val="797A1D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B882E411-2A16-589E-3027-0D8064CC8F46}"/>
                </a:ext>
              </a:extLst>
            </p:cNvPr>
            <p:cNvSpPr txBox="1"/>
            <p:nvPr/>
          </p:nvSpPr>
          <p:spPr>
            <a:xfrm>
              <a:off x="0" y="-38100"/>
              <a:ext cx="812800" cy="242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8">
            <a:extLst>
              <a:ext uri="{FF2B5EF4-FFF2-40B4-BE49-F238E27FC236}">
                <a16:creationId xmlns:a16="http://schemas.microsoft.com/office/drawing/2014/main" id="{9422AF8D-7419-0B42-E934-52D79C20E185}"/>
              </a:ext>
            </a:extLst>
          </p:cNvPr>
          <p:cNvSpPr txBox="1"/>
          <p:nvPr/>
        </p:nvSpPr>
        <p:spPr>
          <a:xfrm>
            <a:off x="685800" y="571500"/>
            <a:ext cx="1437227" cy="673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vi-VN" sz="4400">
                <a:solidFill>
                  <a:srgbClr val="FFFFF1"/>
                </a:solidFill>
                <a:latin typeface="+mj-lt"/>
              </a:rPr>
              <a:t>VD2</a:t>
            </a:r>
            <a:r>
              <a:rPr lang="vi-VN" sz="3999">
                <a:solidFill>
                  <a:srgbClr val="FFFFF1"/>
                </a:solidFill>
                <a:latin typeface="+mj-lt"/>
              </a:rPr>
              <a:t>:</a:t>
            </a:r>
            <a:endParaRPr lang="en-US" sz="3999">
              <a:solidFill>
                <a:srgbClr val="FFFFF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C45DE5C-2D3C-F307-4F64-2D7188505706}"/>
                  </a:ext>
                </a:extLst>
              </p:cNvPr>
              <p:cNvSpPr txBox="1"/>
              <p:nvPr/>
            </p:nvSpPr>
            <p:spPr>
              <a:xfrm>
                <a:off x="977881" y="1629256"/>
                <a:ext cx="16383000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4400">
                    <a:latin typeface="+mj-lt"/>
                  </a:rPr>
                  <a:t>Một hộp có 52 chiếc thẻ cùng loại, một thẻ được ghi một trong các số 1, 2, 3, …, 52; hai thẻ khác nhau thì ghi hai số khác nhau. Rút ngẫu nhiên một chiếc thẻ trong hộp. </a:t>
                </a:r>
              </a:p>
              <a:p>
                <a:pPr algn="just"/>
                <a:r>
                  <a:rPr lang="vi-VN" sz="4400">
                    <a:latin typeface="+mj-lt"/>
                  </a:rPr>
                  <a:t>Xét biến cố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4400">
                    <a:latin typeface="+mj-lt"/>
                  </a:rPr>
                  <a:t>: “ Số xuất hiện trên thẻ được rút ra là số chia hết cho 3” và biến cố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vi-VN" sz="4400">
                    <a:latin typeface="+mj-lt"/>
                  </a:rPr>
                  <a:t>: ‘Số xuất hiện trên thẻ được rút ra là số chia hết cho 4”. Viết các tập con của không gian mẫu tương ứng với các biến cố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vi-V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vi-VN" sz="4400">
                    <a:latin typeface="+mj-lt"/>
                  </a:rPr>
                  <a:t>. </a:t>
                </a:r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C45DE5C-2D3C-F307-4F64-2D7188505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81" y="1629256"/>
                <a:ext cx="16383000" cy="4832092"/>
              </a:xfrm>
              <a:prstGeom prst="rect">
                <a:avLst/>
              </a:prstGeom>
              <a:blipFill>
                <a:blip r:embed="rId6"/>
                <a:stretch>
                  <a:fillRect l="-1488" t="-2396" r="-1488" b="-4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5D69376-D13F-F660-F2AE-E4942764E315}"/>
              </a:ext>
            </a:extLst>
          </p:cNvPr>
          <p:cNvSpPr txBox="1"/>
          <p:nvPr/>
        </p:nvSpPr>
        <p:spPr>
          <a:xfrm>
            <a:off x="1752600" y="6502152"/>
            <a:ext cx="1203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u="sng">
                <a:latin typeface="+mj-lt"/>
              </a:rPr>
              <a:t>Giả</a:t>
            </a:r>
            <a:r>
              <a:rPr lang="vi-VN" sz="4800">
                <a:latin typeface="+mj-lt"/>
              </a:rPr>
              <a:t>i:</a:t>
            </a:r>
            <a:endParaRPr lang="en-US" sz="480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EDC6F0-6290-4150-E32E-CB94B0010EB5}"/>
                  </a:ext>
                </a:extLst>
              </p:cNvPr>
              <p:cNvSpPr txBox="1"/>
              <p:nvPr/>
            </p:nvSpPr>
            <p:spPr>
              <a:xfrm>
                <a:off x="3962400" y="7062488"/>
                <a:ext cx="1166917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>
                    <a:latin typeface="+mj-lt"/>
                  </a:rPr>
                  <a:t>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>
                        <a:latin typeface="Cambria Math" panose="02040503050406030204" pitchFamily="18" charset="0"/>
                      </a:rPr>
                      <m:t>A</m:t>
                    </m:r>
                    <m:r>
                      <a:rPr lang="vi-V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  <m:r>
                          <a:rPr 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  <m:r>
                          <a:rPr 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  <m:r>
                          <a:rPr 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;…;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48</m:t>
                        </m:r>
                        <m:r>
                          <a:rPr 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51</m:t>
                        </m:r>
                      </m:e>
                    </m:d>
                  </m:oMath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EDC6F0-6290-4150-E32E-CB94B0010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7062488"/>
                <a:ext cx="11669173" cy="769441"/>
              </a:xfrm>
              <a:prstGeom prst="rect">
                <a:avLst/>
              </a:prstGeom>
              <a:blipFill>
                <a:blip r:embed="rId7"/>
                <a:stretch>
                  <a:fillRect l="-2090" t="-18254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865D88-0598-1E31-BACE-494B18E1F822}"/>
                  </a:ext>
                </a:extLst>
              </p:cNvPr>
              <p:cNvSpPr txBox="1"/>
              <p:nvPr/>
            </p:nvSpPr>
            <p:spPr>
              <a:xfrm>
                <a:off x="5562600" y="7952575"/>
                <a:ext cx="11125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440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vi-VN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;…;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48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52</m:t>
                          </m:r>
                        </m:e>
                      </m:d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865D88-0598-1E31-BACE-494B18E1F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7952575"/>
                <a:ext cx="11125200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5A3A39-2350-5BBC-B133-36B9AD2CF440}"/>
                  </a:ext>
                </a:extLst>
              </p:cNvPr>
              <p:cNvSpPr txBox="1"/>
              <p:nvPr/>
            </p:nvSpPr>
            <p:spPr>
              <a:xfrm>
                <a:off x="5562600" y="8920149"/>
                <a:ext cx="1122546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vi-VN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vi-VN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48</m:t>
                          </m:r>
                        </m:e>
                      </m:d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5A3A39-2350-5BBC-B133-36B9AD2CF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8920149"/>
                <a:ext cx="11225462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71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/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383756" y="1000125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545324" y="2902133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710987" y="-1453087"/>
            <a:ext cx="2772456" cy="4114800"/>
          </a:xfrm>
          <a:custGeom>
            <a:avLst/>
            <a:gdLst/>
            <a:ahLst/>
            <a:cxnLst/>
            <a:rect l="l" t="t" r="r" b="b"/>
            <a:pathLst>
              <a:path w="2772456" h="4114800">
                <a:moveTo>
                  <a:pt x="0" y="0"/>
                </a:moveTo>
                <a:lnTo>
                  <a:pt x="2772457" y="0"/>
                </a:lnTo>
                <a:lnTo>
                  <a:pt x="27724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018317" y="2245990"/>
            <a:ext cx="16078200" cy="5025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1500">
                <a:solidFill>
                  <a:srgbClr val="797A1D"/>
                </a:solidFill>
                <a:latin typeface="+mj-lt"/>
              </a:rPr>
              <a:t>TRÒ CHƠI MỞ Ô CỬA BÍ MẬT</a:t>
            </a:r>
            <a:endParaRPr lang="en-US" sz="11500">
              <a:solidFill>
                <a:srgbClr val="797A1D"/>
              </a:solidFill>
              <a:latin typeface="+mj-lt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7348326-E1E3-DDDF-E115-CA7605BA6A10}"/>
              </a:ext>
            </a:extLst>
          </p:cNvPr>
          <p:cNvSpPr/>
          <p:nvPr/>
        </p:nvSpPr>
        <p:spPr>
          <a:xfrm>
            <a:off x="-17526000" y="8589383"/>
            <a:ext cx="38375361" cy="1727522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1371600"/>
            <a:endParaRPr lang="en-US" sz="2700" b="1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Oval 29">
            <a:hlinkClick r:id="rId9" action="ppaction://hlinksldjump"/>
            <a:extLst>
              <a:ext uri="{FF2B5EF4-FFF2-40B4-BE49-F238E27FC236}">
                <a16:creationId xmlns:a16="http://schemas.microsoft.com/office/drawing/2014/main" id="{C6375175-C77F-64F4-3DDD-17C49FE5D696}"/>
              </a:ext>
            </a:extLst>
          </p:cNvPr>
          <p:cNvSpPr/>
          <p:nvPr/>
        </p:nvSpPr>
        <p:spPr>
          <a:xfrm>
            <a:off x="16272655" y="8712893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7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Oval 41">
            <a:hlinkClick r:id="rId10" action="ppaction://hlinksldjump"/>
            <a:extLst>
              <a:ext uri="{FF2B5EF4-FFF2-40B4-BE49-F238E27FC236}">
                <a16:creationId xmlns:a16="http://schemas.microsoft.com/office/drawing/2014/main" id="{F03CF67B-3A6F-82F5-2B8D-FF4AA1132A20}"/>
              </a:ext>
            </a:extLst>
          </p:cNvPr>
          <p:cNvSpPr/>
          <p:nvPr/>
        </p:nvSpPr>
        <p:spPr>
          <a:xfrm>
            <a:off x="2890468" y="8712892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1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Oval 42">
            <a:hlinkClick r:id="rId11" action="ppaction://hlinksldjump"/>
            <a:extLst>
              <a:ext uri="{FF2B5EF4-FFF2-40B4-BE49-F238E27FC236}">
                <a16:creationId xmlns:a16="http://schemas.microsoft.com/office/drawing/2014/main" id="{8F9E5DD0-448B-1663-C1AB-F48A1EB463BE}"/>
              </a:ext>
            </a:extLst>
          </p:cNvPr>
          <p:cNvSpPr/>
          <p:nvPr/>
        </p:nvSpPr>
        <p:spPr>
          <a:xfrm>
            <a:off x="5101256" y="8712896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2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Oval 43">
            <a:hlinkClick r:id="rId12" action="ppaction://hlinksldjump"/>
            <a:extLst>
              <a:ext uri="{FF2B5EF4-FFF2-40B4-BE49-F238E27FC236}">
                <a16:creationId xmlns:a16="http://schemas.microsoft.com/office/drawing/2014/main" id="{946572CB-E778-BB5C-1547-7586BC31EFD9}"/>
              </a:ext>
            </a:extLst>
          </p:cNvPr>
          <p:cNvSpPr/>
          <p:nvPr/>
        </p:nvSpPr>
        <p:spPr>
          <a:xfrm>
            <a:off x="7343851" y="8714834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3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Oval 44">
            <a:hlinkClick r:id="rId13" action="ppaction://hlinksldjump"/>
            <a:extLst>
              <a:ext uri="{FF2B5EF4-FFF2-40B4-BE49-F238E27FC236}">
                <a16:creationId xmlns:a16="http://schemas.microsoft.com/office/drawing/2014/main" id="{2DE51CDC-AE99-C6F7-E631-B4BF7D71EFE7}"/>
              </a:ext>
            </a:extLst>
          </p:cNvPr>
          <p:cNvSpPr/>
          <p:nvPr/>
        </p:nvSpPr>
        <p:spPr>
          <a:xfrm>
            <a:off x="9586445" y="8712896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4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Oval 45">
            <a:hlinkClick r:id="rId14" action="ppaction://hlinksldjump"/>
            <a:extLst>
              <a:ext uri="{FF2B5EF4-FFF2-40B4-BE49-F238E27FC236}">
                <a16:creationId xmlns:a16="http://schemas.microsoft.com/office/drawing/2014/main" id="{A66C3150-36F5-0C4D-A2FF-490397A81701}"/>
              </a:ext>
            </a:extLst>
          </p:cNvPr>
          <p:cNvSpPr/>
          <p:nvPr/>
        </p:nvSpPr>
        <p:spPr>
          <a:xfrm>
            <a:off x="11829040" y="8712896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5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Oval 46">
            <a:hlinkClick r:id="rId9" action="ppaction://hlinksldjump"/>
            <a:extLst>
              <a:ext uri="{FF2B5EF4-FFF2-40B4-BE49-F238E27FC236}">
                <a16:creationId xmlns:a16="http://schemas.microsoft.com/office/drawing/2014/main" id="{C997157B-0604-A42C-B27C-144B85309847}"/>
              </a:ext>
            </a:extLst>
          </p:cNvPr>
          <p:cNvSpPr/>
          <p:nvPr/>
        </p:nvSpPr>
        <p:spPr>
          <a:xfrm>
            <a:off x="14050847" y="8712895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6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Oval 47">
            <a:hlinkClick r:id="rId15" action="ppaction://hlinksldjump"/>
            <a:extLst>
              <a:ext uri="{FF2B5EF4-FFF2-40B4-BE49-F238E27FC236}">
                <a16:creationId xmlns:a16="http://schemas.microsoft.com/office/drawing/2014/main" id="{0FEFCEB9-3D3C-E5CF-EAE9-E1C09758F914}"/>
              </a:ext>
            </a:extLst>
          </p:cNvPr>
          <p:cNvSpPr/>
          <p:nvPr/>
        </p:nvSpPr>
        <p:spPr>
          <a:xfrm>
            <a:off x="16272655" y="8712893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7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2B9450A-A7B8-FDF8-6989-803085D14AF6}"/>
              </a:ext>
            </a:extLst>
          </p:cNvPr>
          <p:cNvGrpSpPr/>
          <p:nvPr/>
        </p:nvGrpSpPr>
        <p:grpSpPr>
          <a:xfrm>
            <a:off x="491074" y="8217238"/>
            <a:ext cx="1407239" cy="1407239"/>
            <a:chOff x="405405" y="5339515"/>
            <a:chExt cx="938159" cy="938159"/>
          </a:xfrm>
        </p:grpSpPr>
        <p:sp>
          <p:nvSpPr>
            <p:cNvPr id="50" name="Oval 49">
              <a:hlinkClick r:id="rId10" action="ppaction://hlinksldjump"/>
              <a:extLst>
                <a:ext uri="{FF2B5EF4-FFF2-40B4-BE49-F238E27FC236}">
                  <a16:creationId xmlns:a16="http://schemas.microsoft.com/office/drawing/2014/main" id="{E97E8F9E-BF3C-37E2-92B8-B082BE0C09C1}"/>
                </a:ext>
              </a:extLst>
            </p:cNvPr>
            <p:cNvSpPr/>
            <p:nvPr/>
          </p:nvSpPr>
          <p:spPr>
            <a:xfrm>
              <a:off x="405405" y="5339515"/>
              <a:ext cx="938159" cy="938159"/>
            </a:xfrm>
            <a:prstGeom prst="ellipse">
              <a:avLst/>
            </a:prstGeom>
            <a:solidFill>
              <a:srgbClr val="8B5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dirty="0">
                <a:solidFill>
                  <a:prstClr val="white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EE289CE-CD8D-4233-A85A-D9C5E08F3BEA}"/>
                </a:ext>
              </a:extLst>
            </p:cNvPr>
            <p:cNvSpPr txBox="1"/>
            <p:nvPr/>
          </p:nvSpPr>
          <p:spPr>
            <a:xfrm>
              <a:off x="434471" y="5623928"/>
              <a:ext cx="909093" cy="338554"/>
            </a:xfrm>
            <a:prstGeom prst="rect">
              <a:avLst/>
            </a:prstGeom>
            <a:solidFill>
              <a:srgbClr val="8B534F"/>
            </a:solidFill>
          </p:spPr>
          <p:txBody>
            <a:bodyPr wrap="square" rtlCol="0">
              <a:spAutoFit/>
            </a:bodyPr>
            <a:lstStyle/>
            <a:p>
              <a:pPr defTabSz="1371600"/>
              <a:r>
                <a:rPr lang="en-US" sz="2700" b="1" dirty="0">
                  <a:solidFill>
                    <a:srgbClr val="E5D4B5"/>
                  </a:solidFill>
                  <a:latin typeface="Berlin Sans FB Demi" panose="020E0802020502020306" pitchFamily="34" charset="0"/>
                </a:rPr>
                <a:t>START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0359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-154860" y="1277058"/>
            <a:ext cx="1256391" cy="167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568" y="-47172"/>
            <a:ext cx="1888476" cy="121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518" y="103217"/>
            <a:ext cx="1382586" cy="88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05" y="-206602"/>
            <a:ext cx="2580251" cy="165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467" y="486195"/>
            <a:ext cx="1811174" cy="116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183" y="-194250"/>
            <a:ext cx="2366984" cy="151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1491561" y="-988116"/>
            <a:ext cx="1914834" cy="25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E292BEA-A28E-4CFD-B47A-7CF939B6D926}"/>
              </a:ext>
            </a:extLst>
          </p:cNvPr>
          <p:cNvSpPr/>
          <p:nvPr/>
        </p:nvSpPr>
        <p:spPr>
          <a:xfrm>
            <a:off x="-15082178" y="8580415"/>
            <a:ext cx="38299161" cy="1727522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1371600"/>
            <a:r>
              <a:rPr lang="en-US" sz="2700" b="1">
                <a:solidFill>
                  <a:prstClr val="white"/>
                </a:solidFill>
                <a:latin typeface="Comic Sans MS" panose="030F0702030302020204" pitchFamily="66" charset="0"/>
              </a:rPr>
              <a:t>A. He went to the library</a:t>
            </a:r>
            <a:endParaRPr lang="en-US" sz="2700" b="1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Oval 27">
            <a:hlinkClick r:id="rId8" action="ppaction://hlinksldjump"/>
            <a:extLst>
              <a:ext uri="{FF2B5EF4-FFF2-40B4-BE49-F238E27FC236}">
                <a16:creationId xmlns:a16="http://schemas.microsoft.com/office/drawing/2014/main" id="{8F5B3BE0-D1D4-47FD-A368-9DFCA7F65FC5}"/>
              </a:ext>
            </a:extLst>
          </p:cNvPr>
          <p:cNvSpPr/>
          <p:nvPr/>
        </p:nvSpPr>
        <p:spPr>
          <a:xfrm>
            <a:off x="2869055" y="8131987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1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Oval 29">
            <a:hlinkClick r:id="rId9" action="ppaction://hlinksldjump"/>
            <a:extLst>
              <a:ext uri="{FF2B5EF4-FFF2-40B4-BE49-F238E27FC236}">
                <a16:creationId xmlns:a16="http://schemas.microsoft.com/office/drawing/2014/main" id="{4C6FEB0A-B9D0-4CBF-9EE9-3294208479F4}"/>
              </a:ext>
            </a:extLst>
          </p:cNvPr>
          <p:cNvSpPr/>
          <p:nvPr/>
        </p:nvSpPr>
        <p:spPr>
          <a:xfrm>
            <a:off x="5101256" y="8712896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2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Oval 30">
            <a:hlinkClick r:id="rId10" action="ppaction://hlinksldjump"/>
            <a:extLst>
              <a:ext uri="{FF2B5EF4-FFF2-40B4-BE49-F238E27FC236}">
                <a16:creationId xmlns:a16="http://schemas.microsoft.com/office/drawing/2014/main" id="{635BE7F2-9B08-4EE8-A057-D784535DF59D}"/>
              </a:ext>
            </a:extLst>
          </p:cNvPr>
          <p:cNvSpPr/>
          <p:nvPr/>
        </p:nvSpPr>
        <p:spPr>
          <a:xfrm>
            <a:off x="7343851" y="8714834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3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Oval 31">
            <a:hlinkClick r:id="rId11" action="ppaction://hlinksldjump"/>
            <a:extLst>
              <a:ext uri="{FF2B5EF4-FFF2-40B4-BE49-F238E27FC236}">
                <a16:creationId xmlns:a16="http://schemas.microsoft.com/office/drawing/2014/main" id="{B00B4F1F-8007-4889-BB04-FEC72E3CC270}"/>
              </a:ext>
            </a:extLst>
          </p:cNvPr>
          <p:cNvSpPr/>
          <p:nvPr/>
        </p:nvSpPr>
        <p:spPr>
          <a:xfrm>
            <a:off x="9586445" y="8712896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4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Oval 32">
            <a:hlinkClick r:id="rId12" action="ppaction://hlinksldjump"/>
            <a:extLst>
              <a:ext uri="{FF2B5EF4-FFF2-40B4-BE49-F238E27FC236}">
                <a16:creationId xmlns:a16="http://schemas.microsoft.com/office/drawing/2014/main" id="{2713E0C3-167F-4D19-8946-ADC18E0B5787}"/>
              </a:ext>
            </a:extLst>
          </p:cNvPr>
          <p:cNvSpPr/>
          <p:nvPr/>
        </p:nvSpPr>
        <p:spPr>
          <a:xfrm>
            <a:off x="11829040" y="8712896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5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Oval 33">
            <a:hlinkClick r:id="rId13" action="ppaction://hlinksldjump"/>
            <a:extLst>
              <a:ext uri="{FF2B5EF4-FFF2-40B4-BE49-F238E27FC236}">
                <a16:creationId xmlns:a16="http://schemas.microsoft.com/office/drawing/2014/main" id="{2090331A-467D-44E5-9880-D65A008DA0AA}"/>
              </a:ext>
            </a:extLst>
          </p:cNvPr>
          <p:cNvSpPr/>
          <p:nvPr/>
        </p:nvSpPr>
        <p:spPr>
          <a:xfrm>
            <a:off x="14050847" y="8712895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6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Oval 34">
            <a:hlinkClick r:id="rId14" action="ppaction://hlinksldjump"/>
            <a:extLst>
              <a:ext uri="{FF2B5EF4-FFF2-40B4-BE49-F238E27FC236}">
                <a16:creationId xmlns:a16="http://schemas.microsoft.com/office/drawing/2014/main" id="{C2E5B99E-8CAC-49AF-8A6D-E7C99E27E321}"/>
              </a:ext>
            </a:extLst>
          </p:cNvPr>
          <p:cNvSpPr/>
          <p:nvPr/>
        </p:nvSpPr>
        <p:spPr>
          <a:xfrm>
            <a:off x="16272655" y="8712893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7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2AEF23-9B14-4E69-A4E5-E2B731CEFCF8}"/>
              </a:ext>
            </a:extLst>
          </p:cNvPr>
          <p:cNvGrpSpPr/>
          <p:nvPr/>
        </p:nvGrpSpPr>
        <p:grpSpPr>
          <a:xfrm>
            <a:off x="617840" y="8712893"/>
            <a:ext cx="1407239" cy="1407239"/>
            <a:chOff x="405405" y="5339515"/>
            <a:chExt cx="938159" cy="938159"/>
          </a:xfrm>
        </p:grpSpPr>
        <p:sp>
          <p:nvSpPr>
            <p:cNvPr id="27" name="Oval 26">
              <a:hlinkClick r:id="rId8" action="ppaction://hlinksldjump"/>
              <a:extLst>
                <a:ext uri="{FF2B5EF4-FFF2-40B4-BE49-F238E27FC236}">
                  <a16:creationId xmlns:a16="http://schemas.microsoft.com/office/drawing/2014/main" id="{69E91E87-9E20-48B3-92C2-7574B0595731}"/>
                </a:ext>
              </a:extLst>
            </p:cNvPr>
            <p:cNvSpPr/>
            <p:nvPr/>
          </p:nvSpPr>
          <p:spPr>
            <a:xfrm>
              <a:off x="405405" y="5339515"/>
              <a:ext cx="938159" cy="938159"/>
            </a:xfrm>
            <a:prstGeom prst="ellipse">
              <a:avLst/>
            </a:prstGeom>
            <a:solidFill>
              <a:srgbClr val="8B5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dirty="0">
                <a:solidFill>
                  <a:prstClr val="white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28B9BF-AB11-4ED1-AF16-04121AE242AB}"/>
                </a:ext>
              </a:extLst>
            </p:cNvPr>
            <p:cNvSpPr txBox="1"/>
            <p:nvPr/>
          </p:nvSpPr>
          <p:spPr>
            <a:xfrm>
              <a:off x="434471" y="5623928"/>
              <a:ext cx="909093" cy="338554"/>
            </a:xfrm>
            <a:prstGeom prst="rect">
              <a:avLst/>
            </a:prstGeom>
            <a:solidFill>
              <a:srgbClr val="8B534F"/>
            </a:solidFill>
          </p:spPr>
          <p:txBody>
            <a:bodyPr wrap="square" rtlCol="0">
              <a:spAutoFit/>
            </a:bodyPr>
            <a:lstStyle/>
            <a:p>
              <a:pPr defTabSz="1371600"/>
              <a:r>
                <a:rPr lang="en-US" sz="2700" b="1" dirty="0">
                  <a:solidFill>
                    <a:srgbClr val="E5D4B5"/>
                  </a:solidFill>
                  <a:latin typeface="Berlin Sans FB Demi" panose="020E0802020502020306" pitchFamily="34" charset="0"/>
                </a:rPr>
                <a:t>START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DD0CF0-A84F-482B-97DE-EFF6E79DFD96}"/>
                  </a:ext>
                </a:extLst>
              </p:cNvPr>
              <p:cNvSpPr txBox="1"/>
              <p:nvPr/>
            </p:nvSpPr>
            <p:spPr>
              <a:xfrm>
                <a:off x="2869055" y="1256636"/>
                <a:ext cx="16864627" cy="301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71600"/>
                <a:r>
                  <a:rPr lang="vi-VN" sz="3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Gieo hai con xúc xắc cân đối, đồng chất. Xét các biến cố sau:</a:t>
                </a:r>
              </a:p>
              <a:p>
                <a:pPr defTabSz="1371600"/>
                <a14:m>
                  <m:oMath xmlns:m="http://schemas.openxmlformats.org/officeDocument/2006/math">
                    <m:r>
                      <a:rPr lang="vi-VN" sz="3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vi-VN" sz="3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“Số chấm xuất hiện trên hai con xúc xắc đều là số chẵn</a:t>
                </a:r>
              </a:p>
              <a:p>
                <a:pPr defTabSz="1371600"/>
                <a14:m>
                  <m:oMath xmlns:m="http://schemas.openxmlformats.org/officeDocument/2006/math">
                    <m:r>
                      <a:rPr lang="vi-VN" sz="3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vi-VN" sz="3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“Số chấm xuất hiện trên hai con xúc xắc khác tính chẵn lẻ”</a:t>
                </a:r>
              </a:p>
              <a:p>
                <a:pPr defTabSz="1371600"/>
                <a14:m>
                  <m:oMath xmlns:m="http://schemas.openxmlformats.org/officeDocument/2006/math">
                    <m:r>
                      <a:rPr lang="vi-VN" sz="3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vi-VN" sz="3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“Tích số chấm xuất hiện trên hai con xúc xắc là số chẵn”.</a:t>
                </a:r>
              </a:p>
              <a:p>
                <a:pPr defTabSz="1371600"/>
                <a:r>
                  <a:rPr lang="vi-VN" sz="3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phát biểu đúng.</a:t>
                </a:r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DD0CF0-A84F-482B-97DE-EFF6E79DF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055" y="1256636"/>
                <a:ext cx="16864627" cy="3016210"/>
              </a:xfrm>
              <a:prstGeom prst="rect">
                <a:avLst/>
              </a:prstGeom>
              <a:blipFill>
                <a:blip r:embed="rId15"/>
                <a:stretch>
                  <a:fillRect l="-1193" t="-3434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7D0E9B2-90BA-4B02-B8F1-BA2C37DF853D}"/>
                  </a:ext>
                </a:extLst>
              </p:cNvPr>
              <p:cNvSpPr/>
              <p:nvPr/>
            </p:nvSpPr>
            <p:spPr>
              <a:xfrm>
                <a:off x="5942795" y="4291941"/>
                <a:ext cx="6704128" cy="1209942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3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vi-VN" sz="3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biến cố giao của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vi-VN" sz="3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vi-VN" sz="3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7D0E9B2-90BA-4B02-B8F1-BA2C37DF8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795" y="4291941"/>
                <a:ext cx="6704128" cy="1209942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16A526F5-1C4F-469D-9F73-F9C2082BA7DE}"/>
                  </a:ext>
                </a:extLst>
              </p:cNvPr>
              <p:cNvSpPr/>
              <p:nvPr/>
            </p:nvSpPr>
            <p:spPr>
              <a:xfrm>
                <a:off x="5974404" y="5774367"/>
                <a:ext cx="6672518" cy="1209942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3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3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3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vi-VN" sz="3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biến cố hợp của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vi-VN" sz="3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sz="3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16A526F5-1C4F-469D-9F73-F9C2082BA7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404" y="5774367"/>
                <a:ext cx="6672518" cy="1209942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D48A2C34-20CA-48ED-88FF-01E54E465E18}"/>
                  </a:ext>
                </a:extLst>
              </p:cNvPr>
              <p:cNvSpPr/>
              <p:nvPr/>
            </p:nvSpPr>
            <p:spPr>
              <a:xfrm>
                <a:off x="5974404" y="7242938"/>
                <a:ext cx="6672519" cy="1209942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vi-VN" sz="38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vi-VN" sz="3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r>
                      <a:rPr lang="vi-VN" sz="3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vi-VN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biến cố hợp của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vi-VN" sz="3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endParaRPr lang="en-US" sz="3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D48A2C34-20CA-48ED-88FF-01E54E465E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404" y="7242938"/>
                <a:ext cx="6672519" cy="1209942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4D64987-5970-46E6-B693-613358337203}"/>
              </a:ext>
            </a:extLst>
          </p:cNvPr>
          <p:cNvGrpSpPr/>
          <p:nvPr/>
        </p:nvGrpSpPr>
        <p:grpSpPr>
          <a:xfrm>
            <a:off x="7307397" y="-315769"/>
            <a:ext cx="4387121" cy="1916561"/>
            <a:chOff x="6632250" y="430533"/>
            <a:chExt cx="2924747" cy="1277707"/>
          </a:xfrm>
        </p:grpSpPr>
        <p:pic>
          <p:nvPicPr>
            <p:cNvPr id="8" name="Picture 2" descr="Cloud Swipe Up Sticker">
              <a:extLst>
                <a:ext uri="{FF2B5EF4-FFF2-40B4-BE49-F238E27FC236}">
                  <a16:creationId xmlns:a16="http://schemas.microsoft.com/office/drawing/2014/main" id="{20C06E4C-0528-414C-ABE0-91EA4DDB8FC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250" y="430533"/>
              <a:ext cx="2371002" cy="12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7B4B18C-EF6E-4514-8C03-27264F8DA7C9}"/>
                </a:ext>
              </a:extLst>
            </p:cNvPr>
            <p:cNvSpPr txBox="1"/>
            <p:nvPr/>
          </p:nvSpPr>
          <p:spPr>
            <a:xfrm>
              <a:off x="7034765" y="963204"/>
              <a:ext cx="252223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1600"/>
              <a:r>
                <a:rPr lang="en-US" sz="3600" b="1" dirty="0">
                  <a:latin typeface="Comic Sans MS" panose="030F0702030302020204" pitchFamily="66" charset="0"/>
                </a:rPr>
                <a:t>Question 1</a:t>
              </a:r>
            </a:p>
          </p:txBody>
        </p:sp>
      </p:grpSp>
      <p:pic>
        <p:nvPicPr>
          <p:cNvPr id="1028" name="Picture 4" descr="Cartoon Cute Hot Air Balloon Png">
            <a:extLst>
              <a:ext uri="{FF2B5EF4-FFF2-40B4-BE49-F238E27FC236}">
                <a16:creationId xmlns:a16="http://schemas.microsoft.com/office/drawing/2014/main" id="{A21A0CAA-9A9F-42C3-9A14-CF2859129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001">
            <a:off x="17405896" y="3322254"/>
            <a:ext cx="1536279" cy="211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appy Japan Sticker by nanamin">
            <a:extLst>
              <a:ext uri="{FF2B5EF4-FFF2-40B4-BE49-F238E27FC236}">
                <a16:creationId xmlns:a16="http://schemas.microsoft.com/office/drawing/2014/main" id="{4C34DD77-1ADF-47AD-96F8-6151128F9E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308" y="5404397"/>
            <a:ext cx="1602772" cy="16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Arrow Yes Sticker by asinastra">
            <a:extLst>
              <a:ext uri="{FF2B5EF4-FFF2-40B4-BE49-F238E27FC236}">
                <a16:creationId xmlns:a16="http://schemas.microsoft.com/office/drawing/2014/main" id="{39869474-61E4-4CEC-92B4-86FB1B0081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489" y="4243116"/>
            <a:ext cx="966205" cy="9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rrow Yes Sticker by asinastra">
            <a:extLst>
              <a:ext uri="{FF2B5EF4-FFF2-40B4-BE49-F238E27FC236}">
                <a16:creationId xmlns:a16="http://schemas.microsoft.com/office/drawing/2014/main" id="{D1FAB076-28A9-5129-4A16-DF834B9434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813" y="7349966"/>
            <a:ext cx="966205" cy="9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6285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-119810" y="1464094"/>
            <a:ext cx="1155693" cy="154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174" y="-159526"/>
            <a:ext cx="2312870" cy="148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923" y="166868"/>
            <a:ext cx="1307658" cy="8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47" y="-431001"/>
            <a:ext cx="3104909" cy="199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467" y="486195"/>
            <a:ext cx="1811174" cy="116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183" y="-194250"/>
            <a:ext cx="2366984" cy="151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638547" y="-348411"/>
            <a:ext cx="1761363" cy="23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C7F2F45-ACA7-4031-8B07-7D17F1D9526E}"/>
              </a:ext>
            </a:extLst>
          </p:cNvPr>
          <p:cNvSpPr/>
          <p:nvPr/>
        </p:nvSpPr>
        <p:spPr>
          <a:xfrm>
            <a:off x="-12848147" y="8580415"/>
            <a:ext cx="38299161" cy="1727522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Oval 27">
            <a:hlinkClick r:id="rId8" action="ppaction://hlinksldjump"/>
            <a:extLst>
              <a:ext uri="{FF2B5EF4-FFF2-40B4-BE49-F238E27FC236}">
                <a16:creationId xmlns:a16="http://schemas.microsoft.com/office/drawing/2014/main" id="{CE9A331B-9B71-4298-BB1E-BF5D2E7A2906}"/>
              </a:ext>
            </a:extLst>
          </p:cNvPr>
          <p:cNvSpPr/>
          <p:nvPr/>
        </p:nvSpPr>
        <p:spPr>
          <a:xfrm>
            <a:off x="2858662" y="8714834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1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Oval 29">
            <a:hlinkClick r:id="rId9" action="ppaction://hlinksldjump"/>
            <a:extLst>
              <a:ext uri="{FF2B5EF4-FFF2-40B4-BE49-F238E27FC236}">
                <a16:creationId xmlns:a16="http://schemas.microsoft.com/office/drawing/2014/main" id="{8F239A76-8BCB-45A9-ABEE-71DE6D6147EA}"/>
              </a:ext>
            </a:extLst>
          </p:cNvPr>
          <p:cNvSpPr/>
          <p:nvPr/>
        </p:nvSpPr>
        <p:spPr>
          <a:xfrm>
            <a:off x="5101256" y="8141557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2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Oval 30">
            <a:hlinkClick r:id="rId10" action="ppaction://hlinksldjump"/>
            <a:extLst>
              <a:ext uri="{FF2B5EF4-FFF2-40B4-BE49-F238E27FC236}">
                <a16:creationId xmlns:a16="http://schemas.microsoft.com/office/drawing/2014/main" id="{8760CBC5-612A-4F54-8333-C3E49A6D292A}"/>
              </a:ext>
            </a:extLst>
          </p:cNvPr>
          <p:cNvSpPr/>
          <p:nvPr/>
        </p:nvSpPr>
        <p:spPr>
          <a:xfrm>
            <a:off x="7343851" y="8714834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3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Oval 31">
            <a:hlinkClick r:id="rId11" action="ppaction://hlinksldjump"/>
            <a:extLst>
              <a:ext uri="{FF2B5EF4-FFF2-40B4-BE49-F238E27FC236}">
                <a16:creationId xmlns:a16="http://schemas.microsoft.com/office/drawing/2014/main" id="{2AC9E13A-BF90-49C4-934D-7B03A32DDEC5}"/>
              </a:ext>
            </a:extLst>
          </p:cNvPr>
          <p:cNvSpPr/>
          <p:nvPr/>
        </p:nvSpPr>
        <p:spPr>
          <a:xfrm>
            <a:off x="9586445" y="8712896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4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Oval 32">
            <a:hlinkClick r:id="rId12" action="ppaction://hlinksldjump"/>
            <a:extLst>
              <a:ext uri="{FF2B5EF4-FFF2-40B4-BE49-F238E27FC236}">
                <a16:creationId xmlns:a16="http://schemas.microsoft.com/office/drawing/2014/main" id="{7805106B-C115-4649-AAF3-019766A6F130}"/>
              </a:ext>
            </a:extLst>
          </p:cNvPr>
          <p:cNvSpPr/>
          <p:nvPr/>
        </p:nvSpPr>
        <p:spPr>
          <a:xfrm>
            <a:off x="11829040" y="8712896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5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Oval 33">
            <a:hlinkClick r:id="rId13" action="ppaction://hlinksldjump"/>
            <a:extLst>
              <a:ext uri="{FF2B5EF4-FFF2-40B4-BE49-F238E27FC236}">
                <a16:creationId xmlns:a16="http://schemas.microsoft.com/office/drawing/2014/main" id="{C08451FB-E6EE-4A16-BA3C-9565F338F4AC}"/>
              </a:ext>
            </a:extLst>
          </p:cNvPr>
          <p:cNvSpPr/>
          <p:nvPr/>
        </p:nvSpPr>
        <p:spPr>
          <a:xfrm>
            <a:off x="14050847" y="8712895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6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Oval 34">
            <a:hlinkClick r:id="rId14" action="ppaction://hlinksldjump"/>
            <a:extLst>
              <a:ext uri="{FF2B5EF4-FFF2-40B4-BE49-F238E27FC236}">
                <a16:creationId xmlns:a16="http://schemas.microsoft.com/office/drawing/2014/main" id="{0A6F042E-25FF-4380-A95C-A52EA5E0D3F8}"/>
              </a:ext>
            </a:extLst>
          </p:cNvPr>
          <p:cNvSpPr/>
          <p:nvPr/>
        </p:nvSpPr>
        <p:spPr>
          <a:xfrm>
            <a:off x="16272655" y="8712893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7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6C7AE6-82DA-45B0-9C27-7F8460ADF6ED}"/>
              </a:ext>
            </a:extLst>
          </p:cNvPr>
          <p:cNvGrpSpPr/>
          <p:nvPr/>
        </p:nvGrpSpPr>
        <p:grpSpPr>
          <a:xfrm>
            <a:off x="636854" y="8712894"/>
            <a:ext cx="1407239" cy="1407239"/>
            <a:chOff x="424569" y="5808595"/>
            <a:chExt cx="938159" cy="938159"/>
          </a:xfrm>
          <a:solidFill>
            <a:srgbClr val="8B534F"/>
          </a:solidFill>
        </p:grpSpPr>
        <p:sp>
          <p:nvSpPr>
            <p:cNvPr id="27" name="Oval 26">
              <a:hlinkClick r:id="rId8" action="ppaction://hlinksldjump"/>
              <a:extLst>
                <a:ext uri="{FF2B5EF4-FFF2-40B4-BE49-F238E27FC236}">
                  <a16:creationId xmlns:a16="http://schemas.microsoft.com/office/drawing/2014/main" id="{E1B520F7-FCA4-44EA-8591-611D277BB90D}"/>
                </a:ext>
              </a:extLst>
            </p:cNvPr>
            <p:cNvSpPr/>
            <p:nvPr/>
          </p:nvSpPr>
          <p:spPr>
            <a:xfrm>
              <a:off x="424569" y="5808595"/>
              <a:ext cx="938159" cy="9381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dirty="0">
                <a:solidFill>
                  <a:prstClr val="white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4A2CED0-BAE0-4EA0-96FF-7E390071E874}"/>
                </a:ext>
              </a:extLst>
            </p:cNvPr>
            <p:cNvSpPr txBox="1"/>
            <p:nvPr/>
          </p:nvSpPr>
          <p:spPr>
            <a:xfrm>
              <a:off x="453635" y="6093008"/>
              <a:ext cx="909093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371600"/>
              <a:r>
                <a:rPr lang="en-US" sz="2700" b="1" dirty="0">
                  <a:solidFill>
                    <a:srgbClr val="E5D4B5"/>
                  </a:solidFill>
                  <a:latin typeface="Berlin Sans FB Demi" panose="020E0802020502020306" pitchFamily="34" charset="0"/>
                </a:rPr>
                <a:t>START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E34ED0C-4314-4056-86CA-B35BE78ACF9B}"/>
              </a:ext>
            </a:extLst>
          </p:cNvPr>
          <p:cNvSpPr txBox="1"/>
          <p:nvPr/>
        </p:nvSpPr>
        <p:spPr>
          <a:xfrm>
            <a:off x="1815877" y="1772434"/>
            <a:ext cx="1691916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3800">
                <a:latin typeface="Times New Roman" panose="02020603050405020304" pitchFamily="18" charset="0"/>
                <a:cs typeface="Times New Roman" panose="02020603050405020304" pitchFamily="18" charset="0"/>
              </a:rPr>
              <a:t>Tung một đồng xu cân đối và đồng chất hai lần liên tiếp. Xét các biến cố :</a:t>
            </a:r>
          </a:p>
          <a:p>
            <a:pPr defTabSz="1371600"/>
            <a:r>
              <a:rPr lang="vi-VN" sz="3800">
                <a:latin typeface="Times New Roman" panose="02020603050405020304" pitchFamily="18" charset="0"/>
                <a:cs typeface="Times New Roman" panose="02020603050405020304" pitchFamily="18" charset="0"/>
              </a:rPr>
              <a:t>A: “Lần thứ nhất xuất hiện mặt ngửa”, B: “Lần thứ hai xuất hiện mặt ngửa”</a:t>
            </a:r>
          </a:p>
          <a:p>
            <a:pPr defTabSz="1371600"/>
            <a:r>
              <a:rPr lang="vi-VN" sz="3800">
                <a:latin typeface="Times New Roman" panose="02020603050405020304" pitchFamily="18" charset="0"/>
                <a:cs typeface="Times New Roman" panose="02020603050405020304" pitchFamily="18" charset="0"/>
              </a:rPr>
              <a:t>C: “Cả hai lần đều xuất hiện mặt ngửa”, D: “Có ít nhất một lần xuất hiện mặt ngửa”.</a:t>
            </a:r>
          </a:p>
          <a:p>
            <a:pPr defTabSz="1371600"/>
            <a:r>
              <a:rPr lang="vi-VN" sz="3800">
                <a:latin typeface="Times New Roman" panose="02020603050405020304" pitchFamily="18" charset="0"/>
                <a:cs typeface="Times New Roman" panose="02020603050405020304" pitchFamily="18" charset="0"/>
              </a:rPr>
              <a:t>Chọn phát biểu sai.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BE31C9B9-10F3-48FC-9458-B9873C5B0C6F}"/>
                  </a:ext>
                </a:extLst>
              </p:cNvPr>
              <p:cNvSpPr/>
              <p:nvPr/>
            </p:nvSpPr>
            <p:spPr>
              <a:xfrm>
                <a:off x="6542289" y="4537705"/>
                <a:ext cx="7451105" cy="960146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1371600">
                  <a:lnSpc>
                    <a:spcPct val="300000"/>
                  </a:lnSpc>
                </a:pPr>
                <a:r>
                  <a:rPr lang="vi-VN" sz="3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biến cố giao của </a:t>
                </a:r>
                <a14:m>
                  <m:oMath xmlns:m="http://schemas.openxmlformats.org/officeDocument/2006/math">
                    <m:r>
                      <a:rPr lang="vi-VN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3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3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1371600"/>
                <a:endParaRPr lang="en-US" sz="3800" b="1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BE31C9B9-10F3-48FC-9458-B9873C5B0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289" y="4537705"/>
                <a:ext cx="7451105" cy="960146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F07C070B-92E9-4872-9472-17FA95E43D67}"/>
                  </a:ext>
                </a:extLst>
              </p:cNvPr>
              <p:cNvSpPr/>
              <p:nvPr/>
            </p:nvSpPr>
            <p:spPr>
              <a:xfrm>
                <a:off x="6549909" y="5785120"/>
                <a:ext cx="7451105" cy="982927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1371600"/>
                <a:r>
                  <a:rPr lang="vi-VN" sz="3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biến cố hợp của </a:t>
                </a:r>
                <a14:m>
                  <m:oMath xmlns:m="http://schemas.openxmlformats.org/officeDocument/2006/math">
                    <m:r>
                      <a:rPr lang="vi-VN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3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en-US" sz="3800" b="1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F07C070B-92E9-4872-9472-17FA95E43D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909" y="5785120"/>
                <a:ext cx="7451105" cy="982927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7F69AC52-D0E5-4E9F-9144-2AE15187F47D}"/>
                  </a:ext>
                </a:extLst>
              </p:cNvPr>
              <p:cNvSpPr/>
              <p:nvPr/>
            </p:nvSpPr>
            <p:spPr>
              <a:xfrm>
                <a:off x="6549909" y="7115376"/>
                <a:ext cx="7451105" cy="890501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vi-VN" sz="38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vi-VN" sz="38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3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vi-VN" sz="3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biến cố giao của </a:t>
                </a:r>
                <a14:m>
                  <m:oMath xmlns:m="http://schemas.openxmlformats.org/officeDocument/2006/math">
                    <m:r>
                      <a:rPr lang="vi-VN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en-US" sz="3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7F69AC52-D0E5-4E9F-9144-2AE15187F4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909" y="7115376"/>
                <a:ext cx="7451105" cy="890501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9DB56F90-5CAD-4A4E-A75D-9DEC0CF19D07}"/>
              </a:ext>
            </a:extLst>
          </p:cNvPr>
          <p:cNvGrpSpPr/>
          <p:nvPr/>
        </p:nvGrpSpPr>
        <p:grpSpPr>
          <a:xfrm>
            <a:off x="6642483" y="-67978"/>
            <a:ext cx="4387121" cy="1916561"/>
            <a:chOff x="6632250" y="430533"/>
            <a:chExt cx="2924747" cy="1277707"/>
          </a:xfrm>
        </p:grpSpPr>
        <p:pic>
          <p:nvPicPr>
            <p:cNvPr id="38" name="Picture 2" descr="Cloud Swipe Up Sticker">
              <a:extLst>
                <a:ext uri="{FF2B5EF4-FFF2-40B4-BE49-F238E27FC236}">
                  <a16:creationId xmlns:a16="http://schemas.microsoft.com/office/drawing/2014/main" id="{7FE40E52-A0B8-4966-AF09-85CD5E0D5B6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250" y="430533"/>
              <a:ext cx="2371002" cy="12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6E604C8-F0D3-426D-A884-9BF0841D256C}"/>
                </a:ext>
              </a:extLst>
            </p:cNvPr>
            <p:cNvSpPr txBox="1"/>
            <p:nvPr/>
          </p:nvSpPr>
          <p:spPr>
            <a:xfrm>
              <a:off x="7034765" y="963204"/>
              <a:ext cx="25222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1600"/>
              <a:r>
                <a:rPr lang="en-US" sz="3000" b="1" dirty="0">
                  <a:latin typeface="Comic Sans MS" panose="030F0702030302020204" pitchFamily="66" charset="0"/>
                </a:rPr>
                <a:t>Question 2</a:t>
              </a:r>
            </a:p>
          </p:txBody>
        </p:sp>
      </p:grpSp>
      <p:pic>
        <p:nvPicPr>
          <p:cNvPr id="40" name="Picture 4" descr="Happy Japan Sticker by nanamin">
            <a:extLst>
              <a:ext uri="{FF2B5EF4-FFF2-40B4-BE49-F238E27FC236}">
                <a16:creationId xmlns:a16="http://schemas.microsoft.com/office/drawing/2014/main" id="{1981C842-95DE-46AC-B9AF-0C7E87FB69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21" y="4374311"/>
            <a:ext cx="1326800" cy="13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Arrow Yes Sticker by asinastra">
            <a:extLst>
              <a:ext uri="{FF2B5EF4-FFF2-40B4-BE49-F238E27FC236}">
                <a16:creationId xmlns:a16="http://schemas.microsoft.com/office/drawing/2014/main" id="{C47BDE26-E1E7-44D2-910E-D1E0D6356C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324" y="7172489"/>
            <a:ext cx="778194" cy="77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Arrow Yes Sticker by asinastra">
            <a:extLst>
              <a:ext uri="{FF2B5EF4-FFF2-40B4-BE49-F238E27FC236}">
                <a16:creationId xmlns:a16="http://schemas.microsoft.com/office/drawing/2014/main" id="{835BB9C9-760B-4C60-A1D3-D66D331103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85" y="5944621"/>
            <a:ext cx="778194" cy="77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1084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16" y="-407557"/>
            <a:ext cx="2312870" cy="148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467" y="486195"/>
            <a:ext cx="1811174" cy="116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183" y="-194250"/>
            <a:ext cx="2366984" cy="151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492047" y="1069397"/>
            <a:ext cx="3226784" cy="431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E297550-A1AA-4318-A253-6CCA5CBA28A0}"/>
              </a:ext>
            </a:extLst>
          </p:cNvPr>
          <p:cNvSpPr/>
          <p:nvPr/>
        </p:nvSpPr>
        <p:spPr>
          <a:xfrm>
            <a:off x="-10604153" y="8581537"/>
            <a:ext cx="38299161" cy="1727522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Oval 26">
            <a:hlinkClick r:id="rId8" action="ppaction://hlinksldjump"/>
            <a:extLst>
              <a:ext uri="{FF2B5EF4-FFF2-40B4-BE49-F238E27FC236}">
                <a16:creationId xmlns:a16="http://schemas.microsoft.com/office/drawing/2014/main" id="{D207E211-84F5-4FF0-BBC5-B2BD4FBD0E22}"/>
              </a:ext>
            </a:extLst>
          </p:cNvPr>
          <p:cNvSpPr/>
          <p:nvPr/>
        </p:nvSpPr>
        <p:spPr>
          <a:xfrm>
            <a:off x="608108" y="8712893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dirty="0">
              <a:solidFill>
                <a:prstClr val="white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8" name="Oval 27">
            <a:hlinkClick r:id="rId8" action="ppaction://hlinksldjump"/>
            <a:extLst>
              <a:ext uri="{FF2B5EF4-FFF2-40B4-BE49-F238E27FC236}">
                <a16:creationId xmlns:a16="http://schemas.microsoft.com/office/drawing/2014/main" id="{0176BAB6-93E7-424A-AAF0-AA4131612ABB}"/>
              </a:ext>
            </a:extLst>
          </p:cNvPr>
          <p:cNvSpPr/>
          <p:nvPr/>
        </p:nvSpPr>
        <p:spPr>
          <a:xfrm>
            <a:off x="2858662" y="8714834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1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Oval 29">
            <a:hlinkClick r:id="rId9" action="ppaction://hlinksldjump"/>
            <a:extLst>
              <a:ext uri="{FF2B5EF4-FFF2-40B4-BE49-F238E27FC236}">
                <a16:creationId xmlns:a16="http://schemas.microsoft.com/office/drawing/2014/main" id="{B5A638F7-0611-4A27-9F79-4B3E81894C77}"/>
              </a:ext>
            </a:extLst>
          </p:cNvPr>
          <p:cNvSpPr/>
          <p:nvPr/>
        </p:nvSpPr>
        <p:spPr>
          <a:xfrm>
            <a:off x="5101256" y="8712896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2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Oval 30">
            <a:hlinkClick r:id="rId10" action="ppaction://hlinksldjump"/>
            <a:extLst>
              <a:ext uri="{FF2B5EF4-FFF2-40B4-BE49-F238E27FC236}">
                <a16:creationId xmlns:a16="http://schemas.microsoft.com/office/drawing/2014/main" id="{F38BFC69-4F52-443B-94D0-6EF9495466A0}"/>
              </a:ext>
            </a:extLst>
          </p:cNvPr>
          <p:cNvSpPr/>
          <p:nvPr/>
        </p:nvSpPr>
        <p:spPr>
          <a:xfrm>
            <a:off x="7329478" y="8141557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3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Oval 31">
            <a:hlinkClick r:id="rId10" action="ppaction://hlinksldjump"/>
            <a:extLst>
              <a:ext uri="{FF2B5EF4-FFF2-40B4-BE49-F238E27FC236}">
                <a16:creationId xmlns:a16="http://schemas.microsoft.com/office/drawing/2014/main" id="{A2313F71-A449-42F6-8CC5-598EB5FA5A56}"/>
              </a:ext>
            </a:extLst>
          </p:cNvPr>
          <p:cNvSpPr/>
          <p:nvPr/>
        </p:nvSpPr>
        <p:spPr>
          <a:xfrm>
            <a:off x="9586445" y="8712896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4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Oval 32">
            <a:hlinkClick r:id="rId11" action="ppaction://hlinksldjump"/>
            <a:extLst>
              <a:ext uri="{FF2B5EF4-FFF2-40B4-BE49-F238E27FC236}">
                <a16:creationId xmlns:a16="http://schemas.microsoft.com/office/drawing/2014/main" id="{65A314E4-5E8D-49B0-99DC-02C3EB5D2F91}"/>
              </a:ext>
            </a:extLst>
          </p:cNvPr>
          <p:cNvSpPr/>
          <p:nvPr/>
        </p:nvSpPr>
        <p:spPr>
          <a:xfrm>
            <a:off x="11829040" y="8712896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5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Oval 33">
            <a:hlinkClick r:id="rId12" action="ppaction://hlinksldjump"/>
            <a:extLst>
              <a:ext uri="{FF2B5EF4-FFF2-40B4-BE49-F238E27FC236}">
                <a16:creationId xmlns:a16="http://schemas.microsoft.com/office/drawing/2014/main" id="{5613A271-477E-4B74-AD62-BDDD93BC6E03}"/>
              </a:ext>
            </a:extLst>
          </p:cNvPr>
          <p:cNvSpPr/>
          <p:nvPr/>
        </p:nvSpPr>
        <p:spPr>
          <a:xfrm>
            <a:off x="14050847" y="8712895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6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Oval 34">
            <a:hlinkClick r:id="rId13" action="ppaction://hlinksldjump"/>
            <a:extLst>
              <a:ext uri="{FF2B5EF4-FFF2-40B4-BE49-F238E27FC236}">
                <a16:creationId xmlns:a16="http://schemas.microsoft.com/office/drawing/2014/main" id="{E72A63EA-E8EB-4FAF-A0DF-BA81157DEC06}"/>
              </a:ext>
            </a:extLst>
          </p:cNvPr>
          <p:cNvSpPr/>
          <p:nvPr/>
        </p:nvSpPr>
        <p:spPr>
          <a:xfrm>
            <a:off x="16272655" y="8712893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7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ED9369-8FFB-4844-895A-F60860A869A8}"/>
              </a:ext>
            </a:extLst>
          </p:cNvPr>
          <p:cNvSpPr txBox="1"/>
          <p:nvPr/>
        </p:nvSpPr>
        <p:spPr>
          <a:xfrm>
            <a:off x="651707" y="9139512"/>
            <a:ext cx="1363640" cy="507831"/>
          </a:xfrm>
          <a:prstGeom prst="rect">
            <a:avLst/>
          </a:prstGeom>
          <a:solidFill>
            <a:srgbClr val="8B534F"/>
          </a:solidFill>
        </p:spPr>
        <p:txBody>
          <a:bodyPr wrap="square" rtlCol="0">
            <a:spAutoFit/>
          </a:bodyPr>
          <a:lstStyle/>
          <a:p>
            <a:pPr defTabSz="1371600"/>
            <a:r>
              <a:rPr lang="en-US" sz="27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START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435FBE-2789-487E-B2A8-F77A25746EBF}"/>
              </a:ext>
            </a:extLst>
          </p:cNvPr>
          <p:cNvSpPr txBox="1"/>
          <p:nvPr/>
        </p:nvSpPr>
        <p:spPr>
          <a:xfrm>
            <a:off x="5193262" y="1345193"/>
            <a:ext cx="133679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ngẫu nhiên một học sinh trong trường em. Xét hai biến cố sau: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P: “Học sinh đó bị cận thị”;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“Học sinh đó học giỏi môn Toán".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nội dung của các biến cố PQ.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2F6F29-0FAE-4D04-8568-16A7C5A01B52}"/>
              </a:ext>
            </a:extLst>
          </p:cNvPr>
          <p:cNvSpPr/>
          <p:nvPr/>
        </p:nvSpPr>
        <p:spPr>
          <a:xfrm>
            <a:off x="6678823" y="3743109"/>
            <a:ext cx="10101779" cy="120994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137160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Biến cố PQ xảy ra khi học sinh đó bị cận thị hoặc học giỏi môn Toán hoặc cả hai đều xảy ra.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02E9FB9-DF6F-4F8C-ADBB-09CE57C28552}"/>
              </a:ext>
            </a:extLst>
          </p:cNvPr>
          <p:cNvSpPr/>
          <p:nvPr/>
        </p:nvSpPr>
        <p:spPr>
          <a:xfrm>
            <a:off x="6730305" y="5185175"/>
            <a:ext cx="10101779" cy="120994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137160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Biến cố PQ xảy ra khi học sinh đó vừa bị cận thị vừa học giỏi môn Toán.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F178B7A-7CAA-411A-96D6-125B048FC4B6}"/>
              </a:ext>
            </a:extLst>
          </p:cNvPr>
          <p:cNvSpPr/>
          <p:nvPr/>
        </p:nvSpPr>
        <p:spPr>
          <a:xfrm>
            <a:off x="6730304" y="6833975"/>
            <a:ext cx="10101779" cy="120994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137160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Biến cố PQ xảy ra khi học sinh đó không bị cận thị và không học giỏi môn Toán cùng lúc.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A24E59-00C2-427F-8F81-67F266A32F9D}"/>
              </a:ext>
            </a:extLst>
          </p:cNvPr>
          <p:cNvGrpSpPr/>
          <p:nvPr/>
        </p:nvGrpSpPr>
        <p:grpSpPr>
          <a:xfrm>
            <a:off x="9221031" y="-449464"/>
            <a:ext cx="4387121" cy="1916561"/>
            <a:chOff x="6632250" y="430533"/>
            <a:chExt cx="2924747" cy="1277707"/>
          </a:xfrm>
        </p:grpSpPr>
        <p:pic>
          <p:nvPicPr>
            <p:cNvPr id="25" name="Picture 2" descr="Cloud Swipe Up Sticker">
              <a:extLst>
                <a:ext uri="{FF2B5EF4-FFF2-40B4-BE49-F238E27FC236}">
                  <a16:creationId xmlns:a16="http://schemas.microsoft.com/office/drawing/2014/main" id="{05E87BB6-1392-457F-A82D-3D94A5E6D9F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250" y="430533"/>
              <a:ext cx="2371002" cy="12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C096C5-276C-4635-AC7D-6A7061DE0E5C}"/>
                </a:ext>
              </a:extLst>
            </p:cNvPr>
            <p:cNvSpPr txBox="1"/>
            <p:nvPr/>
          </p:nvSpPr>
          <p:spPr>
            <a:xfrm>
              <a:off x="7034765" y="963204"/>
              <a:ext cx="25222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1600"/>
              <a:r>
                <a:rPr lang="en-US" sz="3000" b="1" dirty="0">
                  <a:latin typeface="Comic Sans MS" panose="030F0702030302020204" pitchFamily="66" charset="0"/>
                </a:rPr>
                <a:t>Question 3</a:t>
              </a:r>
            </a:p>
          </p:txBody>
        </p:sp>
      </p:grpSp>
      <p:pic>
        <p:nvPicPr>
          <p:cNvPr id="37" name="Picture 4" descr="Happy Japan Sticker by nanamin">
            <a:extLst>
              <a:ext uri="{FF2B5EF4-FFF2-40B4-BE49-F238E27FC236}">
                <a16:creationId xmlns:a16="http://schemas.microsoft.com/office/drawing/2014/main" id="{090DD9F0-D0FF-4347-B8C4-0DA75D97C7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195" y="4763682"/>
            <a:ext cx="2123699" cy="212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Arrow Yes Sticker by asinastra">
            <a:extLst>
              <a:ext uri="{FF2B5EF4-FFF2-40B4-BE49-F238E27FC236}">
                <a16:creationId xmlns:a16="http://schemas.microsoft.com/office/drawing/2014/main" id="{2AC7BADB-443E-41BC-B32A-7C4F87EEA4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472" y="6851995"/>
            <a:ext cx="1245591" cy="124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Arrow Yes Sticker by asinastra">
            <a:extLst>
              <a:ext uri="{FF2B5EF4-FFF2-40B4-BE49-F238E27FC236}">
                <a16:creationId xmlns:a16="http://schemas.microsoft.com/office/drawing/2014/main" id="{62E028A9-3054-443D-B923-329A13DB9F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191" y="3710529"/>
            <a:ext cx="1245591" cy="124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06060"/>
                </a:solidFill>
                <a:effectLst/>
                <a:latin typeface="Quicksand"/>
              </a:rPr>
              <a:t>. Biến cố PQ xảy ra khi học sinh đó vừa bị cận thị vừa học giỏi môn Toán.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347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-1460170" y="1559400"/>
            <a:ext cx="1625643" cy="21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85" y="127803"/>
            <a:ext cx="2312870" cy="148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30" y="166868"/>
            <a:ext cx="3104909" cy="199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467" y="486195"/>
            <a:ext cx="1811174" cy="116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183" y="-194250"/>
            <a:ext cx="2366984" cy="151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-470928" y="-897759"/>
            <a:ext cx="2477602" cy="331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0807456-EB54-461C-A32B-043C7FB549CF}"/>
              </a:ext>
            </a:extLst>
          </p:cNvPr>
          <p:cNvSpPr/>
          <p:nvPr/>
        </p:nvSpPr>
        <p:spPr>
          <a:xfrm>
            <a:off x="-8340737" y="8580415"/>
            <a:ext cx="38299161" cy="1727522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Oval 26">
            <a:hlinkClick r:id="rId8" action="ppaction://hlinksldjump"/>
            <a:extLst>
              <a:ext uri="{FF2B5EF4-FFF2-40B4-BE49-F238E27FC236}">
                <a16:creationId xmlns:a16="http://schemas.microsoft.com/office/drawing/2014/main" id="{9A7AB46F-E4BC-4D01-BAEE-5C6381EE9CA8}"/>
              </a:ext>
            </a:extLst>
          </p:cNvPr>
          <p:cNvSpPr/>
          <p:nvPr/>
        </p:nvSpPr>
        <p:spPr>
          <a:xfrm>
            <a:off x="616067" y="8712893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dirty="0">
              <a:solidFill>
                <a:prstClr val="white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8" name="Oval 27">
            <a:hlinkClick r:id="rId8" action="ppaction://hlinksldjump"/>
            <a:extLst>
              <a:ext uri="{FF2B5EF4-FFF2-40B4-BE49-F238E27FC236}">
                <a16:creationId xmlns:a16="http://schemas.microsoft.com/office/drawing/2014/main" id="{E47E385C-345E-44D1-8202-E6F9C57A38B9}"/>
              </a:ext>
            </a:extLst>
          </p:cNvPr>
          <p:cNvSpPr/>
          <p:nvPr/>
        </p:nvSpPr>
        <p:spPr>
          <a:xfrm>
            <a:off x="2858662" y="8714834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1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Oval 29">
            <a:hlinkClick r:id="rId9" action="ppaction://hlinksldjump"/>
            <a:extLst>
              <a:ext uri="{FF2B5EF4-FFF2-40B4-BE49-F238E27FC236}">
                <a16:creationId xmlns:a16="http://schemas.microsoft.com/office/drawing/2014/main" id="{9368A292-9A30-46A2-B0E8-9E1BDD2FA709}"/>
              </a:ext>
            </a:extLst>
          </p:cNvPr>
          <p:cNvSpPr/>
          <p:nvPr/>
        </p:nvSpPr>
        <p:spPr>
          <a:xfrm>
            <a:off x="5101256" y="8712896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2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Oval 30">
            <a:hlinkClick r:id="rId10" action="ppaction://hlinksldjump"/>
            <a:extLst>
              <a:ext uri="{FF2B5EF4-FFF2-40B4-BE49-F238E27FC236}">
                <a16:creationId xmlns:a16="http://schemas.microsoft.com/office/drawing/2014/main" id="{1BEA3376-3BB2-447D-8D39-CE97A5F45955}"/>
              </a:ext>
            </a:extLst>
          </p:cNvPr>
          <p:cNvSpPr/>
          <p:nvPr/>
        </p:nvSpPr>
        <p:spPr>
          <a:xfrm>
            <a:off x="7343851" y="8714834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3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Oval 31">
            <a:hlinkClick r:id="rId11" action="ppaction://hlinksldjump"/>
            <a:extLst>
              <a:ext uri="{FF2B5EF4-FFF2-40B4-BE49-F238E27FC236}">
                <a16:creationId xmlns:a16="http://schemas.microsoft.com/office/drawing/2014/main" id="{AAB617B4-9A0F-4EC5-A1B9-8325E2369B24}"/>
              </a:ext>
            </a:extLst>
          </p:cNvPr>
          <p:cNvSpPr/>
          <p:nvPr/>
        </p:nvSpPr>
        <p:spPr>
          <a:xfrm>
            <a:off x="9607232" y="8138575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4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Oval 32">
            <a:hlinkClick r:id="rId12" action="ppaction://hlinksldjump"/>
            <a:extLst>
              <a:ext uri="{FF2B5EF4-FFF2-40B4-BE49-F238E27FC236}">
                <a16:creationId xmlns:a16="http://schemas.microsoft.com/office/drawing/2014/main" id="{1CD30500-E683-4549-AE80-CDF46C396CC1}"/>
              </a:ext>
            </a:extLst>
          </p:cNvPr>
          <p:cNvSpPr/>
          <p:nvPr/>
        </p:nvSpPr>
        <p:spPr>
          <a:xfrm>
            <a:off x="11829040" y="8712896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5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Oval 33">
            <a:hlinkClick r:id="rId13" action="ppaction://hlinksldjump"/>
            <a:extLst>
              <a:ext uri="{FF2B5EF4-FFF2-40B4-BE49-F238E27FC236}">
                <a16:creationId xmlns:a16="http://schemas.microsoft.com/office/drawing/2014/main" id="{10E54AD5-F746-4FE3-8032-BF90177FC826}"/>
              </a:ext>
            </a:extLst>
          </p:cNvPr>
          <p:cNvSpPr/>
          <p:nvPr/>
        </p:nvSpPr>
        <p:spPr>
          <a:xfrm>
            <a:off x="14050847" y="8712895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6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Oval 34">
            <a:hlinkClick r:id="rId14" action="ppaction://hlinksldjump"/>
            <a:extLst>
              <a:ext uri="{FF2B5EF4-FFF2-40B4-BE49-F238E27FC236}">
                <a16:creationId xmlns:a16="http://schemas.microsoft.com/office/drawing/2014/main" id="{4E0A2AE5-B73F-45D0-9598-CC4135A6E034}"/>
              </a:ext>
            </a:extLst>
          </p:cNvPr>
          <p:cNvSpPr/>
          <p:nvPr/>
        </p:nvSpPr>
        <p:spPr>
          <a:xfrm>
            <a:off x="16272655" y="8712893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7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B792E7-30CC-4638-BF94-66BA578E5B89}"/>
              </a:ext>
            </a:extLst>
          </p:cNvPr>
          <p:cNvSpPr txBox="1"/>
          <p:nvPr/>
        </p:nvSpPr>
        <p:spPr>
          <a:xfrm>
            <a:off x="659666" y="9139512"/>
            <a:ext cx="1363640" cy="507831"/>
          </a:xfrm>
          <a:prstGeom prst="rect">
            <a:avLst/>
          </a:prstGeom>
          <a:solidFill>
            <a:srgbClr val="8B534F"/>
          </a:solidFill>
        </p:spPr>
        <p:txBody>
          <a:bodyPr wrap="square" rtlCol="0">
            <a:spAutoFit/>
          </a:bodyPr>
          <a:lstStyle/>
          <a:p>
            <a:pPr defTabSz="1371600"/>
            <a:r>
              <a:rPr lang="en-US" sz="27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START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362D1C-76EA-483B-B030-15607195F9C5}"/>
                  </a:ext>
                </a:extLst>
              </p:cNvPr>
              <p:cNvSpPr txBox="1"/>
              <p:nvPr/>
            </p:nvSpPr>
            <p:spPr>
              <a:xfrm>
                <a:off x="3582466" y="1500302"/>
                <a:ext cx="13079266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71600"/>
                <a:r>
                  <a:rPr lang="vi-VN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Gieo ngẫu nhiên một xúc xắc cân đối và đồng chất một lần. Xét các biến cố ngẫu nhiên:</a:t>
                </a:r>
              </a:p>
              <a:p>
                <a:pPr defTabSz="1371600"/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“Mặt xuất hiện của xúc xắc có số chấm là chẵn”</a:t>
                </a:r>
              </a:p>
              <a:p>
                <a:pPr defTabSz="1371600"/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“Mặt xuất hiện của xúc xắc có số chấm là số chia hết cho 3”.</a:t>
                </a:r>
              </a:p>
              <a:p>
                <a:pPr defTabSz="1371600"/>
                <a:r>
                  <a:rPr lang="vi-VN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phần tử của tập hợp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362D1C-76EA-483B-B030-15607195F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466" y="1500302"/>
                <a:ext cx="13079266" cy="2862322"/>
              </a:xfrm>
              <a:prstGeom prst="rect">
                <a:avLst/>
              </a:prstGeom>
              <a:blipFill>
                <a:blip r:embed="rId15"/>
                <a:stretch>
                  <a:fillRect l="-1445" t="-3404" b="-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. WRONG">
            <a:extLst>
              <a:ext uri="{FF2B5EF4-FFF2-40B4-BE49-F238E27FC236}">
                <a16:creationId xmlns:a16="http://schemas.microsoft.com/office/drawing/2014/main" id="{C4F9891A-AC15-4BF6-9B90-8BF8AD05FB0C}"/>
              </a:ext>
            </a:extLst>
          </p:cNvPr>
          <p:cNvSpPr/>
          <p:nvPr/>
        </p:nvSpPr>
        <p:spPr>
          <a:xfrm>
            <a:off x="7579962" y="4484493"/>
            <a:ext cx="3293059" cy="86959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B. WRONG">
            <a:extLst>
              <a:ext uri="{FF2B5EF4-FFF2-40B4-BE49-F238E27FC236}">
                <a16:creationId xmlns:a16="http://schemas.microsoft.com/office/drawing/2014/main" id="{D183E6CC-33C0-4DA3-B68E-E442D09C31BC}"/>
              </a:ext>
            </a:extLst>
          </p:cNvPr>
          <p:cNvSpPr/>
          <p:nvPr/>
        </p:nvSpPr>
        <p:spPr>
          <a:xfrm>
            <a:off x="7579961" y="5688240"/>
            <a:ext cx="3293060" cy="88667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. CORRECT">
            <a:extLst>
              <a:ext uri="{FF2B5EF4-FFF2-40B4-BE49-F238E27FC236}">
                <a16:creationId xmlns:a16="http://schemas.microsoft.com/office/drawing/2014/main" id="{87429988-C575-483F-951E-BD31372DBD76}"/>
              </a:ext>
            </a:extLst>
          </p:cNvPr>
          <p:cNvSpPr/>
          <p:nvPr/>
        </p:nvSpPr>
        <p:spPr>
          <a:xfrm>
            <a:off x="7579961" y="6898606"/>
            <a:ext cx="3293060" cy="90378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7ECBBC-9F9F-4870-B3F6-C1792DBF30C8}"/>
              </a:ext>
            </a:extLst>
          </p:cNvPr>
          <p:cNvGrpSpPr/>
          <p:nvPr/>
        </p:nvGrpSpPr>
        <p:grpSpPr>
          <a:xfrm>
            <a:off x="7413671" y="-326647"/>
            <a:ext cx="4387121" cy="1916561"/>
            <a:chOff x="6632250" y="430533"/>
            <a:chExt cx="2924747" cy="1277707"/>
          </a:xfrm>
        </p:grpSpPr>
        <p:pic>
          <p:nvPicPr>
            <p:cNvPr id="25" name="Picture 2" descr="Cloud Swipe Up Sticker">
              <a:extLst>
                <a:ext uri="{FF2B5EF4-FFF2-40B4-BE49-F238E27FC236}">
                  <a16:creationId xmlns:a16="http://schemas.microsoft.com/office/drawing/2014/main" id="{88E17472-85AF-4F47-B31A-2626C9DB6E4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250" y="430533"/>
              <a:ext cx="2371002" cy="12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3D97913-0C26-428E-A8D8-B7AEBC72008E}"/>
                </a:ext>
              </a:extLst>
            </p:cNvPr>
            <p:cNvSpPr txBox="1"/>
            <p:nvPr/>
          </p:nvSpPr>
          <p:spPr>
            <a:xfrm>
              <a:off x="7034765" y="963204"/>
              <a:ext cx="252223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1600"/>
              <a:r>
                <a:rPr lang="en-US" sz="3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Question 4</a:t>
              </a:r>
            </a:p>
          </p:txBody>
        </p:sp>
      </p:grpSp>
      <p:pic>
        <p:nvPicPr>
          <p:cNvPr id="37" name="Picture 4" descr="Happy Japan Sticker by nanamin">
            <a:extLst>
              <a:ext uri="{FF2B5EF4-FFF2-40B4-BE49-F238E27FC236}">
                <a16:creationId xmlns:a16="http://schemas.microsoft.com/office/drawing/2014/main" id="{20FF1255-A337-4385-BD2E-29C60E2820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63" y="6804818"/>
            <a:ext cx="1477318" cy="147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Arrow Yes Sticker by asinastra">
            <a:extLst>
              <a:ext uri="{FF2B5EF4-FFF2-40B4-BE49-F238E27FC236}">
                <a16:creationId xmlns:a16="http://schemas.microsoft.com/office/drawing/2014/main" id="{2A795A89-BBC7-4A20-BB01-2F7F4839CE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584" y="5710576"/>
            <a:ext cx="866476" cy="86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Arrow Yes Sticker by asinastra">
            <a:extLst>
              <a:ext uri="{FF2B5EF4-FFF2-40B4-BE49-F238E27FC236}">
                <a16:creationId xmlns:a16="http://schemas.microsoft.com/office/drawing/2014/main" id="{EAC97A04-ECEE-45F0-AB51-015B2B17EE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584" y="4460407"/>
            <a:ext cx="866476" cy="86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7975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745236" y="2903969"/>
            <a:ext cx="2461652" cy="329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952" y="584914"/>
            <a:ext cx="2312870" cy="148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467" y="486195"/>
            <a:ext cx="1811174" cy="116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183" y="-194250"/>
            <a:ext cx="2366984" cy="151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E277B26-303A-49F6-9C5B-C6D89D5CFED0}"/>
              </a:ext>
            </a:extLst>
          </p:cNvPr>
          <p:cNvSpPr/>
          <p:nvPr/>
        </p:nvSpPr>
        <p:spPr>
          <a:xfrm>
            <a:off x="-6200310" y="8577814"/>
            <a:ext cx="38299161" cy="1727522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Oval 26">
            <a:hlinkClick r:id="rId8" action="ppaction://hlinksldjump"/>
            <a:extLst>
              <a:ext uri="{FF2B5EF4-FFF2-40B4-BE49-F238E27FC236}">
                <a16:creationId xmlns:a16="http://schemas.microsoft.com/office/drawing/2014/main" id="{0DDEACBD-4911-4040-8CA1-F98EE6FC29D7}"/>
              </a:ext>
            </a:extLst>
          </p:cNvPr>
          <p:cNvSpPr/>
          <p:nvPr/>
        </p:nvSpPr>
        <p:spPr>
          <a:xfrm>
            <a:off x="657641" y="8712893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dirty="0">
              <a:solidFill>
                <a:prstClr val="white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8" name="Oval 27">
            <a:hlinkClick r:id="rId8" action="ppaction://hlinksldjump"/>
            <a:extLst>
              <a:ext uri="{FF2B5EF4-FFF2-40B4-BE49-F238E27FC236}">
                <a16:creationId xmlns:a16="http://schemas.microsoft.com/office/drawing/2014/main" id="{03B47E54-C232-42D6-AF89-2AD3CDA11EF8}"/>
              </a:ext>
            </a:extLst>
          </p:cNvPr>
          <p:cNvSpPr/>
          <p:nvPr/>
        </p:nvSpPr>
        <p:spPr>
          <a:xfrm>
            <a:off x="2858662" y="8714834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1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Oval 29">
            <a:hlinkClick r:id="rId9" action="ppaction://hlinksldjump"/>
            <a:extLst>
              <a:ext uri="{FF2B5EF4-FFF2-40B4-BE49-F238E27FC236}">
                <a16:creationId xmlns:a16="http://schemas.microsoft.com/office/drawing/2014/main" id="{CEA660BE-AE33-4CF9-876D-8BC31E36B9FF}"/>
              </a:ext>
            </a:extLst>
          </p:cNvPr>
          <p:cNvSpPr/>
          <p:nvPr/>
        </p:nvSpPr>
        <p:spPr>
          <a:xfrm>
            <a:off x="5101256" y="8712896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2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Oval 30">
            <a:hlinkClick r:id="rId10" action="ppaction://hlinksldjump"/>
            <a:extLst>
              <a:ext uri="{FF2B5EF4-FFF2-40B4-BE49-F238E27FC236}">
                <a16:creationId xmlns:a16="http://schemas.microsoft.com/office/drawing/2014/main" id="{95DD0070-C8E0-46CB-9537-2CA8DC271D5F}"/>
              </a:ext>
            </a:extLst>
          </p:cNvPr>
          <p:cNvSpPr/>
          <p:nvPr/>
        </p:nvSpPr>
        <p:spPr>
          <a:xfrm>
            <a:off x="7343851" y="8714834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3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Oval 31">
            <a:hlinkClick r:id="rId11" action="ppaction://hlinksldjump"/>
            <a:extLst>
              <a:ext uri="{FF2B5EF4-FFF2-40B4-BE49-F238E27FC236}">
                <a16:creationId xmlns:a16="http://schemas.microsoft.com/office/drawing/2014/main" id="{36020E1D-F68F-45CA-86A3-34B1A7BC5978}"/>
              </a:ext>
            </a:extLst>
          </p:cNvPr>
          <p:cNvSpPr/>
          <p:nvPr/>
        </p:nvSpPr>
        <p:spPr>
          <a:xfrm>
            <a:off x="9586445" y="8712896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4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Oval 32">
            <a:hlinkClick r:id="rId12" action="ppaction://hlinksldjump"/>
            <a:extLst>
              <a:ext uri="{FF2B5EF4-FFF2-40B4-BE49-F238E27FC236}">
                <a16:creationId xmlns:a16="http://schemas.microsoft.com/office/drawing/2014/main" id="{98E57F45-F95B-451F-AA04-D698D526E820}"/>
              </a:ext>
            </a:extLst>
          </p:cNvPr>
          <p:cNvSpPr/>
          <p:nvPr/>
        </p:nvSpPr>
        <p:spPr>
          <a:xfrm>
            <a:off x="11740202" y="8138575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5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Oval 33">
            <a:hlinkClick r:id="rId13" action="ppaction://hlinksldjump"/>
            <a:extLst>
              <a:ext uri="{FF2B5EF4-FFF2-40B4-BE49-F238E27FC236}">
                <a16:creationId xmlns:a16="http://schemas.microsoft.com/office/drawing/2014/main" id="{C08756A9-B295-4F34-AA64-47613B583088}"/>
              </a:ext>
            </a:extLst>
          </p:cNvPr>
          <p:cNvSpPr/>
          <p:nvPr/>
        </p:nvSpPr>
        <p:spPr>
          <a:xfrm>
            <a:off x="14050847" y="8712895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6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Oval 34">
            <a:hlinkClick r:id="rId14" action="ppaction://hlinksldjump"/>
            <a:extLst>
              <a:ext uri="{FF2B5EF4-FFF2-40B4-BE49-F238E27FC236}">
                <a16:creationId xmlns:a16="http://schemas.microsoft.com/office/drawing/2014/main" id="{B89284CC-ED58-4AFE-9097-978A3584F68D}"/>
              </a:ext>
            </a:extLst>
          </p:cNvPr>
          <p:cNvSpPr/>
          <p:nvPr/>
        </p:nvSpPr>
        <p:spPr>
          <a:xfrm>
            <a:off x="16272655" y="8712893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7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9E5984-0FCE-4289-AD12-95F736DD456C}"/>
              </a:ext>
            </a:extLst>
          </p:cNvPr>
          <p:cNvSpPr txBox="1"/>
          <p:nvPr/>
        </p:nvSpPr>
        <p:spPr>
          <a:xfrm>
            <a:off x="701240" y="9139512"/>
            <a:ext cx="1363640" cy="507831"/>
          </a:xfrm>
          <a:prstGeom prst="rect">
            <a:avLst/>
          </a:prstGeom>
          <a:solidFill>
            <a:srgbClr val="8B534F"/>
          </a:solidFill>
        </p:spPr>
        <p:txBody>
          <a:bodyPr wrap="square" rtlCol="0">
            <a:spAutoFit/>
          </a:bodyPr>
          <a:lstStyle/>
          <a:p>
            <a:pPr defTabSz="1371600"/>
            <a:r>
              <a:rPr lang="en-US" sz="27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START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47F4B8-8C1F-4978-964A-87DBACEADCCE}"/>
              </a:ext>
            </a:extLst>
          </p:cNvPr>
          <p:cNvSpPr txBox="1"/>
          <p:nvPr/>
        </p:nvSpPr>
        <p:spPr>
          <a:xfrm>
            <a:off x="3797387" y="1095482"/>
            <a:ext cx="1686245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ngẫu nhiên một học sinh trong tổ. Xét các biến cố sau: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 “Học sinh được chọn biết chơi cầu lông”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“Học sinh được chọn biết chơi bóng bàn "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K: “Học sinh được chọn biết chơi cầu lông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hoặc bóng.</a:t>
            </a:r>
          </a:p>
          <a:p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Chọn phát biểu đúng.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".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đúng.</a:t>
            </a:r>
          </a:p>
        </p:txBody>
      </p:sp>
      <p:sp>
        <p:nvSpPr>
          <p:cNvPr id="21" name="Q5 CORRECT">
            <a:extLst>
              <a:ext uri="{FF2B5EF4-FFF2-40B4-BE49-F238E27FC236}">
                <a16:creationId xmlns:a16="http://schemas.microsoft.com/office/drawing/2014/main" id="{889CCB9E-2C51-41B6-8EC8-E6AD0FD8DD66}"/>
              </a:ext>
            </a:extLst>
          </p:cNvPr>
          <p:cNvSpPr/>
          <p:nvPr/>
        </p:nvSpPr>
        <p:spPr>
          <a:xfrm>
            <a:off x="6862690" y="4182371"/>
            <a:ext cx="10101779" cy="117329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K là biến cố hợp của E và F.</a:t>
            </a:r>
          </a:p>
        </p:txBody>
      </p:sp>
      <p:sp>
        <p:nvSpPr>
          <p:cNvPr id="22" name="Q5 B">
            <a:extLst>
              <a:ext uri="{FF2B5EF4-FFF2-40B4-BE49-F238E27FC236}">
                <a16:creationId xmlns:a16="http://schemas.microsoft.com/office/drawing/2014/main" id="{7FDBE4B2-ED61-4766-8D09-CF8180BD7CB1}"/>
              </a:ext>
            </a:extLst>
          </p:cNvPr>
          <p:cNvSpPr/>
          <p:nvPr/>
        </p:nvSpPr>
        <p:spPr>
          <a:xfrm>
            <a:off x="6862691" y="5577205"/>
            <a:ext cx="10101779" cy="120994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1371600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K là biến cố giao của E và F.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Q5 C">
            <a:extLst>
              <a:ext uri="{FF2B5EF4-FFF2-40B4-BE49-F238E27FC236}">
                <a16:creationId xmlns:a16="http://schemas.microsoft.com/office/drawing/2014/main" id="{6A3A458B-9CA8-44A8-881D-0573919A1B96}"/>
              </a:ext>
            </a:extLst>
          </p:cNvPr>
          <p:cNvSpPr/>
          <p:nvPr/>
        </p:nvSpPr>
        <p:spPr>
          <a:xfrm>
            <a:off x="6874495" y="7164469"/>
            <a:ext cx="10101779" cy="120994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1371600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F là biến cố hợp của K và F.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D2AADF-AB85-4A9E-B9C7-4C9F566B70F4}"/>
              </a:ext>
            </a:extLst>
          </p:cNvPr>
          <p:cNvGrpSpPr/>
          <p:nvPr/>
        </p:nvGrpSpPr>
        <p:grpSpPr>
          <a:xfrm>
            <a:off x="6923495" y="-492265"/>
            <a:ext cx="4441010" cy="1916561"/>
            <a:chOff x="6596324" y="451267"/>
            <a:chExt cx="2960673" cy="1277707"/>
          </a:xfrm>
        </p:grpSpPr>
        <p:pic>
          <p:nvPicPr>
            <p:cNvPr id="25" name="Picture 2" descr="Cloud Swipe Up Sticker">
              <a:extLst>
                <a:ext uri="{FF2B5EF4-FFF2-40B4-BE49-F238E27FC236}">
                  <a16:creationId xmlns:a16="http://schemas.microsoft.com/office/drawing/2014/main" id="{D3F5685F-CC67-465D-B1BF-73A38F5700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6324" y="451267"/>
              <a:ext cx="2371002" cy="12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BA4A736-6087-4B78-94BD-255DACC59A75}"/>
                </a:ext>
              </a:extLst>
            </p:cNvPr>
            <p:cNvSpPr txBox="1"/>
            <p:nvPr/>
          </p:nvSpPr>
          <p:spPr>
            <a:xfrm>
              <a:off x="7034765" y="963204"/>
              <a:ext cx="25222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1600"/>
              <a:r>
                <a:rPr lang="en-US" sz="3000" b="1" dirty="0">
                  <a:solidFill>
                    <a:prstClr val="white"/>
                  </a:solidFill>
                  <a:latin typeface="Comic Sans MS" panose="030F0702030302020204" pitchFamily="66" charset="0"/>
                </a:rPr>
                <a:t>Question 5</a:t>
              </a:r>
            </a:p>
          </p:txBody>
        </p:sp>
      </p:grpSp>
      <p:pic>
        <p:nvPicPr>
          <p:cNvPr id="37" name="Picture 2" descr="Arrow Yes Sticker by asinastra">
            <a:extLst>
              <a:ext uri="{FF2B5EF4-FFF2-40B4-BE49-F238E27FC236}">
                <a16:creationId xmlns:a16="http://schemas.microsoft.com/office/drawing/2014/main" id="{B828FF87-CC48-4AEA-B4BA-783104605B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852" y="5523588"/>
            <a:ext cx="1245591" cy="124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Arrow Yes Sticker by asinastra">
            <a:extLst>
              <a:ext uri="{FF2B5EF4-FFF2-40B4-BE49-F238E27FC236}">
                <a16:creationId xmlns:a16="http://schemas.microsoft.com/office/drawing/2014/main" id="{4E0E3E1E-0D7D-4F05-8B54-2911AD7130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710" y="7187377"/>
            <a:ext cx="1245591" cy="124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appy Japan Sticker by nanamin">
            <a:extLst>
              <a:ext uri="{FF2B5EF4-FFF2-40B4-BE49-F238E27FC236}">
                <a16:creationId xmlns:a16="http://schemas.microsoft.com/office/drawing/2014/main" id="{3730C006-2A16-4E0F-BEB3-6681C204EC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00" y="3678716"/>
            <a:ext cx="2123699" cy="212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4711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501" y="996158"/>
            <a:ext cx="2959004" cy="395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942" y="254112"/>
            <a:ext cx="2312870" cy="148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532" y="273528"/>
            <a:ext cx="2772458" cy="177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54" y="0"/>
            <a:ext cx="3104909" cy="199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467" y="486195"/>
            <a:ext cx="1811174" cy="116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183" y="-194250"/>
            <a:ext cx="2366984" cy="151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33">
            <a:off x="12365796" y="-124329"/>
            <a:ext cx="2958012" cy="395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BDCF68F-0D31-46B3-939D-A749B09B4C14}"/>
              </a:ext>
            </a:extLst>
          </p:cNvPr>
          <p:cNvSpPr/>
          <p:nvPr/>
        </p:nvSpPr>
        <p:spPr>
          <a:xfrm>
            <a:off x="-3905612" y="8559479"/>
            <a:ext cx="38299161" cy="1727522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Oval 26">
            <a:hlinkClick r:id="rId8" action="ppaction://hlinksldjump"/>
            <a:extLst>
              <a:ext uri="{FF2B5EF4-FFF2-40B4-BE49-F238E27FC236}">
                <a16:creationId xmlns:a16="http://schemas.microsoft.com/office/drawing/2014/main" id="{916A3447-0B88-4BD5-B9C3-9FE61FEF2268}"/>
              </a:ext>
            </a:extLst>
          </p:cNvPr>
          <p:cNvSpPr/>
          <p:nvPr/>
        </p:nvSpPr>
        <p:spPr>
          <a:xfrm>
            <a:off x="608108" y="8712893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dirty="0">
              <a:solidFill>
                <a:prstClr val="white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8" name="Oval 27">
            <a:hlinkClick r:id="rId8" action="ppaction://hlinksldjump"/>
            <a:extLst>
              <a:ext uri="{FF2B5EF4-FFF2-40B4-BE49-F238E27FC236}">
                <a16:creationId xmlns:a16="http://schemas.microsoft.com/office/drawing/2014/main" id="{4F1F38AC-13C6-41C4-ABBB-2B417F1D9741}"/>
              </a:ext>
            </a:extLst>
          </p:cNvPr>
          <p:cNvSpPr/>
          <p:nvPr/>
        </p:nvSpPr>
        <p:spPr>
          <a:xfrm>
            <a:off x="2858662" y="8714834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1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Oval 29">
            <a:hlinkClick r:id="rId9" action="ppaction://hlinksldjump"/>
            <a:extLst>
              <a:ext uri="{FF2B5EF4-FFF2-40B4-BE49-F238E27FC236}">
                <a16:creationId xmlns:a16="http://schemas.microsoft.com/office/drawing/2014/main" id="{6E7167C5-F615-41CC-9B93-1171C14CA6ED}"/>
              </a:ext>
            </a:extLst>
          </p:cNvPr>
          <p:cNvSpPr/>
          <p:nvPr/>
        </p:nvSpPr>
        <p:spPr>
          <a:xfrm>
            <a:off x="5101256" y="8712896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2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Oval 30">
            <a:hlinkClick r:id="rId10" action="ppaction://hlinksldjump"/>
            <a:extLst>
              <a:ext uri="{FF2B5EF4-FFF2-40B4-BE49-F238E27FC236}">
                <a16:creationId xmlns:a16="http://schemas.microsoft.com/office/drawing/2014/main" id="{1EEE1289-C538-417F-A4AF-DEA549765AFF}"/>
              </a:ext>
            </a:extLst>
          </p:cNvPr>
          <p:cNvSpPr/>
          <p:nvPr/>
        </p:nvSpPr>
        <p:spPr>
          <a:xfrm>
            <a:off x="7343851" y="8714834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3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Oval 31">
            <a:hlinkClick r:id="rId11" action="ppaction://hlinksldjump"/>
            <a:extLst>
              <a:ext uri="{FF2B5EF4-FFF2-40B4-BE49-F238E27FC236}">
                <a16:creationId xmlns:a16="http://schemas.microsoft.com/office/drawing/2014/main" id="{615B1C0F-90A5-4ADF-8F1B-9F4D85FA2A74}"/>
              </a:ext>
            </a:extLst>
          </p:cNvPr>
          <p:cNvSpPr/>
          <p:nvPr/>
        </p:nvSpPr>
        <p:spPr>
          <a:xfrm>
            <a:off x="9586445" y="8712896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4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Oval 32">
            <a:hlinkClick r:id="rId12" action="ppaction://hlinksldjump"/>
            <a:extLst>
              <a:ext uri="{FF2B5EF4-FFF2-40B4-BE49-F238E27FC236}">
                <a16:creationId xmlns:a16="http://schemas.microsoft.com/office/drawing/2014/main" id="{61296B4C-3712-4AB6-A770-49C76FF2B64F}"/>
              </a:ext>
            </a:extLst>
          </p:cNvPr>
          <p:cNvSpPr/>
          <p:nvPr/>
        </p:nvSpPr>
        <p:spPr>
          <a:xfrm>
            <a:off x="11829040" y="8712896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>
                <a:solidFill>
                  <a:srgbClr val="E5D4B5"/>
                </a:solidFill>
                <a:latin typeface="Berlin Sans FB Demi" panose="020E0802020502020306" pitchFamily="34" charset="0"/>
              </a:rPr>
              <a:t>5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Oval 33">
            <a:hlinkClick r:id="rId13" action="ppaction://hlinksldjump"/>
            <a:extLst>
              <a:ext uri="{FF2B5EF4-FFF2-40B4-BE49-F238E27FC236}">
                <a16:creationId xmlns:a16="http://schemas.microsoft.com/office/drawing/2014/main" id="{507A9C13-1943-4BEA-A2DD-4350A54F0990}"/>
              </a:ext>
            </a:extLst>
          </p:cNvPr>
          <p:cNvSpPr/>
          <p:nvPr/>
        </p:nvSpPr>
        <p:spPr>
          <a:xfrm>
            <a:off x="14022101" y="8131987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6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Oval 34">
            <a:hlinkClick r:id="rId14" action="ppaction://hlinksldjump"/>
            <a:extLst>
              <a:ext uri="{FF2B5EF4-FFF2-40B4-BE49-F238E27FC236}">
                <a16:creationId xmlns:a16="http://schemas.microsoft.com/office/drawing/2014/main" id="{2A03E8B9-63DD-4978-9FC1-E833CF05F1B2}"/>
              </a:ext>
            </a:extLst>
          </p:cNvPr>
          <p:cNvSpPr/>
          <p:nvPr/>
        </p:nvSpPr>
        <p:spPr>
          <a:xfrm>
            <a:off x="16272655" y="8712893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7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DA605F-9C9F-4B43-BBED-B9D02F18D6D7}"/>
              </a:ext>
            </a:extLst>
          </p:cNvPr>
          <p:cNvSpPr txBox="1"/>
          <p:nvPr/>
        </p:nvSpPr>
        <p:spPr>
          <a:xfrm>
            <a:off x="651707" y="9139512"/>
            <a:ext cx="1363640" cy="507831"/>
          </a:xfrm>
          <a:prstGeom prst="rect">
            <a:avLst/>
          </a:prstGeom>
          <a:solidFill>
            <a:srgbClr val="8B534F"/>
          </a:solidFill>
        </p:spPr>
        <p:txBody>
          <a:bodyPr wrap="square" rtlCol="0">
            <a:spAutoFit/>
          </a:bodyPr>
          <a:lstStyle/>
          <a:p>
            <a:pPr defTabSz="1371600"/>
            <a:r>
              <a:rPr lang="en-US" sz="27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START</a:t>
            </a:r>
          </a:p>
        </p:txBody>
      </p:sp>
      <p:pic>
        <p:nvPicPr>
          <p:cNvPr id="2052" name="Picture 4" descr="Gift Tiffany Sticker by cloakwork">
            <a:extLst>
              <a:ext uri="{FF2B5EF4-FFF2-40B4-BE49-F238E27FC236}">
                <a16:creationId xmlns:a16="http://schemas.microsoft.com/office/drawing/2014/main" id="{B996FA25-215B-4804-9938-E69D5F0326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48" y="1916153"/>
            <a:ext cx="5540504" cy="607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y2mate.com -  NO COPYRIGHT MUSIC  COTTON CANDY TRIP  CUTE BACKGROUND MUSIC">
            <a:hlinkClick r:id="" action="ppaction://media"/>
            <a:extLst>
              <a:ext uri="{FF2B5EF4-FFF2-40B4-BE49-F238E27FC236}">
                <a16:creationId xmlns:a16="http://schemas.microsoft.com/office/drawing/2014/main" id="{45602FE5-E14C-44DF-A219-F3BF4792C84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111903" y="-244849"/>
            <a:ext cx="731045" cy="7310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4218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hlinkClick r:id="rId2" action="ppaction://hlinksldjump"/>
            <a:extLst>
              <a:ext uri="{FF2B5EF4-FFF2-40B4-BE49-F238E27FC236}">
                <a16:creationId xmlns:a16="http://schemas.microsoft.com/office/drawing/2014/main" id="{E285A402-C66C-4CDA-496D-2146EF4B7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3011" y="1901059"/>
            <a:ext cx="4297932" cy="4146747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5421599" y="380875"/>
            <a:ext cx="7684801" cy="1956063"/>
            <a:chOff x="0" y="0"/>
            <a:chExt cx="3329417" cy="5151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29417" cy="515177"/>
            </a:xfrm>
            <a:custGeom>
              <a:avLst/>
              <a:gdLst/>
              <a:ahLst/>
              <a:cxnLst/>
              <a:rect l="l" t="t" r="r" b="b"/>
              <a:pathLst>
                <a:path w="3329417" h="515177">
                  <a:moveTo>
                    <a:pt x="3126218" y="0"/>
                  </a:moveTo>
                  <a:cubicBezTo>
                    <a:pt x="3238442" y="0"/>
                    <a:pt x="3329417" y="115326"/>
                    <a:pt x="3329417" y="257588"/>
                  </a:cubicBezTo>
                  <a:cubicBezTo>
                    <a:pt x="3329417" y="399851"/>
                    <a:pt x="3238442" y="515177"/>
                    <a:pt x="3126218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329417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4514113" y="99050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3"/>
              <p:cNvSpPr txBox="1"/>
              <p:nvPr/>
            </p:nvSpPr>
            <p:spPr>
              <a:xfrm>
                <a:off x="1066800" y="3450487"/>
                <a:ext cx="15353516" cy="542937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>
                    <a:solidFill>
                      <a:srgbClr val="797A1D"/>
                    </a:solidFill>
                    <a:latin typeface="+mj-lt"/>
                  </a:rPr>
                  <a:t>Gieo ngẫu nhiên một xúc xắc cân đối và đồng chất một lần.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4000">
                    <a:solidFill>
                      <a:srgbClr val="797A1D"/>
                    </a:solidFill>
                    <a:latin typeface="+mj-lt"/>
                  </a:rPr>
                  <a:t>Xét các biến cố ngẫu nhiên: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797A1D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4000">
                    <a:solidFill>
                      <a:srgbClr val="797A1D"/>
                    </a:solidFill>
                    <a:latin typeface="+mj-lt"/>
                  </a:rPr>
                  <a:t>: “Mặt xuất hiện của xúc xắc có số chấm là số chẵn”.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797A1D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vi-VN" sz="4000">
                    <a:solidFill>
                      <a:srgbClr val="797A1D"/>
                    </a:solidFill>
                    <a:latin typeface="+mj-lt"/>
                  </a:rPr>
                  <a:t>: “Mặt xuất hiện của xúc xắc có số chấm là số chia hết cho 3”.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797A1D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vi-VN" sz="4000">
                    <a:solidFill>
                      <a:srgbClr val="797A1D"/>
                    </a:solidFill>
                    <a:latin typeface="+mj-lt"/>
                  </a:rPr>
                  <a:t>: “Mặt xuất hiện của xúc xắc có số chấm là số chẵn hoặc chia hết cho 3”.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4000">
                    <a:solidFill>
                      <a:srgbClr val="797A1D"/>
                    </a:solidFill>
                    <a:latin typeface="+mj-lt"/>
                  </a:rPr>
                  <a:t>Biến cố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797A1D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vi-VN" sz="4000">
                    <a:solidFill>
                      <a:srgbClr val="797A1D"/>
                    </a:solidFill>
                    <a:latin typeface="+mj-lt"/>
                  </a:rPr>
                  <a:t> có liên hệ như thế nào với hai biến cố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797A1D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4000">
                    <a:solidFill>
                      <a:srgbClr val="797A1D"/>
                    </a:solidFill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797A1D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vi-VN" sz="4000">
                  <a:solidFill>
                    <a:srgbClr val="797A1D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450487"/>
                <a:ext cx="15353516" cy="5429371"/>
              </a:xfrm>
              <a:prstGeom prst="rect">
                <a:avLst/>
              </a:prstGeom>
              <a:blipFill>
                <a:blip r:embed="rId8"/>
                <a:stretch>
                  <a:fillRect l="-1985" r="-556" b="-4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5"/>
          <p:cNvSpPr txBox="1"/>
          <p:nvPr/>
        </p:nvSpPr>
        <p:spPr>
          <a:xfrm>
            <a:off x="3076022" y="787510"/>
            <a:ext cx="12135955" cy="1226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8000" spc="232" dirty="0" err="1">
                <a:solidFill>
                  <a:srgbClr val="797A1D"/>
                </a:solidFill>
                <a:latin typeface="+mj-lt"/>
              </a:rPr>
              <a:t>MỞ</a:t>
            </a:r>
            <a:r>
              <a:rPr lang="en-US" sz="8000" spc="232" dirty="0">
                <a:solidFill>
                  <a:srgbClr val="797A1D"/>
                </a:solidFill>
                <a:latin typeface="+mj-lt"/>
              </a:rPr>
              <a:t> </a:t>
            </a:r>
            <a:r>
              <a:rPr lang="en-US" sz="8000" spc="232" dirty="0" err="1">
                <a:solidFill>
                  <a:srgbClr val="797A1D"/>
                </a:solidFill>
                <a:latin typeface="+mj-lt"/>
              </a:rPr>
              <a:t>ĐẦU</a:t>
            </a:r>
            <a:endParaRPr lang="en-US" sz="8000" spc="232" dirty="0">
              <a:solidFill>
                <a:srgbClr val="797A1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648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224454" y="1654491"/>
            <a:ext cx="1489060" cy="199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875" y="-596005"/>
            <a:ext cx="2312870" cy="148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4858" y="-42466"/>
            <a:ext cx="2739158" cy="175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845" y="115231"/>
            <a:ext cx="3104909" cy="199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467" y="486195"/>
            <a:ext cx="1811174" cy="116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183" y="-194250"/>
            <a:ext cx="2366984" cy="151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1554301" y="-454508"/>
            <a:ext cx="1944801" cy="2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BA2BC72-AB6B-4CEC-B187-4BF59A028077}"/>
              </a:ext>
            </a:extLst>
          </p:cNvPr>
          <p:cNvSpPr/>
          <p:nvPr/>
        </p:nvSpPr>
        <p:spPr>
          <a:xfrm>
            <a:off x="-1722914" y="8559479"/>
            <a:ext cx="38299161" cy="1727522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Oval 26">
            <a:hlinkClick r:id="rId8" action="ppaction://hlinksldjump"/>
            <a:extLst>
              <a:ext uri="{FF2B5EF4-FFF2-40B4-BE49-F238E27FC236}">
                <a16:creationId xmlns:a16="http://schemas.microsoft.com/office/drawing/2014/main" id="{6FB15339-A048-4837-A0D2-33131F3A9252}"/>
              </a:ext>
            </a:extLst>
          </p:cNvPr>
          <p:cNvSpPr/>
          <p:nvPr/>
        </p:nvSpPr>
        <p:spPr>
          <a:xfrm>
            <a:off x="608108" y="8700091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dirty="0">
              <a:solidFill>
                <a:prstClr val="white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8" name="Oval 27">
            <a:hlinkClick r:id="rId8" action="ppaction://hlinksldjump"/>
            <a:extLst>
              <a:ext uri="{FF2B5EF4-FFF2-40B4-BE49-F238E27FC236}">
                <a16:creationId xmlns:a16="http://schemas.microsoft.com/office/drawing/2014/main" id="{FAB58606-5668-41B5-B1E9-FB8BC06E608E}"/>
              </a:ext>
            </a:extLst>
          </p:cNvPr>
          <p:cNvSpPr/>
          <p:nvPr/>
        </p:nvSpPr>
        <p:spPr>
          <a:xfrm>
            <a:off x="2858662" y="8714834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1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Oval 29">
            <a:hlinkClick r:id="rId9" action="ppaction://hlinksldjump"/>
            <a:extLst>
              <a:ext uri="{FF2B5EF4-FFF2-40B4-BE49-F238E27FC236}">
                <a16:creationId xmlns:a16="http://schemas.microsoft.com/office/drawing/2014/main" id="{208EF992-823B-472E-B44F-BE1BB057C021}"/>
              </a:ext>
            </a:extLst>
          </p:cNvPr>
          <p:cNvSpPr/>
          <p:nvPr/>
        </p:nvSpPr>
        <p:spPr>
          <a:xfrm>
            <a:off x="5101256" y="8712896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2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Oval 30">
            <a:hlinkClick r:id="rId10" action="ppaction://hlinksldjump"/>
            <a:extLst>
              <a:ext uri="{FF2B5EF4-FFF2-40B4-BE49-F238E27FC236}">
                <a16:creationId xmlns:a16="http://schemas.microsoft.com/office/drawing/2014/main" id="{8F3BBE70-9DD2-4490-9F95-D56959BD084B}"/>
              </a:ext>
            </a:extLst>
          </p:cNvPr>
          <p:cNvSpPr/>
          <p:nvPr/>
        </p:nvSpPr>
        <p:spPr>
          <a:xfrm>
            <a:off x="7343851" y="8714834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3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Oval 31">
            <a:hlinkClick r:id="rId11" action="ppaction://hlinksldjump"/>
            <a:extLst>
              <a:ext uri="{FF2B5EF4-FFF2-40B4-BE49-F238E27FC236}">
                <a16:creationId xmlns:a16="http://schemas.microsoft.com/office/drawing/2014/main" id="{6FA6A797-A3D0-4D78-964B-11E346D91E63}"/>
              </a:ext>
            </a:extLst>
          </p:cNvPr>
          <p:cNvSpPr/>
          <p:nvPr/>
        </p:nvSpPr>
        <p:spPr>
          <a:xfrm>
            <a:off x="9586445" y="8712896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4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Oval 32">
            <a:hlinkClick r:id="rId12" action="ppaction://hlinksldjump"/>
            <a:extLst>
              <a:ext uri="{FF2B5EF4-FFF2-40B4-BE49-F238E27FC236}">
                <a16:creationId xmlns:a16="http://schemas.microsoft.com/office/drawing/2014/main" id="{3BADD20C-F566-4068-81F5-F729D5CDCE78}"/>
              </a:ext>
            </a:extLst>
          </p:cNvPr>
          <p:cNvSpPr/>
          <p:nvPr/>
        </p:nvSpPr>
        <p:spPr>
          <a:xfrm>
            <a:off x="11829040" y="8700089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5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Oval 33">
            <a:hlinkClick r:id="rId13" action="ppaction://hlinksldjump"/>
            <a:extLst>
              <a:ext uri="{FF2B5EF4-FFF2-40B4-BE49-F238E27FC236}">
                <a16:creationId xmlns:a16="http://schemas.microsoft.com/office/drawing/2014/main" id="{8B2F52F7-696B-473C-BFB1-F58E495B1D96}"/>
              </a:ext>
            </a:extLst>
          </p:cNvPr>
          <p:cNvSpPr/>
          <p:nvPr/>
        </p:nvSpPr>
        <p:spPr>
          <a:xfrm>
            <a:off x="14050847" y="8712895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6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Oval 34">
            <a:hlinkClick r:id="rId14" action="ppaction://hlinksldjump"/>
            <a:extLst>
              <a:ext uri="{FF2B5EF4-FFF2-40B4-BE49-F238E27FC236}">
                <a16:creationId xmlns:a16="http://schemas.microsoft.com/office/drawing/2014/main" id="{BEE59766-8923-4C27-B0E5-2FEE824E7E2D}"/>
              </a:ext>
            </a:extLst>
          </p:cNvPr>
          <p:cNvSpPr/>
          <p:nvPr/>
        </p:nvSpPr>
        <p:spPr>
          <a:xfrm>
            <a:off x="16229056" y="8098190"/>
            <a:ext cx="1407239" cy="1407239"/>
          </a:xfrm>
          <a:prstGeom prst="ellipse">
            <a:avLst/>
          </a:prstGeom>
          <a:solidFill>
            <a:srgbClr val="8B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7</a:t>
            </a: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0A80F8-16DF-4AF6-80DA-12684758894D}"/>
              </a:ext>
            </a:extLst>
          </p:cNvPr>
          <p:cNvSpPr txBox="1"/>
          <p:nvPr/>
        </p:nvSpPr>
        <p:spPr>
          <a:xfrm>
            <a:off x="651707" y="9126710"/>
            <a:ext cx="1363640" cy="507831"/>
          </a:xfrm>
          <a:prstGeom prst="rect">
            <a:avLst/>
          </a:prstGeom>
          <a:solidFill>
            <a:srgbClr val="8B534F"/>
          </a:solidFill>
        </p:spPr>
        <p:txBody>
          <a:bodyPr wrap="square" rtlCol="0">
            <a:spAutoFit/>
          </a:bodyPr>
          <a:lstStyle/>
          <a:p>
            <a:pPr defTabSz="1371600"/>
            <a:r>
              <a:rPr lang="en-US" sz="27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START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5770CA-8F41-490E-9456-D0C08F355D1D}"/>
              </a:ext>
            </a:extLst>
          </p:cNvPr>
          <p:cNvSpPr txBox="1"/>
          <p:nvPr/>
        </p:nvSpPr>
        <p:spPr>
          <a:xfrm>
            <a:off x="3740842" y="1221549"/>
            <a:ext cx="136538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Trong hộp kín có 10 quả bóng màu xanh và 8 quả bóng màu đỏ, các quả bóng có kích thuớc và khối lượng giống nhau. Lấy ngẫu nhiên đồng thời hai quả bóng. Xét các biến cố. A: “Hai quả bóng lấy ra có màu xanh”</a:t>
            </a:r>
          </a:p>
          <a:p>
            <a:pPr defTabSz="1371600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B: “Hai quả bóng lấy ra có màu đỏ”</a:t>
            </a:r>
          </a:p>
          <a:p>
            <a:pPr defTabSz="1371600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Chọn phát biểu sai.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8994534-C7CE-4182-BF97-C9E1ED08AF86}"/>
              </a:ext>
            </a:extLst>
          </p:cNvPr>
          <p:cNvSpPr/>
          <p:nvPr/>
        </p:nvSpPr>
        <p:spPr>
          <a:xfrm>
            <a:off x="5569025" y="4196654"/>
            <a:ext cx="9997523" cy="115141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1371600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</a:t>
            </a:r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cố hợp của A và B là “ Hai quả bóng lấy ra có màu khác nhau”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8FCE085-AE2B-41F2-9236-4AC7901FAE8D}"/>
              </a:ext>
            </a:extLst>
          </p:cNvPr>
          <p:cNvSpPr/>
          <p:nvPr/>
        </p:nvSpPr>
        <p:spPr>
          <a:xfrm>
            <a:off x="5569025" y="5573637"/>
            <a:ext cx="9997523" cy="115141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1371600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cố hợp của A và B là “ Hai quả bóng lấy ra có cùng màu đỏ hoặc màu xanh”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08BAD85-7EFB-4D43-AEF6-C2A7B8D534FA}"/>
              </a:ext>
            </a:extLst>
          </p:cNvPr>
          <p:cNvSpPr/>
          <p:nvPr/>
        </p:nvSpPr>
        <p:spPr>
          <a:xfrm>
            <a:off x="5662531" y="7025021"/>
            <a:ext cx="9997523" cy="115141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1371600"/>
            <a:r>
              <a:rPr 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cố hợp của A và B là “Hai quả bóng lấy ra cùng có cùng màu”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534388A-830B-4A80-94F5-3A4B8EBD3C82}"/>
              </a:ext>
            </a:extLst>
          </p:cNvPr>
          <p:cNvGrpSpPr/>
          <p:nvPr/>
        </p:nvGrpSpPr>
        <p:grpSpPr>
          <a:xfrm>
            <a:off x="7533184" y="-348874"/>
            <a:ext cx="4387121" cy="1916561"/>
            <a:chOff x="6632250" y="430533"/>
            <a:chExt cx="2924747" cy="1277707"/>
          </a:xfrm>
        </p:grpSpPr>
        <p:pic>
          <p:nvPicPr>
            <p:cNvPr id="25" name="Picture 2" descr="Cloud Swipe Up Sticker">
              <a:extLst>
                <a:ext uri="{FF2B5EF4-FFF2-40B4-BE49-F238E27FC236}">
                  <a16:creationId xmlns:a16="http://schemas.microsoft.com/office/drawing/2014/main" id="{3016CC62-6344-4A18-BBA0-F41E1C11B40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250" y="430533"/>
              <a:ext cx="2371002" cy="12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B4D935-6DD8-4DC7-A26D-D591EE255171}"/>
                </a:ext>
              </a:extLst>
            </p:cNvPr>
            <p:cNvSpPr txBox="1"/>
            <p:nvPr/>
          </p:nvSpPr>
          <p:spPr>
            <a:xfrm>
              <a:off x="7034765" y="963204"/>
              <a:ext cx="25222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1600"/>
              <a:r>
                <a:rPr lang="en-US" sz="3000" b="1" dirty="0">
                  <a:solidFill>
                    <a:prstClr val="white"/>
                  </a:solidFill>
                  <a:latin typeface="Comic Sans MS" panose="030F0702030302020204" pitchFamily="66" charset="0"/>
                </a:rPr>
                <a:t>Question 7</a:t>
              </a:r>
            </a:p>
          </p:txBody>
        </p:sp>
      </p:grpSp>
      <p:pic>
        <p:nvPicPr>
          <p:cNvPr id="3074" name="Picture 2" descr="Arrow Yes Sticker by asinastra">
            <a:extLst>
              <a:ext uri="{FF2B5EF4-FFF2-40B4-BE49-F238E27FC236}">
                <a16:creationId xmlns:a16="http://schemas.microsoft.com/office/drawing/2014/main" id="{EDA003AD-34EE-4289-8F4C-E4FB33D32A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674" y="5671107"/>
            <a:ext cx="1053534" cy="10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ppy Japan Sticker by nanamin">
            <a:extLst>
              <a:ext uri="{FF2B5EF4-FFF2-40B4-BE49-F238E27FC236}">
                <a16:creationId xmlns:a16="http://schemas.microsoft.com/office/drawing/2014/main" id="{6A6202CB-BC58-4EAB-9C3B-FE1D656A41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791" y="4189034"/>
            <a:ext cx="1466223" cy="146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Arrow Yes Sticker by asinastra">
            <a:extLst>
              <a:ext uri="{FF2B5EF4-FFF2-40B4-BE49-F238E27FC236}">
                <a16:creationId xmlns:a16="http://schemas.microsoft.com/office/drawing/2014/main" id="{0FC99807-CDFD-408F-8976-D7C199A9C4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596" y="7000769"/>
            <a:ext cx="1053534" cy="10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8065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517442">
            <a:off x="-120582" y="2075771"/>
            <a:ext cx="2380000" cy="4936162"/>
          </a:xfrm>
          <a:custGeom>
            <a:avLst/>
            <a:gdLst/>
            <a:ahLst/>
            <a:cxnLst/>
            <a:rect l="l" t="t" r="r" b="b"/>
            <a:pathLst>
              <a:path w="2380000" h="4936162">
                <a:moveTo>
                  <a:pt x="0" y="0"/>
                </a:moveTo>
                <a:lnTo>
                  <a:pt x="2379999" y="0"/>
                </a:lnTo>
                <a:lnTo>
                  <a:pt x="2379999" y="4936162"/>
                </a:lnTo>
                <a:lnTo>
                  <a:pt x="0" y="49361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135818" flipH="1">
            <a:off x="16477957" y="3659792"/>
            <a:ext cx="2404829" cy="4987659"/>
          </a:xfrm>
          <a:custGeom>
            <a:avLst/>
            <a:gdLst/>
            <a:ahLst/>
            <a:cxnLst/>
            <a:rect l="l" t="t" r="r" b="b"/>
            <a:pathLst>
              <a:path w="2404829" h="4987659">
                <a:moveTo>
                  <a:pt x="2404829" y="0"/>
                </a:moveTo>
                <a:lnTo>
                  <a:pt x="0" y="0"/>
                </a:lnTo>
                <a:lnTo>
                  <a:pt x="0" y="4987659"/>
                </a:lnTo>
                <a:lnTo>
                  <a:pt x="2404829" y="4987659"/>
                </a:lnTo>
                <a:lnTo>
                  <a:pt x="240482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305162" y="2945588"/>
            <a:ext cx="14794782" cy="3361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750"/>
              </a:lnSpc>
            </a:pPr>
            <a:r>
              <a:rPr lang="vi-VN" sz="8000" b="1" spc="319" dirty="0">
                <a:solidFill>
                  <a:srgbClr val="797A1D"/>
                </a:solidFill>
                <a:latin typeface="+mj-lt"/>
              </a:rPr>
              <a:t>CẢM ƠN CÁC EM ĐÃ LẮNG NGHE</a:t>
            </a:r>
            <a:endParaRPr lang="en-US" sz="8000" b="1" spc="319" dirty="0">
              <a:solidFill>
                <a:srgbClr val="797A1D"/>
              </a:solidFill>
              <a:latin typeface="+mj-lt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5280032" y="6752461"/>
            <a:ext cx="8414522" cy="28575"/>
          </a:xfrm>
          <a:prstGeom prst="line">
            <a:avLst/>
          </a:prstGeom>
          <a:ln w="28575" cap="rnd">
            <a:solidFill>
              <a:srgbClr val="797A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285550" flipV="1">
            <a:off x="1171627" y="8237207"/>
            <a:ext cx="1488728" cy="1407094"/>
          </a:xfrm>
          <a:custGeom>
            <a:avLst/>
            <a:gdLst/>
            <a:ahLst/>
            <a:cxnLst/>
            <a:rect l="l" t="t" r="r" b="b"/>
            <a:pathLst>
              <a:path w="1488728" h="1407094">
                <a:moveTo>
                  <a:pt x="0" y="1407095"/>
                </a:moveTo>
                <a:lnTo>
                  <a:pt x="1488729" y="1407095"/>
                </a:lnTo>
                <a:lnTo>
                  <a:pt x="1488729" y="0"/>
                </a:lnTo>
                <a:lnTo>
                  <a:pt x="0" y="0"/>
                </a:lnTo>
                <a:lnTo>
                  <a:pt x="0" y="140709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>
            <a:off x="15317265" y="729432"/>
            <a:ext cx="1273754" cy="1203908"/>
          </a:xfrm>
          <a:custGeom>
            <a:avLst/>
            <a:gdLst/>
            <a:ahLst/>
            <a:cxnLst/>
            <a:rect l="l" t="t" r="r" b="b"/>
            <a:pathLst>
              <a:path w="1273754" h="1203908">
                <a:moveTo>
                  <a:pt x="0" y="0"/>
                </a:moveTo>
                <a:lnTo>
                  <a:pt x="1273754" y="0"/>
                </a:lnTo>
                <a:lnTo>
                  <a:pt x="1273754" y="1203908"/>
                </a:lnTo>
                <a:lnTo>
                  <a:pt x="0" y="12039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944689">
            <a:off x="-1129337" y="293780"/>
            <a:ext cx="1690966" cy="3616687"/>
          </a:xfrm>
          <a:custGeom>
            <a:avLst/>
            <a:gdLst/>
            <a:ahLst/>
            <a:cxnLst/>
            <a:rect l="l" t="t" r="r" b="b"/>
            <a:pathLst>
              <a:path w="2380000" h="4936162">
                <a:moveTo>
                  <a:pt x="0" y="0"/>
                </a:moveTo>
                <a:lnTo>
                  <a:pt x="2379999" y="0"/>
                </a:lnTo>
                <a:lnTo>
                  <a:pt x="2379999" y="4936162"/>
                </a:lnTo>
                <a:lnTo>
                  <a:pt x="0" y="49361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488530">
            <a:off x="15838881" y="8034157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135818" flipH="1">
            <a:off x="16477957" y="5068371"/>
            <a:ext cx="2404829" cy="4987659"/>
          </a:xfrm>
          <a:custGeom>
            <a:avLst/>
            <a:gdLst/>
            <a:ahLst/>
            <a:cxnLst/>
            <a:rect l="l" t="t" r="r" b="b"/>
            <a:pathLst>
              <a:path w="2404829" h="4987659">
                <a:moveTo>
                  <a:pt x="2404829" y="0"/>
                </a:moveTo>
                <a:lnTo>
                  <a:pt x="0" y="0"/>
                </a:lnTo>
                <a:lnTo>
                  <a:pt x="0" y="4987659"/>
                </a:lnTo>
                <a:lnTo>
                  <a:pt x="2404829" y="4987659"/>
                </a:lnTo>
                <a:lnTo>
                  <a:pt x="240482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V="1">
            <a:off x="17061389" y="-1259031"/>
            <a:ext cx="5539640" cy="5669356"/>
          </a:xfrm>
          <a:custGeom>
            <a:avLst/>
            <a:gdLst/>
            <a:ahLst/>
            <a:cxnLst/>
            <a:rect l="l" t="t" r="r" b="b"/>
            <a:pathLst>
              <a:path w="5539640" h="5669356">
                <a:moveTo>
                  <a:pt x="0" y="5669356"/>
                </a:moveTo>
                <a:lnTo>
                  <a:pt x="5539640" y="5669356"/>
                </a:lnTo>
                <a:lnTo>
                  <a:pt x="5539640" y="0"/>
                </a:lnTo>
                <a:lnTo>
                  <a:pt x="0" y="0"/>
                </a:lnTo>
                <a:lnTo>
                  <a:pt x="0" y="566935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-4140456" y="5710261"/>
            <a:ext cx="5539640" cy="5669356"/>
          </a:xfrm>
          <a:custGeom>
            <a:avLst/>
            <a:gdLst/>
            <a:ahLst/>
            <a:cxnLst/>
            <a:rect l="l" t="t" r="r" b="b"/>
            <a:pathLst>
              <a:path w="5539640" h="5669356">
                <a:moveTo>
                  <a:pt x="5539641" y="0"/>
                </a:moveTo>
                <a:lnTo>
                  <a:pt x="0" y="0"/>
                </a:lnTo>
                <a:lnTo>
                  <a:pt x="0" y="5669356"/>
                </a:lnTo>
                <a:lnTo>
                  <a:pt x="5539641" y="5669356"/>
                </a:lnTo>
                <a:lnTo>
                  <a:pt x="553964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7A39B3-12B4-FF81-BE15-C231BC3E2900}"/>
              </a:ext>
            </a:extLst>
          </p:cNvPr>
          <p:cNvSpPr txBox="1"/>
          <p:nvPr/>
        </p:nvSpPr>
        <p:spPr>
          <a:xfrm>
            <a:off x="2305162" y="2471333"/>
            <a:ext cx="14339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>
                <a:solidFill>
                  <a:schemeClr val="accent3">
                    <a:lumMod val="50000"/>
                  </a:schemeClr>
                </a:solidFill>
                <a:latin typeface="+mj-lt"/>
              </a:rPr>
              <a:t>CHƯƠNG VIII: CÁC QUY TẮC TÍNH XÁC SUẤT</a:t>
            </a:r>
            <a:endParaRPr lang="en-US" sz="6000" b="1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86EF9-3ECB-61C9-00AA-EFE9E2477BC3}"/>
              </a:ext>
            </a:extLst>
          </p:cNvPr>
          <p:cNvSpPr txBox="1"/>
          <p:nvPr/>
        </p:nvSpPr>
        <p:spPr>
          <a:xfrm>
            <a:off x="2514599" y="5135880"/>
            <a:ext cx="14130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>
                <a:solidFill>
                  <a:schemeClr val="accent3">
                    <a:lumMod val="50000"/>
                  </a:schemeClr>
                </a:solidFill>
                <a:latin typeface="+mj-lt"/>
              </a:rPr>
              <a:t>BÀI 28: BIẾN CỐ HỢP, BIẾN CỐ GIAO, BIẾN CỐ ĐỘC LẬP (Tiết 1)</a:t>
            </a:r>
            <a:endParaRPr lang="en-US" sz="5400" b="1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9783" y="7446162"/>
            <a:ext cx="2675553" cy="2840838"/>
          </a:xfrm>
          <a:custGeom>
            <a:avLst/>
            <a:gdLst/>
            <a:ahLst/>
            <a:cxnLst/>
            <a:rect l="l" t="t" r="r" b="b"/>
            <a:pathLst>
              <a:path w="2675553" h="2840838">
                <a:moveTo>
                  <a:pt x="0" y="0"/>
                </a:moveTo>
                <a:lnTo>
                  <a:pt x="2675553" y="0"/>
                </a:lnTo>
                <a:lnTo>
                  <a:pt x="2675553" y="2840838"/>
                </a:lnTo>
                <a:lnTo>
                  <a:pt x="0" y="28408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15737731" y="342449"/>
            <a:ext cx="2675553" cy="2550160"/>
          </a:xfrm>
          <a:custGeom>
            <a:avLst/>
            <a:gdLst/>
            <a:ahLst/>
            <a:cxnLst/>
            <a:rect l="l" t="t" r="r" b="b"/>
            <a:pathLst>
              <a:path w="2675553" h="2550160">
                <a:moveTo>
                  <a:pt x="2675553" y="0"/>
                </a:moveTo>
                <a:lnTo>
                  <a:pt x="0" y="0"/>
                </a:lnTo>
                <a:lnTo>
                  <a:pt x="0" y="2550159"/>
                </a:lnTo>
                <a:lnTo>
                  <a:pt x="2675553" y="2550159"/>
                </a:lnTo>
                <a:lnTo>
                  <a:pt x="26755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113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403289">
            <a:off x="-651107" y="3478613"/>
            <a:ext cx="1678929" cy="3329775"/>
          </a:xfrm>
          <a:custGeom>
            <a:avLst/>
            <a:gdLst/>
            <a:ahLst/>
            <a:cxnLst/>
            <a:rect l="l" t="t" r="r" b="b"/>
            <a:pathLst>
              <a:path w="1678929" h="3329775">
                <a:moveTo>
                  <a:pt x="0" y="0"/>
                </a:moveTo>
                <a:lnTo>
                  <a:pt x="1678930" y="0"/>
                </a:lnTo>
                <a:lnTo>
                  <a:pt x="1678930" y="3329774"/>
                </a:lnTo>
                <a:lnTo>
                  <a:pt x="0" y="33297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394180" flipH="1">
            <a:off x="17224758" y="3478613"/>
            <a:ext cx="1678929" cy="3329775"/>
          </a:xfrm>
          <a:custGeom>
            <a:avLst/>
            <a:gdLst/>
            <a:ahLst/>
            <a:cxnLst/>
            <a:rect l="l" t="t" r="r" b="b"/>
            <a:pathLst>
              <a:path w="1678929" h="3329775">
                <a:moveTo>
                  <a:pt x="1678929" y="0"/>
                </a:moveTo>
                <a:lnTo>
                  <a:pt x="0" y="0"/>
                </a:lnTo>
                <a:lnTo>
                  <a:pt x="0" y="3329774"/>
                </a:lnTo>
                <a:lnTo>
                  <a:pt x="1678929" y="3329774"/>
                </a:lnTo>
                <a:lnTo>
                  <a:pt x="167892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3341457" y="1203406"/>
            <a:ext cx="11605086" cy="1956063"/>
            <a:chOff x="0" y="0"/>
            <a:chExt cx="3056484" cy="5151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56484" cy="515177"/>
            </a:xfrm>
            <a:custGeom>
              <a:avLst/>
              <a:gdLst/>
              <a:ahLst/>
              <a:cxnLst/>
              <a:rect l="l" t="t" r="r" b="b"/>
              <a:pathLst>
                <a:path w="3056484" h="515177">
                  <a:moveTo>
                    <a:pt x="2853284" y="0"/>
                  </a:moveTo>
                  <a:cubicBezTo>
                    <a:pt x="2965508" y="0"/>
                    <a:pt x="3056484" y="115326"/>
                    <a:pt x="3056484" y="257588"/>
                  </a:cubicBezTo>
                  <a:cubicBezTo>
                    <a:pt x="3056484" y="399851"/>
                    <a:pt x="2965508" y="515177"/>
                    <a:pt x="2853284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056484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4514113" y="99050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657600" y="1610041"/>
            <a:ext cx="11049000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vi-VN" sz="8000" spc="232">
                <a:solidFill>
                  <a:srgbClr val="797A1D"/>
                </a:solidFill>
                <a:latin typeface="+mj-lt"/>
              </a:rPr>
              <a:t>Nội dung bài học</a:t>
            </a:r>
            <a:endParaRPr lang="en-US" sz="8000" spc="232">
              <a:solidFill>
                <a:srgbClr val="797A1D"/>
              </a:solidFill>
              <a:latin typeface="+mj-lt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3355669" y="2901030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CDF095-8066-8DE3-D918-1557329D557E}"/>
              </a:ext>
            </a:extLst>
          </p:cNvPr>
          <p:cNvSpPr txBox="1"/>
          <p:nvPr/>
        </p:nvSpPr>
        <p:spPr>
          <a:xfrm>
            <a:off x="5511550" y="3449288"/>
            <a:ext cx="8313591" cy="3564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8000">
                <a:solidFill>
                  <a:srgbClr val="C4791C"/>
                </a:solidFill>
                <a:latin typeface="+mj-lt"/>
              </a:rPr>
              <a:t> </a:t>
            </a:r>
            <a:r>
              <a:rPr lang="vi-VN" sz="8000">
                <a:solidFill>
                  <a:srgbClr val="C4791C"/>
                </a:solidFill>
                <a:latin typeface="+mj-lt"/>
              </a:rPr>
              <a:t>Biến cố hợp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8000">
                <a:solidFill>
                  <a:srgbClr val="C4791C"/>
                </a:solidFill>
                <a:latin typeface="+mj-lt"/>
              </a:rPr>
              <a:t> </a:t>
            </a:r>
            <a:r>
              <a:rPr lang="vi-VN" sz="8000">
                <a:solidFill>
                  <a:srgbClr val="C4791C"/>
                </a:solidFill>
                <a:latin typeface="+mj-lt"/>
              </a:rPr>
              <a:t>Biến cố giao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5400000">
            <a:off x="16867581" y="8428907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850680" y="300961"/>
            <a:ext cx="5922879" cy="1258138"/>
            <a:chOff x="0" y="0"/>
            <a:chExt cx="3056484" cy="5151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56484" cy="515177"/>
            </a:xfrm>
            <a:custGeom>
              <a:avLst/>
              <a:gdLst/>
              <a:ahLst/>
              <a:cxnLst/>
              <a:rect l="l" t="t" r="r" b="b"/>
              <a:pathLst>
                <a:path w="3056484" h="515177">
                  <a:moveTo>
                    <a:pt x="2853284" y="0"/>
                  </a:moveTo>
                  <a:cubicBezTo>
                    <a:pt x="2965508" y="0"/>
                    <a:pt x="3056484" y="115326"/>
                    <a:pt x="3056484" y="257588"/>
                  </a:cubicBezTo>
                  <a:cubicBezTo>
                    <a:pt x="3056484" y="399851"/>
                    <a:pt x="2965508" y="515177"/>
                    <a:pt x="2853284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56484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7928445" y="42764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856999" y="1847935"/>
            <a:ext cx="1286278" cy="952266"/>
            <a:chOff x="0" y="0"/>
            <a:chExt cx="812800" cy="20435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204356"/>
            </a:xfrm>
            <a:custGeom>
              <a:avLst/>
              <a:gdLst/>
              <a:ahLst/>
              <a:cxnLst/>
              <a:rect l="l" t="t" r="r" b="b"/>
              <a:pathLst>
                <a:path w="812800" h="204356">
                  <a:moveTo>
                    <a:pt x="48363" y="0"/>
                  </a:moveTo>
                  <a:lnTo>
                    <a:pt x="764437" y="0"/>
                  </a:lnTo>
                  <a:cubicBezTo>
                    <a:pt x="777263" y="0"/>
                    <a:pt x="789565" y="5095"/>
                    <a:pt x="798635" y="14165"/>
                  </a:cubicBezTo>
                  <a:cubicBezTo>
                    <a:pt x="807705" y="23235"/>
                    <a:pt x="812800" y="35537"/>
                    <a:pt x="812800" y="48363"/>
                  </a:cubicBezTo>
                  <a:lnTo>
                    <a:pt x="812800" y="155993"/>
                  </a:lnTo>
                  <a:cubicBezTo>
                    <a:pt x="812800" y="168819"/>
                    <a:pt x="807705" y="181121"/>
                    <a:pt x="798635" y="190191"/>
                  </a:cubicBezTo>
                  <a:cubicBezTo>
                    <a:pt x="789565" y="199261"/>
                    <a:pt x="777263" y="204356"/>
                    <a:pt x="764437" y="204356"/>
                  </a:cubicBezTo>
                  <a:lnTo>
                    <a:pt x="48363" y="204356"/>
                  </a:lnTo>
                  <a:cubicBezTo>
                    <a:pt x="35537" y="204356"/>
                    <a:pt x="23235" y="199261"/>
                    <a:pt x="14165" y="190191"/>
                  </a:cubicBezTo>
                  <a:cubicBezTo>
                    <a:pt x="5095" y="181121"/>
                    <a:pt x="0" y="168819"/>
                    <a:pt x="0" y="155993"/>
                  </a:cubicBezTo>
                  <a:lnTo>
                    <a:pt x="0" y="48363"/>
                  </a:lnTo>
                  <a:cubicBezTo>
                    <a:pt x="0" y="35537"/>
                    <a:pt x="5095" y="23235"/>
                    <a:pt x="14165" y="14165"/>
                  </a:cubicBezTo>
                  <a:cubicBezTo>
                    <a:pt x="23235" y="5095"/>
                    <a:pt x="35537" y="0"/>
                    <a:pt x="48363" y="0"/>
                  </a:cubicBezTo>
                  <a:close/>
                </a:path>
              </a:pathLst>
            </a:custGeom>
            <a:solidFill>
              <a:srgbClr val="797A1D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242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98323" y="9026352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flipH="1">
            <a:off x="-364014" y="8897335"/>
            <a:ext cx="1585278" cy="2073866"/>
          </a:xfrm>
          <a:custGeom>
            <a:avLst/>
            <a:gdLst/>
            <a:ahLst/>
            <a:cxnLst/>
            <a:rect l="l" t="t" r="r" b="b"/>
            <a:pathLst>
              <a:path w="2264388" h="4321983">
                <a:moveTo>
                  <a:pt x="2264388" y="0"/>
                </a:moveTo>
                <a:lnTo>
                  <a:pt x="0" y="0"/>
                </a:lnTo>
                <a:lnTo>
                  <a:pt x="0" y="4321983"/>
                </a:lnTo>
                <a:lnTo>
                  <a:pt x="2264388" y="4321983"/>
                </a:lnTo>
                <a:lnTo>
                  <a:pt x="226438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-1519762" y="284054"/>
            <a:ext cx="10663762" cy="1179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vi-VN" sz="6600" spc="232">
                <a:solidFill>
                  <a:srgbClr val="797A1D"/>
                </a:solidFill>
                <a:latin typeface="+mj-lt"/>
              </a:rPr>
              <a:t>1. Biến cố hợp</a:t>
            </a:r>
            <a:endParaRPr lang="en-US" sz="6600" spc="232">
              <a:solidFill>
                <a:srgbClr val="797A1D"/>
              </a:solidFill>
              <a:latin typeface="+mj-lt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439851" y="2054369"/>
            <a:ext cx="15462883" cy="1236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kern="1200">
                <a:effectLst/>
                <a:latin typeface="Time s New Roman"/>
              </a:rPr>
              <a:t>Một tổ trong lớp 11A có 10 học sinh. Điểm kiểm tra học kì </a:t>
            </a:r>
            <a:r>
              <a:rPr lang="vi-VN" sz="3600" kern="1200">
                <a:effectLst/>
                <a:latin typeface="Time s New Roman"/>
              </a:rPr>
              <a:t>1</a:t>
            </a:r>
            <a:r>
              <a:rPr lang="en-US" sz="3600" kern="1200">
                <a:effectLst/>
                <a:latin typeface="Time s New Roman"/>
              </a:rPr>
              <a:t> của 10 bạn này ở hai môn Toán và Ngữ Văn được cho </a:t>
            </a:r>
            <a:r>
              <a:rPr lang="vi-VN" sz="3600" kern="1200">
                <a:effectLst/>
                <a:latin typeface="Time s New Roman"/>
              </a:rPr>
              <a:t>nh</a:t>
            </a:r>
            <a:r>
              <a:rPr lang="en-US" sz="3600" kern="1200">
                <a:effectLst/>
                <a:latin typeface="Time s New Roman"/>
              </a:rPr>
              <a:t>ư sau:</a:t>
            </a:r>
            <a:endParaRPr lang="vi-VN" sz="3600" kern="100">
              <a:effectLst/>
              <a:latin typeface="Time s New Roman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153573" y="1919985"/>
            <a:ext cx="989704" cy="1388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vi-VN" sz="3600">
                <a:solidFill>
                  <a:srgbClr val="FFFFF1"/>
                </a:solidFill>
                <a:latin typeface="+mj-lt"/>
              </a:rPr>
              <a:t>HĐ1</a:t>
            </a:r>
            <a:r>
              <a:rPr lang="vi-VN" sz="3999">
                <a:solidFill>
                  <a:srgbClr val="FFFFF1"/>
                </a:solidFill>
                <a:latin typeface="+mj-lt"/>
              </a:rPr>
              <a:t>:</a:t>
            </a:r>
            <a:endParaRPr lang="en-US" sz="3999">
              <a:solidFill>
                <a:srgbClr val="FFFFF1"/>
              </a:solidFill>
              <a:latin typeface="+mj-lt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206E5CF-9CCB-C3EE-36CD-A092E2AC3F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0680" y="3511237"/>
            <a:ext cx="6548273" cy="6465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2495B6D-0D6F-4325-3B12-0CD02A2E7D29}"/>
                  </a:ext>
                </a:extLst>
              </p:cNvPr>
              <p:cNvSpPr txBox="1"/>
              <p:nvPr/>
            </p:nvSpPr>
            <p:spPr>
              <a:xfrm>
                <a:off x="7518704" y="3511237"/>
                <a:ext cx="10011122" cy="6517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3600" kern="0">
                    <a:effectLst/>
                    <a:latin typeface="Time s New Roman"/>
                  </a:rPr>
                  <a:t>Chọn ngẫu nhiên một học sinh trong tổ. Xét các biến cố sau:</a:t>
                </a:r>
                <a:endParaRPr lang="en-US" sz="3600" kern="100">
                  <a:effectLst/>
                  <a:latin typeface="Time 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600" kern="1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600" kern="0">
                    <a:effectLst/>
                    <a:latin typeface="Time s New Roman"/>
                  </a:rPr>
                  <a:t>: “Học sinh đó được điểm giỏi môn Ngữ Văn”;</a:t>
                </a:r>
                <a:endParaRPr lang="en-US" sz="3600" kern="100">
                  <a:effectLst/>
                  <a:latin typeface="Time 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600" kern="10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3600" kern="0">
                    <a:effectLst/>
                    <a:latin typeface="Time s New Roman"/>
                  </a:rPr>
                  <a:t>: “Học sinh đó được điểm giỏi môn Toán”;</a:t>
                </a:r>
                <a:endParaRPr lang="en-US" sz="3600" kern="100">
                  <a:effectLst/>
                  <a:latin typeface="Time 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600" kern="10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3600" kern="0">
                    <a:effectLst/>
                    <a:latin typeface="Time s New Roman"/>
                  </a:rPr>
                  <a:t>: “Học sinh đó được điểm giỏi môn Ngữ Văn hoặc điểm giỏi môn Toán”.</a:t>
                </a:r>
                <a:endParaRPr lang="en-US" sz="3600" kern="100">
                  <a:effectLst/>
                  <a:latin typeface="Time 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3600" kern="0">
                    <a:effectLst/>
                    <a:latin typeface="Time s New Roman"/>
                  </a:rPr>
                  <a:t>a) Mô tả không gian mẫu và các tập con</a:t>
                </a:r>
                <a:r>
                  <a:rPr lang="vi-VN" sz="3600" kern="0">
                    <a:effectLst/>
                    <a:latin typeface="Time 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600" kern="10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600" kern="0">
                    <a:effectLst/>
                    <a:latin typeface="Time s New Roman"/>
                  </a:rPr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600" ker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3600" kern="0">
                    <a:effectLst/>
                    <a:latin typeface="Time s New Roman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600" kern="10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vi-VN" sz="3600" i="1" kern="1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kern="0">
                    <a:effectLst/>
                    <a:latin typeface="Time s New Roman"/>
                  </a:rPr>
                  <a:t>của không gian mẫu.</a:t>
                </a:r>
                <a:endParaRPr lang="en-US" sz="3600" kern="100">
                  <a:effectLst/>
                  <a:latin typeface="Time s New Roman"/>
                </a:endParaRPr>
              </a:p>
              <a:p>
                <a:pPr>
                  <a:lnSpc>
                    <a:spcPts val="4200"/>
                  </a:lnSpc>
                </a:pPr>
                <a:r>
                  <a:rPr lang="vi-VN" sz="3600">
                    <a:solidFill>
                      <a:schemeClr val="tx1"/>
                    </a:solidFill>
                    <a:latin typeface="Time s New Roman"/>
                  </a:rPr>
                  <a:t>b) Tìm </a:t>
                </a:r>
                <a14:m>
                  <m:oMath xmlns:m="http://schemas.openxmlformats.org/officeDocument/2006/math">
                    <m:r>
                      <a:rPr lang="vi-VN" sz="3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vi-V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vi-VN" sz="3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3600">
                  <a:solidFill>
                    <a:schemeClr val="tx1"/>
                  </a:solidFill>
                  <a:latin typeface="Time s New Roman"/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2495B6D-0D6F-4325-3B12-0CD02A2E7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704" y="3511237"/>
                <a:ext cx="10011122" cy="6517682"/>
              </a:xfrm>
              <a:prstGeom prst="rect">
                <a:avLst/>
              </a:prstGeom>
              <a:blipFill>
                <a:blip r:embed="rId12"/>
                <a:stretch>
                  <a:fillRect l="-1826" t="-748" r="-1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1" name="Picture 7">
            <a:extLst>
              <a:ext uri="{FF2B5EF4-FFF2-40B4-BE49-F238E27FC236}">
                <a16:creationId xmlns:a16="http://schemas.microsoft.com/office/drawing/2014/main" id="{89327651-AA87-D0AE-6728-CF2A573A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BCA7B72-C746-9AAC-596A-94A0D1E08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500FA2CB-A804-5AA0-B59D-770FCFEAF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B4889E2-9FDD-41D4-EE81-2EFDD830F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hlinkClick r:id="rId4" action="ppaction://hlinksldjump"/>
          </p:cNvPr>
          <p:cNvSpPr/>
          <p:nvPr/>
        </p:nvSpPr>
        <p:spPr>
          <a:xfrm rot="5400000">
            <a:off x="16249751" y="8629345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481330">
            <a:off x="-2146421" y="7988811"/>
            <a:ext cx="4518875" cy="4114800"/>
          </a:xfrm>
          <a:custGeom>
            <a:avLst/>
            <a:gdLst/>
            <a:ahLst/>
            <a:cxnLst/>
            <a:rect l="l" t="t" r="r" b="b"/>
            <a:pathLst>
              <a:path w="4518875" h="4114800">
                <a:moveTo>
                  <a:pt x="0" y="0"/>
                </a:moveTo>
                <a:lnTo>
                  <a:pt x="4518874" y="0"/>
                </a:lnTo>
                <a:lnTo>
                  <a:pt x="45188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2" name="Group 18">
            <a:extLst>
              <a:ext uri="{FF2B5EF4-FFF2-40B4-BE49-F238E27FC236}">
                <a16:creationId xmlns:a16="http://schemas.microsoft.com/office/drawing/2014/main" id="{EA42BFEE-2E1C-FD4A-05E0-966B095F7318}"/>
              </a:ext>
            </a:extLst>
          </p:cNvPr>
          <p:cNvGrpSpPr/>
          <p:nvPr/>
        </p:nvGrpSpPr>
        <p:grpSpPr>
          <a:xfrm>
            <a:off x="856999" y="1847935"/>
            <a:ext cx="1733800" cy="952266"/>
            <a:chOff x="0" y="0"/>
            <a:chExt cx="812800" cy="204356"/>
          </a:xfrm>
        </p:grpSpPr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02B5C768-8BDB-51F5-4952-A4ED7071F56B}"/>
                </a:ext>
              </a:extLst>
            </p:cNvPr>
            <p:cNvSpPr/>
            <p:nvPr/>
          </p:nvSpPr>
          <p:spPr>
            <a:xfrm>
              <a:off x="0" y="0"/>
              <a:ext cx="812800" cy="204356"/>
            </a:xfrm>
            <a:custGeom>
              <a:avLst/>
              <a:gdLst/>
              <a:ahLst/>
              <a:cxnLst/>
              <a:rect l="l" t="t" r="r" b="b"/>
              <a:pathLst>
                <a:path w="812800" h="204356">
                  <a:moveTo>
                    <a:pt x="48363" y="0"/>
                  </a:moveTo>
                  <a:lnTo>
                    <a:pt x="764437" y="0"/>
                  </a:lnTo>
                  <a:cubicBezTo>
                    <a:pt x="777263" y="0"/>
                    <a:pt x="789565" y="5095"/>
                    <a:pt x="798635" y="14165"/>
                  </a:cubicBezTo>
                  <a:cubicBezTo>
                    <a:pt x="807705" y="23235"/>
                    <a:pt x="812800" y="35537"/>
                    <a:pt x="812800" y="48363"/>
                  </a:cubicBezTo>
                  <a:lnTo>
                    <a:pt x="812800" y="155993"/>
                  </a:lnTo>
                  <a:cubicBezTo>
                    <a:pt x="812800" y="168819"/>
                    <a:pt x="807705" y="181121"/>
                    <a:pt x="798635" y="190191"/>
                  </a:cubicBezTo>
                  <a:cubicBezTo>
                    <a:pt x="789565" y="199261"/>
                    <a:pt x="777263" y="204356"/>
                    <a:pt x="764437" y="204356"/>
                  </a:cubicBezTo>
                  <a:lnTo>
                    <a:pt x="48363" y="204356"/>
                  </a:lnTo>
                  <a:cubicBezTo>
                    <a:pt x="35537" y="204356"/>
                    <a:pt x="23235" y="199261"/>
                    <a:pt x="14165" y="190191"/>
                  </a:cubicBezTo>
                  <a:cubicBezTo>
                    <a:pt x="5095" y="181121"/>
                    <a:pt x="0" y="168819"/>
                    <a:pt x="0" y="155993"/>
                  </a:cubicBezTo>
                  <a:lnTo>
                    <a:pt x="0" y="48363"/>
                  </a:lnTo>
                  <a:cubicBezTo>
                    <a:pt x="0" y="35537"/>
                    <a:pt x="5095" y="23235"/>
                    <a:pt x="14165" y="14165"/>
                  </a:cubicBezTo>
                  <a:cubicBezTo>
                    <a:pt x="23235" y="5095"/>
                    <a:pt x="35537" y="0"/>
                    <a:pt x="48363" y="0"/>
                  </a:cubicBezTo>
                  <a:close/>
                </a:path>
              </a:pathLst>
            </a:custGeom>
            <a:solidFill>
              <a:srgbClr val="797A1D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B882E411-2A16-589E-3027-0D8064CC8F46}"/>
                </a:ext>
              </a:extLst>
            </p:cNvPr>
            <p:cNvSpPr txBox="1"/>
            <p:nvPr/>
          </p:nvSpPr>
          <p:spPr>
            <a:xfrm>
              <a:off x="0" y="-38100"/>
              <a:ext cx="812800" cy="242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8">
            <a:extLst>
              <a:ext uri="{FF2B5EF4-FFF2-40B4-BE49-F238E27FC236}">
                <a16:creationId xmlns:a16="http://schemas.microsoft.com/office/drawing/2014/main" id="{9422AF8D-7419-0B42-E934-52D79C20E185}"/>
              </a:ext>
            </a:extLst>
          </p:cNvPr>
          <p:cNvSpPr txBox="1"/>
          <p:nvPr/>
        </p:nvSpPr>
        <p:spPr>
          <a:xfrm>
            <a:off x="1153572" y="1919985"/>
            <a:ext cx="1437227" cy="673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vi-VN" sz="4400">
                <a:solidFill>
                  <a:srgbClr val="FFFFF1"/>
                </a:solidFill>
                <a:latin typeface="+mj-lt"/>
              </a:rPr>
              <a:t>HĐ1</a:t>
            </a:r>
            <a:r>
              <a:rPr lang="vi-VN" sz="3999">
                <a:solidFill>
                  <a:srgbClr val="FFFFF1"/>
                </a:solidFill>
                <a:latin typeface="+mj-lt"/>
              </a:rPr>
              <a:t>:</a:t>
            </a:r>
            <a:endParaRPr lang="en-US" sz="3999">
              <a:solidFill>
                <a:srgbClr val="FFFFF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C45DE5C-2D3C-F307-4F64-2D7188505706}"/>
                  </a:ext>
                </a:extLst>
              </p:cNvPr>
              <p:cNvSpPr txBox="1"/>
              <p:nvPr/>
            </p:nvSpPr>
            <p:spPr>
              <a:xfrm>
                <a:off x="2887371" y="2821588"/>
                <a:ext cx="1478279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>
                    <a:latin typeface="+mj-lt"/>
                  </a:rPr>
                  <a:t>a) Không gian mẫu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m:rPr>
                        <m:nor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ả</m:t>
                    </m:r>
                    <m:r>
                      <m:rPr>
                        <m:nor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Dung</m:t>
                    </m:r>
                    <m:r>
                      <m:rPr>
                        <m:nor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Đị</m:t>
                    </m:r>
                    <m:r>
                      <m:rPr>
                        <m:nor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Lan</m:t>
                    </m:r>
                    <m:r>
                      <m:rPr>
                        <m:nor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Long</m:t>
                    </m:r>
                    <m:r>
                      <m:rPr>
                        <m:nor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ươ</m:t>
                    </m:r>
                    <m:r>
                      <m:rPr>
                        <m:nor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vi-VN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                 </m:t>
                    </m:r>
                    <m:r>
                      <m:rPr>
                        <m:nor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ú</m:t>
                    </m:r>
                    <m:r>
                      <m:rPr>
                        <m:nor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ườ</m:t>
                    </m:r>
                    <m:r>
                      <m:rPr>
                        <m:nor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Tu</m:t>
                    </m:r>
                    <m:r>
                      <m:rPr>
                        <m:nor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ấ</m:t>
                    </m:r>
                    <m:r>
                      <m:rPr>
                        <m:nor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r>
                      <m:rPr>
                        <m:sty m:val="p"/>
                      </m:rP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Trang</m:t>
                    </m:r>
                  </m:oMath>
                </a14:m>
                <a:r>
                  <a:rPr lang="vi-VN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}</a:t>
                </a:r>
                <a:endParaRPr lang="en-US" sz="4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C45DE5C-2D3C-F307-4F64-2D7188505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371" y="2821588"/>
                <a:ext cx="14782799" cy="1446550"/>
              </a:xfrm>
              <a:prstGeom prst="rect">
                <a:avLst/>
              </a:prstGeom>
              <a:blipFill>
                <a:blip r:embed="rId7"/>
                <a:stretch>
                  <a:fillRect l="-1691" t="-8439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DE185C-5D54-E040-5513-F39FABF9E79D}"/>
                  </a:ext>
                </a:extLst>
              </p:cNvPr>
              <p:cNvSpPr txBox="1"/>
              <p:nvPr/>
            </p:nvSpPr>
            <p:spPr>
              <a:xfrm>
                <a:off x="2887371" y="4375404"/>
                <a:ext cx="106205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Dung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Long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ườ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ng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Trang</m:t>
                        </m:r>
                      </m:e>
                    </m:d>
                  </m:oMath>
                </a14:m>
                <a:endParaRPr lang="en-US" sz="440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DE185C-5D54-E040-5513-F39FABF9E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371" y="4375404"/>
                <a:ext cx="1062058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FD67A0B-1DD2-49D9-69DE-32C8979687B4}"/>
                  </a:ext>
                </a:extLst>
              </p:cNvPr>
              <p:cNvSpPr txBox="1"/>
              <p:nvPr/>
            </p:nvSpPr>
            <p:spPr>
              <a:xfrm>
                <a:off x="2887372" y="5400326"/>
                <a:ext cx="114779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Lan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ươ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ng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vi-VN" sz="4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Ph</m:t>
                        </m:r>
                        <m:r>
                          <a:rPr lang="vi-VN" sz="4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ú</m:t>
                        </m:r>
                        <m:r>
                          <m:rPr>
                            <m:sty m:val="p"/>
                          </m:rPr>
                          <a:rPr lang="vi-VN" sz="4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vi-V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ườ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ng</m:t>
                        </m:r>
                        <m:r>
                          <a:rPr lang="vi-V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Trang</m:t>
                        </m:r>
                      </m:e>
                    </m:d>
                  </m:oMath>
                </a14:m>
                <a:endParaRPr lang="en-US" sz="440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FD67A0B-1DD2-49D9-69DE-32C897968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372" y="5400326"/>
                <a:ext cx="11477948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501A6E0-BA67-E562-F714-212B317047D2}"/>
                  </a:ext>
                </a:extLst>
              </p:cNvPr>
              <p:cNvSpPr txBox="1"/>
              <p:nvPr/>
            </p:nvSpPr>
            <p:spPr>
              <a:xfrm>
                <a:off x="2887372" y="6374540"/>
                <a:ext cx="15011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Dung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Long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ườ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ng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Trang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Lan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ươ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ng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Ph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ú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</m:d>
                  </m:oMath>
                </a14:m>
                <a:endParaRPr lang="en-US" sz="440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501A6E0-BA67-E562-F714-212B31704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372" y="6374540"/>
                <a:ext cx="15011400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3609A5D-E4A3-A912-9832-08486DA14E6D}"/>
                  </a:ext>
                </a:extLst>
              </p:cNvPr>
              <p:cNvSpPr txBox="1"/>
              <p:nvPr/>
            </p:nvSpPr>
            <p:spPr>
              <a:xfrm>
                <a:off x="2887372" y="7663628"/>
                <a:ext cx="1478279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vi-VN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sty m:val="p"/>
                      </m:rP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vi-VN" sz="4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Dung</m:t>
                        </m:r>
                        <m:r>
                          <a:rPr lang="vi-V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Long</m:t>
                        </m:r>
                        <m:r>
                          <a:rPr lang="vi-V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ườ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ng</m:t>
                        </m:r>
                        <m:r>
                          <a:rPr lang="vi-V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Trang</m:t>
                        </m:r>
                        <m:r>
                          <a:rPr lang="vi-V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Lan</m:t>
                        </m:r>
                        <m:r>
                          <a:rPr lang="vi-V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ươ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ng</m:t>
                        </m:r>
                        <m:r>
                          <a:rPr lang="vi-V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Ph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ú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</m:d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3609A5D-E4A3-A912-9832-08486DA14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372" y="7663628"/>
                <a:ext cx="14782798" cy="769441"/>
              </a:xfrm>
              <a:prstGeom prst="rect">
                <a:avLst/>
              </a:prstGeom>
              <a:blipFill>
                <a:blip r:embed="rId11"/>
                <a:stretch>
                  <a:fillRect l="-1691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0A2DED4E-DC05-EC9F-5547-8D1AF2C220C7}"/>
              </a:ext>
            </a:extLst>
          </p:cNvPr>
          <p:cNvSpPr txBox="1"/>
          <p:nvPr/>
        </p:nvSpPr>
        <p:spPr>
          <a:xfrm>
            <a:off x="2887372" y="1847935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u="sng">
                <a:latin typeface="Time s New Roman"/>
              </a:rPr>
              <a:t>Giải</a:t>
            </a:r>
            <a:r>
              <a:rPr lang="vi-VN" sz="4800">
                <a:latin typeface="Time s New Roman"/>
              </a:rPr>
              <a:t>:</a:t>
            </a:r>
            <a:endParaRPr lang="en-US" sz="4800">
              <a:latin typeface="Time 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-1102135" y="6751901"/>
            <a:ext cx="2906299" cy="4114800"/>
          </a:xfrm>
          <a:custGeom>
            <a:avLst/>
            <a:gdLst/>
            <a:ahLst/>
            <a:cxnLst/>
            <a:rect l="l" t="t" r="r" b="b"/>
            <a:pathLst>
              <a:path w="2906299" h="4114800">
                <a:moveTo>
                  <a:pt x="0" y="0"/>
                </a:moveTo>
                <a:lnTo>
                  <a:pt x="2906298" y="0"/>
                </a:lnTo>
                <a:lnTo>
                  <a:pt x="29062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3076022" y="1610041"/>
            <a:ext cx="12135955" cy="1226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vi-VN" sz="7200" b="1" spc="232">
                <a:solidFill>
                  <a:srgbClr val="797A1D"/>
                </a:solidFill>
                <a:latin typeface="+mj-lt"/>
              </a:rPr>
              <a:t>KẾT LUẬN</a:t>
            </a:r>
            <a:endParaRPr lang="en-US" sz="7200" b="1" spc="232">
              <a:solidFill>
                <a:srgbClr val="797A1D"/>
              </a:solidFill>
              <a:latin typeface="+mj-lt"/>
            </a:endParaRPr>
          </a:p>
        </p:txBody>
      </p:sp>
      <p:sp>
        <p:nvSpPr>
          <p:cNvPr id="19" name="Freeform 19">
            <a:hlinkClick r:id="rId6" action="ppaction://hlinksldjump"/>
          </p:cNvPr>
          <p:cNvSpPr/>
          <p:nvPr/>
        </p:nvSpPr>
        <p:spPr>
          <a:xfrm rot="-296771" flipH="1">
            <a:off x="16620392" y="559236"/>
            <a:ext cx="2455443" cy="3476469"/>
          </a:xfrm>
          <a:custGeom>
            <a:avLst/>
            <a:gdLst/>
            <a:ahLst/>
            <a:cxnLst/>
            <a:rect l="l" t="t" r="r" b="b"/>
            <a:pathLst>
              <a:path w="2455443" h="3476469">
                <a:moveTo>
                  <a:pt x="2455443" y="0"/>
                </a:moveTo>
                <a:lnTo>
                  <a:pt x="0" y="0"/>
                </a:lnTo>
                <a:lnTo>
                  <a:pt x="0" y="3476469"/>
                </a:lnTo>
                <a:lnTo>
                  <a:pt x="2455443" y="3476469"/>
                </a:lnTo>
                <a:lnTo>
                  <a:pt x="245544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5679423" y="1123476"/>
            <a:ext cx="6929152" cy="2347988"/>
            <a:chOff x="-41052" y="-38100"/>
            <a:chExt cx="3097536" cy="553277"/>
          </a:xfrm>
        </p:grpSpPr>
        <p:sp>
          <p:nvSpPr>
            <p:cNvPr id="21" name="Freeform 21"/>
            <p:cNvSpPr/>
            <p:nvPr/>
          </p:nvSpPr>
          <p:spPr>
            <a:xfrm>
              <a:off x="-41052" y="-20425"/>
              <a:ext cx="3056484" cy="515177"/>
            </a:xfrm>
            <a:custGeom>
              <a:avLst/>
              <a:gdLst/>
              <a:ahLst/>
              <a:cxnLst/>
              <a:rect l="l" t="t" r="r" b="b"/>
              <a:pathLst>
                <a:path w="3056484" h="515177">
                  <a:moveTo>
                    <a:pt x="2853284" y="0"/>
                  </a:moveTo>
                  <a:cubicBezTo>
                    <a:pt x="2965508" y="0"/>
                    <a:pt x="3056484" y="115326"/>
                    <a:pt x="3056484" y="257588"/>
                  </a:cubicBezTo>
                  <a:cubicBezTo>
                    <a:pt x="3056484" y="399851"/>
                    <a:pt x="2965508" y="515177"/>
                    <a:pt x="2853284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3056484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2060369" y="1000033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6339092" y="289260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245">
                <a:extLst>
                  <a:ext uri="{FF2B5EF4-FFF2-40B4-BE49-F238E27FC236}">
                    <a16:creationId xmlns:a16="http://schemas.microsoft.com/office/drawing/2014/main" id="{15ED1248-4988-24C6-6F19-F012783A7A2A}"/>
                  </a:ext>
                </a:extLst>
              </p:cNvPr>
              <p:cNvSpPr/>
              <p:nvPr/>
            </p:nvSpPr>
            <p:spPr>
              <a:xfrm>
                <a:off x="1524001" y="4135087"/>
                <a:ext cx="10210800" cy="5433330"/>
              </a:xfrm>
              <a:prstGeom prst="round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587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72000" tIns="0" rIns="72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000" kern="100"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</a:t>
                </a:r>
                <a:r>
                  <a:rPr lang="fr-FR" sz="4000" kern="100"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vi-VN" sz="4000" i="1" kern="100">
                        <a:latin typeface="Cambria Math" panose="02040503050406030204" pitchFamily="18" charset="0"/>
                        <a:ea typeface="Aptos" panose="020B0004020202020204" pitchFamily="34" charset="0"/>
                      </a:rPr>
                      <m:t>𝐴</m:t>
                    </m:r>
                  </m:oMath>
                </a14:m>
                <a:r>
                  <a:rPr lang="fr-FR" sz="4000" kern="100"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và</a:t>
                </a:r>
                <a:r>
                  <a:rPr lang="vi-VN" sz="4000" kern="100"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kern="100">
                        <a:latin typeface="Cambria Math" panose="02040503050406030204" pitchFamily="18" charset="0"/>
                        <a:ea typeface="Aptos" panose="020B0004020202020204" pitchFamily="34" charset="0"/>
                      </a:rPr>
                      <m:t>𝐵</m:t>
                    </m:r>
                  </m:oMath>
                </a14:m>
                <a:r>
                  <a:rPr lang="fr-FR" sz="4000" kern="100"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là hai biến cố. Biến cố: “</a:t>
                </a:r>
                <a14:m>
                  <m:oMath xmlns:m="http://schemas.openxmlformats.org/officeDocument/2006/math">
                    <m:r>
                      <a:rPr lang="vi-VN" sz="4000" i="1" kern="100">
                        <a:latin typeface="Cambria Math" panose="02040503050406030204" pitchFamily="18" charset="0"/>
                        <a:ea typeface="Aptos" panose="020B0004020202020204" pitchFamily="34" charset="0"/>
                      </a:rPr>
                      <m:t>𝐴</m:t>
                    </m:r>
                  </m:oMath>
                </a14:m>
                <a:r>
                  <a:rPr lang="fr-FR" sz="4000" kern="100"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vi-VN" sz="4000" i="1" kern="100">
                        <a:latin typeface="Cambria Math" panose="02040503050406030204" pitchFamily="18" charset="0"/>
                        <a:ea typeface="Aptos" panose="020B0004020202020204" pitchFamily="34" charset="0"/>
                      </a:rPr>
                      <m:t>𝐵</m:t>
                    </m:r>
                  </m:oMath>
                </a14:m>
                <a:r>
                  <a:rPr lang="fr-FR" sz="4000" kern="100"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xảy ra” được gọi là </a:t>
                </a:r>
                <a:r>
                  <a:rPr lang="fr-FR" sz="40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biến cố hợp </a:t>
                </a:r>
                <a:r>
                  <a:rPr lang="fr-FR" sz="4000" kern="100"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 </a:t>
                </a:r>
                <a14:m>
                  <m:oMath xmlns:m="http://schemas.openxmlformats.org/officeDocument/2006/math">
                    <m:r>
                      <a:rPr lang="vi-VN" sz="4000" i="1" kern="100">
                        <a:latin typeface="Cambria Math" panose="02040503050406030204" pitchFamily="18" charset="0"/>
                        <a:ea typeface="Aptos" panose="020B0004020202020204" pitchFamily="34" charset="0"/>
                      </a:rPr>
                      <m:t>𝐴</m:t>
                    </m:r>
                  </m:oMath>
                </a14:m>
                <a:r>
                  <a:rPr lang="fr-FR" sz="4000" kern="100"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000" i="1" kern="100">
                        <a:latin typeface="Cambria Math" panose="02040503050406030204" pitchFamily="18" charset="0"/>
                        <a:ea typeface="Aptos" panose="020B0004020202020204" pitchFamily="34" charset="0"/>
                      </a:rPr>
                      <m:t>𝐵</m:t>
                    </m:r>
                  </m:oMath>
                </a14:m>
                <a:r>
                  <a:rPr lang="fr-FR" sz="4000" kern="100"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kí hiệu là</a:t>
                </a:r>
                <a:r>
                  <a:rPr lang="vi-VN" sz="4000" kern="100"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kern="100">
                        <a:latin typeface="Cambria Math" panose="02040503050406030204" pitchFamily="18" charset="0"/>
                        <a:ea typeface="Aptos" panose="020B0004020202020204" pitchFamily="34" charset="0"/>
                      </a:rPr>
                      <m:t>𝐴</m:t>
                    </m:r>
                    <m:r>
                      <a:rPr lang="vi-VN" sz="400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vi-VN" sz="4000" i="1" kern="100">
                        <a:latin typeface="Cambria Math" panose="02040503050406030204" pitchFamily="18" charset="0"/>
                        <a:ea typeface="Aptos" panose="020B0004020202020204" pitchFamily="34" charset="0"/>
                      </a:rPr>
                      <m:t>𝐵</m:t>
                    </m:r>
                  </m:oMath>
                </a14:m>
                <a:r>
                  <a:rPr lang="fr-FR" sz="4000" kern="100"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.</a:t>
                </a:r>
                <a:endParaRPr lang="en-US" sz="4000" kern="100">
                  <a:effectLst/>
                  <a:latin typeface="Times New Roman" panose="02020603050405020304" pitchFamily="18" charset="0"/>
                  <a:ea typeface="Aptos" panose="020B00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kern="100"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Biến cố hợp của </a:t>
                </a:r>
                <a14:m>
                  <m:oMath xmlns:m="http://schemas.openxmlformats.org/officeDocument/2006/math">
                    <m:r>
                      <a:rPr lang="vi-VN" sz="4000" i="1" kern="100">
                        <a:latin typeface="Cambria Math" panose="02040503050406030204" pitchFamily="18" charset="0"/>
                        <a:ea typeface="Aptos" panose="020B0004020202020204" pitchFamily="34" charset="0"/>
                      </a:rPr>
                      <m:t>𝐴</m:t>
                    </m:r>
                  </m:oMath>
                </a14:m>
                <a:r>
                  <a:rPr lang="fr-FR" sz="4000" kern="100"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000" i="1" kern="100" smtClean="0">
                        <a:latin typeface="Cambria Math" panose="02040503050406030204" pitchFamily="18" charset="0"/>
                        <a:ea typeface="Aptos" panose="020B0004020202020204" pitchFamily="34" charset="0"/>
                      </a:rPr>
                      <m:t>𝐵</m:t>
                    </m:r>
                  </m:oMath>
                </a14:m>
                <a:r>
                  <a:rPr lang="fr-FR" sz="4000" kern="100"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là tập con </a:t>
                </a:r>
                <a14:m>
                  <m:oMath xmlns:m="http://schemas.openxmlformats.org/officeDocument/2006/math">
                    <m:r>
                      <a:rPr lang="vi-VN" sz="4000" i="1" kern="100">
                        <a:latin typeface="Cambria Math" panose="02040503050406030204" pitchFamily="18" charset="0"/>
                        <a:ea typeface="Aptos" panose="020B0004020202020204" pitchFamily="34" charset="0"/>
                      </a:rPr>
                      <m:t>𝐴</m:t>
                    </m:r>
                    <m:r>
                      <a:rPr lang="vi-VN" sz="4000" i="1" kern="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vi-VN" sz="4000" i="1" kern="100">
                        <a:latin typeface="Cambria Math" panose="02040503050406030204" pitchFamily="18" charset="0"/>
                        <a:ea typeface="Aptos" panose="020B0004020202020204" pitchFamily="34" charset="0"/>
                      </a:rPr>
                      <m:t>𝐵</m:t>
                    </m:r>
                  </m:oMath>
                </a14:m>
                <a:r>
                  <a:rPr lang="fr-FR" sz="4000" kern="100"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của không gian mẫu</a:t>
                </a:r>
                <a14:m>
                  <m:oMath xmlns:m="http://schemas.openxmlformats.org/officeDocument/2006/math">
                    <m:r>
                      <a:rPr lang="vi-VN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4000" kern="100">
                  <a:effectLst/>
                  <a:latin typeface="Times New Roman" panose="02020603050405020304" pitchFamily="18" charset="0"/>
                  <a:ea typeface="Aptos" panose="020B0004020202020204" pitchFamily="34" charset="0"/>
                </a:endParaRPr>
              </a:p>
            </p:txBody>
          </p:sp>
        </mc:Choice>
        <mc:Fallback xmlns="">
          <p:sp>
            <p:nvSpPr>
              <p:cNvPr id="52" name="Rounded Rectangle 245">
                <a:extLst>
                  <a:ext uri="{FF2B5EF4-FFF2-40B4-BE49-F238E27FC236}">
                    <a16:creationId xmlns:a16="http://schemas.microsoft.com/office/drawing/2014/main" id="{15ED1248-4988-24C6-6F19-F012783A7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4135087"/>
                <a:ext cx="10210800" cy="543333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587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>
            <a:extLst>
              <a:ext uri="{FF2B5EF4-FFF2-40B4-BE49-F238E27FC236}">
                <a16:creationId xmlns:a16="http://schemas.microsoft.com/office/drawing/2014/main" id="{F6FC0FFA-7F49-C365-C84D-781BB1614AC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734" y="4670086"/>
            <a:ext cx="5329566" cy="380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1029114" y="-706376"/>
            <a:ext cx="2074057" cy="1820228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521120" y="515201"/>
            <a:ext cx="1692772" cy="957250"/>
            <a:chOff x="0" y="0"/>
            <a:chExt cx="3056484" cy="5151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56484" cy="515177"/>
            </a:xfrm>
            <a:custGeom>
              <a:avLst/>
              <a:gdLst/>
              <a:ahLst/>
              <a:cxnLst/>
              <a:rect l="l" t="t" r="r" b="b"/>
              <a:pathLst>
                <a:path w="3056484" h="515177">
                  <a:moveTo>
                    <a:pt x="2853284" y="0"/>
                  </a:moveTo>
                  <a:cubicBezTo>
                    <a:pt x="2965508" y="0"/>
                    <a:pt x="3056484" y="115326"/>
                    <a:pt x="3056484" y="257588"/>
                  </a:cubicBezTo>
                  <a:cubicBezTo>
                    <a:pt x="3056484" y="399851"/>
                    <a:pt x="2965508" y="515177"/>
                    <a:pt x="2853284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56484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355669" y="2901030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-1442250" y="7293991"/>
            <a:ext cx="2900327" cy="4304582"/>
          </a:xfrm>
          <a:custGeom>
            <a:avLst/>
            <a:gdLst/>
            <a:ahLst/>
            <a:cxnLst/>
            <a:rect l="l" t="t" r="r" b="b"/>
            <a:pathLst>
              <a:path w="2900327" h="4304582">
                <a:moveTo>
                  <a:pt x="2900327" y="0"/>
                </a:moveTo>
                <a:lnTo>
                  <a:pt x="0" y="0"/>
                </a:lnTo>
                <a:lnTo>
                  <a:pt x="0" y="4304583"/>
                </a:lnTo>
                <a:lnTo>
                  <a:pt x="2900327" y="4304583"/>
                </a:lnTo>
                <a:lnTo>
                  <a:pt x="29003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3"/>
              <p:cNvSpPr txBox="1"/>
              <p:nvPr/>
            </p:nvSpPr>
            <p:spPr>
              <a:xfrm>
                <a:off x="2213892" y="1543245"/>
                <a:ext cx="16021871" cy="774519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600" spc="232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Một tổ trong lớp 11B có 4 học sinh nữ là Hương, Hồng, Dung, Phương và 5 học sinh nam là Sơn, Tùng, Hoàng, Tiến, Hải. Trong giờ học, giáo viên chọn ngẫu nhiên một học sinh trong trong tổ đó lên bảng để kiểm tra bài.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600" spc="232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Xét các biến cố sau: </a:t>
                </a:r>
                <a:r>
                  <a:rPr lang="vi-VN" sz="3600" i="1" spc="232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H</a:t>
                </a:r>
                <a:r>
                  <a:rPr lang="vi-VN" sz="3600" spc="232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: “Học sinh đó là một bạn nữ”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600" i="1" spc="232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                              K</a:t>
                </a:r>
                <a:r>
                  <a:rPr lang="vi-VN" sz="3600" spc="232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: “Học sinh đó có tên bắt đầu là chữ cái H”</a:t>
                </a:r>
              </a:p>
              <a:p>
                <a:pPr marL="742950" indent="-742950">
                  <a:lnSpc>
                    <a:spcPct val="150000"/>
                  </a:lnSpc>
                  <a:buAutoNum type="alphaLcParenR"/>
                </a:pPr>
                <a:r>
                  <a:rPr lang="vi-VN" sz="3600" spc="232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Mô tả không gian mẫu</a:t>
                </a:r>
              </a:p>
              <a:p>
                <a:pPr marL="742950" indent="-742950">
                  <a:lnSpc>
                    <a:spcPct val="150000"/>
                  </a:lnSpc>
                  <a:buAutoNum type="alphaLcParenR"/>
                </a:pPr>
                <a:r>
                  <a:rPr lang="vi-VN" sz="3600" spc="232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Nêu nội dung của biến cố hợp </a:t>
                </a:r>
                <a14:m>
                  <m:oMath xmlns:m="http://schemas.openxmlformats.org/officeDocument/2006/math">
                    <m:r>
                      <a:rPr lang="vi-VN" sz="3600" i="1" spc="232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vi-VN" sz="3600" b="0" i="1" spc="232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sz="3600" i="1" spc="232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vi-VN" sz="3600" i="1" spc="232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vi-VN" sz="3600" i="1" spc="232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vi-VN" sz="3600" spc="232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. Mỗi biến cố </a:t>
                </a:r>
                <a14:m>
                  <m:oMath xmlns:m="http://schemas.openxmlformats.org/officeDocument/2006/math">
                    <m:r>
                      <a:rPr lang="vi-VN" sz="3600" i="1" spc="232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vi-VN" sz="3600" i="1" spc="232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, K, M </a:t>
                </a:r>
                <a:r>
                  <a:rPr lang="vi-VN" sz="3600" spc="232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là tập con nào của không gian mẫu?</a:t>
                </a:r>
              </a:p>
              <a:p>
                <a:pPr>
                  <a:lnSpc>
                    <a:spcPts val="10000"/>
                  </a:lnSpc>
                </a:pPr>
                <a:endParaRPr lang="en-US" sz="4000" spc="232">
                  <a:solidFill>
                    <a:srgbClr val="797A1D"/>
                  </a:solidFill>
                  <a:latin typeface="Time s New Roman"/>
                </a:endParaRPr>
              </a:p>
            </p:txBody>
          </p:sp>
        </mc:Choice>
        <mc:Fallback xmlns="">
          <p:sp>
            <p:nvSpPr>
              <p:cNvPr id="13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892" y="1543245"/>
                <a:ext cx="16021871" cy="7745197"/>
              </a:xfrm>
              <a:prstGeom prst="rect">
                <a:avLst/>
              </a:prstGeom>
              <a:blipFill>
                <a:blip r:embed="rId8"/>
                <a:stretch>
                  <a:fillRect l="-1712" r="-2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4"/>
          <p:cNvSpPr txBox="1"/>
          <p:nvPr/>
        </p:nvSpPr>
        <p:spPr>
          <a:xfrm>
            <a:off x="521120" y="515201"/>
            <a:ext cx="1692772" cy="903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679"/>
              </a:lnSpc>
              <a:spcBef>
                <a:spcPct val="0"/>
              </a:spcBef>
            </a:pPr>
            <a:r>
              <a:rPr lang="vi-VN" sz="4800" u="none">
                <a:solidFill>
                  <a:schemeClr val="accent3">
                    <a:lumMod val="50000"/>
                  </a:schemeClr>
                </a:solidFill>
                <a:latin typeface="Time s New Roman"/>
              </a:rPr>
              <a:t>VD1:</a:t>
            </a:r>
            <a:endParaRPr lang="en-US" sz="4800" u="none">
              <a:solidFill>
                <a:schemeClr val="accent3">
                  <a:lumMod val="50000"/>
                </a:schemeClr>
              </a:solidFill>
              <a:latin typeface="Time 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16451160" y="-998348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6249751" y="8629345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481330">
            <a:off x="-2146421" y="7988811"/>
            <a:ext cx="4518875" cy="4114800"/>
          </a:xfrm>
          <a:custGeom>
            <a:avLst/>
            <a:gdLst/>
            <a:ahLst/>
            <a:cxnLst/>
            <a:rect l="l" t="t" r="r" b="b"/>
            <a:pathLst>
              <a:path w="4518875" h="4114800">
                <a:moveTo>
                  <a:pt x="0" y="0"/>
                </a:moveTo>
                <a:lnTo>
                  <a:pt x="4518874" y="0"/>
                </a:lnTo>
                <a:lnTo>
                  <a:pt x="45188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2" name="Group 18">
            <a:extLst>
              <a:ext uri="{FF2B5EF4-FFF2-40B4-BE49-F238E27FC236}">
                <a16:creationId xmlns:a16="http://schemas.microsoft.com/office/drawing/2014/main" id="{EA42BFEE-2E1C-FD4A-05E0-966B095F7318}"/>
              </a:ext>
            </a:extLst>
          </p:cNvPr>
          <p:cNvGrpSpPr/>
          <p:nvPr/>
        </p:nvGrpSpPr>
        <p:grpSpPr>
          <a:xfrm>
            <a:off x="389227" y="499450"/>
            <a:ext cx="1733800" cy="952266"/>
            <a:chOff x="0" y="0"/>
            <a:chExt cx="812800" cy="204356"/>
          </a:xfrm>
        </p:grpSpPr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02B5C768-8BDB-51F5-4952-A4ED7071F56B}"/>
                </a:ext>
              </a:extLst>
            </p:cNvPr>
            <p:cNvSpPr/>
            <p:nvPr/>
          </p:nvSpPr>
          <p:spPr>
            <a:xfrm>
              <a:off x="0" y="0"/>
              <a:ext cx="812800" cy="204356"/>
            </a:xfrm>
            <a:custGeom>
              <a:avLst/>
              <a:gdLst/>
              <a:ahLst/>
              <a:cxnLst/>
              <a:rect l="l" t="t" r="r" b="b"/>
              <a:pathLst>
                <a:path w="812800" h="204356">
                  <a:moveTo>
                    <a:pt x="48363" y="0"/>
                  </a:moveTo>
                  <a:lnTo>
                    <a:pt x="764437" y="0"/>
                  </a:lnTo>
                  <a:cubicBezTo>
                    <a:pt x="777263" y="0"/>
                    <a:pt x="789565" y="5095"/>
                    <a:pt x="798635" y="14165"/>
                  </a:cubicBezTo>
                  <a:cubicBezTo>
                    <a:pt x="807705" y="23235"/>
                    <a:pt x="812800" y="35537"/>
                    <a:pt x="812800" y="48363"/>
                  </a:cubicBezTo>
                  <a:lnTo>
                    <a:pt x="812800" y="155993"/>
                  </a:lnTo>
                  <a:cubicBezTo>
                    <a:pt x="812800" y="168819"/>
                    <a:pt x="807705" y="181121"/>
                    <a:pt x="798635" y="190191"/>
                  </a:cubicBezTo>
                  <a:cubicBezTo>
                    <a:pt x="789565" y="199261"/>
                    <a:pt x="777263" y="204356"/>
                    <a:pt x="764437" y="204356"/>
                  </a:cubicBezTo>
                  <a:lnTo>
                    <a:pt x="48363" y="204356"/>
                  </a:lnTo>
                  <a:cubicBezTo>
                    <a:pt x="35537" y="204356"/>
                    <a:pt x="23235" y="199261"/>
                    <a:pt x="14165" y="190191"/>
                  </a:cubicBezTo>
                  <a:cubicBezTo>
                    <a:pt x="5095" y="181121"/>
                    <a:pt x="0" y="168819"/>
                    <a:pt x="0" y="155993"/>
                  </a:cubicBezTo>
                  <a:lnTo>
                    <a:pt x="0" y="48363"/>
                  </a:lnTo>
                  <a:cubicBezTo>
                    <a:pt x="0" y="35537"/>
                    <a:pt x="5095" y="23235"/>
                    <a:pt x="14165" y="14165"/>
                  </a:cubicBezTo>
                  <a:cubicBezTo>
                    <a:pt x="23235" y="5095"/>
                    <a:pt x="35537" y="0"/>
                    <a:pt x="48363" y="0"/>
                  </a:cubicBezTo>
                  <a:close/>
                </a:path>
              </a:pathLst>
            </a:custGeom>
            <a:solidFill>
              <a:srgbClr val="797A1D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B882E411-2A16-589E-3027-0D8064CC8F46}"/>
                </a:ext>
              </a:extLst>
            </p:cNvPr>
            <p:cNvSpPr txBox="1"/>
            <p:nvPr/>
          </p:nvSpPr>
          <p:spPr>
            <a:xfrm>
              <a:off x="0" y="-38100"/>
              <a:ext cx="812800" cy="242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8">
            <a:extLst>
              <a:ext uri="{FF2B5EF4-FFF2-40B4-BE49-F238E27FC236}">
                <a16:creationId xmlns:a16="http://schemas.microsoft.com/office/drawing/2014/main" id="{9422AF8D-7419-0B42-E934-52D79C20E185}"/>
              </a:ext>
            </a:extLst>
          </p:cNvPr>
          <p:cNvSpPr txBox="1"/>
          <p:nvPr/>
        </p:nvSpPr>
        <p:spPr>
          <a:xfrm>
            <a:off x="685800" y="571500"/>
            <a:ext cx="1437227" cy="673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vi-VN" sz="4400">
                <a:solidFill>
                  <a:srgbClr val="FFFFF1"/>
                </a:solidFill>
                <a:latin typeface="+mj-lt"/>
              </a:rPr>
              <a:t>VD1</a:t>
            </a:r>
            <a:r>
              <a:rPr lang="vi-VN" sz="3999">
                <a:solidFill>
                  <a:srgbClr val="FFFFF1"/>
                </a:solidFill>
                <a:latin typeface="+mj-lt"/>
              </a:rPr>
              <a:t>:</a:t>
            </a:r>
            <a:endParaRPr lang="en-US" sz="3999">
              <a:solidFill>
                <a:srgbClr val="FFFFF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C45DE5C-2D3C-F307-4F64-2D7188505706}"/>
                  </a:ext>
                </a:extLst>
              </p:cNvPr>
              <p:cNvSpPr txBox="1"/>
              <p:nvPr/>
            </p:nvSpPr>
            <p:spPr>
              <a:xfrm>
                <a:off x="1567703" y="2005348"/>
                <a:ext cx="1637878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>
                    <a:latin typeface="+mj-lt"/>
                  </a:rPr>
                  <a:t>a) Không gian mẫu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ươ</m:t>
                    </m:r>
                    <m:r>
                      <m:rPr>
                        <m:sty m:val="p"/>
                      </m:rP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</m:t>
                    </m:r>
                  </m:oMath>
                </a14:m>
                <a:r>
                  <a:rPr lang="vi-VN" sz="4400">
                    <a:latin typeface="+mj-lt"/>
                  </a:rPr>
                  <a:t>; Hồng; Dung; Phương; Sơn; Tùng; Hoàng; Tiến; Hải}</a:t>
                </a:r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C45DE5C-2D3C-F307-4F64-2D7188505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703" y="2005348"/>
                <a:ext cx="16378782" cy="1446550"/>
              </a:xfrm>
              <a:prstGeom prst="rect">
                <a:avLst/>
              </a:prstGeom>
              <a:blipFill>
                <a:blip r:embed="rId6"/>
                <a:stretch>
                  <a:fillRect l="-1489" t="-8439" b="-1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DE185C-5D54-E040-5513-F39FABF9E79D}"/>
                  </a:ext>
                </a:extLst>
              </p:cNvPr>
              <p:cNvSpPr txBox="1"/>
              <p:nvPr/>
            </p:nvSpPr>
            <p:spPr>
              <a:xfrm>
                <a:off x="1567702" y="3849395"/>
                <a:ext cx="1633106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</a:t>
                </a:r>
                <a14:m>
                  <m:oMath xmlns:m="http://schemas.openxmlformats.org/officeDocument/2006/math">
                    <m:r>
                      <a:rPr lang="vi-VN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vi-VN" sz="4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sty m:val="p"/>
                      </m:rP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vi-VN" sz="4400"/>
                  <a:t> </a:t>
                </a:r>
                <a:r>
                  <a:rPr lang="vi-VN" sz="4400">
                    <a:latin typeface="+mj-lt"/>
                  </a:rPr>
                  <a:t>là biến cố: “Học sinh đó là một bạn nữ hoạc có tên bắt đầu là chữ cái H”</a:t>
                </a:r>
                <a:r>
                  <a:rPr lang="vi-VN" sz="4400"/>
                  <a:t> </a:t>
                </a:r>
                <a:endParaRPr lang="en-US" sz="440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DE185C-5D54-E040-5513-F39FABF9E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702" y="3849395"/>
                <a:ext cx="16331069" cy="1446550"/>
              </a:xfrm>
              <a:prstGeom prst="rect">
                <a:avLst/>
              </a:prstGeom>
              <a:blipFill>
                <a:blip r:embed="rId7"/>
                <a:stretch>
                  <a:fillRect l="-1493" t="-7983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FD67A0B-1DD2-49D9-69DE-32C8979687B4}"/>
                  </a:ext>
                </a:extLst>
              </p:cNvPr>
              <p:cNvSpPr txBox="1"/>
              <p:nvPr/>
            </p:nvSpPr>
            <p:spPr>
              <a:xfrm>
                <a:off x="2286000" y="5287108"/>
                <a:ext cx="114779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Ta</a:t>
                </a:r>
                <a14:m>
                  <m:oMath xmlns:m="http://schemas.openxmlformats.org/officeDocument/2006/math">
                    <m:r>
                      <a:rPr lang="vi-VN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</m:t>
                    </m:r>
                    <m:r>
                      <a:rPr lang="vi-VN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ươ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ng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ồ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ng</m:t>
                        </m:r>
                        <m:r>
                          <a:rPr lang="vi-V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Dung</m:t>
                        </m:r>
                        <m:r>
                          <a:rPr lang="vi-V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Ph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ươ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ng</m:t>
                        </m:r>
                      </m:e>
                    </m:d>
                  </m:oMath>
                </a14:m>
                <a:endParaRPr lang="en-US" sz="440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FD67A0B-1DD2-49D9-69DE-32C897968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287108"/>
                <a:ext cx="11477948" cy="769441"/>
              </a:xfrm>
              <a:prstGeom prst="rect">
                <a:avLst/>
              </a:prstGeom>
              <a:blipFill>
                <a:blip r:embed="rId8"/>
                <a:stretch>
                  <a:fillRect l="-2124" t="-17323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501A6E0-BA67-E562-F714-212B317047D2}"/>
                  </a:ext>
                </a:extLst>
              </p:cNvPr>
              <p:cNvSpPr txBox="1"/>
              <p:nvPr/>
            </p:nvSpPr>
            <p:spPr>
              <a:xfrm>
                <a:off x="3505200" y="6115892"/>
                <a:ext cx="15011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ươ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ng</m:t>
                        </m:r>
                        <m:r>
                          <a:rPr lang="vi-V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ồ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ng</m:t>
                        </m:r>
                        <m:r>
                          <a:rPr lang="vi-V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Ho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ng</m:t>
                        </m:r>
                        <m:r>
                          <a:rPr lang="vi-V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ả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</m:oMath>
                </a14:m>
                <a:endParaRPr lang="en-US" sz="440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501A6E0-BA67-E562-F714-212B31704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6115892"/>
                <a:ext cx="1501140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3609A5D-E4A3-A912-9832-08486DA14E6D}"/>
                  </a:ext>
                </a:extLst>
              </p:cNvPr>
              <p:cNvSpPr txBox="1"/>
              <p:nvPr/>
            </p:nvSpPr>
            <p:spPr>
              <a:xfrm>
                <a:off x="1567704" y="7045371"/>
                <a:ext cx="1637878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</a:t>
                </a:r>
                <a:r>
                  <a:rPr lang="vi-VN" sz="4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vi-VN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vi-VN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sty m:val="p"/>
                      </m:rP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vi-VN" sz="4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ươ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ng</m:t>
                        </m:r>
                        <m:r>
                          <a:rPr lang="vi-V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ồ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ng</m:t>
                        </m:r>
                        <m:r>
                          <a:rPr lang="vi-V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Dung</m:t>
                        </m:r>
                        <m:r>
                          <a:rPr lang="vi-V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Ph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ươ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ng</m:t>
                        </m:r>
                        <m:r>
                          <a:rPr lang="vi-V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Ho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ng</m:t>
                        </m:r>
                        <m:r>
                          <a:rPr lang="vi-V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ả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3609A5D-E4A3-A912-9832-08486DA14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704" y="7045371"/>
                <a:ext cx="16378781" cy="769441"/>
              </a:xfrm>
              <a:prstGeom prst="rect">
                <a:avLst/>
              </a:prstGeom>
              <a:blipFill>
                <a:blip r:embed="rId10"/>
                <a:stretch>
                  <a:fillRect l="-1489" t="-18254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0A2DED4E-DC05-EC9F-5547-8D1AF2C220C7}"/>
              </a:ext>
            </a:extLst>
          </p:cNvPr>
          <p:cNvSpPr txBox="1"/>
          <p:nvPr/>
        </p:nvSpPr>
        <p:spPr>
          <a:xfrm>
            <a:off x="2629446" y="604695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u="sng">
                <a:latin typeface="Time s New Roman"/>
              </a:rPr>
              <a:t>Giải</a:t>
            </a:r>
            <a:r>
              <a:rPr lang="vi-VN" sz="4800">
                <a:latin typeface="Time s New Roman"/>
              </a:rPr>
              <a:t>:</a:t>
            </a:r>
            <a:endParaRPr lang="en-US" sz="4800">
              <a:latin typeface="Time 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985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7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AB32D4-9D1C-4694-8151-0E23D5C2918F}: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FBE0F5-27F1-4478-B58F-C1E28F48F7DE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60CE40-9288-479A-8065-E377FB4B3657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D04574-0F3A-4F96-81DF-16CF906A4A65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1C1AA4-87EC-4309-A387-647334BAA3C0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3FDF1E-DAE4-40A9-8F71-CE8A786BB16D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C4CAF9-5FE7-4514-B46E-4C36FE702A19}: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1615</Words>
  <Application>Microsoft Office PowerPoint</Application>
  <PresentationFormat>Custom</PresentationFormat>
  <Paragraphs>192</Paragraphs>
  <Slides>21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Cambria Math</vt:lpstr>
      <vt:lpstr>Aptos</vt:lpstr>
      <vt:lpstr>Quicksand</vt:lpstr>
      <vt:lpstr>Calibri</vt:lpstr>
      <vt:lpstr>Arial</vt:lpstr>
      <vt:lpstr>Time s New Roman</vt:lpstr>
      <vt:lpstr>Cagliostro</vt:lpstr>
      <vt:lpstr>Times New Roman</vt:lpstr>
      <vt:lpstr>Berlin Sans FB Demi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Illustrated Sustainable World Presentation</dc:title>
  <dc:creator>ML</dc:creator>
  <cp:lastModifiedBy>Administrator</cp:lastModifiedBy>
  <cp:revision>6</cp:revision>
  <dcterms:created xsi:type="dcterms:W3CDTF">2006-08-16T00:00:00Z</dcterms:created>
  <dcterms:modified xsi:type="dcterms:W3CDTF">2025-05-15T09:40:18Z</dcterms:modified>
  <dc:identifier>DAF-yBcTyQg</dc:identifier>
</cp:coreProperties>
</file>