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6" r:id="rId2"/>
    <p:sldId id="311" r:id="rId3"/>
    <p:sldId id="292" r:id="rId4"/>
    <p:sldId id="312" r:id="rId5"/>
    <p:sldId id="296" r:id="rId6"/>
    <p:sldId id="313" r:id="rId7"/>
    <p:sldId id="291" r:id="rId8"/>
    <p:sldId id="260" r:id="rId9"/>
    <p:sldId id="314" r:id="rId10"/>
    <p:sldId id="309" r:id="rId11"/>
    <p:sldId id="264" r:id="rId12"/>
    <p:sldId id="265" r:id="rId13"/>
    <p:sldId id="275" r:id="rId14"/>
    <p:sldId id="277" r:id="rId15"/>
    <p:sldId id="278" r:id="rId16"/>
    <p:sldId id="279" r:id="rId17"/>
    <p:sldId id="280" r:id="rId18"/>
    <p:sldId id="281" r:id="rId19"/>
    <p:sldId id="271" r:id="rId20"/>
    <p:sldId id="284" r:id="rId21"/>
    <p:sldId id="285" r:id="rId22"/>
    <p:sldId id="286" r:id="rId23"/>
    <p:sldId id="287" r:id="rId24"/>
    <p:sldId id="282" r:id="rId25"/>
    <p:sldId id="289" r:id="rId26"/>
    <p:sldId id="304" r:id="rId27"/>
    <p:sldId id="315" r:id="rId28"/>
    <p:sldId id="274" r:id="rId29"/>
    <p:sldId id="30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6E7ACB-C80F-4365-853D-B90941421A2C}" type="doc">
      <dgm:prSet loTypeId="urn:microsoft.com/office/officeart/2005/8/layout/cycle4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EFF7BE-9140-4315-B2C5-91AD31FEEB98}">
      <dgm:prSet phldrT="[Text]"/>
      <dgm:spPr>
        <a:xfrm>
          <a:off x="2934619" y="233124"/>
          <a:ext cx="1997645" cy="1997645"/>
        </a:xfrm>
        <a:prstGeom prst="pieWedge">
          <a:avLst/>
        </a:prstGeom>
        <a:solidFill>
          <a:srgbClr val="7598D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 dirty="0" err="1" smtClean="0">
              <a:solidFill>
                <a:sysClr val="window" lastClr="FFFFFF"/>
              </a:solidFill>
              <a:latin typeface="Century Schoolbook"/>
              <a:ea typeface="+mn-ea"/>
              <a:cs typeface="+mn-cs"/>
            </a:rPr>
            <a:t>Nhóm</a:t>
          </a:r>
          <a:r>
            <a:rPr lang="en-US" b="1" dirty="0" smtClean="0">
              <a:solidFill>
                <a:sysClr val="window" lastClr="FFFFFF"/>
              </a:solidFill>
              <a:latin typeface="Century Schoolbook"/>
              <a:ea typeface="+mn-ea"/>
              <a:cs typeface="+mn-cs"/>
            </a:rPr>
            <a:t> 1</a:t>
          </a:r>
          <a:endParaRPr lang="en-US" b="1" dirty="0">
            <a:solidFill>
              <a:sysClr val="window" lastClr="FFFFFF"/>
            </a:solidFill>
            <a:latin typeface="Century Schoolbook"/>
            <a:ea typeface="+mn-ea"/>
            <a:cs typeface="+mn-cs"/>
          </a:endParaRPr>
        </a:p>
      </dgm:t>
    </dgm:pt>
    <dgm:pt modelId="{C5B06941-677E-4ABF-87DF-EC1D0841CEB0}" type="parTrans" cxnId="{C598DD82-D9DC-41ED-A2F5-1B1AD8A7A3FB}">
      <dgm:prSet/>
      <dgm:spPr/>
      <dgm:t>
        <a:bodyPr/>
        <a:lstStyle/>
        <a:p>
          <a:endParaRPr lang="en-US"/>
        </a:p>
      </dgm:t>
    </dgm:pt>
    <dgm:pt modelId="{5046C0A2-9AF4-4199-937D-C83B714E64E0}" type="sibTrans" cxnId="{C598DD82-D9DC-41ED-A2F5-1B1AD8A7A3FB}">
      <dgm:prSet/>
      <dgm:spPr/>
      <dgm:t>
        <a:bodyPr/>
        <a:lstStyle/>
        <a:p>
          <a:endParaRPr lang="en-US"/>
        </a:p>
      </dgm:t>
    </dgm:pt>
    <dgm:pt modelId="{BEFDE413-3C80-4F2B-9FA4-15B35C259A1A}">
      <dgm:prSet phldrT="[Text]"/>
      <dgm:spPr>
        <a:xfrm>
          <a:off x="1979625" y="0"/>
          <a:ext cx="2279068" cy="14763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7598D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/>
              <a:ea typeface="+mn-ea"/>
              <a:cs typeface="+mn-cs"/>
            </a:rPr>
            <a:t>Bài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/>
              <a:ea typeface="+mn-ea"/>
              <a:cs typeface="+mn-cs"/>
            </a:rPr>
            <a:t> 1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Schoolbook"/>
            <a:ea typeface="+mn-ea"/>
            <a:cs typeface="+mn-cs"/>
          </a:endParaRPr>
        </a:p>
      </dgm:t>
    </dgm:pt>
    <dgm:pt modelId="{037D8768-082D-4F46-9A1A-01CC482981D7}" type="parTrans" cxnId="{CC8B1176-DB0B-46F1-B16F-84D4DBD59C12}">
      <dgm:prSet/>
      <dgm:spPr/>
      <dgm:t>
        <a:bodyPr/>
        <a:lstStyle/>
        <a:p>
          <a:endParaRPr lang="en-US"/>
        </a:p>
      </dgm:t>
    </dgm:pt>
    <dgm:pt modelId="{53074ABD-9AD6-4C3B-9B25-5BE88FDC8763}" type="sibTrans" cxnId="{CC8B1176-DB0B-46F1-B16F-84D4DBD59C12}">
      <dgm:prSet/>
      <dgm:spPr/>
      <dgm:t>
        <a:bodyPr/>
        <a:lstStyle/>
        <a:p>
          <a:endParaRPr lang="en-US"/>
        </a:p>
      </dgm:t>
    </dgm:pt>
    <dgm:pt modelId="{AB810702-5B5A-4BBD-BCCE-719EB8AA1327}">
      <dgm:prSet phldrT="[Text]"/>
      <dgm:spPr>
        <a:xfrm rot="5400000">
          <a:off x="5024534" y="262969"/>
          <a:ext cx="1997645" cy="1997645"/>
        </a:xfrm>
        <a:prstGeom prst="pieWedge">
          <a:avLst/>
        </a:prstGeom>
        <a:solidFill>
          <a:srgbClr val="7598D9">
            <a:hueOff val="-4211785"/>
            <a:satOff val="7099"/>
            <a:lumOff val="-869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 dirty="0" err="1" smtClean="0">
              <a:solidFill>
                <a:sysClr val="window" lastClr="FFFFFF"/>
              </a:solidFill>
              <a:latin typeface="Century Schoolbook"/>
              <a:ea typeface="+mn-ea"/>
              <a:cs typeface="+mn-cs"/>
            </a:rPr>
            <a:t>Nhóm</a:t>
          </a:r>
          <a:r>
            <a:rPr lang="en-US" b="1" dirty="0" smtClean="0">
              <a:solidFill>
                <a:sysClr val="window" lastClr="FFFFFF"/>
              </a:solidFill>
              <a:latin typeface="Century Schoolbook"/>
              <a:ea typeface="+mn-ea"/>
              <a:cs typeface="+mn-cs"/>
            </a:rPr>
            <a:t> 2</a:t>
          </a:r>
          <a:endParaRPr lang="en-US" b="1" dirty="0">
            <a:solidFill>
              <a:sysClr val="window" lastClr="FFFFFF"/>
            </a:solidFill>
            <a:latin typeface="Century Schoolbook"/>
            <a:ea typeface="+mn-ea"/>
            <a:cs typeface="+mn-cs"/>
          </a:endParaRPr>
        </a:p>
      </dgm:t>
    </dgm:pt>
    <dgm:pt modelId="{75F52E25-700C-4DB5-8A52-973D03A941CC}" type="parTrans" cxnId="{51551041-BD02-4548-97EE-8721A3282A68}">
      <dgm:prSet/>
      <dgm:spPr/>
      <dgm:t>
        <a:bodyPr/>
        <a:lstStyle/>
        <a:p>
          <a:endParaRPr lang="en-US"/>
        </a:p>
      </dgm:t>
    </dgm:pt>
    <dgm:pt modelId="{0D3C8931-7690-486D-A6BC-86C50E1C292A}" type="sibTrans" cxnId="{51551041-BD02-4548-97EE-8721A3282A68}">
      <dgm:prSet/>
      <dgm:spPr/>
      <dgm:t>
        <a:bodyPr/>
        <a:lstStyle/>
        <a:p>
          <a:endParaRPr lang="en-US"/>
        </a:p>
      </dgm:t>
    </dgm:pt>
    <dgm:pt modelId="{B56FBA2A-8734-44C2-9927-796D4D03D24E}">
      <dgm:prSet phldrT="[Text]"/>
      <dgm:spPr>
        <a:xfrm>
          <a:off x="5698105" y="0"/>
          <a:ext cx="2279068" cy="14763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7598D9">
              <a:hueOff val="-4211785"/>
              <a:satOff val="7099"/>
              <a:lumOff val="-8693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/>
              <a:ea typeface="+mn-ea"/>
              <a:cs typeface="+mn-cs"/>
            </a:rPr>
            <a:t>Bài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/>
              <a:ea typeface="+mn-ea"/>
              <a:cs typeface="+mn-cs"/>
            </a:rPr>
            <a:t> 2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Schoolbook"/>
            <a:ea typeface="+mn-ea"/>
            <a:cs typeface="+mn-cs"/>
          </a:endParaRPr>
        </a:p>
      </dgm:t>
    </dgm:pt>
    <dgm:pt modelId="{1C9BE7C1-EDF2-47DD-9F1A-8ADF6142AE48}" type="parTrans" cxnId="{5A45FCAB-FCB8-46CB-9F9D-59263F849271}">
      <dgm:prSet/>
      <dgm:spPr/>
      <dgm:t>
        <a:bodyPr/>
        <a:lstStyle/>
        <a:p>
          <a:endParaRPr lang="en-US"/>
        </a:p>
      </dgm:t>
    </dgm:pt>
    <dgm:pt modelId="{876E613C-F132-4099-9639-255CAA755DC0}" type="sibTrans" cxnId="{5A45FCAB-FCB8-46CB-9F9D-59263F849271}">
      <dgm:prSet/>
      <dgm:spPr/>
      <dgm:t>
        <a:bodyPr/>
        <a:lstStyle/>
        <a:p>
          <a:endParaRPr lang="en-US"/>
        </a:p>
      </dgm:t>
    </dgm:pt>
    <dgm:pt modelId="{52913BBB-364E-4F20-BBF5-1A73880D1CDE}">
      <dgm:prSet phldrT="[Text]"/>
      <dgm:spPr>
        <a:xfrm rot="10800000">
          <a:off x="5024534" y="2352884"/>
          <a:ext cx="1997645" cy="1997645"/>
        </a:xfrm>
        <a:prstGeom prst="pieWedge">
          <a:avLst/>
        </a:prstGeom>
        <a:solidFill>
          <a:srgbClr val="7598D9">
            <a:hueOff val="-8423570"/>
            <a:satOff val="14198"/>
            <a:lumOff val="-173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 dirty="0" err="1" smtClean="0">
              <a:solidFill>
                <a:sysClr val="window" lastClr="FFFFFF"/>
              </a:solidFill>
              <a:latin typeface="Century Schoolbook"/>
              <a:ea typeface="+mn-ea"/>
              <a:cs typeface="+mn-cs"/>
            </a:rPr>
            <a:t>Nhóm</a:t>
          </a:r>
          <a:r>
            <a:rPr lang="en-US" b="1" dirty="0" smtClean="0">
              <a:solidFill>
                <a:sysClr val="window" lastClr="FFFFFF"/>
              </a:solidFill>
              <a:latin typeface="Century Schoolbook"/>
              <a:ea typeface="+mn-ea"/>
              <a:cs typeface="+mn-cs"/>
            </a:rPr>
            <a:t> 3</a:t>
          </a:r>
          <a:endParaRPr lang="en-US" b="1" dirty="0">
            <a:solidFill>
              <a:sysClr val="window" lastClr="FFFFFF"/>
            </a:solidFill>
            <a:latin typeface="Century Schoolbook"/>
            <a:ea typeface="+mn-ea"/>
            <a:cs typeface="+mn-cs"/>
          </a:endParaRPr>
        </a:p>
      </dgm:t>
    </dgm:pt>
    <dgm:pt modelId="{D7F78B19-93DD-415D-BCB4-738121FF8374}" type="parTrans" cxnId="{F1F1E648-285A-4EA9-BD3D-ACD114022AF0}">
      <dgm:prSet/>
      <dgm:spPr/>
      <dgm:t>
        <a:bodyPr/>
        <a:lstStyle/>
        <a:p>
          <a:endParaRPr lang="en-US"/>
        </a:p>
      </dgm:t>
    </dgm:pt>
    <dgm:pt modelId="{07E40004-BA8F-4449-A457-EB12A42229D7}" type="sibTrans" cxnId="{F1F1E648-285A-4EA9-BD3D-ACD114022AF0}">
      <dgm:prSet/>
      <dgm:spPr/>
      <dgm:t>
        <a:bodyPr/>
        <a:lstStyle/>
        <a:p>
          <a:endParaRPr lang="en-US"/>
        </a:p>
      </dgm:t>
    </dgm:pt>
    <dgm:pt modelId="{A290258A-A413-46DD-B1B2-EEB0F81AEE10}">
      <dgm:prSet phldrT="[Text]"/>
      <dgm:spPr>
        <a:xfrm>
          <a:off x="5698105" y="3137179"/>
          <a:ext cx="2279068" cy="14763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7598D9">
              <a:hueOff val="-8423570"/>
              <a:satOff val="14198"/>
              <a:lumOff val="-17386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/>
              <a:ea typeface="+mn-ea"/>
              <a:cs typeface="+mn-cs"/>
            </a:rPr>
            <a:t>Bài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/>
              <a:ea typeface="+mn-ea"/>
              <a:cs typeface="+mn-cs"/>
            </a:rPr>
            <a:t> 1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Schoolbook"/>
            <a:ea typeface="+mn-ea"/>
            <a:cs typeface="+mn-cs"/>
          </a:endParaRPr>
        </a:p>
      </dgm:t>
    </dgm:pt>
    <dgm:pt modelId="{BB598D34-E47F-49DE-BEF3-0AEDE6F6AB52}" type="parTrans" cxnId="{DD0828DF-C500-4ACF-87F8-039EBA970454}">
      <dgm:prSet/>
      <dgm:spPr/>
      <dgm:t>
        <a:bodyPr/>
        <a:lstStyle/>
        <a:p>
          <a:endParaRPr lang="en-US"/>
        </a:p>
      </dgm:t>
    </dgm:pt>
    <dgm:pt modelId="{405DD295-A6DC-4DA2-A378-ACA474BF2CF9}" type="sibTrans" cxnId="{DD0828DF-C500-4ACF-87F8-039EBA970454}">
      <dgm:prSet/>
      <dgm:spPr/>
      <dgm:t>
        <a:bodyPr/>
        <a:lstStyle/>
        <a:p>
          <a:endParaRPr lang="en-US"/>
        </a:p>
      </dgm:t>
    </dgm:pt>
    <dgm:pt modelId="{76EEB685-D902-476E-97BD-A7B2F93F67DF}">
      <dgm:prSet phldrT="[Text]"/>
      <dgm:spPr>
        <a:xfrm rot="16200000">
          <a:off x="2934619" y="2352884"/>
          <a:ext cx="1997645" cy="1997645"/>
        </a:xfrm>
        <a:prstGeom prst="pieWedge">
          <a:avLst/>
        </a:prstGeom>
        <a:solidFill>
          <a:srgbClr val="7598D9">
            <a:hueOff val="-12635355"/>
            <a:satOff val="21297"/>
            <a:lumOff val="-2607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 dirty="0" err="1" smtClean="0">
              <a:solidFill>
                <a:sysClr val="window" lastClr="FFFFFF"/>
              </a:solidFill>
              <a:latin typeface="Century Schoolbook"/>
              <a:ea typeface="+mn-ea"/>
              <a:cs typeface="+mn-cs"/>
            </a:rPr>
            <a:t>Nhóm</a:t>
          </a:r>
          <a:r>
            <a:rPr lang="en-US" b="1" dirty="0" smtClean="0">
              <a:solidFill>
                <a:sysClr val="window" lastClr="FFFFFF"/>
              </a:solidFill>
              <a:latin typeface="Century Schoolbook"/>
              <a:ea typeface="+mn-ea"/>
              <a:cs typeface="+mn-cs"/>
            </a:rPr>
            <a:t> 4</a:t>
          </a:r>
          <a:endParaRPr lang="en-US" b="1" dirty="0">
            <a:solidFill>
              <a:sysClr val="window" lastClr="FFFFFF"/>
            </a:solidFill>
            <a:latin typeface="Century Schoolbook"/>
            <a:ea typeface="+mn-ea"/>
            <a:cs typeface="+mn-cs"/>
          </a:endParaRPr>
        </a:p>
      </dgm:t>
    </dgm:pt>
    <dgm:pt modelId="{44779DDF-9AEC-4EF8-AFDA-A8FC0A6E3CE7}" type="parTrans" cxnId="{B71FC85F-735D-4B97-94F7-958BF7F273B3}">
      <dgm:prSet/>
      <dgm:spPr/>
      <dgm:t>
        <a:bodyPr/>
        <a:lstStyle/>
        <a:p>
          <a:endParaRPr lang="en-US"/>
        </a:p>
      </dgm:t>
    </dgm:pt>
    <dgm:pt modelId="{6F0495E0-2345-48F7-8679-E1B6021B6829}" type="sibTrans" cxnId="{B71FC85F-735D-4B97-94F7-958BF7F273B3}">
      <dgm:prSet/>
      <dgm:spPr/>
      <dgm:t>
        <a:bodyPr/>
        <a:lstStyle/>
        <a:p>
          <a:endParaRPr lang="en-US"/>
        </a:p>
      </dgm:t>
    </dgm:pt>
    <dgm:pt modelId="{7A8C131D-C2AB-4BAA-9B68-D31D48245007}">
      <dgm:prSet phldrT="[Text]"/>
      <dgm:spPr>
        <a:xfrm>
          <a:off x="1979625" y="3137179"/>
          <a:ext cx="2279068" cy="14763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7598D9">
              <a:hueOff val="-12635355"/>
              <a:satOff val="21297"/>
              <a:lumOff val="-26079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/>
              <a:ea typeface="+mn-ea"/>
              <a:cs typeface="+mn-cs"/>
            </a:rPr>
            <a:t>Bài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/>
              <a:ea typeface="+mn-ea"/>
              <a:cs typeface="+mn-cs"/>
            </a:rPr>
            <a:t> 2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Schoolbook"/>
            <a:ea typeface="+mn-ea"/>
            <a:cs typeface="+mn-cs"/>
          </a:endParaRPr>
        </a:p>
      </dgm:t>
    </dgm:pt>
    <dgm:pt modelId="{2D244C66-E564-4DD0-B79C-3DDCFCBB539B}" type="parTrans" cxnId="{D16A618B-B924-4C65-B8C1-6FED610C2299}">
      <dgm:prSet/>
      <dgm:spPr/>
      <dgm:t>
        <a:bodyPr/>
        <a:lstStyle/>
        <a:p>
          <a:endParaRPr lang="en-US"/>
        </a:p>
      </dgm:t>
    </dgm:pt>
    <dgm:pt modelId="{0C02FB98-A6E1-4BCE-93D4-4B8C3191C326}" type="sibTrans" cxnId="{D16A618B-B924-4C65-B8C1-6FED610C2299}">
      <dgm:prSet/>
      <dgm:spPr/>
      <dgm:t>
        <a:bodyPr/>
        <a:lstStyle/>
        <a:p>
          <a:endParaRPr lang="en-US"/>
        </a:p>
      </dgm:t>
    </dgm:pt>
    <dgm:pt modelId="{1D2CE23B-7531-424D-9187-4A50CBECF160}" type="pres">
      <dgm:prSet presAssocID="{E56E7ACB-C80F-4365-853D-B90941421A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F3CD0C-DAAD-4883-A526-87B420D32FF2}" type="pres">
      <dgm:prSet presAssocID="{E56E7ACB-C80F-4365-853D-B90941421A2C}" presName="children" presStyleCnt="0"/>
      <dgm:spPr/>
    </dgm:pt>
    <dgm:pt modelId="{B66D4A78-D0BB-42A9-893B-12DAD68FB4C5}" type="pres">
      <dgm:prSet presAssocID="{E56E7ACB-C80F-4365-853D-B90941421A2C}" presName="child1group" presStyleCnt="0"/>
      <dgm:spPr/>
    </dgm:pt>
    <dgm:pt modelId="{182DEE42-1C17-490C-8E39-4715E6229565}" type="pres">
      <dgm:prSet presAssocID="{E56E7ACB-C80F-4365-853D-B90941421A2C}" presName="child1" presStyleLbl="bgAcc1" presStyleIdx="0" presStyleCnt="4"/>
      <dgm:spPr/>
      <dgm:t>
        <a:bodyPr/>
        <a:lstStyle/>
        <a:p>
          <a:endParaRPr lang="en-US"/>
        </a:p>
      </dgm:t>
    </dgm:pt>
    <dgm:pt modelId="{88E5E03A-F9C3-48A5-A429-DEE5DAFA9AD7}" type="pres">
      <dgm:prSet presAssocID="{E56E7ACB-C80F-4365-853D-B90941421A2C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50A7E-6C20-4481-9020-15A81862C277}" type="pres">
      <dgm:prSet presAssocID="{E56E7ACB-C80F-4365-853D-B90941421A2C}" presName="child2group" presStyleCnt="0"/>
      <dgm:spPr/>
    </dgm:pt>
    <dgm:pt modelId="{4E71B998-85AE-4A70-B563-60C27BC1B91A}" type="pres">
      <dgm:prSet presAssocID="{E56E7ACB-C80F-4365-853D-B90941421A2C}" presName="child2" presStyleLbl="bgAcc1" presStyleIdx="1" presStyleCnt="4"/>
      <dgm:spPr/>
      <dgm:t>
        <a:bodyPr/>
        <a:lstStyle/>
        <a:p>
          <a:endParaRPr lang="en-US"/>
        </a:p>
      </dgm:t>
    </dgm:pt>
    <dgm:pt modelId="{8AB5DD2A-1DAF-4DF2-AB9D-9404C5ED4297}" type="pres">
      <dgm:prSet presAssocID="{E56E7ACB-C80F-4365-853D-B90941421A2C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95A122-BBB3-41C4-AE02-7A8E9D8C7C6D}" type="pres">
      <dgm:prSet presAssocID="{E56E7ACB-C80F-4365-853D-B90941421A2C}" presName="child3group" presStyleCnt="0"/>
      <dgm:spPr/>
    </dgm:pt>
    <dgm:pt modelId="{C059A890-BF09-4012-B7F5-5D160640DA50}" type="pres">
      <dgm:prSet presAssocID="{E56E7ACB-C80F-4365-853D-B90941421A2C}" presName="child3" presStyleLbl="bgAcc1" presStyleIdx="2" presStyleCnt="4"/>
      <dgm:spPr/>
      <dgm:t>
        <a:bodyPr/>
        <a:lstStyle/>
        <a:p>
          <a:endParaRPr lang="en-US"/>
        </a:p>
      </dgm:t>
    </dgm:pt>
    <dgm:pt modelId="{B065CC2C-7B8B-4676-9915-C5ACC803FE9A}" type="pres">
      <dgm:prSet presAssocID="{E56E7ACB-C80F-4365-853D-B90941421A2C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7E222-7EEE-4093-9A97-7D07F8BC919B}" type="pres">
      <dgm:prSet presAssocID="{E56E7ACB-C80F-4365-853D-B90941421A2C}" presName="child4group" presStyleCnt="0"/>
      <dgm:spPr/>
    </dgm:pt>
    <dgm:pt modelId="{F4FCE5F5-0694-47FF-9699-F7A8788BB195}" type="pres">
      <dgm:prSet presAssocID="{E56E7ACB-C80F-4365-853D-B90941421A2C}" presName="child4" presStyleLbl="bgAcc1" presStyleIdx="3" presStyleCnt="4"/>
      <dgm:spPr/>
      <dgm:t>
        <a:bodyPr/>
        <a:lstStyle/>
        <a:p>
          <a:endParaRPr lang="en-US"/>
        </a:p>
      </dgm:t>
    </dgm:pt>
    <dgm:pt modelId="{01068E0B-35BA-4AD2-B20F-461D884D84F6}" type="pres">
      <dgm:prSet presAssocID="{E56E7ACB-C80F-4365-853D-B90941421A2C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A406A-FE42-41F1-A340-1534F3D08479}" type="pres">
      <dgm:prSet presAssocID="{E56E7ACB-C80F-4365-853D-B90941421A2C}" presName="childPlaceholder" presStyleCnt="0"/>
      <dgm:spPr/>
    </dgm:pt>
    <dgm:pt modelId="{7E33E9FC-5404-4224-A4D7-CDF712CC2A2B}" type="pres">
      <dgm:prSet presAssocID="{E56E7ACB-C80F-4365-853D-B90941421A2C}" presName="circle" presStyleCnt="0"/>
      <dgm:spPr/>
    </dgm:pt>
    <dgm:pt modelId="{E8AEE978-1F18-4ECF-B134-530B29DA2819}" type="pres">
      <dgm:prSet presAssocID="{E56E7ACB-C80F-4365-853D-B90941421A2C}" presName="quadrant1" presStyleLbl="node1" presStyleIdx="0" presStyleCnt="4" custLinFactNeighborY="-14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F17B3E-844B-4671-A901-676899339F34}" type="pres">
      <dgm:prSet presAssocID="{E56E7ACB-C80F-4365-853D-B90941421A2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B7FC99-0487-4F8F-977C-D988F9229855}" type="pres">
      <dgm:prSet presAssocID="{E56E7ACB-C80F-4365-853D-B90941421A2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CB589-F18A-4BC1-AAB5-907BDE316C71}" type="pres">
      <dgm:prSet presAssocID="{E56E7ACB-C80F-4365-853D-B90941421A2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5303F-F8D6-4C96-A0D9-12EBE78C764B}" type="pres">
      <dgm:prSet presAssocID="{E56E7ACB-C80F-4365-853D-B90941421A2C}" presName="quadrantPlaceholder" presStyleCnt="0"/>
      <dgm:spPr/>
    </dgm:pt>
    <dgm:pt modelId="{A04E1BC4-75B1-4E47-9E42-0E7F93D72676}" type="pres">
      <dgm:prSet presAssocID="{E56E7ACB-C80F-4365-853D-B90941421A2C}" presName="center1" presStyleLbl="fgShp" presStyleIdx="0" presStyleCnt="2"/>
      <dgm:spPr>
        <a:xfrm>
          <a:off x="4633540" y="1891534"/>
          <a:ext cx="689718" cy="599754"/>
        </a:xfrm>
        <a:prstGeom prst="circularArrow">
          <a:avLst/>
        </a:prstGeom>
        <a:solidFill>
          <a:srgbClr val="7598D9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E5D6DAD7-3682-4400-A38F-FE74CA9B79BD}" type="pres">
      <dgm:prSet presAssocID="{E56E7ACB-C80F-4365-853D-B90941421A2C}" presName="center2" presStyleLbl="fgShp" presStyleIdx="1" presStyleCnt="2"/>
      <dgm:spPr>
        <a:xfrm rot="10800000">
          <a:off x="4633540" y="2122209"/>
          <a:ext cx="689718" cy="599754"/>
        </a:xfrm>
        <a:prstGeom prst="circularArrow">
          <a:avLst/>
        </a:prstGeom>
        <a:solidFill>
          <a:srgbClr val="7598D9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</dgm:ptLst>
  <dgm:cxnLst>
    <dgm:cxn modelId="{C598DD82-D9DC-41ED-A2F5-1B1AD8A7A3FB}" srcId="{E56E7ACB-C80F-4365-853D-B90941421A2C}" destId="{4BEFF7BE-9140-4315-B2C5-91AD31FEEB98}" srcOrd="0" destOrd="0" parTransId="{C5B06941-677E-4ABF-87DF-EC1D0841CEB0}" sibTransId="{5046C0A2-9AF4-4199-937D-C83B714E64E0}"/>
    <dgm:cxn modelId="{E938CE72-38EC-43ED-8DFB-6E4F6E173D7E}" type="presOf" srcId="{BEFDE413-3C80-4F2B-9FA4-15B35C259A1A}" destId="{182DEE42-1C17-490C-8E39-4715E6229565}" srcOrd="0" destOrd="0" presId="urn:microsoft.com/office/officeart/2005/8/layout/cycle4"/>
    <dgm:cxn modelId="{3646EFED-4D60-4621-90EC-C88FDCED52F4}" type="presOf" srcId="{A290258A-A413-46DD-B1B2-EEB0F81AEE10}" destId="{B065CC2C-7B8B-4676-9915-C5ACC803FE9A}" srcOrd="1" destOrd="0" presId="urn:microsoft.com/office/officeart/2005/8/layout/cycle4"/>
    <dgm:cxn modelId="{35135956-E9DA-4020-9F73-4DC7321B4B72}" type="presOf" srcId="{A290258A-A413-46DD-B1B2-EEB0F81AEE10}" destId="{C059A890-BF09-4012-B7F5-5D160640DA50}" srcOrd="0" destOrd="0" presId="urn:microsoft.com/office/officeart/2005/8/layout/cycle4"/>
    <dgm:cxn modelId="{E3329AF1-CA2A-4F8A-B9E9-14ED3578A32C}" type="presOf" srcId="{4BEFF7BE-9140-4315-B2C5-91AD31FEEB98}" destId="{E8AEE978-1F18-4ECF-B134-530B29DA2819}" srcOrd="0" destOrd="0" presId="urn:microsoft.com/office/officeart/2005/8/layout/cycle4"/>
    <dgm:cxn modelId="{DD0828DF-C500-4ACF-87F8-039EBA970454}" srcId="{52913BBB-364E-4F20-BBF5-1A73880D1CDE}" destId="{A290258A-A413-46DD-B1B2-EEB0F81AEE10}" srcOrd="0" destOrd="0" parTransId="{BB598D34-E47F-49DE-BEF3-0AEDE6F6AB52}" sibTransId="{405DD295-A6DC-4DA2-A378-ACA474BF2CF9}"/>
    <dgm:cxn modelId="{B71FC85F-735D-4B97-94F7-958BF7F273B3}" srcId="{E56E7ACB-C80F-4365-853D-B90941421A2C}" destId="{76EEB685-D902-476E-97BD-A7B2F93F67DF}" srcOrd="3" destOrd="0" parTransId="{44779DDF-9AEC-4EF8-AFDA-A8FC0A6E3CE7}" sibTransId="{6F0495E0-2345-48F7-8679-E1B6021B6829}"/>
    <dgm:cxn modelId="{23544137-4964-4358-A164-F7DDC6983D0D}" type="presOf" srcId="{B56FBA2A-8734-44C2-9927-796D4D03D24E}" destId="{4E71B998-85AE-4A70-B563-60C27BC1B91A}" srcOrd="0" destOrd="0" presId="urn:microsoft.com/office/officeart/2005/8/layout/cycle4"/>
    <dgm:cxn modelId="{B5FC758C-8BD6-46FF-B691-54BAEF0BA536}" type="presOf" srcId="{7A8C131D-C2AB-4BAA-9B68-D31D48245007}" destId="{F4FCE5F5-0694-47FF-9699-F7A8788BB195}" srcOrd="0" destOrd="0" presId="urn:microsoft.com/office/officeart/2005/8/layout/cycle4"/>
    <dgm:cxn modelId="{51551041-BD02-4548-97EE-8721A3282A68}" srcId="{E56E7ACB-C80F-4365-853D-B90941421A2C}" destId="{AB810702-5B5A-4BBD-BCCE-719EB8AA1327}" srcOrd="1" destOrd="0" parTransId="{75F52E25-700C-4DB5-8A52-973D03A941CC}" sibTransId="{0D3C8931-7690-486D-A6BC-86C50E1C292A}"/>
    <dgm:cxn modelId="{F1F1E648-285A-4EA9-BD3D-ACD114022AF0}" srcId="{E56E7ACB-C80F-4365-853D-B90941421A2C}" destId="{52913BBB-364E-4F20-BBF5-1A73880D1CDE}" srcOrd="2" destOrd="0" parTransId="{D7F78B19-93DD-415D-BCB4-738121FF8374}" sibTransId="{07E40004-BA8F-4449-A457-EB12A42229D7}"/>
    <dgm:cxn modelId="{5A45FCAB-FCB8-46CB-9F9D-59263F849271}" srcId="{AB810702-5B5A-4BBD-BCCE-719EB8AA1327}" destId="{B56FBA2A-8734-44C2-9927-796D4D03D24E}" srcOrd="0" destOrd="0" parTransId="{1C9BE7C1-EDF2-47DD-9F1A-8ADF6142AE48}" sibTransId="{876E613C-F132-4099-9639-255CAA755DC0}"/>
    <dgm:cxn modelId="{5C2F4FF8-3239-47F8-8406-06F5BE945994}" type="presOf" srcId="{52913BBB-364E-4F20-BBF5-1A73880D1CDE}" destId="{96B7FC99-0487-4F8F-977C-D988F9229855}" srcOrd="0" destOrd="0" presId="urn:microsoft.com/office/officeart/2005/8/layout/cycle4"/>
    <dgm:cxn modelId="{CC8B1176-DB0B-46F1-B16F-84D4DBD59C12}" srcId="{4BEFF7BE-9140-4315-B2C5-91AD31FEEB98}" destId="{BEFDE413-3C80-4F2B-9FA4-15B35C259A1A}" srcOrd="0" destOrd="0" parTransId="{037D8768-082D-4F46-9A1A-01CC482981D7}" sibTransId="{53074ABD-9AD6-4C3B-9B25-5BE88FDC8763}"/>
    <dgm:cxn modelId="{463A7048-5D7F-403D-81F1-CC9EDF08C855}" type="presOf" srcId="{76EEB685-D902-476E-97BD-A7B2F93F67DF}" destId="{522CB589-F18A-4BC1-AAB5-907BDE316C71}" srcOrd="0" destOrd="0" presId="urn:microsoft.com/office/officeart/2005/8/layout/cycle4"/>
    <dgm:cxn modelId="{C93AD04D-B818-49A8-866B-A7F18D9FB153}" type="presOf" srcId="{AB810702-5B5A-4BBD-BCCE-719EB8AA1327}" destId="{FAF17B3E-844B-4671-A901-676899339F34}" srcOrd="0" destOrd="0" presId="urn:microsoft.com/office/officeart/2005/8/layout/cycle4"/>
    <dgm:cxn modelId="{5CDC685B-D226-48CF-A1E1-6F60E71F7191}" type="presOf" srcId="{BEFDE413-3C80-4F2B-9FA4-15B35C259A1A}" destId="{88E5E03A-F9C3-48A5-A429-DEE5DAFA9AD7}" srcOrd="1" destOrd="0" presId="urn:microsoft.com/office/officeart/2005/8/layout/cycle4"/>
    <dgm:cxn modelId="{9D91D8BB-5AC7-4723-AAD3-686417DF5C62}" type="presOf" srcId="{B56FBA2A-8734-44C2-9927-796D4D03D24E}" destId="{8AB5DD2A-1DAF-4DF2-AB9D-9404C5ED4297}" srcOrd="1" destOrd="0" presId="urn:microsoft.com/office/officeart/2005/8/layout/cycle4"/>
    <dgm:cxn modelId="{268DD15A-35A4-413F-8E6E-57B66D02C8F6}" type="presOf" srcId="{7A8C131D-C2AB-4BAA-9B68-D31D48245007}" destId="{01068E0B-35BA-4AD2-B20F-461D884D84F6}" srcOrd="1" destOrd="0" presId="urn:microsoft.com/office/officeart/2005/8/layout/cycle4"/>
    <dgm:cxn modelId="{D16A618B-B924-4C65-B8C1-6FED610C2299}" srcId="{76EEB685-D902-476E-97BD-A7B2F93F67DF}" destId="{7A8C131D-C2AB-4BAA-9B68-D31D48245007}" srcOrd="0" destOrd="0" parTransId="{2D244C66-E564-4DD0-B79C-3DDCFCBB539B}" sibTransId="{0C02FB98-A6E1-4BCE-93D4-4B8C3191C326}"/>
    <dgm:cxn modelId="{FEAF93D6-FE76-4321-B18E-4626F3DCC321}" type="presOf" srcId="{E56E7ACB-C80F-4365-853D-B90941421A2C}" destId="{1D2CE23B-7531-424D-9187-4A50CBECF160}" srcOrd="0" destOrd="0" presId="urn:microsoft.com/office/officeart/2005/8/layout/cycle4"/>
    <dgm:cxn modelId="{AB77E728-7CC0-4933-9955-358586884838}" type="presParOf" srcId="{1D2CE23B-7531-424D-9187-4A50CBECF160}" destId="{D1F3CD0C-DAAD-4883-A526-87B420D32FF2}" srcOrd="0" destOrd="0" presId="urn:microsoft.com/office/officeart/2005/8/layout/cycle4"/>
    <dgm:cxn modelId="{CD8491B2-F377-4821-AD4E-49AE251599C8}" type="presParOf" srcId="{D1F3CD0C-DAAD-4883-A526-87B420D32FF2}" destId="{B66D4A78-D0BB-42A9-893B-12DAD68FB4C5}" srcOrd="0" destOrd="0" presId="urn:microsoft.com/office/officeart/2005/8/layout/cycle4"/>
    <dgm:cxn modelId="{D197299D-8871-4CFA-BE2C-13C20F1AE283}" type="presParOf" srcId="{B66D4A78-D0BB-42A9-893B-12DAD68FB4C5}" destId="{182DEE42-1C17-490C-8E39-4715E6229565}" srcOrd="0" destOrd="0" presId="urn:microsoft.com/office/officeart/2005/8/layout/cycle4"/>
    <dgm:cxn modelId="{19CA69B0-B45E-4699-B2D2-3372986B9520}" type="presParOf" srcId="{B66D4A78-D0BB-42A9-893B-12DAD68FB4C5}" destId="{88E5E03A-F9C3-48A5-A429-DEE5DAFA9AD7}" srcOrd="1" destOrd="0" presId="urn:microsoft.com/office/officeart/2005/8/layout/cycle4"/>
    <dgm:cxn modelId="{A0652828-49D3-4639-AAF5-0DA61D66B688}" type="presParOf" srcId="{D1F3CD0C-DAAD-4883-A526-87B420D32FF2}" destId="{08350A7E-6C20-4481-9020-15A81862C277}" srcOrd="1" destOrd="0" presId="urn:microsoft.com/office/officeart/2005/8/layout/cycle4"/>
    <dgm:cxn modelId="{F7FB2A56-1301-48C0-97C1-A5EF6E7740B1}" type="presParOf" srcId="{08350A7E-6C20-4481-9020-15A81862C277}" destId="{4E71B998-85AE-4A70-B563-60C27BC1B91A}" srcOrd="0" destOrd="0" presId="urn:microsoft.com/office/officeart/2005/8/layout/cycle4"/>
    <dgm:cxn modelId="{F7F52BD0-E8AC-48D6-B576-3510E4D28AEA}" type="presParOf" srcId="{08350A7E-6C20-4481-9020-15A81862C277}" destId="{8AB5DD2A-1DAF-4DF2-AB9D-9404C5ED4297}" srcOrd="1" destOrd="0" presId="urn:microsoft.com/office/officeart/2005/8/layout/cycle4"/>
    <dgm:cxn modelId="{B0002EA1-88C7-424B-AB95-DFC1E3BEC241}" type="presParOf" srcId="{D1F3CD0C-DAAD-4883-A526-87B420D32FF2}" destId="{9795A122-BBB3-41C4-AE02-7A8E9D8C7C6D}" srcOrd="2" destOrd="0" presId="urn:microsoft.com/office/officeart/2005/8/layout/cycle4"/>
    <dgm:cxn modelId="{27BA5A06-39F4-4CC8-A9C4-6ED359ED7473}" type="presParOf" srcId="{9795A122-BBB3-41C4-AE02-7A8E9D8C7C6D}" destId="{C059A890-BF09-4012-B7F5-5D160640DA50}" srcOrd="0" destOrd="0" presId="urn:microsoft.com/office/officeart/2005/8/layout/cycle4"/>
    <dgm:cxn modelId="{535F5112-59B6-49FC-A8AB-B491AF4453C5}" type="presParOf" srcId="{9795A122-BBB3-41C4-AE02-7A8E9D8C7C6D}" destId="{B065CC2C-7B8B-4676-9915-C5ACC803FE9A}" srcOrd="1" destOrd="0" presId="urn:microsoft.com/office/officeart/2005/8/layout/cycle4"/>
    <dgm:cxn modelId="{5EE3516A-5D72-4A9B-85A3-0EC20D2041AB}" type="presParOf" srcId="{D1F3CD0C-DAAD-4883-A526-87B420D32FF2}" destId="{E497E222-7EEE-4093-9A97-7D07F8BC919B}" srcOrd="3" destOrd="0" presId="urn:microsoft.com/office/officeart/2005/8/layout/cycle4"/>
    <dgm:cxn modelId="{F9727C64-B4CE-4A96-9015-387A5F737229}" type="presParOf" srcId="{E497E222-7EEE-4093-9A97-7D07F8BC919B}" destId="{F4FCE5F5-0694-47FF-9699-F7A8788BB195}" srcOrd="0" destOrd="0" presId="urn:microsoft.com/office/officeart/2005/8/layout/cycle4"/>
    <dgm:cxn modelId="{AB36B159-6272-4503-838A-E7A496DCDC23}" type="presParOf" srcId="{E497E222-7EEE-4093-9A97-7D07F8BC919B}" destId="{01068E0B-35BA-4AD2-B20F-461D884D84F6}" srcOrd="1" destOrd="0" presId="urn:microsoft.com/office/officeart/2005/8/layout/cycle4"/>
    <dgm:cxn modelId="{E179B954-6C13-456C-BD6E-99453B3390FF}" type="presParOf" srcId="{D1F3CD0C-DAAD-4883-A526-87B420D32FF2}" destId="{3B8A406A-FE42-41F1-A340-1534F3D08479}" srcOrd="4" destOrd="0" presId="urn:microsoft.com/office/officeart/2005/8/layout/cycle4"/>
    <dgm:cxn modelId="{62412548-0574-4A42-B2AE-4CD41967247B}" type="presParOf" srcId="{1D2CE23B-7531-424D-9187-4A50CBECF160}" destId="{7E33E9FC-5404-4224-A4D7-CDF712CC2A2B}" srcOrd="1" destOrd="0" presId="urn:microsoft.com/office/officeart/2005/8/layout/cycle4"/>
    <dgm:cxn modelId="{9A492FE0-2FAE-4080-BD84-62270520C2FD}" type="presParOf" srcId="{7E33E9FC-5404-4224-A4D7-CDF712CC2A2B}" destId="{E8AEE978-1F18-4ECF-B134-530B29DA2819}" srcOrd="0" destOrd="0" presId="urn:microsoft.com/office/officeart/2005/8/layout/cycle4"/>
    <dgm:cxn modelId="{16CF8CD9-A15F-46C1-B25D-0BCFBDB52796}" type="presParOf" srcId="{7E33E9FC-5404-4224-A4D7-CDF712CC2A2B}" destId="{FAF17B3E-844B-4671-A901-676899339F34}" srcOrd="1" destOrd="0" presId="urn:microsoft.com/office/officeart/2005/8/layout/cycle4"/>
    <dgm:cxn modelId="{D1387BCF-5250-4EA9-83C7-0AD1BDA84360}" type="presParOf" srcId="{7E33E9FC-5404-4224-A4D7-CDF712CC2A2B}" destId="{96B7FC99-0487-4F8F-977C-D988F9229855}" srcOrd="2" destOrd="0" presId="urn:microsoft.com/office/officeart/2005/8/layout/cycle4"/>
    <dgm:cxn modelId="{640EEA67-E825-4F46-8685-FA563179FFD3}" type="presParOf" srcId="{7E33E9FC-5404-4224-A4D7-CDF712CC2A2B}" destId="{522CB589-F18A-4BC1-AAB5-907BDE316C71}" srcOrd="3" destOrd="0" presId="urn:microsoft.com/office/officeart/2005/8/layout/cycle4"/>
    <dgm:cxn modelId="{E88A93FB-8156-49FA-BA43-6A9B9E6D70BA}" type="presParOf" srcId="{7E33E9FC-5404-4224-A4D7-CDF712CC2A2B}" destId="{D4B5303F-F8D6-4C96-A0D9-12EBE78C764B}" srcOrd="4" destOrd="0" presId="urn:microsoft.com/office/officeart/2005/8/layout/cycle4"/>
    <dgm:cxn modelId="{97FB383F-5030-42F4-BFC2-451DC04124B9}" type="presParOf" srcId="{1D2CE23B-7531-424D-9187-4A50CBECF160}" destId="{A04E1BC4-75B1-4E47-9E42-0E7F93D72676}" srcOrd="2" destOrd="0" presId="urn:microsoft.com/office/officeart/2005/8/layout/cycle4"/>
    <dgm:cxn modelId="{DAD1CEFB-B630-438B-A4F6-613339F1A7DB}" type="presParOf" srcId="{1D2CE23B-7531-424D-9187-4A50CBECF160}" destId="{E5D6DAD7-3682-4400-A38F-FE74CA9B79B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546AB-E8BF-49F8-AB1A-F8F74A8A450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6C484-EC89-4AB5-B2CA-7A93E9296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6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EE81A3-D2D3-48E6-914F-52ED26F1D1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286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EE81A3-D2D3-48E6-914F-52ED26F1D1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73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EE81A3-D2D3-48E6-914F-52ED26F1D1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393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EE81A3-D2D3-48E6-914F-52ED26F1D1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984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EE81A3-D2D3-48E6-914F-52ED26F1D1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53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EE81A3-D2D3-48E6-914F-52ED26F1D1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398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EE81A3-D2D3-48E6-914F-52ED26F1D1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821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EE81A3-D2D3-48E6-914F-52ED26F1D1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444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EE81A3-D2D3-48E6-914F-52ED26F1D1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955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EE81A3-D2D3-48E6-914F-52ED26F1D1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92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EE81A3-D2D3-48E6-914F-52ED26F1D1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523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EE81A3-D2D3-48E6-914F-52ED26F1D1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878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EE81A3-D2D3-48E6-914F-52ED26F1D1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353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EE81A3-D2D3-48E6-914F-52ED26F1D1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900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EE81A3-D2D3-48E6-914F-52ED26F1D1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33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EE81A3-D2D3-48E6-914F-52ED26F1D1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439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EE81A3-D2D3-48E6-914F-52ED26F1D1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906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EE81A3-D2D3-48E6-914F-52ED26F1D1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681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EE81A3-D2D3-48E6-914F-52ED26F1D1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470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EE81A3-D2D3-48E6-914F-52ED26F1D1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4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EE81A3-D2D3-48E6-914F-52ED26F1D1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809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0134-0085-45E8-8FFC-1AAE675EBF1B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15C-0BEE-42BD-81CE-9D41FF074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12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0134-0085-45E8-8FFC-1AAE675EBF1B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15C-0BEE-42BD-81CE-9D41FF074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5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0134-0085-45E8-8FFC-1AAE675EBF1B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15C-0BEE-42BD-81CE-9D41FF074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3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0134-0085-45E8-8FFC-1AAE675EBF1B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15C-0BEE-42BD-81CE-9D41FF074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0134-0085-45E8-8FFC-1AAE675EBF1B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15C-0BEE-42BD-81CE-9D41FF074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4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0134-0085-45E8-8FFC-1AAE675EBF1B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15C-0BEE-42BD-81CE-9D41FF074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43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0134-0085-45E8-8FFC-1AAE675EBF1B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15C-0BEE-42BD-81CE-9D41FF074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0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0134-0085-45E8-8FFC-1AAE675EBF1B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15C-0BEE-42BD-81CE-9D41FF074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8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0134-0085-45E8-8FFC-1AAE675EBF1B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15C-0BEE-42BD-81CE-9D41FF074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7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0134-0085-45E8-8FFC-1AAE675EBF1B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15C-0BEE-42BD-81CE-9D41FF074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2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0134-0085-45E8-8FFC-1AAE675EBF1B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15C-0BEE-42BD-81CE-9D41FF074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4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D0134-0085-45E8-8FFC-1AAE675EBF1B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9615C-0BEE-42BD-81CE-9D41FF074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5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1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0.jpeg"/><Relationship Id="rId9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image" Target="../media/image10.jpe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image" Target="../media/image10.jpeg"/><Relationship Id="rId9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uom hoa do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373" y="436099"/>
            <a:ext cx="246221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opy (2) of 727192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981199" y="1066800"/>
            <a:ext cx="9666849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TIẾT 100 - THỰC</a:t>
            </a:r>
            <a:r>
              <a:rPr kumimoji="0" lang="en-US" sz="3600" b="1" i="0" u="none" strike="noStrike" cap="none" normalizeH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HÀNH </a:t>
            </a:r>
            <a:r>
              <a:rPr kumimoji="0" lang="en-US" sz="36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TIẾNG VIỆT :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9822" y="2630658"/>
            <a:ext cx="101146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 VỀ THÀNH PHẦN CÂU   VÀ CÁCH SỬA (Tiếp theo)</a:t>
            </a:r>
            <a:endParaRPr lang="en-US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58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</p:txBody>
      </p:sp>
      <p:sp>
        <p:nvSpPr>
          <p:cNvPr id="8" name="Frame 7"/>
          <p:cNvSpPr/>
          <p:nvPr/>
        </p:nvSpPr>
        <p:spPr>
          <a:xfrm>
            <a:off x="213045" y="835818"/>
            <a:ext cx="11778610" cy="5900095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0A0E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67906" y="800100"/>
            <a:ext cx="5043488" cy="72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714720" y="25058"/>
            <a:ext cx="9460139" cy="692944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 VỀ THÀNH PHẦN CÂU VÀ CÁCH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(Tiếp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theo)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Rounded Rectangle 32"/>
          <p:cNvSpPr/>
          <p:nvPr/>
        </p:nvSpPr>
        <p:spPr>
          <a:xfrm>
            <a:off x="4195366" y="780255"/>
            <a:ext cx="3739356" cy="509886"/>
          </a:xfrm>
          <a:prstGeom prst="roundRect">
            <a:avLst>
              <a:gd name="adj" fmla="val 50000"/>
            </a:avLst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3472" y="25058"/>
            <a:ext cx="1108528" cy="682171"/>
          </a:xfrm>
          <a:prstGeom prst="rect">
            <a:avLst/>
          </a:prstGeom>
        </p:spPr>
      </p:pic>
      <p:sp>
        <p:nvSpPr>
          <p:cNvPr id="25" name="Freeform 24"/>
          <p:cNvSpPr/>
          <p:nvPr/>
        </p:nvSpPr>
        <p:spPr>
          <a:xfrm>
            <a:off x="3121860" y="6496037"/>
            <a:ext cx="17315" cy="881"/>
          </a:xfrm>
          <a:custGeom>
            <a:avLst/>
            <a:gdLst>
              <a:gd name="connsiteX0" fmla="*/ 17315 w 17315"/>
              <a:gd name="connsiteY0" fmla="*/ 0 h 881"/>
              <a:gd name="connsiteX1" fmla="*/ 17315 w 17315"/>
              <a:gd name="connsiteY1" fmla="*/ 881 h 881"/>
              <a:gd name="connsiteX2" fmla="*/ 0 w 17315"/>
              <a:gd name="connsiteY2" fmla="*/ 881 h 881"/>
              <a:gd name="connsiteX3" fmla="*/ 17315 w 17315"/>
              <a:gd name="connsiteY3" fmla="*/ 0 h 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15" h="881">
                <a:moveTo>
                  <a:pt x="17315" y="0"/>
                </a:moveTo>
                <a:lnTo>
                  <a:pt x="17315" y="881"/>
                </a:lnTo>
                <a:lnTo>
                  <a:pt x="0" y="881"/>
                </a:lnTo>
                <a:lnTo>
                  <a:pt x="1731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33808" y="955314"/>
            <a:ext cx="2761824" cy="5661102"/>
          </a:xfrm>
          <a:custGeom>
            <a:avLst/>
            <a:gdLst>
              <a:gd name="connsiteX0" fmla="*/ 0 w 2761824"/>
              <a:gd name="connsiteY0" fmla="*/ 0 h 5422107"/>
              <a:gd name="connsiteX1" fmla="*/ 2761824 w 2761824"/>
              <a:gd name="connsiteY1" fmla="*/ 0 h 5422107"/>
              <a:gd name="connsiteX2" fmla="*/ 2761824 w 2761824"/>
              <a:gd name="connsiteY2" fmla="*/ 56371 h 5422107"/>
              <a:gd name="connsiteX3" fmla="*/ 2744509 w 2761824"/>
              <a:gd name="connsiteY3" fmla="*/ 55489 h 5422107"/>
              <a:gd name="connsiteX4" fmla="*/ 82997 w 2761824"/>
              <a:gd name="connsiteY4" fmla="*/ 2738798 h 5422107"/>
              <a:gd name="connsiteX5" fmla="*/ 2744509 w 2761824"/>
              <a:gd name="connsiteY5" fmla="*/ 5422107 h 5422107"/>
              <a:gd name="connsiteX6" fmla="*/ 0 w 2761824"/>
              <a:gd name="connsiteY6" fmla="*/ 5422107 h 5422107"/>
              <a:gd name="connsiteX7" fmla="*/ 0 w 2761824"/>
              <a:gd name="connsiteY7" fmla="*/ 0 h 542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1824" h="5422107">
                <a:moveTo>
                  <a:pt x="0" y="0"/>
                </a:moveTo>
                <a:lnTo>
                  <a:pt x="2761824" y="0"/>
                </a:lnTo>
                <a:lnTo>
                  <a:pt x="2761824" y="56371"/>
                </a:lnTo>
                <a:lnTo>
                  <a:pt x="2744509" y="55489"/>
                </a:lnTo>
                <a:cubicBezTo>
                  <a:pt x="1274597" y="55489"/>
                  <a:pt x="82997" y="1256847"/>
                  <a:pt x="82997" y="2738798"/>
                </a:cubicBezTo>
                <a:cubicBezTo>
                  <a:pt x="82997" y="4220749"/>
                  <a:pt x="1274597" y="5422107"/>
                  <a:pt x="2744509" y="5422107"/>
                </a:cubicBezTo>
                <a:lnTo>
                  <a:pt x="0" y="5422107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80921" y="724393"/>
            <a:ext cx="2242857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110105" algn="l"/>
              </a:tabLst>
            </a:pPr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Flowchart: Decision 21"/>
          <p:cNvSpPr/>
          <p:nvPr/>
        </p:nvSpPr>
        <p:spPr>
          <a:xfrm>
            <a:off x="321090" y="978693"/>
            <a:ext cx="1210945" cy="859679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6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13550563"/>
              </p:ext>
            </p:extLst>
          </p:nvPr>
        </p:nvGraphicFramePr>
        <p:xfrm>
          <a:off x="1271772" y="2396349"/>
          <a:ext cx="9956800" cy="3982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2928" y="1618488"/>
            <a:ext cx="6684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i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i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b="1" i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b="1" i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114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</p:txBody>
      </p:sp>
      <p:sp>
        <p:nvSpPr>
          <p:cNvPr id="8" name="Frame 7"/>
          <p:cNvSpPr/>
          <p:nvPr/>
        </p:nvSpPr>
        <p:spPr>
          <a:xfrm>
            <a:off x="213045" y="835818"/>
            <a:ext cx="11778610" cy="5900095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0A0E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67906" y="800100"/>
            <a:ext cx="5043488" cy="72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4808" y="-11413"/>
            <a:ext cx="9460139" cy="692944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 VỀ THÀNH PHẦN CÂU VÀ CÁCH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(Tiếp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theo)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4966916" y="83581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6354877" y="844499"/>
            <a:ext cx="1323703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3472" y="25058"/>
            <a:ext cx="1108528" cy="682171"/>
          </a:xfrm>
          <a:prstGeom prst="rect">
            <a:avLst/>
          </a:prstGeom>
        </p:spPr>
      </p:pic>
      <p:sp>
        <p:nvSpPr>
          <p:cNvPr id="25" name="Freeform 24"/>
          <p:cNvSpPr/>
          <p:nvPr/>
        </p:nvSpPr>
        <p:spPr>
          <a:xfrm>
            <a:off x="3121860" y="6496037"/>
            <a:ext cx="17315" cy="881"/>
          </a:xfrm>
          <a:custGeom>
            <a:avLst/>
            <a:gdLst>
              <a:gd name="connsiteX0" fmla="*/ 17315 w 17315"/>
              <a:gd name="connsiteY0" fmla="*/ 0 h 881"/>
              <a:gd name="connsiteX1" fmla="*/ 17315 w 17315"/>
              <a:gd name="connsiteY1" fmla="*/ 881 h 881"/>
              <a:gd name="connsiteX2" fmla="*/ 0 w 17315"/>
              <a:gd name="connsiteY2" fmla="*/ 881 h 881"/>
              <a:gd name="connsiteX3" fmla="*/ 17315 w 17315"/>
              <a:gd name="connsiteY3" fmla="*/ 0 h 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15" h="881">
                <a:moveTo>
                  <a:pt x="17315" y="0"/>
                </a:moveTo>
                <a:lnTo>
                  <a:pt x="17315" y="881"/>
                </a:lnTo>
                <a:lnTo>
                  <a:pt x="0" y="881"/>
                </a:lnTo>
                <a:lnTo>
                  <a:pt x="1731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33808" y="955314"/>
            <a:ext cx="2761824" cy="5661102"/>
          </a:xfrm>
          <a:custGeom>
            <a:avLst/>
            <a:gdLst>
              <a:gd name="connsiteX0" fmla="*/ 0 w 2761824"/>
              <a:gd name="connsiteY0" fmla="*/ 0 h 5422107"/>
              <a:gd name="connsiteX1" fmla="*/ 2761824 w 2761824"/>
              <a:gd name="connsiteY1" fmla="*/ 0 h 5422107"/>
              <a:gd name="connsiteX2" fmla="*/ 2761824 w 2761824"/>
              <a:gd name="connsiteY2" fmla="*/ 56371 h 5422107"/>
              <a:gd name="connsiteX3" fmla="*/ 2744509 w 2761824"/>
              <a:gd name="connsiteY3" fmla="*/ 55489 h 5422107"/>
              <a:gd name="connsiteX4" fmla="*/ 82997 w 2761824"/>
              <a:gd name="connsiteY4" fmla="*/ 2738798 h 5422107"/>
              <a:gd name="connsiteX5" fmla="*/ 2744509 w 2761824"/>
              <a:gd name="connsiteY5" fmla="*/ 5422107 h 5422107"/>
              <a:gd name="connsiteX6" fmla="*/ 0 w 2761824"/>
              <a:gd name="connsiteY6" fmla="*/ 5422107 h 5422107"/>
              <a:gd name="connsiteX7" fmla="*/ 0 w 2761824"/>
              <a:gd name="connsiteY7" fmla="*/ 0 h 542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1824" h="5422107">
                <a:moveTo>
                  <a:pt x="0" y="0"/>
                </a:moveTo>
                <a:lnTo>
                  <a:pt x="2761824" y="0"/>
                </a:lnTo>
                <a:lnTo>
                  <a:pt x="2761824" y="56371"/>
                </a:lnTo>
                <a:lnTo>
                  <a:pt x="2744509" y="55489"/>
                </a:lnTo>
                <a:cubicBezTo>
                  <a:pt x="1274597" y="55489"/>
                  <a:pt x="82997" y="1256847"/>
                  <a:pt x="82997" y="2738798"/>
                </a:cubicBezTo>
                <a:cubicBezTo>
                  <a:pt x="82997" y="4220749"/>
                  <a:pt x="1274597" y="5422107"/>
                  <a:pt x="2744509" y="5422107"/>
                </a:cubicBezTo>
                <a:lnTo>
                  <a:pt x="0" y="5422107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Decision 21"/>
          <p:cNvSpPr/>
          <p:nvPr/>
        </p:nvSpPr>
        <p:spPr>
          <a:xfrm>
            <a:off x="321090" y="978693"/>
            <a:ext cx="1210945" cy="859679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63950" y="1890061"/>
            <a:ext cx="1561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endParaRPr lang="en-US" sz="2800" dirty="0"/>
          </a:p>
        </p:txBody>
      </p:sp>
      <p:sp>
        <p:nvSpPr>
          <p:cNvPr id="35" name="Flowchart: Process 34"/>
          <p:cNvSpPr/>
          <p:nvPr/>
        </p:nvSpPr>
        <p:spPr>
          <a:xfrm>
            <a:off x="6732508" y="1683050"/>
            <a:ext cx="102033" cy="4537370"/>
          </a:xfrm>
          <a:prstGeom prst="flowChartProcess">
            <a:avLst/>
          </a:prstGeom>
          <a:solidFill>
            <a:srgbClr val="38F8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965429" y="1887573"/>
            <a:ext cx="4775110" cy="3374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à"/>
              <a:tabLst>
                <a:tab pos="1386840" algn="l"/>
              </a:tabLs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2698B7-E51E-0B66-B70D-E51FFC31CB12}"/>
              </a:ext>
            </a:extLst>
          </p:cNvPr>
          <p:cNvSpPr txBox="1"/>
          <p:nvPr/>
        </p:nvSpPr>
        <p:spPr>
          <a:xfrm>
            <a:off x="1311474" y="4569108"/>
            <a:ext cx="53555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76EE64-F696-4BB2-D4FF-0B13729720B9}"/>
              </a:ext>
            </a:extLst>
          </p:cNvPr>
          <p:cNvSpPr txBox="1"/>
          <p:nvPr/>
        </p:nvSpPr>
        <p:spPr>
          <a:xfrm>
            <a:off x="1250119" y="2468608"/>
            <a:ext cx="535559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8468" y="1197825"/>
            <a:ext cx="4582923" cy="613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20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5" grpId="0" animBg="1"/>
      <p:bldP spid="36" grpId="0"/>
      <p:bldP spid="4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</p:txBody>
      </p:sp>
      <p:sp>
        <p:nvSpPr>
          <p:cNvPr id="8" name="Frame 7"/>
          <p:cNvSpPr/>
          <p:nvPr/>
        </p:nvSpPr>
        <p:spPr>
          <a:xfrm>
            <a:off x="213045" y="835818"/>
            <a:ext cx="11778610" cy="5900095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0A0E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67906" y="800100"/>
            <a:ext cx="5043488" cy="72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714720" y="25058"/>
            <a:ext cx="9460139" cy="692944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 VỀ THÀNH PHẦN CÂU VÀ CÁCH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(Tiếp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theo)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Rounded Rectangle 32"/>
          <p:cNvSpPr/>
          <p:nvPr/>
        </p:nvSpPr>
        <p:spPr>
          <a:xfrm>
            <a:off x="4195366" y="780255"/>
            <a:ext cx="3739356" cy="509886"/>
          </a:xfrm>
          <a:prstGeom prst="roundRect">
            <a:avLst>
              <a:gd name="adj" fmla="val 50000"/>
            </a:avLst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3472" y="25058"/>
            <a:ext cx="1108528" cy="682171"/>
          </a:xfrm>
          <a:prstGeom prst="rect">
            <a:avLst/>
          </a:prstGeom>
        </p:spPr>
      </p:pic>
      <p:sp>
        <p:nvSpPr>
          <p:cNvPr id="25" name="Freeform 24"/>
          <p:cNvSpPr/>
          <p:nvPr/>
        </p:nvSpPr>
        <p:spPr>
          <a:xfrm>
            <a:off x="3121860" y="6496037"/>
            <a:ext cx="17315" cy="881"/>
          </a:xfrm>
          <a:custGeom>
            <a:avLst/>
            <a:gdLst>
              <a:gd name="connsiteX0" fmla="*/ 17315 w 17315"/>
              <a:gd name="connsiteY0" fmla="*/ 0 h 881"/>
              <a:gd name="connsiteX1" fmla="*/ 17315 w 17315"/>
              <a:gd name="connsiteY1" fmla="*/ 881 h 881"/>
              <a:gd name="connsiteX2" fmla="*/ 0 w 17315"/>
              <a:gd name="connsiteY2" fmla="*/ 881 h 881"/>
              <a:gd name="connsiteX3" fmla="*/ 17315 w 17315"/>
              <a:gd name="connsiteY3" fmla="*/ 0 h 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15" h="881">
                <a:moveTo>
                  <a:pt x="17315" y="0"/>
                </a:moveTo>
                <a:lnTo>
                  <a:pt x="17315" y="881"/>
                </a:lnTo>
                <a:lnTo>
                  <a:pt x="0" y="881"/>
                </a:lnTo>
                <a:lnTo>
                  <a:pt x="1731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33808" y="955314"/>
            <a:ext cx="2761824" cy="5661102"/>
          </a:xfrm>
          <a:custGeom>
            <a:avLst/>
            <a:gdLst>
              <a:gd name="connsiteX0" fmla="*/ 0 w 2761824"/>
              <a:gd name="connsiteY0" fmla="*/ 0 h 5422107"/>
              <a:gd name="connsiteX1" fmla="*/ 2761824 w 2761824"/>
              <a:gd name="connsiteY1" fmla="*/ 0 h 5422107"/>
              <a:gd name="connsiteX2" fmla="*/ 2761824 w 2761824"/>
              <a:gd name="connsiteY2" fmla="*/ 56371 h 5422107"/>
              <a:gd name="connsiteX3" fmla="*/ 2744509 w 2761824"/>
              <a:gd name="connsiteY3" fmla="*/ 55489 h 5422107"/>
              <a:gd name="connsiteX4" fmla="*/ 82997 w 2761824"/>
              <a:gd name="connsiteY4" fmla="*/ 2738798 h 5422107"/>
              <a:gd name="connsiteX5" fmla="*/ 2744509 w 2761824"/>
              <a:gd name="connsiteY5" fmla="*/ 5422107 h 5422107"/>
              <a:gd name="connsiteX6" fmla="*/ 0 w 2761824"/>
              <a:gd name="connsiteY6" fmla="*/ 5422107 h 5422107"/>
              <a:gd name="connsiteX7" fmla="*/ 0 w 2761824"/>
              <a:gd name="connsiteY7" fmla="*/ 0 h 542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1824" h="5422107">
                <a:moveTo>
                  <a:pt x="0" y="0"/>
                </a:moveTo>
                <a:lnTo>
                  <a:pt x="2761824" y="0"/>
                </a:lnTo>
                <a:lnTo>
                  <a:pt x="2761824" y="56371"/>
                </a:lnTo>
                <a:lnTo>
                  <a:pt x="2744509" y="55489"/>
                </a:lnTo>
                <a:cubicBezTo>
                  <a:pt x="1274597" y="55489"/>
                  <a:pt x="82997" y="1256847"/>
                  <a:pt x="82997" y="2738798"/>
                </a:cubicBezTo>
                <a:cubicBezTo>
                  <a:pt x="82997" y="4220749"/>
                  <a:pt x="1274597" y="5422107"/>
                  <a:pt x="2744509" y="5422107"/>
                </a:cubicBezTo>
                <a:lnTo>
                  <a:pt x="0" y="5422107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80921" y="724393"/>
            <a:ext cx="2242857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110105" algn="l"/>
              </a:tabLst>
            </a:pPr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Flowchart: Decision 21"/>
          <p:cNvSpPr/>
          <p:nvPr/>
        </p:nvSpPr>
        <p:spPr>
          <a:xfrm>
            <a:off x="321090" y="978693"/>
            <a:ext cx="1210945" cy="859679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63950" y="1158541"/>
            <a:ext cx="1561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481265" y="1625596"/>
            <a:ext cx="9942797" cy="4498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en-US" dirty="0"/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04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</p:txBody>
      </p:sp>
      <p:sp>
        <p:nvSpPr>
          <p:cNvPr id="8" name="Frame 7"/>
          <p:cNvSpPr/>
          <p:nvPr/>
        </p:nvSpPr>
        <p:spPr>
          <a:xfrm>
            <a:off x="213045" y="835818"/>
            <a:ext cx="11778610" cy="5900095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0A0E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67906" y="800100"/>
            <a:ext cx="5043488" cy="72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4808" y="-11413"/>
            <a:ext cx="9460139" cy="692944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 VỀ THÀNH PHẦN CÂU VÀ CÁCH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(Tiếp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theo)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Rounded Rectangle 32"/>
          <p:cNvSpPr/>
          <p:nvPr/>
        </p:nvSpPr>
        <p:spPr>
          <a:xfrm>
            <a:off x="4195366" y="780255"/>
            <a:ext cx="3739356" cy="509886"/>
          </a:xfrm>
          <a:prstGeom prst="roundRect">
            <a:avLst>
              <a:gd name="adj" fmla="val 50000"/>
            </a:avLst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3472" y="25058"/>
            <a:ext cx="1108528" cy="682171"/>
          </a:xfrm>
          <a:prstGeom prst="rect">
            <a:avLst/>
          </a:prstGeom>
        </p:spPr>
      </p:pic>
      <p:sp>
        <p:nvSpPr>
          <p:cNvPr id="25" name="Freeform 24"/>
          <p:cNvSpPr/>
          <p:nvPr/>
        </p:nvSpPr>
        <p:spPr>
          <a:xfrm>
            <a:off x="3121860" y="6496037"/>
            <a:ext cx="17315" cy="881"/>
          </a:xfrm>
          <a:custGeom>
            <a:avLst/>
            <a:gdLst>
              <a:gd name="connsiteX0" fmla="*/ 17315 w 17315"/>
              <a:gd name="connsiteY0" fmla="*/ 0 h 881"/>
              <a:gd name="connsiteX1" fmla="*/ 17315 w 17315"/>
              <a:gd name="connsiteY1" fmla="*/ 881 h 881"/>
              <a:gd name="connsiteX2" fmla="*/ 0 w 17315"/>
              <a:gd name="connsiteY2" fmla="*/ 881 h 881"/>
              <a:gd name="connsiteX3" fmla="*/ 17315 w 17315"/>
              <a:gd name="connsiteY3" fmla="*/ 0 h 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15" h="881">
                <a:moveTo>
                  <a:pt x="17315" y="0"/>
                </a:moveTo>
                <a:lnTo>
                  <a:pt x="17315" y="881"/>
                </a:lnTo>
                <a:lnTo>
                  <a:pt x="0" y="881"/>
                </a:lnTo>
                <a:lnTo>
                  <a:pt x="1731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33808" y="955314"/>
            <a:ext cx="2761824" cy="5661102"/>
          </a:xfrm>
          <a:custGeom>
            <a:avLst/>
            <a:gdLst>
              <a:gd name="connsiteX0" fmla="*/ 0 w 2761824"/>
              <a:gd name="connsiteY0" fmla="*/ 0 h 5422107"/>
              <a:gd name="connsiteX1" fmla="*/ 2761824 w 2761824"/>
              <a:gd name="connsiteY1" fmla="*/ 0 h 5422107"/>
              <a:gd name="connsiteX2" fmla="*/ 2761824 w 2761824"/>
              <a:gd name="connsiteY2" fmla="*/ 56371 h 5422107"/>
              <a:gd name="connsiteX3" fmla="*/ 2744509 w 2761824"/>
              <a:gd name="connsiteY3" fmla="*/ 55489 h 5422107"/>
              <a:gd name="connsiteX4" fmla="*/ 82997 w 2761824"/>
              <a:gd name="connsiteY4" fmla="*/ 2738798 h 5422107"/>
              <a:gd name="connsiteX5" fmla="*/ 2744509 w 2761824"/>
              <a:gd name="connsiteY5" fmla="*/ 5422107 h 5422107"/>
              <a:gd name="connsiteX6" fmla="*/ 0 w 2761824"/>
              <a:gd name="connsiteY6" fmla="*/ 5422107 h 5422107"/>
              <a:gd name="connsiteX7" fmla="*/ 0 w 2761824"/>
              <a:gd name="connsiteY7" fmla="*/ 0 h 542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1824" h="5422107">
                <a:moveTo>
                  <a:pt x="0" y="0"/>
                </a:moveTo>
                <a:lnTo>
                  <a:pt x="2761824" y="0"/>
                </a:lnTo>
                <a:lnTo>
                  <a:pt x="2761824" y="56371"/>
                </a:lnTo>
                <a:lnTo>
                  <a:pt x="2744509" y="55489"/>
                </a:lnTo>
                <a:cubicBezTo>
                  <a:pt x="1274597" y="55489"/>
                  <a:pt x="82997" y="1256847"/>
                  <a:pt x="82997" y="2738798"/>
                </a:cubicBezTo>
                <a:cubicBezTo>
                  <a:pt x="82997" y="4220749"/>
                  <a:pt x="1274597" y="5422107"/>
                  <a:pt x="2744509" y="5422107"/>
                </a:cubicBezTo>
                <a:lnTo>
                  <a:pt x="0" y="5422107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80921" y="724393"/>
            <a:ext cx="2242857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110105" algn="l"/>
              </a:tabLst>
            </a:pPr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Flowchart: Decision 21"/>
          <p:cNvSpPr/>
          <p:nvPr/>
        </p:nvSpPr>
        <p:spPr>
          <a:xfrm>
            <a:off x="321090" y="978693"/>
            <a:ext cx="1210945" cy="859679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63950" y="1158541"/>
            <a:ext cx="1561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019514" y="4216728"/>
            <a:ext cx="106707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rẫy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96114AB-71FF-B188-5E29-A658F83FEDDE}"/>
              </a:ext>
            </a:extLst>
          </p:cNvPr>
          <p:cNvSpPr/>
          <p:nvPr/>
        </p:nvSpPr>
        <p:spPr>
          <a:xfrm>
            <a:off x="982070" y="2215956"/>
            <a:ext cx="10670725" cy="1609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r>
              <a:rPr lang="en-US" dirty="0"/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rẫy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710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</p:txBody>
      </p:sp>
      <p:sp>
        <p:nvSpPr>
          <p:cNvPr id="8" name="Frame 7"/>
          <p:cNvSpPr/>
          <p:nvPr/>
        </p:nvSpPr>
        <p:spPr>
          <a:xfrm>
            <a:off x="213045" y="835818"/>
            <a:ext cx="11778610" cy="5900095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0A0E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67906" y="800100"/>
            <a:ext cx="5043488" cy="72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0"/>
            <a:ext cx="9460139" cy="692944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 VỀ THÀNH PHẦN CÂU VÀ CÁCH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(Tiếp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theo)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Rounded Rectangle 32"/>
          <p:cNvSpPr/>
          <p:nvPr/>
        </p:nvSpPr>
        <p:spPr>
          <a:xfrm>
            <a:off x="4195366" y="780255"/>
            <a:ext cx="3739356" cy="509886"/>
          </a:xfrm>
          <a:prstGeom prst="roundRect">
            <a:avLst>
              <a:gd name="adj" fmla="val 50000"/>
            </a:avLst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3472" y="25058"/>
            <a:ext cx="1108528" cy="682171"/>
          </a:xfrm>
          <a:prstGeom prst="rect">
            <a:avLst/>
          </a:prstGeom>
        </p:spPr>
      </p:pic>
      <p:sp>
        <p:nvSpPr>
          <p:cNvPr id="25" name="Freeform 24"/>
          <p:cNvSpPr/>
          <p:nvPr/>
        </p:nvSpPr>
        <p:spPr>
          <a:xfrm>
            <a:off x="3121860" y="6496037"/>
            <a:ext cx="17315" cy="881"/>
          </a:xfrm>
          <a:custGeom>
            <a:avLst/>
            <a:gdLst>
              <a:gd name="connsiteX0" fmla="*/ 17315 w 17315"/>
              <a:gd name="connsiteY0" fmla="*/ 0 h 881"/>
              <a:gd name="connsiteX1" fmla="*/ 17315 w 17315"/>
              <a:gd name="connsiteY1" fmla="*/ 881 h 881"/>
              <a:gd name="connsiteX2" fmla="*/ 0 w 17315"/>
              <a:gd name="connsiteY2" fmla="*/ 881 h 881"/>
              <a:gd name="connsiteX3" fmla="*/ 17315 w 17315"/>
              <a:gd name="connsiteY3" fmla="*/ 0 h 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15" h="881">
                <a:moveTo>
                  <a:pt x="17315" y="0"/>
                </a:moveTo>
                <a:lnTo>
                  <a:pt x="17315" y="881"/>
                </a:lnTo>
                <a:lnTo>
                  <a:pt x="0" y="881"/>
                </a:lnTo>
                <a:lnTo>
                  <a:pt x="1731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33808" y="955314"/>
            <a:ext cx="2761824" cy="5661102"/>
          </a:xfrm>
          <a:custGeom>
            <a:avLst/>
            <a:gdLst>
              <a:gd name="connsiteX0" fmla="*/ 0 w 2761824"/>
              <a:gd name="connsiteY0" fmla="*/ 0 h 5422107"/>
              <a:gd name="connsiteX1" fmla="*/ 2761824 w 2761824"/>
              <a:gd name="connsiteY1" fmla="*/ 0 h 5422107"/>
              <a:gd name="connsiteX2" fmla="*/ 2761824 w 2761824"/>
              <a:gd name="connsiteY2" fmla="*/ 56371 h 5422107"/>
              <a:gd name="connsiteX3" fmla="*/ 2744509 w 2761824"/>
              <a:gd name="connsiteY3" fmla="*/ 55489 h 5422107"/>
              <a:gd name="connsiteX4" fmla="*/ 82997 w 2761824"/>
              <a:gd name="connsiteY4" fmla="*/ 2738798 h 5422107"/>
              <a:gd name="connsiteX5" fmla="*/ 2744509 w 2761824"/>
              <a:gd name="connsiteY5" fmla="*/ 5422107 h 5422107"/>
              <a:gd name="connsiteX6" fmla="*/ 0 w 2761824"/>
              <a:gd name="connsiteY6" fmla="*/ 5422107 h 5422107"/>
              <a:gd name="connsiteX7" fmla="*/ 0 w 2761824"/>
              <a:gd name="connsiteY7" fmla="*/ 0 h 542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1824" h="5422107">
                <a:moveTo>
                  <a:pt x="0" y="0"/>
                </a:moveTo>
                <a:lnTo>
                  <a:pt x="2761824" y="0"/>
                </a:lnTo>
                <a:lnTo>
                  <a:pt x="2761824" y="56371"/>
                </a:lnTo>
                <a:lnTo>
                  <a:pt x="2744509" y="55489"/>
                </a:lnTo>
                <a:cubicBezTo>
                  <a:pt x="1274597" y="55489"/>
                  <a:pt x="82997" y="1256847"/>
                  <a:pt x="82997" y="2738798"/>
                </a:cubicBezTo>
                <a:cubicBezTo>
                  <a:pt x="82997" y="4220749"/>
                  <a:pt x="1274597" y="5422107"/>
                  <a:pt x="2744509" y="5422107"/>
                </a:cubicBezTo>
                <a:lnTo>
                  <a:pt x="0" y="5422107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80921" y="724393"/>
            <a:ext cx="2242857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LUYỆN 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2" name="Flowchart: Decision 21"/>
          <p:cNvSpPr/>
          <p:nvPr/>
        </p:nvSpPr>
        <p:spPr>
          <a:xfrm>
            <a:off x="321090" y="978693"/>
            <a:ext cx="1210945" cy="859679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63950" y="1158541"/>
            <a:ext cx="1561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2180" y="1966961"/>
            <a:ext cx="10670725" cy="19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r>
              <a:rPr lang="en-US" sz="2000" dirty="0"/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36F320B-6F53-48CF-2694-E8E08CE10FE0}"/>
              </a:ext>
            </a:extLst>
          </p:cNvPr>
          <p:cNvSpPr/>
          <p:nvPr/>
        </p:nvSpPr>
        <p:spPr>
          <a:xfrm>
            <a:off x="1334045" y="3953993"/>
            <a:ext cx="101731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Á. </a:t>
            </a:r>
          </a:p>
        </p:txBody>
      </p:sp>
    </p:spTree>
    <p:extLst>
      <p:ext uri="{BB962C8B-B14F-4D97-AF65-F5344CB8AC3E}">
        <p14:creationId xmlns:p14="http://schemas.microsoft.com/office/powerpoint/2010/main" val="214270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</p:txBody>
      </p:sp>
      <p:sp>
        <p:nvSpPr>
          <p:cNvPr id="8" name="Frame 7"/>
          <p:cNvSpPr/>
          <p:nvPr/>
        </p:nvSpPr>
        <p:spPr>
          <a:xfrm>
            <a:off x="213045" y="835818"/>
            <a:ext cx="11778610" cy="5900095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0A0E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67906" y="800100"/>
            <a:ext cx="5043488" cy="72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4808" y="-11413"/>
            <a:ext cx="9460139" cy="692944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 VỀ THÀNH PHẦN CÂU VÀ CÁCH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(Tiếp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theo)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Rounded Rectangle 32"/>
          <p:cNvSpPr/>
          <p:nvPr/>
        </p:nvSpPr>
        <p:spPr>
          <a:xfrm>
            <a:off x="4195366" y="780255"/>
            <a:ext cx="3739356" cy="509886"/>
          </a:xfrm>
          <a:prstGeom prst="roundRect">
            <a:avLst>
              <a:gd name="adj" fmla="val 50000"/>
            </a:avLst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3472" y="25058"/>
            <a:ext cx="1108528" cy="682171"/>
          </a:xfrm>
          <a:prstGeom prst="rect">
            <a:avLst/>
          </a:prstGeom>
        </p:spPr>
      </p:pic>
      <p:sp>
        <p:nvSpPr>
          <p:cNvPr id="25" name="Freeform 24"/>
          <p:cNvSpPr/>
          <p:nvPr/>
        </p:nvSpPr>
        <p:spPr>
          <a:xfrm>
            <a:off x="3121860" y="6496037"/>
            <a:ext cx="17315" cy="881"/>
          </a:xfrm>
          <a:custGeom>
            <a:avLst/>
            <a:gdLst>
              <a:gd name="connsiteX0" fmla="*/ 17315 w 17315"/>
              <a:gd name="connsiteY0" fmla="*/ 0 h 881"/>
              <a:gd name="connsiteX1" fmla="*/ 17315 w 17315"/>
              <a:gd name="connsiteY1" fmla="*/ 881 h 881"/>
              <a:gd name="connsiteX2" fmla="*/ 0 w 17315"/>
              <a:gd name="connsiteY2" fmla="*/ 881 h 881"/>
              <a:gd name="connsiteX3" fmla="*/ 17315 w 17315"/>
              <a:gd name="connsiteY3" fmla="*/ 0 h 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15" h="881">
                <a:moveTo>
                  <a:pt x="17315" y="0"/>
                </a:moveTo>
                <a:lnTo>
                  <a:pt x="17315" y="881"/>
                </a:lnTo>
                <a:lnTo>
                  <a:pt x="0" y="881"/>
                </a:lnTo>
                <a:lnTo>
                  <a:pt x="1731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33808" y="955314"/>
            <a:ext cx="2761824" cy="5661102"/>
          </a:xfrm>
          <a:custGeom>
            <a:avLst/>
            <a:gdLst>
              <a:gd name="connsiteX0" fmla="*/ 0 w 2761824"/>
              <a:gd name="connsiteY0" fmla="*/ 0 h 5422107"/>
              <a:gd name="connsiteX1" fmla="*/ 2761824 w 2761824"/>
              <a:gd name="connsiteY1" fmla="*/ 0 h 5422107"/>
              <a:gd name="connsiteX2" fmla="*/ 2761824 w 2761824"/>
              <a:gd name="connsiteY2" fmla="*/ 56371 h 5422107"/>
              <a:gd name="connsiteX3" fmla="*/ 2744509 w 2761824"/>
              <a:gd name="connsiteY3" fmla="*/ 55489 h 5422107"/>
              <a:gd name="connsiteX4" fmla="*/ 82997 w 2761824"/>
              <a:gd name="connsiteY4" fmla="*/ 2738798 h 5422107"/>
              <a:gd name="connsiteX5" fmla="*/ 2744509 w 2761824"/>
              <a:gd name="connsiteY5" fmla="*/ 5422107 h 5422107"/>
              <a:gd name="connsiteX6" fmla="*/ 0 w 2761824"/>
              <a:gd name="connsiteY6" fmla="*/ 5422107 h 5422107"/>
              <a:gd name="connsiteX7" fmla="*/ 0 w 2761824"/>
              <a:gd name="connsiteY7" fmla="*/ 0 h 542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1824" h="5422107">
                <a:moveTo>
                  <a:pt x="0" y="0"/>
                </a:moveTo>
                <a:lnTo>
                  <a:pt x="2761824" y="0"/>
                </a:lnTo>
                <a:lnTo>
                  <a:pt x="2761824" y="56371"/>
                </a:lnTo>
                <a:lnTo>
                  <a:pt x="2744509" y="55489"/>
                </a:lnTo>
                <a:cubicBezTo>
                  <a:pt x="1274597" y="55489"/>
                  <a:pt x="82997" y="1256847"/>
                  <a:pt x="82997" y="2738798"/>
                </a:cubicBezTo>
                <a:cubicBezTo>
                  <a:pt x="82997" y="4220749"/>
                  <a:pt x="1274597" y="5422107"/>
                  <a:pt x="2744509" y="5422107"/>
                </a:cubicBezTo>
                <a:lnTo>
                  <a:pt x="0" y="5422107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43615" y="766921"/>
            <a:ext cx="2242858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LUYỆN 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5735" y="1130300"/>
            <a:ext cx="2406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F5981B6A-AA9A-43AA-05D1-39A4C8E7AB63}"/>
              </a:ext>
            </a:extLst>
          </p:cNvPr>
          <p:cNvSpPr/>
          <p:nvPr/>
        </p:nvSpPr>
        <p:spPr>
          <a:xfrm>
            <a:off x="2465826" y="1761330"/>
            <a:ext cx="8909857" cy="4140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sz="4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. 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7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</a:t>
            </a:r>
          </a:p>
        </p:txBody>
      </p:sp>
      <p:sp>
        <p:nvSpPr>
          <p:cNvPr id="8" name="Frame 7"/>
          <p:cNvSpPr/>
          <p:nvPr/>
        </p:nvSpPr>
        <p:spPr>
          <a:xfrm>
            <a:off x="213045" y="835818"/>
            <a:ext cx="11778610" cy="5900095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0A0E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67906" y="800100"/>
            <a:ext cx="5043488" cy="72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4808" y="-11413"/>
            <a:ext cx="9460139" cy="692944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 VỀ THÀNH PHẦN CÂU VÀ CÁCH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(Tiếp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theo)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Rounded Rectangle 32"/>
          <p:cNvSpPr/>
          <p:nvPr/>
        </p:nvSpPr>
        <p:spPr>
          <a:xfrm>
            <a:off x="4195366" y="780255"/>
            <a:ext cx="3739356" cy="509886"/>
          </a:xfrm>
          <a:prstGeom prst="roundRect">
            <a:avLst>
              <a:gd name="adj" fmla="val 50000"/>
            </a:avLst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3472" y="25058"/>
            <a:ext cx="1108528" cy="682171"/>
          </a:xfrm>
          <a:prstGeom prst="rect">
            <a:avLst/>
          </a:prstGeom>
        </p:spPr>
      </p:pic>
      <p:sp>
        <p:nvSpPr>
          <p:cNvPr id="25" name="Freeform 24"/>
          <p:cNvSpPr/>
          <p:nvPr/>
        </p:nvSpPr>
        <p:spPr>
          <a:xfrm>
            <a:off x="3121860" y="6496037"/>
            <a:ext cx="17315" cy="881"/>
          </a:xfrm>
          <a:custGeom>
            <a:avLst/>
            <a:gdLst>
              <a:gd name="connsiteX0" fmla="*/ 17315 w 17315"/>
              <a:gd name="connsiteY0" fmla="*/ 0 h 881"/>
              <a:gd name="connsiteX1" fmla="*/ 17315 w 17315"/>
              <a:gd name="connsiteY1" fmla="*/ 881 h 881"/>
              <a:gd name="connsiteX2" fmla="*/ 0 w 17315"/>
              <a:gd name="connsiteY2" fmla="*/ 881 h 881"/>
              <a:gd name="connsiteX3" fmla="*/ 17315 w 17315"/>
              <a:gd name="connsiteY3" fmla="*/ 0 h 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15" h="881">
                <a:moveTo>
                  <a:pt x="17315" y="0"/>
                </a:moveTo>
                <a:lnTo>
                  <a:pt x="17315" y="881"/>
                </a:lnTo>
                <a:lnTo>
                  <a:pt x="0" y="881"/>
                </a:lnTo>
                <a:lnTo>
                  <a:pt x="1731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33808" y="955314"/>
            <a:ext cx="2761824" cy="5661102"/>
          </a:xfrm>
          <a:custGeom>
            <a:avLst/>
            <a:gdLst>
              <a:gd name="connsiteX0" fmla="*/ 0 w 2761824"/>
              <a:gd name="connsiteY0" fmla="*/ 0 h 5422107"/>
              <a:gd name="connsiteX1" fmla="*/ 2761824 w 2761824"/>
              <a:gd name="connsiteY1" fmla="*/ 0 h 5422107"/>
              <a:gd name="connsiteX2" fmla="*/ 2761824 w 2761824"/>
              <a:gd name="connsiteY2" fmla="*/ 56371 h 5422107"/>
              <a:gd name="connsiteX3" fmla="*/ 2744509 w 2761824"/>
              <a:gd name="connsiteY3" fmla="*/ 55489 h 5422107"/>
              <a:gd name="connsiteX4" fmla="*/ 82997 w 2761824"/>
              <a:gd name="connsiteY4" fmla="*/ 2738798 h 5422107"/>
              <a:gd name="connsiteX5" fmla="*/ 2744509 w 2761824"/>
              <a:gd name="connsiteY5" fmla="*/ 5422107 h 5422107"/>
              <a:gd name="connsiteX6" fmla="*/ 0 w 2761824"/>
              <a:gd name="connsiteY6" fmla="*/ 5422107 h 5422107"/>
              <a:gd name="connsiteX7" fmla="*/ 0 w 2761824"/>
              <a:gd name="connsiteY7" fmla="*/ 0 h 542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1824" h="5422107">
                <a:moveTo>
                  <a:pt x="0" y="0"/>
                </a:moveTo>
                <a:lnTo>
                  <a:pt x="2761824" y="0"/>
                </a:lnTo>
                <a:lnTo>
                  <a:pt x="2761824" y="56371"/>
                </a:lnTo>
                <a:lnTo>
                  <a:pt x="2744509" y="55489"/>
                </a:lnTo>
                <a:cubicBezTo>
                  <a:pt x="1274597" y="55489"/>
                  <a:pt x="82997" y="1256847"/>
                  <a:pt x="82997" y="2738798"/>
                </a:cubicBezTo>
                <a:cubicBezTo>
                  <a:pt x="82997" y="4220749"/>
                  <a:pt x="1274597" y="5422107"/>
                  <a:pt x="2744509" y="5422107"/>
                </a:cubicBezTo>
                <a:lnTo>
                  <a:pt x="0" y="5422107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43615" y="766921"/>
            <a:ext cx="2242858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LUYỆN 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5735" y="1130300"/>
            <a:ext cx="2406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F5981B6A-AA9A-43AA-05D1-39A4C8E7AB63}"/>
              </a:ext>
            </a:extLst>
          </p:cNvPr>
          <p:cNvSpPr/>
          <p:nvPr/>
        </p:nvSpPr>
        <p:spPr>
          <a:xfrm>
            <a:off x="2465826" y="1761330"/>
            <a:ext cx="8909857" cy="41404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 </a:t>
            </a:r>
            <a:r>
              <a:rPr lang="en-US" dirty="0"/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68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</a:t>
            </a:r>
          </a:p>
        </p:txBody>
      </p:sp>
      <p:sp>
        <p:nvSpPr>
          <p:cNvPr id="8" name="Frame 7"/>
          <p:cNvSpPr/>
          <p:nvPr/>
        </p:nvSpPr>
        <p:spPr>
          <a:xfrm>
            <a:off x="213045" y="835818"/>
            <a:ext cx="11778610" cy="5900095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0A0E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67906" y="800100"/>
            <a:ext cx="5043488" cy="72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542847" y="-11413"/>
            <a:ext cx="9460139" cy="692944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 VỀ THÀNH PHẦN CÂU VÀ CÁCH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(Tiếp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theo)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Rounded Rectangle 32"/>
          <p:cNvSpPr/>
          <p:nvPr/>
        </p:nvSpPr>
        <p:spPr>
          <a:xfrm>
            <a:off x="4195366" y="780255"/>
            <a:ext cx="3739356" cy="509886"/>
          </a:xfrm>
          <a:prstGeom prst="roundRect">
            <a:avLst>
              <a:gd name="adj" fmla="val 50000"/>
            </a:avLst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3472" y="25058"/>
            <a:ext cx="1108528" cy="682171"/>
          </a:xfrm>
          <a:prstGeom prst="rect">
            <a:avLst/>
          </a:prstGeom>
        </p:spPr>
      </p:pic>
      <p:sp>
        <p:nvSpPr>
          <p:cNvPr id="25" name="Freeform 24"/>
          <p:cNvSpPr/>
          <p:nvPr/>
        </p:nvSpPr>
        <p:spPr>
          <a:xfrm>
            <a:off x="3121860" y="6496037"/>
            <a:ext cx="17315" cy="881"/>
          </a:xfrm>
          <a:custGeom>
            <a:avLst/>
            <a:gdLst>
              <a:gd name="connsiteX0" fmla="*/ 17315 w 17315"/>
              <a:gd name="connsiteY0" fmla="*/ 0 h 881"/>
              <a:gd name="connsiteX1" fmla="*/ 17315 w 17315"/>
              <a:gd name="connsiteY1" fmla="*/ 881 h 881"/>
              <a:gd name="connsiteX2" fmla="*/ 0 w 17315"/>
              <a:gd name="connsiteY2" fmla="*/ 881 h 881"/>
              <a:gd name="connsiteX3" fmla="*/ 17315 w 17315"/>
              <a:gd name="connsiteY3" fmla="*/ 0 h 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15" h="881">
                <a:moveTo>
                  <a:pt x="17315" y="0"/>
                </a:moveTo>
                <a:lnTo>
                  <a:pt x="17315" y="881"/>
                </a:lnTo>
                <a:lnTo>
                  <a:pt x="0" y="881"/>
                </a:lnTo>
                <a:lnTo>
                  <a:pt x="1731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33808" y="955314"/>
            <a:ext cx="2761824" cy="5661102"/>
          </a:xfrm>
          <a:custGeom>
            <a:avLst/>
            <a:gdLst>
              <a:gd name="connsiteX0" fmla="*/ 0 w 2761824"/>
              <a:gd name="connsiteY0" fmla="*/ 0 h 5422107"/>
              <a:gd name="connsiteX1" fmla="*/ 2761824 w 2761824"/>
              <a:gd name="connsiteY1" fmla="*/ 0 h 5422107"/>
              <a:gd name="connsiteX2" fmla="*/ 2761824 w 2761824"/>
              <a:gd name="connsiteY2" fmla="*/ 56371 h 5422107"/>
              <a:gd name="connsiteX3" fmla="*/ 2744509 w 2761824"/>
              <a:gd name="connsiteY3" fmla="*/ 55489 h 5422107"/>
              <a:gd name="connsiteX4" fmla="*/ 82997 w 2761824"/>
              <a:gd name="connsiteY4" fmla="*/ 2738798 h 5422107"/>
              <a:gd name="connsiteX5" fmla="*/ 2744509 w 2761824"/>
              <a:gd name="connsiteY5" fmla="*/ 5422107 h 5422107"/>
              <a:gd name="connsiteX6" fmla="*/ 0 w 2761824"/>
              <a:gd name="connsiteY6" fmla="*/ 5422107 h 5422107"/>
              <a:gd name="connsiteX7" fmla="*/ 0 w 2761824"/>
              <a:gd name="connsiteY7" fmla="*/ 0 h 542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1824" h="5422107">
                <a:moveTo>
                  <a:pt x="0" y="0"/>
                </a:moveTo>
                <a:lnTo>
                  <a:pt x="2761824" y="0"/>
                </a:lnTo>
                <a:lnTo>
                  <a:pt x="2761824" y="56371"/>
                </a:lnTo>
                <a:lnTo>
                  <a:pt x="2744509" y="55489"/>
                </a:lnTo>
                <a:cubicBezTo>
                  <a:pt x="1274597" y="55489"/>
                  <a:pt x="82997" y="1256847"/>
                  <a:pt x="82997" y="2738798"/>
                </a:cubicBezTo>
                <a:cubicBezTo>
                  <a:pt x="82997" y="4220749"/>
                  <a:pt x="1274597" y="5422107"/>
                  <a:pt x="2744509" y="5422107"/>
                </a:cubicBezTo>
                <a:lnTo>
                  <a:pt x="0" y="5422107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43615" y="766921"/>
            <a:ext cx="2242858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LUYỆN 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5735" y="1130300"/>
            <a:ext cx="2406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F5981B6A-AA9A-43AA-05D1-39A4C8E7AB63}"/>
              </a:ext>
            </a:extLst>
          </p:cNvPr>
          <p:cNvSpPr/>
          <p:nvPr/>
        </p:nvSpPr>
        <p:spPr>
          <a:xfrm>
            <a:off x="2451699" y="1968944"/>
            <a:ext cx="8909857" cy="41404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r>
              <a:rPr lang="en-US" dirty="0"/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35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</a:t>
            </a:r>
          </a:p>
        </p:txBody>
      </p:sp>
      <p:sp>
        <p:nvSpPr>
          <p:cNvPr id="8" name="Frame 7"/>
          <p:cNvSpPr/>
          <p:nvPr/>
        </p:nvSpPr>
        <p:spPr>
          <a:xfrm>
            <a:off x="213045" y="835818"/>
            <a:ext cx="11778610" cy="5900095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0A0E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67906" y="800100"/>
            <a:ext cx="5043488" cy="72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4808" y="-11413"/>
            <a:ext cx="9460139" cy="692944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 VỀ THÀNH PHẦN CÂU VÀ CÁCH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(Tiếp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theo)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Rounded Rectangle 32"/>
          <p:cNvSpPr/>
          <p:nvPr/>
        </p:nvSpPr>
        <p:spPr>
          <a:xfrm>
            <a:off x="4195366" y="780255"/>
            <a:ext cx="3739356" cy="509886"/>
          </a:xfrm>
          <a:prstGeom prst="roundRect">
            <a:avLst>
              <a:gd name="adj" fmla="val 50000"/>
            </a:avLst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3472" y="25058"/>
            <a:ext cx="1108528" cy="682171"/>
          </a:xfrm>
          <a:prstGeom prst="rect">
            <a:avLst/>
          </a:prstGeom>
        </p:spPr>
      </p:pic>
      <p:sp>
        <p:nvSpPr>
          <p:cNvPr id="25" name="Freeform 24"/>
          <p:cNvSpPr/>
          <p:nvPr/>
        </p:nvSpPr>
        <p:spPr>
          <a:xfrm>
            <a:off x="3121860" y="6496037"/>
            <a:ext cx="17315" cy="881"/>
          </a:xfrm>
          <a:custGeom>
            <a:avLst/>
            <a:gdLst>
              <a:gd name="connsiteX0" fmla="*/ 17315 w 17315"/>
              <a:gd name="connsiteY0" fmla="*/ 0 h 881"/>
              <a:gd name="connsiteX1" fmla="*/ 17315 w 17315"/>
              <a:gd name="connsiteY1" fmla="*/ 881 h 881"/>
              <a:gd name="connsiteX2" fmla="*/ 0 w 17315"/>
              <a:gd name="connsiteY2" fmla="*/ 881 h 881"/>
              <a:gd name="connsiteX3" fmla="*/ 17315 w 17315"/>
              <a:gd name="connsiteY3" fmla="*/ 0 h 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15" h="881">
                <a:moveTo>
                  <a:pt x="17315" y="0"/>
                </a:moveTo>
                <a:lnTo>
                  <a:pt x="17315" y="881"/>
                </a:lnTo>
                <a:lnTo>
                  <a:pt x="0" y="881"/>
                </a:lnTo>
                <a:lnTo>
                  <a:pt x="1731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33808" y="955314"/>
            <a:ext cx="2761824" cy="5661102"/>
          </a:xfrm>
          <a:custGeom>
            <a:avLst/>
            <a:gdLst>
              <a:gd name="connsiteX0" fmla="*/ 0 w 2761824"/>
              <a:gd name="connsiteY0" fmla="*/ 0 h 5422107"/>
              <a:gd name="connsiteX1" fmla="*/ 2761824 w 2761824"/>
              <a:gd name="connsiteY1" fmla="*/ 0 h 5422107"/>
              <a:gd name="connsiteX2" fmla="*/ 2761824 w 2761824"/>
              <a:gd name="connsiteY2" fmla="*/ 56371 h 5422107"/>
              <a:gd name="connsiteX3" fmla="*/ 2744509 w 2761824"/>
              <a:gd name="connsiteY3" fmla="*/ 55489 h 5422107"/>
              <a:gd name="connsiteX4" fmla="*/ 82997 w 2761824"/>
              <a:gd name="connsiteY4" fmla="*/ 2738798 h 5422107"/>
              <a:gd name="connsiteX5" fmla="*/ 2744509 w 2761824"/>
              <a:gd name="connsiteY5" fmla="*/ 5422107 h 5422107"/>
              <a:gd name="connsiteX6" fmla="*/ 0 w 2761824"/>
              <a:gd name="connsiteY6" fmla="*/ 5422107 h 5422107"/>
              <a:gd name="connsiteX7" fmla="*/ 0 w 2761824"/>
              <a:gd name="connsiteY7" fmla="*/ 0 h 542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1824" h="5422107">
                <a:moveTo>
                  <a:pt x="0" y="0"/>
                </a:moveTo>
                <a:lnTo>
                  <a:pt x="2761824" y="0"/>
                </a:lnTo>
                <a:lnTo>
                  <a:pt x="2761824" y="56371"/>
                </a:lnTo>
                <a:lnTo>
                  <a:pt x="2744509" y="55489"/>
                </a:lnTo>
                <a:cubicBezTo>
                  <a:pt x="1274597" y="55489"/>
                  <a:pt x="82997" y="1256847"/>
                  <a:pt x="82997" y="2738798"/>
                </a:cubicBezTo>
                <a:cubicBezTo>
                  <a:pt x="82997" y="4220749"/>
                  <a:pt x="1274597" y="5422107"/>
                  <a:pt x="2744509" y="5422107"/>
                </a:cubicBezTo>
                <a:lnTo>
                  <a:pt x="0" y="5422107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43615" y="766921"/>
            <a:ext cx="2242858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LUYỆN 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5735" y="1130300"/>
            <a:ext cx="2406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F5981B6A-AA9A-43AA-05D1-39A4C8E7AB63}"/>
              </a:ext>
            </a:extLst>
          </p:cNvPr>
          <p:cNvSpPr/>
          <p:nvPr/>
        </p:nvSpPr>
        <p:spPr>
          <a:xfrm>
            <a:off x="618979" y="1650131"/>
            <a:ext cx="11169748" cy="500387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 </a:t>
            </a:r>
            <a:r>
              <a:rPr lang="en-US" dirty="0"/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Song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Song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92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</p:txBody>
      </p:sp>
      <p:sp>
        <p:nvSpPr>
          <p:cNvPr id="8" name="Frame 7"/>
          <p:cNvSpPr/>
          <p:nvPr/>
        </p:nvSpPr>
        <p:spPr>
          <a:xfrm>
            <a:off x="213045" y="835818"/>
            <a:ext cx="11778610" cy="5900095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0A0E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67906" y="800100"/>
            <a:ext cx="5043488" cy="72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4808" y="-11413"/>
            <a:ext cx="9460139" cy="692944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 VỀ THÀNH PHẦN CÂU VÀ CÁCH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(Tiếp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theo)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Rounded Rectangle 32"/>
          <p:cNvSpPr/>
          <p:nvPr/>
        </p:nvSpPr>
        <p:spPr>
          <a:xfrm>
            <a:off x="4195366" y="780255"/>
            <a:ext cx="3739356" cy="509886"/>
          </a:xfrm>
          <a:prstGeom prst="roundRect">
            <a:avLst>
              <a:gd name="adj" fmla="val 50000"/>
            </a:avLst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3472" y="25058"/>
            <a:ext cx="1108528" cy="682171"/>
          </a:xfrm>
          <a:prstGeom prst="rect">
            <a:avLst/>
          </a:prstGeom>
        </p:spPr>
      </p:pic>
      <p:sp>
        <p:nvSpPr>
          <p:cNvPr id="25" name="Freeform 24"/>
          <p:cNvSpPr/>
          <p:nvPr/>
        </p:nvSpPr>
        <p:spPr>
          <a:xfrm>
            <a:off x="3121860" y="6496037"/>
            <a:ext cx="17315" cy="881"/>
          </a:xfrm>
          <a:custGeom>
            <a:avLst/>
            <a:gdLst>
              <a:gd name="connsiteX0" fmla="*/ 17315 w 17315"/>
              <a:gd name="connsiteY0" fmla="*/ 0 h 881"/>
              <a:gd name="connsiteX1" fmla="*/ 17315 w 17315"/>
              <a:gd name="connsiteY1" fmla="*/ 881 h 881"/>
              <a:gd name="connsiteX2" fmla="*/ 0 w 17315"/>
              <a:gd name="connsiteY2" fmla="*/ 881 h 881"/>
              <a:gd name="connsiteX3" fmla="*/ 17315 w 17315"/>
              <a:gd name="connsiteY3" fmla="*/ 0 h 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15" h="881">
                <a:moveTo>
                  <a:pt x="17315" y="0"/>
                </a:moveTo>
                <a:lnTo>
                  <a:pt x="17315" y="881"/>
                </a:lnTo>
                <a:lnTo>
                  <a:pt x="0" y="881"/>
                </a:lnTo>
                <a:lnTo>
                  <a:pt x="1731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33808" y="955314"/>
            <a:ext cx="2761824" cy="5661102"/>
          </a:xfrm>
          <a:custGeom>
            <a:avLst/>
            <a:gdLst>
              <a:gd name="connsiteX0" fmla="*/ 0 w 2761824"/>
              <a:gd name="connsiteY0" fmla="*/ 0 h 5422107"/>
              <a:gd name="connsiteX1" fmla="*/ 2761824 w 2761824"/>
              <a:gd name="connsiteY1" fmla="*/ 0 h 5422107"/>
              <a:gd name="connsiteX2" fmla="*/ 2761824 w 2761824"/>
              <a:gd name="connsiteY2" fmla="*/ 56371 h 5422107"/>
              <a:gd name="connsiteX3" fmla="*/ 2744509 w 2761824"/>
              <a:gd name="connsiteY3" fmla="*/ 55489 h 5422107"/>
              <a:gd name="connsiteX4" fmla="*/ 82997 w 2761824"/>
              <a:gd name="connsiteY4" fmla="*/ 2738798 h 5422107"/>
              <a:gd name="connsiteX5" fmla="*/ 2744509 w 2761824"/>
              <a:gd name="connsiteY5" fmla="*/ 5422107 h 5422107"/>
              <a:gd name="connsiteX6" fmla="*/ 0 w 2761824"/>
              <a:gd name="connsiteY6" fmla="*/ 5422107 h 5422107"/>
              <a:gd name="connsiteX7" fmla="*/ 0 w 2761824"/>
              <a:gd name="connsiteY7" fmla="*/ 0 h 542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1824" h="5422107">
                <a:moveTo>
                  <a:pt x="0" y="0"/>
                </a:moveTo>
                <a:lnTo>
                  <a:pt x="2761824" y="0"/>
                </a:lnTo>
                <a:lnTo>
                  <a:pt x="2761824" y="56371"/>
                </a:lnTo>
                <a:lnTo>
                  <a:pt x="2744509" y="55489"/>
                </a:lnTo>
                <a:cubicBezTo>
                  <a:pt x="1274597" y="55489"/>
                  <a:pt x="82997" y="1256847"/>
                  <a:pt x="82997" y="2738798"/>
                </a:cubicBezTo>
                <a:cubicBezTo>
                  <a:pt x="82997" y="4220749"/>
                  <a:pt x="1274597" y="5422107"/>
                  <a:pt x="2744509" y="5422107"/>
                </a:cubicBezTo>
                <a:lnTo>
                  <a:pt x="0" y="5422107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72469" y="766921"/>
            <a:ext cx="2242858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tabLst>
                <a:tab pos="2110105" algn="l"/>
              </a:tabLst>
              <a:defRPr/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1796" y="1612458"/>
            <a:ext cx="7914470" cy="50468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9350" y="4960666"/>
            <a:ext cx="1146059" cy="10944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93247" y="1535907"/>
            <a:ext cx="1285880" cy="128588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87189" y="2834602"/>
            <a:ext cx="65605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Lỗi</a:t>
            </a:r>
            <a:r>
              <a:rPr lang="en-US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Lỗi</a:t>
            </a:r>
            <a:r>
              <a:rPr lang="en-US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ngắt</a:t>
            </a:r>
            <a:r>
              <a:rPr lang="en-US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2"/>
          <a:srcRect r="23997"/>
          <a:stretch/>
        </p:blipFill>
        <p:spPr>
          <a:xfrm>
            <a:off x="505806" y="2779216"/>
            <a:ext cx="2035323" cy="18235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5739B1E-F3FF-783C-4D8B-78EDD6E37D81}"/>
              </a:ext>
            </a:extLst>
          </p:cNvPr>
          <p:cNvSpPr/>
          <p:nvPr/>
        </p:nvSpPr>
        <p:spPr>
          <a:xfrm>
            <a:off x="1915735" y="1130300"/>
            <a:ext cx="2406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88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hân tích một cách ngắn gọn bài Phong cách Hồ Chí Min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10" y="663930"/>
            <a:ext cx="4141295" cy="554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04" y="2204445"/>
            <a:ext cx="7321550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46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</a:t>
            </a:r>
          </a:p>
        </p:txBody>
      </p:sp>
      <p:sp>
        <p:nvSpPr>
          <p:cNvPr id="8" name="Frame 7"/>
          <p:cNvSpPr/>
          <p:nvPr/>
        </p:nvSpPr>
        <p:spPr>
          <a:xfrm>
            <a:off x="213045" y="835818"/>
            <a:ext cx="11778610" cy="5900095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0A0E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67906" y="800100"/>
            <a:ext cx="5043488" cy="72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544124" y="0"/>
            <a:ext cx="9460139" cy="692944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 VỀ THÀNH PHẦN CÂU VÀ CÁCH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(Tiếp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theo)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Rounded Rectangle 32"/>
          <p:cNvSpPr/>
          <p:nvPr/>
        </p:nvSpPr>
        <p:spPr>
          <a:xfrm>
            <a:off x="4195366" y="780255"/>
            <a:ext cx="3739356" cy="509886"/>
          </a:xfrm>
          <a:prstGeom prst="roundRect">
            <a:avLst>
              <a:gd name="adj" fmla="val 50000"/>
            </a:avLst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3472" y="25058"/>
            <a:ext cx="1108528" cy="682171"/>
          </a:xfrm>
          <a:prstGeom prst="rect">
            <a:avLst/>
          </a:prstGeom>
        </p:spPr>
      </p:pic>
      <p:sp>
        <p:nvSpPr>
          <p:cNvPr id="25" name="Freeform 24"/>
          <p:cNvSpPr/>
          <p:nvPr/>
        </p:nvSpPr>
        <p:spPr>
          <a:xfrm>
            <a:off x="3121860" y="6496037"/>
            <a:ext cx="17315" cy="881"/>
          </a:xfrm>
          <a:custGeom>
            <a:avLst/>
            <a:gdLst>
              <a:gd name="connsiteX0" fmla="*/ 17315 w 17315"/>
              <a:gd name="connsiteY0" fmla="*/ 0 h 881"/>
              <a:gd name="connsiteX1" fmla="*/ 17315 w 17315"/>
              <a:gd name="connsiteY1" fmla="*/ 881 h 881"/>
              <a:gd name="connsiteX2" fmla="*/ 0 w 17315"/>
              <a:gd name="connsiteY2" fmla="*/ 881 h 881"/>
              <a:gd name="connsiteX3" fmla="*/ 17315 w 17315"/>
              <a:gd name="connsiteY3" fmla="*/ 0 h 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15" h="881">
                <a:moveTo>
                  <a:pt x="17315" y="0"/>
                </a:moveTo>
                <a:lnTo>
                  <a:pt x="17315" y="881"/>
                </a:lnTo>
                <a:lnTo>
                  <a:pt x="0" y="881"/>
                </a:lnTo>
                <a:lnTo>
                  <a:pt x="1731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33808" y="955314"/>
            <a:ext cx="2761824" cy="5661102"/>
          </a:xfrm>
          <a:custGeom>
            <a:avLst/>
            <a:gdLst>
              <a:gd name="connsiteX0" fmla="*/ 0 w 2761824"/>
              <a:gd name="connsiteY0" fmla="*/ 0 h 5422107"/>
              <a:gd name="connsiteX1" fmla="*/ 2761824 w 2761824"/>
              <a:gd name="connsiteY1" fmla="*/ 0 h 5422107"/>
              <a:gd name="connsiteX2" fmla="*/ 2761824 w 2761824"/>
              <a:gd name="connsiteY2" fmla="*/ 56371 h 5422107"/>
              <a:gd name="connsiteX3" fmla="*/ 2744509 w 2761824"/>
              <a:gd name="connsiteY3" fmla="*/ 55489 h 5422107"/>
              <a:gd name="connsiteX4" fmla="*/ 82997 w 2761824"/>
              <a:gd name="connsiteY4" fmla="*/ 2738798 h 5422107"/>
              <a:gd name="connsiteX5" fmla="*/ 2744509 w 2761824"/>
              <a:gd name="connsiteY5" fmla="*/ 5422107 h 5422107"/>
              <a:gd name="connsiteX6" fmla="*/ 0 w 2761824"/>
              <a:gd name="connsiteY6" fmla="*/ 5422107 h 5422107"/>
              <a:gd name="connsiteX7" fmla="*/ 0 w 2761824"/>
              <a:gd name="connsiteY7" fmla="*/ 0 h 542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1824" h="5422107">
                <a:moveTo>
                  <a:pt x="0" y="0"/>
                </a:moveTo>
                <a:lnTo>
                  <a:pt x="2761824" y="0"/>
                </a:lnTo>
                <a:lnTo>
                  <a:pt x="2761824" y="56371"/>
                </a:lnTo>
                <a:lnTo>
                  <a:pt x="2744509" y="55489"/>
                </a:lnTo>
                <a:cubicBezTo>
                  <a:pt x="1274597" y="55489"/>
                  <a:pt x="82997" y="1256847"/>
                  <a:pt x="82997" y="2738798"/>
                </a:cubicBezTo>
                <a:cubicBezTo>
                  <a:pt x="82997" y="4220749"/>
                  <a:pt x="1274597" y="5422107"/>
                  <a:pt x="2744509" y="5422107"/>
                </a:cubicBezTo>
                <a:lnTo>
                  <a:pt x="0" y="5422107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99289" y="724393"/>
            <a:ext cx="2242858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tabLst>
                <a:tab pos="2110105" algn="l"/>
              </a:tabLst>
              <a:defRPr/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Flowchart: Decision 21"/>
          <p:cNvSpPr/>
          <p:nvPr/>
        </p:nvSpPr>
        <p:spPr>
          <a:xfrm>
            <a:off x="321090" y="978693"/>
            <a:ext cx="1210945" cy="859679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63950" y="1158541"/>
            <a:ext cx="1561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6732508" y="1683050"/>
            <a:ext cx="102033" cy="4537370"/>
          </a:xfrm>
          <a:prstGeom prst="flowChartProcess">
            <a:avLst/>
          </a:prstGeom>
          <a:solidFill>
            <a:srgbClr val="38F8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858066" y="2088175"/>
            <a:ext cx="4775110" cy="206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>
                <a:tab pos="13868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rượu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76EE64-F696-4BB2-D4FF-0B13729720B9}"/>
              </a:ext>
            </a:extLst>
          </p:cNvPr>
          <p:cNvSpPr txBox="1"/>
          <p:nvPr/>
        </p:nvSpPr>
        <p:spPr>
          <a:xfrm>
            <a:off x="1311474" y="2462811"/>
            <a:ext cx="535559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rượu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59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</a:t>
            </a:r>
          </a:p>
        </p:txBody>
      </p:sp>
      <p:sp>
        <p:nvSpPr>
          <p:cNvPr id="8" name="Frame 7"/>
          <p:cNvSpPr/>
          <p:nvPr/>
        </p:nvSpPr>
        <p:spPr>
          <a:xfrm>
            <a:off x="213045" y="835818"/>
            <a:ext cx="11778610" cy="5900095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0A0E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67906" y="800100"/>
            <a:ext cx="5043488" cy="72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4808" y="-11413"/>
            <a:ext cx="9460139" cy="692944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 VỀ THÀNH PHẦN CÂU VÀ CÁCH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(Tiếp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theo)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Rounded Rectangle 32"/>
          <p:cNvSpPr/>
          <p:nvPr/>
        </p:nvSpPr>
        <p:spPr>
          <a:xfrm>
            <a:off x="4195366" y="780255"/>
            <a:ext cx="3739356" cy="509886"/>
          </a:xfrm>
          <a:prstGeom prst="roundRect">
            <a:avLst>
              <a:gd name="adj" fmla="val 50000"/>
            </a:avLst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3472" y="25058"/>
            <a:ext cx="1108528" cy="682171"/>
          </a:xfrm>
          <a:prstGeom prst="rect">
            <a:avLst/>
          </a:prstGeom>
        </p:spPr>
      </p:pic>
      <p:sp>
        <p:nvSpPr>
          <p:cNvPr id="25" name="Freeform 24"/>
          <p:cNvSpPr/>
          <p:nvPr/>
        </p:nvSpPr>
        <p:spPr>
          <a:xfrm>
            <a:off x="3121860" y="6496037"/>
            <a:ext cx="17315" cy="881"/>
          </a:xfrm>
          <a:custGeom>
            <a:avLst/>
            <a:gdLst>
              <a:gd name="connsiteX0" fmla="*/ 17315 w 17315"/>
              <a:gd name="connsiteY0" fmla="*/ 0 h 881"/>
              <a:gd name="connsiteX1" fmla="*/ 17315 w 17315"/>
              <a:gd name="connsiteY1" fmla="*/ 881 h 881"/>
              <a:gd name="connsiteX2" fmla="*/ 0 w 17315"/>
              <a:gd name="connsiteY2" fmla="*/ 881 h 881"/>
              <a:gd name="connsiteX3" fmla="*/ 17315 w 17315"/>
              <a:gd name="connsiteY3" fmla="*/ 0 h 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15" h="881">
                <a:moveTo>
                  <a:pt x="17315" y="0"/>
                </a:moveTo>
                <a:lnTo>
                  <a:pt x="17315" y="881"/>
                </a:lnTo>
                <a:lnTo>
                  <a:pt x="0" y="881"/>
                </a:lnTo>
                <a:lnTo>
                  <a:pt x="1731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33808" y="955314"/>
            <a:ext cx="2761824" cy="5661102"/>
          </a:xfrm>
          <a:custGeom>
            <a:avLst/>
            <a:gdLst>
              <a:gd name="connsiteX0" fmla="*/ 0 w 2761824"/>
              <a:gd name="connsiteY0" fmla="*/ 0 h 5422107"/>
              <a:gd name="connsiteX1" fmla="*/ 2761824 w 2761824"/>
              <a:gd name="connsiteY1" fmla="*/ 0 h 5422107"/>
              <a:gd name="connsiteX2" fmla="*/ 2761824 w 2761824"/>
              <a:gd name="connsiteY2" fmla="*/ 56371 h 5422107"/>
              <a:gd name="connsiteX3" fmla="*/ 2744509 w 2761824"/>
              <a:gd name="connsiteY3" fmla="*/ 55489 h 5422107"/>
              <a:gd name="connsiteX4" fmla="*/ 82997 w 2761824"/>
              <a:gd name="connsiteY4" fmla="*/ 2738798 h 5422107"/>
              <a:gd name="connsiteX5" fmla="*/ 2744509 w 2761824"/>
              <a:gd name="connsiteY5" fmla="*/ 5422107 h 5422107"/>
              <a:gd name="connsiteX6" fmla="*/ 0 w 2761824"/>
              <a:gd name="connsiteY6" fmla="*/ 5422107 h 5422107"/>
              <a:gd name="connsiteX7" fmla="*/ 0 w 2761824"/>
              <a:gd name="connsiteY7" fmla="*/ 0 h 542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1824" h="5422107">
                <a:moveTo>
                  <a:pt x="0" y="0"/>
                </a:moveTo>
                <a:lnTo>
                  <a:pt x="2761824" y="0"/>
                </a:lnTo>
                <a:lnTo>
                  <a:pt x="2761824" y="56371"/>
                </a:lnTo>
                <a:lnTo>
                  <a:pt x="2744509" y="55489"/>
                </a:lnTo>
                <a:cubicBezTo>
                  <a:pt x="1274597" y="55489"/>
                  <a:pt x="82997" y="1256847"/>
                  <a:pt x="82997" y="2738798"/>
                </a:cubicBezTo>
                <a:cubicBezTo>
                  <a:pt x="82997" y="4220749"/>
                  <a:pt x="1274597" y="5422107"/>
                  <a:pt x="2744509" y="5422107"/>
                </a:cubicBezTo>
                <a:lnTo>
                  <a:pt x="0" y="5422107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99289" y="724393"/>
            <a:ext cx="2242858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tabLst>
                <a:tab pos="2110105" algn="l"/>
              </a:tabLst>
              <a:defRPr/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Flowchart: Decision 21"/>
          <p:cNvSpPr/>
          <p:nvPr/>
        </p:nvSpPr>
        <p:spPr>
          <a:xfrm>
            <a:off x="321090" y="978693"/>
            <a:ext cx="1210945" cy="859679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63950" y="1158541"/>
            <a:ext cx="1561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6732508" y="1683050"/>
            <a:ext cx="102033" cy="4537370"/>
          </a:xfrm>
          <a:prstGeom prst="flowChartProcess">
            <a:avLst/>
          </a:prstGeom>
          <a:solidFill>
            <a:srgbClr val="38F8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858066" y="2581951"/>
            <a:ext cx="4775110" cy="2311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>
                <a:tab pos="13868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1,63 – 1,67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mét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1,53 – 1,55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mét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76EE64-F696-4BB2-D4FF-0B13729720B9}"/>
              </a:ext>
            </a:extLst>
          </p:cNvPr>
          <p:cNvSpPr txBox="1"/>
          <p:nvPr/>
        </p:nvSpPr>
        <p:spPr>
          <a:xfrm>
            <a:off x="1311474" y="2554251"/>
            <a:ext cx="535559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qua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1,63 – 1,67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mét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1,53 – 1,55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mét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110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</a:t>
            </a:r>
          </a:p>
        </p:txBody>
      </p:sp>
      <p:sp>
        <p:nvSpPr>
          <p:cNvPr id="8" name="Frame 7"/>
          <p:cNvSpPr/>
          <p:nvPr/>
        </p:nvSpPr>
        <p:spPr>
          <a:xfrm>
            <a:off x="213045" y="835818"/>
            <a:ext cx="11778610" cy="5900095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0A0E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67906" y="800100"/>
            <a:ext cx="5043488" cy="72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4808" y="-11413"/>
            <a:ext cx="9460139" cy="692944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 VỀ THÀNH PHẦN CÂU VÀ CÁCH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(Tiếp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theo)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Rounded Rectangle 32"/>
          <p:cNvSpPr/>
          <p:nvPr/>
        </p:nvSpPr>
        <p:spPr>
          <a:xfrm>
            <a:off x="4195366" y="780255"/>
            <a:ext cx="3739356" cy="509886"/>
          </a:xfrm>
          <a:prstGeom prst="roundRect">
            <a:avLst>
              <a:gd name="adj" fmla="val 50000"/>
            </a:avLst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3472" y="25058"/>
            <a:ext cx="1108528" cy="682171"/>
          </a:xfrm>
          <a:prstGeom prst="rect">
            <a:avLst/>
          </a:prstGeom>
        </p:spPr>
      </p:pic>
      <p:sp>
        <p:nvSpPr>
          <p:cNvPr id="25" name="Freeform 24"/>
          <p:cNvSpPr/>
          <p:nvPr/>
        </p:nvSpPr>
        <p:spPr>
          <a:xfrm>
            <a:off x="3121860" y="6496037"/>
            <a:ext cx="17315" cy="881"/>
          </a:xfrm>
          <a:custGeom>
            <a:avLst/>
            <a:gdLst>
              <a:gd name="connsiteX0" fmla="*/ 17315 w 17315"/>
              <a:gd name="connsiteY0" fmla="*/ 0 h 881"/>
              <a:gd name="connsiteX1" fmla="*/ 17315 w 17315"/>
              <a:gd name="connsiteY1" fmla="*/ 881 h 881"/>
              <a:gd name="connsiteX2" fmla="*/ 0 w 17315"/>
              <a:gd name="connsiteY2" fmla="*/ 881 h 881"/>
              <a:gd name="connsiteX3" fmla="*/ 17315 w 17315"/>
              <a:gd name="connsiteY3" fmla="*/ 0 h 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15" h="881">
                <a:moveTo>
                  <a:pt x="17315" y="0"/>
                </a:moveTo>
                <a:lnTo>
                  <a:pt x="17315" y="881"/>
                </a:lnTo>
                <a:lnTo>
                  <a:pt x="0" y="881"/>
                </a:lnTo>
                <a:lnTo>
                  <a:pt x="1731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33808" y="955314"/>
            <a:ext cx="2761824" cy="5661102"/>
          </a:xfrm>
          <a:custGeom>
            <a:avLst/>
            <a:gdLst>
              <a:gd name="connsiteX0" fmla="*/ 0 w 2761824"/>
              <a:gd name="connsiteY0" fmla="*/ 0 h 5422107"/>
              <a:gd name="connsiteX1" fmla="*/ 2761824 w 2761824"/>
              <a:gd name="connsiteY1" fmla="*/ 0 h 5422107"/>
              <a:gd name="connsiteX2" fmla="*/ 2761824 w 2761824"/>
              <a:gd name="connsiteY2" fmla="*/ 56371 h 5422107"/>
              <a:gd name="connsiteX3" fmla="*/ 2744509 w 2761824"/>
              <a:gd name="connsiteY3" fmla="*/ 55489 h 5422107"/>
              <a:gd name="connsiteX4" fmla="*/ 82997 w 2761824"/>
              <a:gd name="connsiteY4" fmla="*/ 2738798 h 5422107"/>
              <a:gd name="connsiteX5" fmla="*/ 2744509 w 2761824"/>
              <a:gd name="connsiteY5" fmla="*/ 5422107 h 5422107"/>
              <a:gd name="connsiteX6" fmla="*/ 0 w 2761824"/>
              <a:gd name="connsiteY6" fmla="*/ 5422107 h 5422107"/>
              <a:gd name="connsiteX7" fmla="*/ 0 w 2761824"/>
              <a:gd name="connsiteY7" fmla="*/ 0 h 542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1824" h="5422107">
                <a:moveTo>
                  <a:pt x="0" y="0"/>
                </a:moveTo>
                <a:lnTo>
                  <a:pt x="2761824" y="0"/>
                </a:lnTo>
                <a:lnTo>
                  <a:pt x="2761824" y="56371"/>
                </a:lnTo>
                <a:lnTo>
                  <a:pt x="2744509" y="55489"/>
                </a:lnTo>
                <a:cubicBezTo>
                  <a:pt x="1274597" y="55489"/>
                  <a:pt x="82997" y="1256847"/>
                  <a:pt x="82997" y="2738798"/>
                </a:cubicBezTo>
                <a:cubicBezTo>
                  <a:pt x="82997" y="4220749"/>
                  <a:pt x="1274597" y="5422107"/>
                  <a:pt x="2744509" y="5422107"/>
                </a:cubicBezTo>
                <a:lnTo>
                  <a:pt x="0" y="5422107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99289" y="724393"/>
            <a:ext cx="2242858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tabLst>
                <a:tab pos="2110105" algn="l"/>
              </a:tabLst>
              <a:defRPr/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Flowchart: Decision 21"/>
          <p:cNvSpPr/>
          <p:nvPr/>
        </p:nvSpPr>
        <p:spPr>
          <a:xfrm>
            <a:off x="321090" y="978693"/>
            <a:ext cx="1210945" cy="859679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63950" y="1158541"/>
            <a:ext cx="1561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6732508" y="1683050"/>
            <a:ext cx="102033" cy="4537370"/>
          </a:xfrm>
          <a:prstGeom prst="flowChartProcess">
            <a:avLst/>
          </a:prstGeom>
          <a:solidFill>
            <a:srgbClr val="38F8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858066" y="2581951"/>
            <a:ext cx="4775110" cy="274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>
                <a:tab pos="13868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Qua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-tin Lu-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76EE64-F696-4BB2-D4FF-0B13729720B9}"/>
              </a:ext>
            </a:extLst>
          </p:cNvPr>
          <p:cNvSpPr txBox="1"/>
          <p:nvPr/>
        </p:nvSpPr>
        <p:spPr>
          <a:xfrm>
            <a:off x="1311474" y="2554251"/>
            <a:ext cx="535559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Qua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-tin Lu-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239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</a:t>
            </a:r>
          </a:p>
        </p:txBody>
      </p:sp>
      <p:sp>
        <p:nvSpPr>
          <p:cNvPr id="8" name="Frame 7"/>
          <p:cNvSpPr/>
          <p:nvPr/>
        </p:nvSpPr>
        <p:spPr>
          <a:xfrm>
            <a:off x="213045" y="835818"/>
            <a:ext cx="11778610" cy="5900095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0A0E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67906" y="800100"/>
            <a:ext cx="5043488" cy="72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4808" y="-11413"/>
            <a:ext cx="9460139" cy="692944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 VỀ THÀNH PHẦN CÂU VÀ CÁCH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(Tiếp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theo)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Rounded Rectangle 32"/>
          <p:cNvSpPr/>
          <p:nvPr/>
        </p:nvSpPr>
        <p:spPr>
          <a:xfrm>
            <a:off x="4195366" y="780255"/>
            <a:ext cx="3739356" cy="509886"/>
          </a:xfrm>
          <a:prstGeom prst="roundRect">
            <a:avLst>
              <a:gd name="adj" fmla="val 50000"/>
            </a:avLst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3472" y="25058"/>
            <a:ext cx="1108528" cy="682171"/>
          </a:xfrm>
          <a:prstGeom prst="rect">
            <a:avLst/>
          </a:prstGeom>
        </p:spPr>
      </p:pic>
      <p:sp>
        <p:nvSpPr>
          <p:cNvPr id="25" name="Freeform 24"/>
          <p:cNvSpPr/>
          <p:nvPr/>
        </p:nvSpPr>
        <p:spPr>
          <a:xfrm>
            <a:off x="3121860" y="6496037"/>
            <a:ext cx="17315" cy="881"/>
          </a:xfrm>
          <a:custGeom>
            <a:avLst/>
            <a:gdLst>
              <a:gd name="connsiteX0" fmla="*/ 17315 w 17315"/>
              <a:gd name="connsiteY0" fmla="*/ 0 h 881"/>
              <a:gd name="connsiteX1" fmla="*/ 17315 w 17315"/>
              <a:gd name="connsiteY1" fmla="*/ 881 h 881"/>
              <a:gd name="connsiteX2" fmla="*/ 0 w 17315"/>
              <a:gd name="connsiteY2" fmla="*/ 881 h 881"/>
              <a:gd name="connsiteX3" fmla="*/ 17315 w 17315"/>
              <a:gd name="connsiteY3" fmla="*/ 0 h 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15" h="881">
                <a:moveTo>
                  <a:pt x="17315" y="0"/>
                </a:moveTo>
                <a:lnTo>
                  <a:pt x="17315" y="881"/>
                </a:lnTo>
                <a:lnTo>
                  <a:pt x="0" y="881"/>
                </a:lnTo>
                <a:lnTo>
                  <a:pt x="1731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33808" y="955314"/>
            <a:ext cx="2761824" cy="5661102"/>
          </a:xfrm>
          <a:custGeom>
            <a:avLst/>
            <a:gdLst>
              <a:gd name="connsiteX0" fmla="*/ 0 w 2761824"/>
              <a:gd name="connsiteY0" fmla="*/ 0 h 5422107"/>
              <a:gd name="connsiteX1" fmla="*/ 2761824 w 2761824"/>
              <a:gd name="connsiteY1" fmla="*/ 0 h 5422107"/>
              <a:gd name="connsiteX2" fmla="*/ 2761824 w 2761824"/>
              <a:gd name="connsiteY2" fmla="*/ 56371 h 5422107"/>
              <a:gd name="connsiteX3" fmla="*/ 2744509 w 2761824"/>
              <a:gd name="connsiteY3" fmla="*/ 55489 h 5422107"/>
              <a:gd name="connsiteX4" fmla="*/ 82997 w 2761824"/>
              <a:gd name="connsiteY4" fmla="*/ 2738798 h 5422107"/>
              <a:gd name="connsiteX5" fmla="*/ 2744509 w 2761824"/>
              <a:gd name="connsiteY5" fmla="*/ 5422107 h 5422107"/>
              <a:gd name="connsiteX6" fmla="*/ 0 w 2761824"/>
              <a:gd name="connsiteY6" fmla="*/ 5422107 h 5422107"/>
              <a:gd name="connsiteX7" fmla="*/ 0 w 2761824"/>
              <a:gd name="connsiteY7" fmla="*/ 0 h 542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1824" h="5422107">
                <a:moveTo>
                  <a:pt x="0" y="0"/>
                </a:moveTo>
                <a:lnTo>
                  <a:pt x="2761824" y="0"/>
                </a:lnTo>
                <a:lnTo>
                  <a:pt x="2761824" y="56371"/>
                </a:lnTo>
                <a:lnTo>
                  <a:pt x="2744509" y="55489"/>
                </a:lnTo>
                <a:cubicBezTo>
                  <a:pt x="1274597" y="55489"/>
                  <a:pt x="82997" y="1256847"/>
                  <a:pt x="82997" y="2738798"/>
                </a:cubicBezTo>
                <a:cubicBezTo>
                  <a:pt x="82997" y="4220749"/>
                  <a:pt x="1274597" y="5422107"/>
                  <a:pt x="2744509" y="5422107"/>
                </a:cubicBezTo>
                <a:lnTo>
                  <a:pt x="0" y="5422107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99289" y="724393"/>
            <a:ext cx="2242858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tabLst>
                <a:tab pos="2110105" algn="l"/>
              </a:tabLst>
              <a:defRPr/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Flowchart: Decision 21"/>
          <p:cNvSpPr/>
          <p:nvPr/>
        </p:nvSpPr>
        <p:spPr>
          <a:xfrm>
            <a:off x="321090" y="978693"/>
            <a:ext cx="1210945" cy="859679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63950" y="1158541"/>
            <a:ext cx="1561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6732508" y="1683050"/>
            <a:ext cx="102033" cy="4537370"/>
          </a:xfrm>
          <a:prstGeom prst="flowChartProcess">
            <a:avLst/>
          </a:prstGeom>
          <a:solidFill>
            <a:srgbClr val="38F8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834541" y="2001774"/>
            <a:ext cx="4775110" cy="317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>
                <a:tab pos="13868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16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mét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76EE64-F696-4BB2-D4FF-0B13729720B9}"/>
              </a:ext>
            </a:extLst>
          </p:cNvPr>
          <p:cNvSpPr txBox="1"/>
          <p:nvPr/>
        </p:nvSpPr>
        <p:spPr>
          <a:xfrm>
            <a:off x="1311474" y="2554251"/>
            <a:ext cx="535559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16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mét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237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</p:txBody>
      </p:sp>
      <p:sp>
        <p:nvSpPr>
          <p:cNvPr id="8" name="Frame 7"/>
          <p:cNvSpPr/>
          <p:nvPr/>
        </p:nvSpPr>
        <p:spPr>
          <a:xfrm>
            <a:off x="213045" y="835818"/>
            <a:ext cx="11778610" cy="5900095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0A0E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67906" y="800100"/>
            <a:ext cx="5043488" cy="72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4808" y="-11413"/>
            <a:ext cx="9460139" cy="692944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 VỀ THÀNH PHẦN CÂU VÀ CÁCH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(Tiếp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theo)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Rounded Rectangle 32"/>
          <p:cNvSpPr/>
          <p:nvPr/>
        </p:nvSpPr>
        <p:spPr>
          <a:xfrm>
            <a:off x="4195366" y="780255"/>
            <a:ext cx="3739356" cy="509886"/>
          </a:xfrm>
          <a:prstGeom prst="roundRect">
            <a:avLst>
              <a:gd name="adj" fmla="val 50000"/>
            </a:avLst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3472" y="25058"/>
            <a:ext cx="1108528" cy="682171"/>
          </a:xfrm>
          <a:prstGeom prst="rect">
            <a:avLst/>
          </a:prstGeom>
        </p:spPr>
      </p:pic>
      <p:sp>
        <p:nvSpPr>
          <p:cNvPr id="25" name="Freeform 24"/>
          <p:cNvSpPr/>
          <p:nvPr/>
        </p:nvSpPr>
        <p:spPr>
          <a:xfrm>
            <a:off x="3121860" y="6496037"/>
            <a:ext cx="17315" cy="881"/>
          </a:xfrm>
          <a:custGeom>
            <a:avLst/>
            <a:gdLst>
              <a:gd name="connsiteX0" fmla="*/ 17315 w 17315"/>
              <a:gd name="connsiteY0" fmla="*/ 0 h 881"/>
              <a:gd name="connsiteX1" fmla="*/ 17315 w 17315"/>
              <a:gd name="connsiteY1" fmla="*/ 881 h 881"/>
              <a:gd name="connsiteX2" fmla="*/ 0 w 17315"/>
              <a:gd name="connsiteY2" fmla="*/ 881 h 881"/>
              <a:gd name="connsiteX3" fmla="*/ 17315 w 17315"/>
              <a:gd name="connsiteY3" fmla="*/ 0 h 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15" h="881">
                <a:moveTo>
                  <a:pt x="17315" y="0"/>
                </a:moveTo>
                <a:lnTo>
                  <a:pt x="17315" y="881"/>
                </a:lnTo>
                <a:lnTo>
                  <a:pt x="0" y="881"/>
                </a:lnTo>
                <a:lnTo>
                  <a:pt x="1731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33808" y="955314"/>
            <a:ext cx="2761824" cy="5661102"/>
          </a:xfrm>
          <a:custGeom>
            <a:avLst/>
            <a:gdLst>
              <a:gd name="connsiteX0" fmla="*/ 0 w 2761824"/>
              <a:gd name="connsiteY0" fmla="*/ 0 h 5422107"/>
              <a:gd name="connsiteX1" fmla="*/ 2761824 w 2761824"/>
              <a:gd name="connsiteY1" fmla="*/ 0 h 5422107"/>
              <a:gd name="connsiteX2" fmla="*/ 2761824 w 2761824"/>
              <a:gd name="connsiteY2" fmla="*/ 56371 h 5422107"/>
              <a:gd name="connsiteX3" fmla="*/ 2744509 w 2761824"/>
              <a:gd name="connsiteY3" fmla="*/ 55489 h 5422107"/>
              <a:gd name="connsiteX4" fmla="*/ 82997 w 2761824"/>
              <a:gd name="connsiteY4" fmla="*/ 2738798 h 5422107"/>
              <a:gd name="connsiteX5" fmla="*/ 2744509 w 2761824"/>
              <a:gd name="connsiteY5" fmla="*/ 5422107 h 5422107"/>
              <a:gd name="connsiteX6" fmla="*/ 0 w 2761824"/>
              <a:gd name="connsiteY6" fmla="*/ 5422107 h 5422107"/>
              <a:gd name="connsiteX7" fmla="*/ 0 w 2761824"/>
              <a:gd name="connsiteY7" fmla="*/ 0 h 542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1824" h="5422107">
                <a:moveTo>
                  <a:pt x="0" y="0"/>
                </a:moveTo>
                <a:lnTo>
                  <a:pt x="2761824" y="0"/>
                </a:lnTo>
                <a:lnTo>
                  <a:pt x="2761824" y="56371"/>
                </a:lnTo>
                <a:lnTo>
                  <a:pt x="2744509" y="55489"/>
                </a:lnTo>
                <a:cubicBezTo>
                  <a:pt x="1274597" y="55489"/>
                  <a:pt x="82997" y="1256847"/>
                  <a:pt x="82997" y="2738798"/>
                </a:cubicBezTo>
                <a:cubicBezTo>
                  <a:pt x="82997" y="4220749"/>
                  <a:pt x="1274597" y="5422107"/>
                  <a:pt x="2744509" y="5422107"/>
                </a:cubicBezTo>
                <a:lnTo>
                  <a:pt x="0" y="5422107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72469" y="766921"/>
            <a:ext cx="2242858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tabLst>
                <a:tab pos="2110105" algn="l"/>
              </a:tabLst>
              <a:defRPr/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4186" y="1449217"/>
            <a:ext cx="10034016" cy="50468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4186" y="5661910"/>
            <a:ext cx="1146059" cy="10944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84947" y="885823"/>
            <a:ext cx="1285880" cy="128588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541129" y="1799486"/>
            <a:ext cx="892404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lỗi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Phèo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bi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Qua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Phèo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bi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thuần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tuý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bi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điển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Phèo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lọt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đứa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thừa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gạch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Phèo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đứa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rơi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đen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chết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Phèo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Nở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bụng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gạch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luẩn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quẩn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nạn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2"/>
          <a:srcRect r="23997"/>
          <a:stretch/>
        </p:blipFill>
        <p:spPr>
          <a:xfrm>
            <a:off x="505806" y="2779216"/>
            <a:ext cx="2035323" cy="18235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5739B1E-F3FF-783C-4D8B-78EDD6E37D81}"/>
              </a:ext>
            </a:extLst>
          </p:cNvPr>
          <p:cNvSpPr/>
          <p:nvPr/>
        </p:nvSpPr>
        <p:spPr>
          <a:xfrm>
            <a:off x="1867350" y="1125026"/>
            <a:ext cx="2509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4.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4: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53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</a:t>
            </a:r>
          </a:p>
        </p:txBody>
      </p:sp>
      <p:sp>
        <p:nvSpPr>
          <p:cNvPr id="8" name="Frame 7"/>
          <p:cNvSpPr/>
          <p:nvPr/>
        </p:nvSpPr>
        <p:spPr>
          <a:xfrm>
            <a:off x="213045" y="835818"/>
            <a:ext cx="11778610" cy="5900095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0A0E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67906" y="800100"/>
            <a:ext cx="5043488" cy="72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4808" y="-11413"/>
            <a:ext cx="9460139" cy="692944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 VỀ THÀNH PHẦN CÂU VÀ CÁCH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(Tiếp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theo)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Rounded Rectangle 32"/>
          <p:cNvSpPr/>
          <p:nvPr/>
        </p:nvSpPr>
        <p:spPr>
          <a:xfrm>
            <a:off x="4195366" y="780255"/>
            <a:ext cx="3739356" cy="509886"/>
          </a:xfrm>
          <a:prstGeom prst="roundRect">
            <a:avLst>
              <a:gd name="adj" fmla="val 50000"/>
            </a:avLst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3472" y="25058"/>
            <a:ext cx="1108528" cy="682171"/>
          </a:xfrm>
          <a:prstGeom prst="rect">
            <a:avLst/>
          </a:prstGeom>
        </p:spPr>
      </p:pic>
      <p:sp>
        <p:nvSpPr>
          <p:cNvPr id="25" name="Freeform 24"/>
          <p:cNvSpPr/>
          <p:nvPr/>
        </p:nvSpPr>
        <p:spPr>
          <a:xfrm>
            <a:off x="3121860" y="6496037"/>
            <a:ext cx="17315" cy="881"/>
          </a:xfrm>
          <a:custGeom>
            <a:avLst/>
            <a:gdLst>
              <a:gd name="connsiteX0" fmla="*/ 17315 w 17315"/>
              <a:gd name="connsiteY0" fmla="*/ 0 h 881"/>
              <a:gd name="connsiteX1" fmla="*/ 17315 w 17315"/>
              <a:gd name="connsiteY1" fmla="*/ 881 h 881"/>
              <a:gd name="connsiteX2" fmla="*/ 0 w 17315"/>
              <a:gd name="connsiteY2" fmla="*/ 881 h 881"/>
              <a:gd name="connsiteX3" fmla="*/ 17315 w 17315"/>
              <a:gd name="connsiteY3" fmla="*/ 0 h 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15" h="881">
                <a:moveTo>
                  <a:pt x="17315" y="0"/>
                </a:moveTo>
                <a:lnTo>
                  <a:pt x="17315" y="881"/>
                </a:lnTo>
                <a:lnTo>
                  <a:pt x="0" y="881"/>
                </a:lnTo>
                <a:lnTo>
                  <a:pt x="1731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33808" y="955314"/>
            <a:ext cx="2761824" cy="5661102"/>
          </a:xfrm>
          <a:custGeom>
            <a:avLst/>
            <a:gdLst>
              <a:gd name="connsiteX0" fmla="*/ 0 w 2761824"/>
              <a:gd name="connsiteY0" fmla="*/ 0 h 5422107"/>
              <a:gd name="connsiteX1" fmla="*/ 2761824 w 2761824"/>
              <a:gd name="connsiteY1" fmla="*/ 0 h 5422107"/>
              <a:gd name="connsiteX2" fmla="*/ 2761824 w 2761824"/>
              <a:gd name="connsiteY2" fmla="*/ 56371 h 5422107"/>
              <a:gd name="connsiteX3" fmla="*/ 2744509 w 2761824"/>
              <a:gd name="connsiteY3" fmla="*/ 55489 h 5422107"/>
              <a:gd name="connsiteX4" fmla="*/ 82997 w 2761824"/>
              <a:gd name="connsiteY4" fmla="*/ 2738798 h 5422107"/>
              <a:gd name="connsiteX5" fmla="*/ 2744509 w 2761824"/>
              <a:gd name="connsiteY5" fmla="*/ 5422107 h 5422107"/>
              <a:gd name="connsiteX6" fmla="*/ 0 w 2761824"/>
              <a:gd name="connsiteY6" fmla="*/ 5422107 h 5422107"/>
              <a:gd name="connsiteX7" fmla="*/ 0 w 2761824"/>
              <a:gd name="connsiteY7" fmla="*/ 0 h 542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1824" h="5422107">
                <a:moveTo>
                  <a:pt x="0" y="0"/>
                </a:moveTo>
                <a:lnTo>
                  <a:pt x="2761824" y="0"/>
                </a:lnTo>
                <a:lnTo>
                  <a:pt x="2761824" y="56371"/>
                </a:lnTo>
                <a:lnTo>
                  <a:pt x="2744509" y="55489"/>
                </a:lnTo>
                <a:cubicBezTo>
                  <a:pt x="1274597" y="55489"/>
                  <a:pt x="82997" y="1256847"/>
                  <a:pt x="82997" y="2738798"/>
                </a:cubicBezTo>
                <a:cubicBezTo>
                  <a:pt x="82997" y="4220749"/>
                  <a:pt x="1274597" y="5422107"/>
                  <a:pt x="2744509" y="5422107"/>
                </a:cubicBezTo>
                <a:lnTo>
                  <a:pt x="0" y="5422107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43615" y="766921"/>
            <a:ext cx="2242858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LUYỆN 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5735" y="1130300"/>
            <a:ext cx="2406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4: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F5981B6A-AA9A-43AA-05D1-39A4C8E7AB63}"/>
              </a:ext>
            </a:extLst>
          </p:cNvPr>
          <p:cNvSpPr/>
          <p:nvPr/>
        </p:nvSpPr>
        <p:spPr>
          <a:xfrm>
            <a:off x="2343999" y="1965962"/>
            <a:ext cx="8909857" cy="34003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710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</a:t>
            </a:r>
          </a:p>
        </p:txBody>
      </p:sp>
      <p:sp>
        <p:nvSpPr>
          <p:cNvPr id="8" name="Frame 7"/>
          <p:cNvSpPr/>
          <p:nvPr/>
        </p:nvSpPr>
        <p:spPr>
          <a:xfrm>
            <a:off x="213045" y="835818"/>
            <a:ext cx="11778610" cy="5900095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0A0E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67906" y="800100"/>
            <a:ext cx="5043488" cy="72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4808" y="-11413"/>
            <a:ext cx="9460139" cy="692944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 VỀ THÀNH PHẦN CÂU VÀ CÁCH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(Tiếp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theo)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Rounded Rectangle 32"/>
          <p:cNvSpPr/>
          <p:nvPr/>
        </p:nvSpPr>
        <p:spPr>
          <a:xfrm>
            <a:off x="4195366" y="780255"/>
            <a:ext cx="3739356" cy="509886"/>
          </a:xfrm>
          <a:prstGeom prst="roundRect">
            <a:avLst>
              <a:gd name="adj" fmla="val 50000"/>
            </a:avLst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3472" y="25058"/>
            <a:ext cx="1108528" cy="682171"/>
          </a:xfrm>
          <a:prstGeom prst="rect">
            <a:avLst/>
          </a:prstGeom>
        </p:spPr>
      </p:pic>
      <p:sp>
        <p:nvSpPr>
          <p:cNvPr id="25" name="Freeform 24"/>
          <p:cNvSpPr/>
          <p:nvPr/>
        </p:nvSpPr>
        <p:spPr>
          <a:xfrm>
            <a:off x="3121860" y="6496037"/>
            <a:ext cx="17315" cy="881"/>
          </a:xfrm>
          <a:custGeom>
            <a:avLst/>
            <a:gdLst>
              <a:gd name="connsiteX0" fmla="*/ 17315 w 17315"/>
              <a:gd name="connsiteY0" fmla="*/ 0 h 881"/>
              <a:gd name="connsiteX1" fmla="*/ 17315 w 17315"/>
              <a:gd name="connsiteY1" fmla="*/ 881 h 881"/>
              <a:gd name="connsiteX2" fmla="*/ 0 w 17315"/>
              <a:gd name="connsiteY2" fmla="*/ 881 h 881"/>
              <a:gd name="connsiteX3" fmla="*/ 17315 w 17315"/>
              <a:gd name="connsiteY3" fmla="*/ 0 h 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15" h="881">
                <a:moveTo>
                  <a:pt x="17315" y="0"/>
                </a:moveTo>
                <a:lnTo>
                  <a:pt x="17315" y="881"/>
                </a:lnTo>
                <a:lnTo>
                  <a:pt x="0" y="881"/>
                </a:lnTo>
                <a:lnTo>
                  <a:pt x="1731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33808" y="955314"/>
            <a:ext cx="2761824" cy="5661102"/>
          </a:xfrm>
          <a:custGeom>
            <a:avLst/>
            <a:gdLst>
              <a:gd name="connsiteX0" fmla="*/ 0 w 2761824"/>
              <a:gd name="connsiteY0" fmla="*/ 0 h 5422107"/>
              <a:gd name="connsiteX1" fmla="*/ 2761824 w 2761824"/>
              <a:gd name="connsiteY1" fmla="*/ 0 h 5422107"/>
              <a:gd name="connsiteX2" fmla="*/ 2761824 w 2761824"/>
              <a:gd name="connsiteY2" fmla="*/ 56371 h 5422107"/>
              <a:gd name="connsiteX3" fmla="*/ 2744509 w 2761824"/>
              <a:gd name="connsiteY3" fmla="*/ 55489 h 5422107"/>
              <a:gd name="connsiteX4" fmla="*/ 82997 w 2761824"/>
              <a:gd name="connsiteY4" fmla="*/ 2738798 h 5422107"/>
              <a:gd name="connsiteX5" fmla="*/ 2744509 w 2761824"/>
              <a:gd name="connsiteY5" fmla="*/ 5422107 h 5422107"/>
              <a:gd name="connsiteX6" fmla="*/ 0 w 2761824"/>
              <a:gd name="connsiteY6" fmla="*/ 5422107 h 5422107"/>
              <a:gd name="connsiteX7" fmla="*/ 0 w 2761824"/>
              <a:gd name="connsiteY7" fmla="*/ 0 h 542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1824" h="5422107">
                <a:moveTo>
                  <a:pt x="0" y="0"/>
                </a:moveTo>
                <a:lnTo>
                  <a:pt x="2761824" y="0"/>
                </a:lnTo>
                <a:lnTo>
                  <a:pt x="2761824" y="56371"/>
                </a:lnTo>
                <a:lnTo>
                  <a:pt x="2744509" y="55489"/>
                </a:lnTo>
                <a:cubicBezTo>
                  <a:pt x="1274597" y="55489"/>
                  <a:pt x="82997" y="1256847"/>
                  <a:pt x="82997" y="2738798"/>
                </a:cubicBezTo>
                <a:cubicBezTo>
                  <a:pt x="82997" y="4220749"/>
                  <a:pt x="1274597" y="5422107"/>
                  <a:pt x="2744509" y="5422107"/>
                </a:cubicBezTo>
                <a:lnTo>
                  <a:pt x="0" y="5422107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43615" y="766921"/>
            <a:ext cx="2242858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LUYỆN 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5735" y="1130300"/>
            <a:ext cx="2406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4: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F5981B6A-AA9A-43AA-05D1-39A4C8E7AB63}"/>
              </a:ext>
            </a:extLst>
          </p:cNvPr>
          <p:cNvSpPr/>
          <p:nvPr/>
        </p:nvSpPr>
        <p:spPr>
          <a:xfrm>
            <a:off x="2343999" y="1965962"/>
            <a:ext cx="9444727" cy="37764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chemeClr val="tx1"/>
                </a:solidFill>
              </a:rPr>
              <a:t>Chí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Phèo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là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một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hình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tượng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mang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tính</a:t>
            </a:r>
            <a:r>
              <a:rPr lang="en-US" sz="2400" b="1" dirty="0">
                <a:solidFill>
                  <a:schemeClr val="tx1"/>
                </a:solidFill>
              </a:rPr>
              <a:t> bi </a:t>
            </a:r>
            <a:r>
              <a:rPr lang="en-US" sz="2400" b="1" dirty="0" err="1">
                <a:solidFill>
                  <a:schemeClr val="tx1"/>
                </a:solidFill>
              </a:rPr>
              <a:t>kịch</a:t>
            </a:r>
            <a:r>
              <a:rPr lang="en-US" sz="2400" b="1" dirty="0">
                <a:solidFill>
                  <a:schemeClr val="tx1"/>
                </a:solidFill>
              </a:rPr>
              <a:t>. Qua </a:t>
            </a:r>
            <a:r>
              <a:rPr lang="en-US" sz="2400" b="1" dirty="0" err="1">
                <a:solidFill>
                  <a:schemeClr val="tx1"/>
                </a:solidFill>
              </a:rPr>
              <a:t>nhân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vật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Chí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Phèo</a:t>
            </a:r>
            <a:r>
              <a:rPr lang="en-US" sz="2400" b="1" dirty="0">
                <a:solidFill>
                  <a:schemeClr val="tx1"/>
                </a:solidFill>
              </a:rPr>
              <a:t>, ta </a:t>
            </a:r>
            <a:r>
              <a:rPr lang="en-US" sz="2400" b="1" dirty="0" err="1">
                <a:solidFill>
                  <a:schemeClr val="tx1"/>
                </a:solidFill>
              </a:rPr>
              <a:t>thấy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một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hình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tượng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không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chỉ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là</a:t>
            </a:r>
            <a:r>
              <a:rPr lang="en-US" sz="2400" b="1" dirty="0">
                <a:solidFill>
                  <a:schemeClr val="tx1"/>
                </a:solidFill>
              </a:rPr>
              <a:t> bi </a:t>
            </a:r>
            <a:r>
              <a:rPr lang="en-US" sz="2400" b="1" dirty="0" err="1">
                <a:solidFill>
                  <a:schemeClr val="tx1"/>
                </a:solidFill>
              </a:rPr>
              <a:t>kịch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thuần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tuý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mà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còn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là</a:t>
            </a:r>
            <a:r>
              <a:rPr lang="en-US" sz="2400" b="1" dirty="0">
                <a:solidFill>
                  <a:schemeClr val="tx1"/>
                </a:solidFill>
              </a:rPr>
              <a:t> bi </a:t>
            </a:r>
            <a:r>
              <a:rPr lang="en-US" sz="2400" b="1" dirty="0" err="1">
                <a:solidFill>
                  <a:schemeClr val="tx1"/>
                </a:solidFill>
              </a:rPr>
              <a:t>kịch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tăng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tiến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điển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hình</a:t>
            </a:r>
            <a:r>
              <a:rPr lang="en-US" sz="2400" b="1" dirty="0">
                <a:solidFill>
                  <a:schemeClr val="tx1"/>
                </a:solidFill>
              </a:rPr>
              <a:t>. </a:t>
            </a:r>
            <a:r>
              <a:rPr lang="en-US" sz="2400" b="1" dirty="0" err="1">
                <a:solidFill>
                  <a:schemeClr val="tx1"/>
                </a:solidFill>
              </a:rPr>
              <a:t>Chí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Phèo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ngay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từ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khi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mới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lọt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lòng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là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một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đứa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trẻ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không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nhận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không</a:t>
            </a:r>
            <a:r>
              <a:rPr lang="en-US" sz="2400" b="1" dirty="0">
                <a:solidFill>
                  <a:schemeClr val="tx1"/>
                </a:solidFill>
              </a:rPr>
              <a:t> cha, </a:t>
            </a:r>
            <a:r>
              <a:rPr lang="en-US" sz="2400" b="1" dirty="0" err="1">
                <a:solidFill>
                  <a:schemeClr val="tx1"/>
                </a:solidFill>
              </a:rPr>
              <a:t>không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mẹ</a:t>
            </a:r>
            <a:r>
              <a:rPr lang="en-US" sz="2400" b="1" dirty="0">
                <a:solidFill>
                  <a:schemeClr val="tx1"/>
                </a:solidFill>
              </a:rPr>
              <a:t>. </a:t>
            </a:r>
            <a:r>
              <a:rPr lang="en-US" sz="2400" b="1" dirty="0" err="1">
                <a:solidFill>
                  <a:schemeClr val="tx1"/>
                </a:solidFill>
              </a:rPr>
              <a:t>Hình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ảnh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cái</a:t>
            </a:r>
            <a:r>
              <a:rPr lang="en-US" sz="2400" b="1" dirty="0">
                <a:solidFill>
                  <a:schemeClr val="tx1"/>
                </a:solidFill>
              </a:rPr>
              <a:t> “</a:t>
            </a:r>
            <a:r>
              <a:rPr lang="en-US" sz="2400" b="1" dirty="0" err="1">
                <a:solidFill>
                  <a:schemeClr val="tx1"/>
                </a:solidFill>
              </a:rPr>
              <a:t>lò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gạch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cũ</a:t>
            </a:r>
            <a:r>
              <a:rPr lang="en-US" sz="2400" b="1" dirty="0">
                <a:solidFill>
                  <a:schemeClr val="tx1"/>
                </a:solidFill>
              </a:rPr>
              <a:t>” </a:t>
            </a:r>
            <a:r>
              <a:rPr lang="en-US" sz="2400" b="1" dirty="0" err="1">
                <a:solidFill>
                  <a:schemeClr val="tx1"/>
                </a:solidFill>
              </a:rPr>
              <a:t>trong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phẩm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gây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ấn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tượng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mạnh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cho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người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đọc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vì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Chí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Phèo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ra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đời</a:t>
            </a:r>
            <a:r>
              <a:rPr lang="en-US" sz="2400" b="1" dirty="0">
                <a:solidFill>
                  <a:schemeClr val="tx1"/>
                </a:solidFill>
              </a:rPr>
              <a:t> ở </a:t>
            </a:r>
            <a:r>
              <a:rPr lang="en-US" sz="2400" b="1" dirty="0" err="1">
                <a:solidFill>
                  <a:schemeClr val="tx1"/>
                </a:solidFill>
              </a:rPr>
              <a:t>đây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đã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trở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thành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đứa</a:t>
            </a:r>
            <a:r>
              <a:rPr lang="en-US" sz="2400" b="1" dirty="0">
                <a:solidFill>
                  <a:schemeClr val="tx1"/>
                </a:solidFill>
              </a:rPr>
              <a:t> con </a:t>
            </a:r>
            <a:r>
              <a:rPr lang="en-US" sz="2400" b="1" dirty="0" err="1">
                <a:solidFill>
                  <a:schemeClr val="tx1"/>
                </a:solidFill>
              </a:rPr>
              <a:t>rơi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theo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nghĩa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đen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lẫn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nghĩa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bóng</a:t>
            </a:r>
            <a:r>
              <a:rPr lang="en-US" sz="2400" b="1" dirty="0">
                <a:solidFill>
                  <a:schemeClr val="tx1"/>
                </a:solidFill>
              </a:rPr>
              <a:t>. </a:t>
            </a:r>
            <a:r>
              <a:rPr lang="en-US" sz="2400" b="1" dirty="0" err="1">
                <a:solidFill>
                  <a:schemeClr val="tx1"/>
                </a:solidFill>
              </a:rPr>
              <a:t>Kết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thúc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phẩm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sau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cái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chết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của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Chí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Phèo,Thị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Nở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nhìn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xuống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bụng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nghĩ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đến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hình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ảnh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một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cái</a:t>
            </a:r>
            <a:r>
              <a:rPr lang="en-US" sz="2400" b="1" dirty="0">
                <a:solidFill>
                  <a:schemeClr val="tx1"/>
                </a:solidFill>
              </a:rPr>
              <a:t> “</a:t>
            </a:r>
            <a:r>
              <a:rPr lang="en-US" sz="2400" b="1" dirty="0" err="1">
                <a:solidFill>
                  <a:schemeClr val="tx1"/>
                </a:solidFill>
              </a:rPr>
              <a:t>lò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gạch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cũ</a:t>
            </a:r>
            <a:r>
              <a:rPr lang="en-US" sz="2400" b="1" dirty="0">
                <a:solidFill>
                  <a:schemeClr val="tx1"/>
                </a:solidFill>
              </a:rPr>
              <a:t>”. </a:t>
            </a:r>
            <a:r>
              <a:rPr lang="en-US" sz="2400" b="1" dirty="0" err="1">
                <a:solidFill>
                  <a:schemeClr val="tx1"/>
                </a:solidFill>
              </a:rPr>
              <a:t>Nó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nằm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trong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dụng</a:t>
            </a:r>
            <a:r>
              <a:rPr lang="en-US" sz="2400" b="1" dirty="0">
                <a:solidFill>
                  <a:schemeClr val="tx1"/>
                </a:solidFill>
              </a:rPr>
              <a:t> ý </a:t>
            </a:r>
            <a:r>
              <a:rPr lang="en-US" sz="2400" b="1" dirty="0" err="1">
                <a:solidFill>
                  <a:schemeClr val="tx1"/>
                </a:solidFill>
              </a:rPr>
              <a:t>của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giả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về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một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vòng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đời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luẩn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quẩn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của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những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nạn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nhân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xấu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số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của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xã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hội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14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4" y="1113373"/>
            <a:ext cx="8183418" cy="42659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799942" y="2468678"/>
            <a:ext cx="596240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 ĐỘNG </a:t>
            </a:r>
            <a:r>
              <a:rPr lang="en-US" sz="6000" b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4: </a:t>
            </a:r>
            <a:endParaRPr lang="en-US" sz="6000" b="1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5500" b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 </a:t>
            </a:r>
            <a:r>
              <a:rPr lang="en-US" sz="55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  </a:t>
            </a:r>
            <a:endParaRPr lang="en-US" sz="55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750" r="9941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42122" y="3530507"/>
            <a:ext cx="3441238" cy="4088277"/>
          </a:xfrm>
          <a:prstGeom prst="rect">
            <a:avLst/>
          </a:prstGeom>
        </p:spPr>
      </p:pic>
      <p:pic>
        <p:nvPicPr>
          <p:cNvPr id="7" name="图片 7">
            <a:extLst>
              <a:ext uri="{FF2B5EF4-FFF2-40B4-BE49-F238E27FC236}">
                <a16:creationId xmlns="" xmlns:a16="http://schemas.microsoft.com/office/drawing/2014/main" id="{11DFA9A2-954C-49CE-8EB8-174D2C9599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51919" r="-916" b="8744"/>
          <a:stretch/>
        </p:blipFill>
        <p:spPr>
          <a:xfrm rot="13627247">
            <a:off x="9258711" y="-312523"/>
            <a:ext cx="1440584" cy="22103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11DFA9A2-954C-49CE-8EB8-174D2C9599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51919" r="-916" b="8744"/>
          <a:stretch/>
        </p:blipFill>
        <p:spPr>
          <a:xfrm rot="7975222">
            <a:off x="357273" y="-856266"/>
            <a:ext cx="1440584" cy="3040535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="" xmlns:a16="http://schemas.microsoft.com/office/drawing/2014/main" id="{11DFA9A2-954C-49CE-8EB8-174D2C9599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51919" r="-916" b="8744"/>
          <a:stretch/>
        </p:blipFill>
        <p:spPr>
          <a:xfrm rot="7975222">
            <a:off x="2273292" y="-519396"/>
            <a:ext cx="1440584" cy="3040535"/>
          </a:xfrm>
          <a:prstGeom prst="rect">
            <a:avLst/>
          </a:prstGeom>
        </p:spPr>
      </p:pic>
      <p:pic>
        <p:nvPicPr>
          <p:cNvPr id="10" name="图片 7">
            <a:extLst>
              <a:ext uri="{FF2B5EF4-FFF2-40B4-BE49-F238E27FC236}">
                <a16:creationId xmlns="" xmlns:a16="http://schemas.microsoft.com/office/drawing/2014/main" id="{11DFA9A2-954C-49CE-8EB8-174D2C9599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51919" r="-916" b="8744"/>
          <a:stretch/>
        </p:blipFill>
        <p:spPr>
          <a:xfrm rot="11920300">
            <a:off x="9602440" y="1173303"/>
            <a:ext cx="1440584" cy="221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7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</p:txBody>
      </p:sp>
      <p:sp>
        <p:nvSpPr>
          <p:cNvPr id="8" name="Frame 7"/>
          <p:cNvSpPr/>
          <p:nvPr/>
        </p:nvSpPr>
        <p:spPr>
          <a:xfrm>
            <a:off x="213045" y="835818"/>
            <a:ext cx="11778610" cy="5900095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0A0E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67906" y="800100"/>
            <a:ext cx="5043488" cy="72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4808" y="-11413"/>
            <a:ext cx="9460139" cy="692944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 VỀ THÀNH PHẦN CÂU VÀ CÁCH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(Tiếp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theo)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Rounded Rectangle 32"/>
          <p:cNvSpPr/>
          <p:nvPr/>
        </p:nvSpPr>
        <p:spPr>
          <a:xfrm>
            <a:off x="4195366" y="780255"/>
            <a:ext cx="3739356" cy="509886"/>
          </a:xfrm>
          <a:prstGeom prst="roundRect">
            <a:avLst>
              <a:gd name="adj" fmla="val 50000"/>
            </a:avLst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3472" y="25058"/>
            <a:ext cx="1108528" cy="682171"/>
          </a:xfrm>
          <a:prstGeom prst="rect">
            <a:avLst/>
          </a:prstGeom>
        </p:spPr>
      </p:pic>
      <p:sp>
        <p:nvSpPr>
          <p:cNvPr id="25" name="Freeform 24"/>
          <p:cNvSpPr/>
          <p:nvPr/>
        </p:nvSpPr>
        <p:spPr>
          <a:xfrm>
            <a:off x="3121860" y="6496037"/>
            <a:ext cx="17315" cy="881"/>
          </a:xfrm>
          <a:custGeom>
            <a:avLst/>
            <a:gdLst>
              <a:gd name="connsiteX0" fmla="*/ 17315 w 17315"/>
              <a:gd name="connsiteY0" fmla="*/ 0 h 881"/>
              <a:gd name="connsiteX1" fmla="*/ 17315 w 17315"/>
              <a:gd name="connsiteY1" fmla="*/ 881 h 881"/>
              <a:gd name="connsiteX2" fmla="*/ 0 w 17315"/>
              <a:gd name="connsiteY2" fmla="*/ 881 h 881"/>
              <a:gd name="connsiteX3" fmla="*/ 17315 w 17315"/>
              <a:gd name="connsiteY3" fmla="*/ 0 h 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15" h="881">
                <a:moveTo>
                  <a:pt x="17315" y="0"/>
                </a:moveTo>
                <a:lnTo>
                  <a:pt x="17315" y="881"/>
                </a:lnTo>
                <a:lnTo>
                  <a:pt x="0" y="881"/>
                </a:lnTo>
                <a:lnTo>
                  <a:pt x="1731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33808" y="955314"/>
            <a:ext cx="2761824" cy="5661102"/>
          </a:xfrm>
          <a:custGeom>
            <a:avLst/>
            <a:gdLst>
              <a:gd name="connsiteX0" fmla="*/ 0 w 2761824"/>
              <a:gd name="connsiteY0" fmla="*/ 0 h 5422107"/>
              <a:gd name="connsiteX1" fmla="*/ 2761824 w 2761824"/>
              <a:gd name="connsiteY1" fmla="*/ 0 h 5422107"/>
              <a:gd name="connsiteX2" fmla="*/ 2761824 w 2761824"/>
              <a:gd name="connsiteY2" fmla="*/ 56371 h 5422107"/>
              <a:gd name="connsiteX3" fmla="*/ 2744509 w 2761824"/>
              <a:gd name="connsiteY3" fmla="*/ 55489 h 5422107"/>
              <a:gd name="connsiteX4" fmla="*/ 82997 w 2761824"/>
              <a:gd name="connsiteY4" fmla="*/ 2738798 h 5422107"/>
              <a:gd name="connsiteX5" fmla="*/ 2744509 w 2761824"/>
              <a:gd name="connsiteY5" fmla="*/ 5422107 h 5422107"/>
              <a:gd name="connsiteX6" fmla="*/ 0 w 2761824"/>
              <a:gd name="connsiteY6" fmla="*/ 5422107 h 5422107"/>
              <a:gd name="connsiteX7" fmla="*/ 0 w 2761824"/>
              <a:gd name="connsiteY7" fmla="*/ 0 h 542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1824" h="5422107">
                <a:moveTo>
                  <a:pt x="0" y="0"/>
                </a:moveTo>
                <a:lnTo>
                  <a:pt x="2761824" y="0"/>
                </a:lnTo>
                <a:lnTo>
                  <a:pt x="2761824" y="56371"/>
                </a:lnTo>
                <a:lnTo>
                  <a:pt x="2744509" y="55489"/>
                </a:lnTo>
                <a:cubicBezTo>
                  <a:pt x="1274597" y="55489"/>
                  <a:pt x="82997" y="1256847"/>
                  <a:pt x="82997" y="2738798"/>
                </a:cubicBezTo>
                <a:cubicBezTo>
                  <a:pt x="82997" y="4220749"/>
                  <a:pt x="1274597" y="5422107"/>
                  <a:pt x="2744509" y="5422107"/>
                </a:cubicBezTo>
                <a:lnTo>
                  <a:pt x="0" y="5422107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17696" y="766921"/>
            <a:ext cx="2111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VẬN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9882" y="1683050"/>
            <a:ext cx="794121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4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Sử </a:t>
            </a:r>
            <a:r>
              <a:rPr lang="en-US" sz="4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sẵn</a:t>
            </a:r>
            <a:r>
              <a:rPr lang="en-US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ngắt</a:t>
            </a:r>
            <a:r>
              <a:rPr lang="en-US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mối</a:t>
            </a:r>
            <a:r>
              <a:rPr lang="en-US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4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4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812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newsdata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88" y="0"/>
            <a:ext cx="122107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1143000"/>
            <a:ext cx="9390185" cy="41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32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8" name="Picture 2" descr="https://scontent.fhan2-4.fna.fbcdn.net/v/t31.0-8/13613127_510674829105473_1442218009376075430_o.png?_nc_cat=110&amp;ccb=2&amp;_nc_sid=09cbfe&amp;_nc_ohc=li7AzA_M6_YAX9Ewdgd&amp;_nc_ht=scontent.fhan2-4.fna&amp;oh=990f43094a1a59011b98862f08642f97&amp;oe=5FE988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8849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733" y="1315040"/>
            <a:ext cx="8143372" cy="42659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808764" y="2847832"/>
            <a:ext cx="44055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 ĐỘNG 1: </a:t>
            </a:r>
          </a:p>
          <a:p>
            <a:pPr algn="ctr"/>
            <a:r>
              <a:rPr lang="en-US" sz="4400" b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MỞ ĐẦU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750" r="9941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6889" y="3734170"/>
            <a:ext cx="3424398" cy="4088277"/>
          </a:xfrm>
          <a:prstGeom prst="rect">
            <a:avLst/>
          </a:prstGeom>
        </p:spPr>
      </p:pic>
      <p:pic>
        <p:nvPicPr>
          <p:cNvPr id="7" name="图片 7">
            <a:extLst>
              <a:ext uri="{FF2B5EF4-FFF2-40B4-BE49-F238E27FC236}">
                <a16:creationId xmlns="" xmlns:a16="http://schemas.microsoft.com/office/drawing/2014/main" id="{11DFA9A2-954C-49CE-8EB8-174D2C9599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51919" r="-916" b="8744"/>
          <a:stretch/>
        </p:blipFill>
        <p:spPr>
          <a:xfrm rot="13627247">
            <a:off x="9693482" y="-285720"/>
            <a:ext cx="1114376" cy="284334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11DFA9A2-954C-49CE-8EB8-174D2C9599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51919" r="-916" b="8744"/>
          <a:stretch/>
        </p:blipFill>
        <p:spPr>
          <a:xfrm rot="7975222">
            <a:off x="768676" y="-432182"/>
            <a:ext cx="1440584" cy="3025656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="" xmlns:a16="http://schemas.microsoft.com/office/drawing/2014/main" id="{11DFA9A2-954C-49CE-8EB8-174D2C9599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51919" r="-916" b="8744"/>
          <a:stretch/>
        </p:blipFill>
        <p:spPr>
          <a:xfrm rot="7975222">
            <a:off x="2684695" y="-95312"/>
            <a:ext cx="1440584" cy="3025656"/>
          </a:xfrm>
          <a:prstGeom prst="rect">
            <a:avLst/>
          </a:prstGeom>
        </p:spPr>
      </p:pic>
      <p:pic>
        <p:nvPicPr>
          <p:cNvPr id="10" name="图片 7">
            <a:extLst>
              <a:ext uri="{FF2B5EF4-FFF2-40B4-BE49-F238E27FC236}">
                <a16:creationId xmlns="" xmlns:a16="http://schemas.microsoft.com/office/drawing/2014/main" id="{11DFA9A2-954C-49CE-8EB8-174D2C9599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51919" r="-916" b="8744"/>
          <a:stretch/>
        </p:blipFill>
        <p:spPr>
          <a:xfrm rot="11920300">
            <a:off x="9928716" y="1424405"/>
            <a:ext cx="1433536" cy="221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6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</p:txBody>
      </p:sp>
      <p:sp>
        <p:nvSpPr>
          <p:cNvPr id="8" name="Frame 7"/>
          <p:cNvSpPr/>
          <p:nvPr/>
        </p:nvSpPr>
        <p:spPr>
          <a:xfrm>
            <a:off x="213045" y="835818"/>
            <a:ext cx="11778610" cy="5900095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0A0E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67906" y="800100"/>
            <a:ext cx="5043488" cy="72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4808" y="-11413"/>
            <a:ext cx="9460139" cy="692944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 VỀ THÀNH PHẦN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VÀ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SỬA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(Tiếp theo)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Rounded Rectangle 32"/>
          <p:cNvSpPr/>
          <p:nvPr/>
        </p:nvSpPr>
        <p:spPr>
          <a:xfrm>
            <a:off x="4195366" y="780255"/>
            <a:ext cx="3739356" cy="509886"/>
          </a:xfrm>
          <a:prstGeom prst="roundRect">
            <a:avLst>
              <a:gd name="adj" fmla="val 50000"/>
            </a:avLst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3472" y="25058"/>
            <a:ext cx="1108528" cy="682171"/>
          </a:xfrm>
          <a:prstGeom prst="rect">
            <a:avLst/>
          </a:prstGeom>
        </p:spPr>
      </p:pic>
      <p:sp>
        <p:nvSpPr>
          <p:cNvPr id="25" name="Freeform 24"/>
          <p:cNvSpPr/>
          <p:nvPr/>
        </p:nvSpPr>
        <p:spPr>
          <a:xfrm>
            <a:off x="3121860" y="6496037"/>
            <a:ext cx="17315" cy="881"/>
          </a:xfrm>
          <a:custGeom>
            <a:avLst/>
            <a:gdLst>
              <a:gd name="connsiteX0" fmla="*/ 17315 w 17315"/>
              <a:gd name="connsiteY0" fmla="*/ 0 h 881"/>
              <a:gd name="connsiteX1" fmla="*/ 17315 w 17315"/>
              <a:gd name="connsiteY1" fmla="*/ 881 h 881"/>
              <a:gd name="connsiteX2" fmla="*/ 0 w 17315"/>
              <a:gd name="connsiteY2" fmla="*/ 881 h 881"/>
              <a:gd name="connsiteX3" fmla="*/ 17315 w 17315"/>
              <a:gd name="connsiteY3" fmla="*/ 0 h 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15" h="881">
                <a:moveTo>
                  <a:pt x="17315" y="0"/>
                </a:moveTo>
                <a:lnTo>
                  <a:pt x="17315" y="881"/>
                </a:lnTo>
                <a:lnTo>
                  <a:pt x="0" y="881"/>
                </a:lnTo>
                <a:lnTo>
                  <a:pt x="1731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96346" y="780255"/>
            <a:ext cx="32191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smtClean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MỞ ĐẦU</a:t>
            </a:r>
            <a:endParaRPr lang="en-US" sz="3000" dirty="0"/>
          </a:p>
        </p:txBody>
      </p:sp>
      <p:sp>
        <p:nvSpPr>
          <p:cNvPr id="14" name="Freeform 13"/>
          <p:cNvSpPr/>
          <p:nvPr/>
        </p:nvSpPr>
        <p:spPr>
          <a:xfrm>
            <a:off x="368693" y="955314"/>
            <a:ext cx="2761824" cy="5661102"/>
          </a:xfrm>
          <a:custGeom>
            <a:avLst/>
            <a:gdLst>
              <a:gd name="connsiteX0" fmla="*/ 0 w 2761824"/>
              <a:gd name="connsiteY0" fmla="*/ 0 h 5422107"/>
              <a:gd name="connsiteX1" fmla="*/ 2761824 w 2761824"/>
              <a:gd name="connsiteY1" fmla="*/ 0 h 5422107"/>
              <a:gd name="connsiteX2" fmla="*/ 2761824 w 2761824"/>
              <a:gd name="connsiteY2" fmla="*/ 56371 h 5422107"/>
              <a:gd name="connsiteX3" fmla="*/ 2744509 w 2761824"/>
              <a:gd name="connsiteY3" fmla="*/ 55489 h 5422107"/>
              <a:gd name="connsiteX4" fmla="*/ 82997 w 2761824"/>
              <a:gd name="connsiteY4" fmla="*/ 2738798 h 5422107"/>
              <a:gd name="connsiteX5" fmla="*/ 2744509 w 2761824"/>
              <a:gd name="connsiteY5" fmla="*/ 5422107 h 5422107"/>
              <a:gd name="connsiteX6" fmla="*/ 0 w 2761824"/>
              <a:gd name="connsiteY6" fmla="*/ 5422107 h 5422107"/>
              <a:gd name="connsiteX7" fmla="*/ 0 w 2761824"/>
              <a:gd name="connsiteY7" fmla="*/ 0 h 542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1824" h="5422107">
                <a:moveTo>
                  <a:pt x="0" y="0"/>
                </a:moveTo>
                <a:lnTo>
                  <a:pt x="2761824" y="0"/>
                </a:lnTo>
                <a:lnTo>
                  <a:pt x="2761824" y="56371"/>
                </a:lnTo>
                <a:lnTo>
                  <a:pt x="2744509" y="55489"/>
                </a:lnTo>
                <a:cubicBezTo>
                  <a:pt x="1274597" y="55489"/>
                  <a:pt x="82997" y="1256847"/>
                  <a:pt x="82997" y="2738798"/>
                </a:cubicBezTo>
                <a:cubicBezTo>
                  <a:pt x="82997" y="4220749"/>
                  <a:pt x="1274597" y="5422107"/>
                  <a:pt x="2744509" y="5422107"/>
                </a:cubicBezTo>
                <a:lnTo>
                  <a:pt x="0" y="5422107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lowchart: Decision 14"/>
          <p:cNvSpPr/>
          <p:nvPr/>
        </p:nvSpPr>
        <p:spPr>
          <a:xfrm>
            <a:off x="321090" y="978693"/>
            <a:ext cx="1210945" cy="859679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8415" y="1852501"/>
            <a:ext cx="103871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+mj-lt"/>
              </a:rPr>
              <a:t>Hãy ngắt câu sau cho đúng</a:t>
            </a:r>
            <a:r>
              <a:rPr lang="en-US" sz="3200" b="1" dirty="0">
                <a:latin typeface="+mj-lt"/>
              </a:rPr>
              <a:t>: </a:t>
            </a:r>
            <a:endParaRPr lang="en-US" sz="3200" b="1" dirty="0" smtClean="0">
              <a:latin typeface="+mj-lt"/>
            </a:endParaRPr>
          </a:p>
          <a:p>
            <a:r>
              <a:rPr lang="en-US" sz="3200" b="1" i="1" dirty="0" err="1" smtClean="0">
                <a:latin typeface="+mj-lt"/>
              </a:rPr>
              <a:t>Mỗi</a:t>
            </a:r>
            <a:r>
              <a:rPr lang="en-US" sz="3200" b="1" i="1" dirty="0" smtClean="0">
                <a:latin typeface="+mj-lt"/>
              </a:rPr>
              <a:t> </a:t>
            </a:r>
            <a:r>
              <a:rPr lang="en-US" sz="3200" b="1" i="1" dirty="0" err="1">
                <a:latin typeface="+mj-lt"/>
              </a:rPr>
              <a:t>gia</a:t>
            </a:r>
            <a:r>
              <a:rPr lang="en-US" sz="3200" b="1" i="1" dirty="0">
                <a:latin typeface="+mj-lt"/>
              </a:rPr>
              <a:t> </a:t>
            </a:r>
            <a:r>
              <a:rPr lang="en-US" sz="3200" b="1" i="1" dirty="0" err="1">
                <a:latin typeface="+mj-lt"/>
              </a:rPr>
              <a:t>đình</a:t>
            </a:r>
            <a:r>
              <a:rPr lang="en-US" sz="3200" b="1" i="1" dirty="0">
                <a:latin typeface="+mj-lt"/>
              </a:rPr>
              <a:t> </a:t>
            </a:r>
            <a:r>
              <a:rPr lang="en-US" sz="3200" b="1" i="1" dirty="0" err="1">
                <a:latin typeface="+mj-lt"/>
              </a:rPr>
              <a:t>có</a:t>
            </a:r>
            <a:r>
              <a:rPr lang="en-US" sz="3200" b="1" i="1" dirty="0">
                <a:latin typeface="+mj-lt"/>
              </a:rPr>
              <a:t> </a:t>
            </a:r>
            <a:r>
              <a:rPr lang="en-US" sz="3200" b="1" i="1" dirty="0" err="1">
                <a:latin typeface="+mj-lt"/>
              </a:rPr>
              <a:t>đủ</a:t>
            </a:r>
            <a:r>
              <a:rPr lang="en-US" sz="3200" b="1" i="1" dirty="0">
                <a:latin typeface="+mj-lt"/>
              </a:rPr>
              <a:t> </a:t>
            </a:r>
            <a:r>
              <a:rPr lang="en-US" sz="3200" b="1" i="1" dirty="0" err="1">
                <a:latin typeface="+mj-lt"/>
              </a:rPr>
              <a:t>hai</a:t>
            </a:r>
            <a:r>
              <a:rPr lang="en-US" sz="3200" b="1" i="1" dirty="0">
                <a:latin typeface="+mj-lt"/>
              </a:rPr>
              <a:t> con </a:t>
            </a:r>
            <a:r>
              <a:rPr lang="en-US" sz="3200" b="1" i="1" dirty="0" err="1">
                <a:latin typeface="+mj-lt"/>
              </a:rPr>
              <a:t>vợ</a:t>
            </a:r>
            <a:r>
              <a:rPr lang="en-US" sz="3200" b="1" i="1" dirty="0">
                <a:latin typeface="+mj-lt"/>
              </a:rPr>
              <a:t> </a:t>
            </a:r>
            <a:r>
              <a:rPr lang="en-US" sz="3200" b="1" i="1" dirty="0" err="1">
                <a:latin typeface="+mj-lt"/>
              </a:rPr>
              <a:t>chồng</a:t>
            </a:r>
            <a:r>
              <a:rPr lang="en-US" sz="3200" b="1" i="1" dirty="0">
                <a:latin typeface="+mj-lt"/>
              </a:rPr>
              <a:t> </a:t>
            </a:r>
            <a:r>
              <a:rPr lang="en-US" sz="3200" b="1" i="1" dirty="0" err="1">
                <a:latin typeface="+mj-lt"/>
              </a:rPr>
              <a:t>hạnh</a:t>
            </a:r>
            <a:r>
              <a:rPr lang="en-US" sz="3200" b="1" i="1" dirty="0">
                <a:latin typeface="+mj-lt"/>
              </a:rPr>
              <a:t> </a:t>
            </a:r>
            <a:r>
              <a:rPr lang="en-US" sz="3200" b="1" i="1" dirty="0" err="1">
                <a:latin typeface="+mj-lt"/>
              </a:rPr>
              <a:t>phúc</a:t>
            </a:r>
            <a:r>
              <a:rPr lang="en-US" sz="3200" b="1" dirty="0" smtClean="0">
                <a:latin typeface="+mj-lt"/>
              </a:rPr>
              <a:t>.</a:t>
            </a:r>
            <a:endParaRPr lang="en-US" sz="32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5397" y="3988526"/>
            <a:ext cx="8621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4" descr="Hình ảnh Người đàn ông 3D với dấu chấm hỏi màu đỏ trên nền trắng | Thư viện  stock vector đẹp miễn phí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068" y="2929719"/>
            <a:ext cx="2414954" cy="368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50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11" y="1113373"/>
            <a:ext cx="11035429" cy="42659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109968" y="2468678"/>
            <a:ext cx="59636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 ĐỘNG 2: </a:t>
            </a:r>
          </a:p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THÀNH </a:t>
            </a:r>
          </a:p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 </a:t>
            </a:r>
            <a:r>
              <a:rPr lang="en-US" sz="44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 </a:t>
            </a:r>
            <a:r>
              <a:rPr lang="en-US" sz="4400" b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750" r="9941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5230" y="3530507"/>
            <a:ext cx="4640548" cy="4088277"/>
          </a:xfrm>
          <a:prstGeom prst="rect">
            <a:avLst/>
          </a:prstGeom>
        </p:spPr>
      </p:pic>
      <p:pic>
        <p:nvPicPr>
          <p:cNvPr id="7" name="图片 7">
            <a:extLst>
              <a:ext uri="{FF2B5EF4-FFF2-40B4-BE49-F238E27FC236}">
                <a16:creationId xmlns="" xmlns:a16="http://schemas.microsoft.com/office/drawing/2014/main" id="{11DFA9A2-954C-49CE-8EB8-174D2C9599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51919" r="-916" b="8744"/>
          <a:stretch/>
        </p:blipFill>
        <p:spPr>
          <a:xfrm rot="13627247">
            <a:off x="9288252" y="-725113"/>
            <a:ext cx="1440584" cy="298062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11DFA9A2-954C-49CE-8EB8-174D2C9599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51919" r="-916" b="8744"/>
          <a:stretch/>
        </p:blipFill>
        <p:spPr>
          <a:xfrm rot="7975222">
            <a:off x="397883" y="-1348332"/>
            <a:ext cx="1440584" cy="4100194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="" xmlns:a16="http://schemas.microsoft.com/office/drawing/2014/main" id="{11DFA9A2-954C-49CE-8EB8-174D2C9599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51919" r="-916" b="8744"/>
          <a:stretch/>
        </p:blipFill>
        <p:spPr>
          <a:xfrm rot="7975222">
            <a:off x="2313902" y="-1011462"/>
            <a:ext cx="1440584" cy="4100194"/>
          </a:xfrm>
          <a:prstGeom prst="rect">
            <a:avLst/>
          </a:prstGeom>
        </p:spPr>
      </p:pic>
      <p:pic>
        <p:nvPicPr>
          <p:cNvPr id="10" name="图片 7">
            <a:extLst>
              <a:ext uri="{FF2B5EF4-FFF2-40B4-BE49-F238E27FC236}">
                <a16:creationId xmlns="" xmlns:a16="http://schemas.microsoft.com/office/drawing/2014/main" id="{11DFA9A2-954C-49CE-8EB8-174D2C9599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51919" r="-916" b="8744"/>
          <a:stretch/>
        </p:blipFill>
        <p:spPr>
          <a:xfrm rot="11920300">
            <a:off x="9376302" y="1181714"/>
            <a:ext cx="1942644" cy="221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9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</p:txBody>
      </p:sp>
      <p:sp>
        <p:nvSpPr>
          <p:cNvPr id="8" name="Frame 7"/>
          <p:cNvSpPr/>
          <p:nvPr/>
        </p:nvSpPr>
        <p:spPr>
          <a:xfrm>
            <a:off x="213045" y="835818"/>
            <a:ext cx="11778610" cy="5900095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0A0E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67906" y="800100"/>
            <a:ext cx="5043488" cy="72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4808" y="-11413"/>
            <a:ext cx="9460139" cy="692944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 VỀ THÀNH PHẦN CÂU VÀ CÁCH SỬA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(Tiếp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theo)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2133662" y="789782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8903508" y="800100"/>
            <a:ext cx="1254034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Rounded Rectangle 32"/>
          <p:cNvSpPr/>
          <p:nvPr/>
        </p:nvSpPr>
        <p:spPr>
          <a:xfrm>
            <a:off x="4195365" y="780255"/>
            <a:ext cx="4539331" cy="509886"/>
          </a:xfrm>
          <a:prstGeom prst="roundRect">
            <a:avLst>
              <a:gd name="adj" fmla="val 50000"/>
            </a:avLst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3472" y="25058"/>
            <a:ext cx="1108528" cy="682171"/>
          </a:xfrm>
          <a:prstGeom prst="rect">
            <a:avLst/>
          </a:prstGeom>
        </p:spPr>
      </p:pic>
      <p:sp>
        <p:nvSpPr>
          <p:cNvPr id="25" name="Freeform 24"/>
          <p:cNvSpPr/>
          <p:nvPr/>
        </p:nvSpPr>
        <p:spPr>
          <a:xfrm>
            <a:off x="3121860" y="6496037"/>
            <a:ext cx="17315" cy="881"/>
          </a:xfrm>
          <a:custGeom>
            <a:avLst/>
            <a:gdLst>
              <a:gd name="connsiteX0" fmla="*/ 17315 w 17315"/>
              <a:gd name="connsiteY0" fmla="*/ 0 h 881"/>
              <a:gd name="connsiteX1" fmla="*/ 17315 w 17315"/>
              <a:gd name="connsiteY1" fmla="*/ 881 h 881"/>
              <a:gd name="connsiteX2" fmla="*/ 0 w 17315"/>
              <a:gd name="connsiteY2" fmla="*/ 881 h 881"/>
              <a:gd name="connsiteX3" fmla="*/ 17315 w 17315"/>
              <a:gd name="connsiteY3" fmla="*/ 0 h 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15" h="881">
                <a:moveTo>
                  <a:pt x="17315" y="0"/>
                </a:moveTo>
                <a:lnTo>
                  <a:pt x="17315" y="881"/>
                </a:lnTo>
                <a:lnTo>
                  <a:pt x="0" y="881"/>
                </a:lnTo>
                <a:lnTo>
                  <a:pt x="1731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6585" y="780255"/>
            <a:ext cx="5613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HÌNH THÀNH </a:t>
            </a:r>
            <a:r>
              <a:rPr lang="pt-BR" sz="2800" b="1" smtClean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KIẾN THỨC MỚI</a:t>
            </a:r>
            <a:endParaRPr lang="en-US" sz="2800" dirty="0"/>
          </a:p>
        </p:txBody>
      </p:sp>
      <p:sp>
        <p:nvSpPr>
          <p:cNvPr id="14" name="Freeform 13"/>
          <p:cNvSpPr/>
          <p:nvPr/>
        </p:nvSpPr>
        <p:spPr>
          <a:xfrm>
            <a:off x="368693" y="955314"/>
            <a:ext cx="2761824" cy="5661102"/>
          </a:xfrm>
          <a:custGeom>
            <a:avLst/>
            <a:gdLst>
              <a:gd name="connsiteX0" fmla="*/ 0 w 2761824"/>
              <a:gd name="connsiteY0" fmla="*/ 0 h 5422107"/>
              <a:gd name="connsiteX1" fmla="*/ 2761824 w 2761824"/>
              <a:gd name="connsiteY1" fmla="*/ 0 h 5422107"/>
              <a:gd name="connsiteX2" fmla="*/ 2761824 w 2761824"/>
              <a:gd name="connsiteY2" fmla="*/ 56371 h 5422107"/>
              <a:gd name="connsiteX3" fmla="*/ 2744509 w 2761824"/>
              <a:gd name="connsiteY3" fmla="*/ 55489 h 5422107"/>
              <a:gd name="connsiteX4" fmla="*/ 82997 w 2761824"/>
              <a:gd name="connsiteY4" fmla="*/ 2738798 h 5422107"/>
              <a:gd name="connsiteX5" fmla="*/ 2744509 w 2761824"/>
              <a:gd name="connsiteY5" fmla="*/ 5422107 h 5422107"/>
              <a:gd name="connsiteX6" fmla="*/ 0 w 2761824"/>
              <a:gd name="connsiteY6" fmla="*/ 5422107 h 5422107"/>
              <a:gd name="connsiteX7" fmla="*/ 0 w 2761824"/>
              <a:gd name="connsiteY7" fmla="*/ 0 h 542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1824" h="5422107">
                <a:moveTo>
                  <a:pt x="0" y="0"/>
                </a:moveTo>
                <a:lnTo>
                  <a:pt x="2761824" y="0"/>
                </a:lnTo>
                <a:lnTo>
                  <a:pt x="2761824" y="56371"/>
                </a:lnTo>
                <a:lnTo>
                  <a:pt x="2744509" y="55489"/>
                </a:lnTo>
                <a:cubicBezTo>
                  <a:pt x="1274597" y="55489"/>
                  <a:pt x="82997" y="1256847"/>
                  <a:pt x="82997" y="2738798"/>
                </a:cubicBezTo>
                <a:cubicBezTo>
                  <a:pt x="82997" y="4220749"/>
                  <a:pt x="1274597" y="5422107"/>
                  <a:pt x="2744509" y="5422107"/>
                </a:cubicBezTo>
                <a:lnTo>
                  <a:pt x="0" y="5422107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lowchart: Decision 14"/>
          <p:cNvSpPr/>
          <p:nvPr/>
        </p:nvSpPr>
        <p:spPr>
          <a:xfrm>
            <a:off x="321090" y="978693"/>
            <a:ext cx="1210945" cy="859679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2166" y="1238401"/>
            <a:ext cx="282320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 thức cơ bản</a:t>
            </a:r>
            <a:endParaRPr lang="en-US" sz="4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16916" y="1852501"/>
            <a:ext cx="987592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ràng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rành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Khi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HS</a:t>
            </a:r>
            <a:r>
              <a:rPr lang="en-US" sz="32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it-IT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 lập quan hệ ngữ nghĩa không phù hợp giữa chủ ngữ và trạng ngữ. </a:t>
            </a:r>
            <a:endParaRPr lang="it-IT" sz="3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it-IT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 </a:t>
            </a:r>
            <a:r>
              <a:rPr lang="it-IT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 của lỗi thường gặp này là 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4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</p:txBody>
      </p:sp>
      <p:sp>
        <p:nvSpPr>
          <p:cNvPr id="8" name="Frame 7"/>
          <p:cNvSpPr/>
          <p:nvPr/>
        </p:nvSpPr>
        <p:spPr>
          <a:xfrm>
            <a:off x="213045" y="835818"/>
            <a:ext cx="11778610" cy="5900095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0A0E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67906" y="800100"/>
            <a:ext cx="5043488" cy="72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4808" y="-11413"/>
            <a:ext cx="9460139" cy="692944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 VỀ THÀNH PHẦN CÂU VÀ CÁCH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(Tiếp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theo)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1532035" y="744483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9084096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Rounded Rectangle 32"/>
          <p:cNvSpPr/>
          <p:nvPr/>
        </p:nvSpPr>
        <p:spPr>
          <a:xfrm>
            <a:off x="3615650" y="773001"/>
            <a:ext cx="5232927" cy="509886"/>
          </a:xfrm>
          <a:prstGeom prst="roundRect">
            <a:avLst>
              <a:gd name="adj" fmla="val 50000"/>
            </a:avLst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3472" y="25058"/>
            <a:ext cx="1108528" cy="682171"/>
          </a:xfrm>
          <a:prstGeom prst="rect">
            <a:avLst/>
          </a:prstGeom>
        </p:spPr>
      </p:pic>
      <p:sp>
        <p:nvSpPr>
          <p:cNvPr id="25" name="Freeform 24"/>
          <p:cNvSpPr/>
          <p:nvPr/>
        </p:nvSpPr>
        <p:spPr>
          <a:xfrm>
            <a:off x="3121860" y="6496037"/>
            <a:ext cx="17315" cy="881"/>
          </a:xfrm>
          <a:custGeom>
            <a:avLst/>
            <a:gdLst>
              <a:gd name="connsiteX0" fmla="*/ 17315 w 17315"/>
              <a:gd name="connsiteY0" fmla="*/ 0 h 881"/>
              <a:gd name="connsiteX1" fmla="*/ 17315 w 17315"/>
              <a:gd name="connsiteY1" fmla="*/ 881 h 881"/>
              <a:gd name="connsiteX2" fmla="*/ 0 w 17315"/>
              <a:gd name="connsiteY2" fmla="*/ 881 h 881"/>
              <a:gd name="connsiteX3" fmla="*/ 17315 w 17315"/>
              <a:gd name="connsiteY3" fmla="*/ 0 h 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15" h="881">
                <a:moveTo>
                  <a:pt x="17315" y="0"/>
                </a:moveTo>
                <a:lnTo>
                  <a:pt x="17315" y="881"/>
                </a:lnTo>
                <a:lnTo>
                  <a:pt x="0" y="881"/>
                </a:lnTo>
                <a:lnTo>
                  <a:pt x="1731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7906" y="780255"/>
            <a:ext cx="5590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HÌNH THÀNH </a:t>
            </a:r>
            <a:r>
              <a:rPr lang="pt-BR" sz="2800" b="1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KIẾN </a:t>
            </a:r>
            <a:r>
              <a:rPr lang="pt-BR" sz="2800" b="1" smtClean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</a:rPr>
              <a:t>THỨC MỚI</a:t>
            </a:r>
            <a:endParaRPr lang="en-US" sz="2800" dirty="0"/>
          </a:p>
        </p:txBody>
      </p:sp>
      <p:sp>
        <p:nvSpPr>
          <p:cNvPr id="14" name="Freeform 13"/>
          <p:cNvSpPr/>
          <p:nvPr/>
        </p:nvSpPr>
        <p:spPr>
          <a:xfrm>
            <a:off x="333808" y="1009555"/>
            <a:ext cx="2761824" cy="5487363"/>
          </a:xfrm>
          <a:custGeom>
            <a:avLst/>
            <a:gdLst>
              <a:gd name="connsiteX0" fmla="*/ 0 w 2761824"/>
              <a:gd name="connsiteY0" fmla="*/ 0 h 5422107"/>
              <a:gd name="connsiteX1" fmla="*/ 2761824 w 2761824"/>
              <a:gd name="connsiteY1" fmla="*/ 0 h 5422107"/>
              <a:gd name="connsiteX2" fmla="*/ 2761824 w 2761824"/>
              <a:gd name="connsiteY2" fmla="*/ 56371 h 5422107"/>
              <a:gd name="connsiteX3" fmla="*/ 2744509 w 2761824"/>
              <a:gd name="connsiteY3" fmla="*/ 55489 h 5422107"/>
              <a:gd name="connsiteX4" fmla="*/ 82997 w 2761824"/>
              <a:gd name="connsiteY4" fmla="*/ 2738798 h 5422107"/>
              <a:gd name="connsiteX5" fmla="*/ 2744509 w 2761824"/>
              <a:gd name="connsiteY5" fmla="*/ 5422107 h 5422107"/>
              <a:gd name="connsiteX6" fmla="*/ 0 w 2761824"/>
              <a:gd name="connsiteY6" fmla="*/ 5422107 h 5422107"/>
              <a:gd name="connsiteX7" fmla="*/ 0 w 2761824"/>
              <a:gd name="connsiteY7" fmla="*/ 0 h 542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1824" h="5422107">
                <a:moveTo>
                  <a:pt x="0" y="0"/>
                </a:moveTo>
                <a:lnTo>
                  <a:pt x="2761824" y="0"/>
                </a:lnTo>
                <a:lnTo>
                  <a:pt x="2761824" y="56371"/>
                </a:lnTo>
                <a:lnTo>
                  <a:pt x="2744509" y="55489"/>
                </a:lnTo>
                <a:cubicBezTo>
                  <a:pt x="1274597" y="55489"/>
                  <a:pt x="82997" y="1256847"/>
                  <a:pt x="82997" y="2738798"/>
                </a:cubicBezTo>
                <a:cubicBezTo>
                  <a:pt x="82997" y="4220749"/>
                  <a:pt x="1274597" y="5422107"/>
                  <a:pt x="2744509" y="5422107"/>
                </a:cubicBezTo>
                <a:lnTo>
                  <a:pt x="0" y="5422107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lowchart: Decision 14"/>
          <p:cNvSpPr/>
          <p:nvPr/>
        </p:nvSpPr>
        <p:spPr>
          <a:xfrm>
            <a:off x="321090" y="978693"/>
            <a:ext cx="1210945" cy="859679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7" name="Rectangle 6"/>
          <p:cNvSpPr/>
          <p:nvPr/>
        </p:nvSpPr>
        <p:spPr>
          <a:xfrm>
            <a:off x="1585951" y="1035198"/>
            <a:ext cx="3199915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 thức cơ bản</a:t>
            </a:r>
            <a:endParaRPr lang="en-US" sz="4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080" y="2673046"/>
            <a:ext cx="2505798" cy="25057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FC5662E-654C-4735-C4C2-61DEC3BFB042}"/>
              </a:ext>
            </a:extLst>
          </p:cNvPr>
          <p:cNvSpPr txBox="1"/>
          <p:nvPr/>
        </p:nvSpPr>
        <p:spPr>
          <a:xfrm>
            <a:off x="2633516" y="1528763"/>
            <a:ext cx="8901992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Ngắt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lĩnh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56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85" y="1000871"/>
            <a:ext cx="8183418" cy="42659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799942" y="2468678"/>
            <a:ext cx="442242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 </a:t>
            </a:r>
            <a:r>
              <a:rPr lang="en-US" sz="44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 </a:t>
            </a:r>
            <a:r>
              <a:rPr lang="en-US" sz="4400" b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3: 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4400" b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750" r="9941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42122" y="3530507"/>
            <a:ext cx="3441238" cy="4088277"/>
          </a:xfrm>
          <a:prstGeom prst="rect">
            <a:avLst/>
          </a:prstGeom>
        </p:spPr>
      </p:pic>
      <p:pic>
        <p:nvPicPr>
          <p:cNvPr id="7" name="图片 7">
            <a:extLst>
              <a:ext uri="{FF2B5EF4-FFF2-40B4-BE49-F238E27FC236}">
                <a16:creationId xmlns="" xmlns:a16="http://schemas.microsoft.com/office/drawing/2014/main" id="{11DFA9A2-954C-49CE-8EB8-174D2C9599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51919" r="-916" b="8744"/>
          <a:stretch/>
        </p:blipFill>
        <p:spPr>
          <a:xfrm rot="13627247">
            <a:off x="9258711" y="-312523"/>
            <a:ext cx="1440584" cy="22103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11DFA9A2-954C-49CE-8EB8-174D2C9599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51919" r="-916" b="8744"/>
          <a:stretch/>
        </p:blipFill>
        <p:spPr>
          <a:xfrm rot="7975222">
            <a:off x="357273" y="-856266"/>
            <a:ext cx="1440584" cy="3040535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="" xmlns:a16="http://schemas.microsoft.com/office/drawing/2014/main" id="{11DFA9A2-954C-49CE-8EB8-174D2C9599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51919" r="-916" b="8744"/>
          <a:stretch/>
        </p:blipFill>
        <p:spPr>
          <a:xfrm rot="7975222">
            <a:off x="2273292" y="-519396"/>
            <a:ext cx="1440584" cy="3040535"/>
          </a:xfrm>
          <a:prstGeom prst="rect">
            <a:avLst/>
          </a:prstGeom>
        </p:spPr>
      </p:pic>
      <p:pic>
        <p:nvPicPr>
          <p:cNvPr id="10" name="图片 7">
            <a:extLst>
              <a:ext uri="{FF2B5EF4-FFF2-40B4-BE49-F238E27FC236}">
                <a16:creationId xmlns="" xmlns:a16="http://schemas.microsoft.com/office/drawing/2014/main" id="{11DFA9A2-954C-49CE-8EB8-174D2C9599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51919" r="-916" b="8744"/>
          <a:stretch/>
        </p:blipFill>
        <p:spPr>
          <a:xfrm rot="11920300">
            <a:off x="9602440" y="1173303"/>
            <a:ext cx="1440584" cy="221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6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1877</Words>
  <Application>Microsoft Office PowerPoint</Application>
  <PresentationFormat>Widescreen</PresentationFormat>
  <Paragraphs>183</Paragraphs>
  <Slides>29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MS Mincho</vt:lpstr>
      <vt:lpstr>Arial</vt:lpstr>
      <vt:lpstr>Calibri</vt:lpstr>
      <vt:lpstr>Calibri Light</vt:lpstr>
      <vt:lpstr>Century Schoolbook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TBC</dc:creator>
  <cp:lastModifiedBy>AutoBVT</cp:lastModifiedBy>
  <cp:revision>126</cp:revision>
  <dcterms:created xsi:type="dcterms:W3CDTF">2022-05-23T10:12:26Z</dcterms:created>
  <dcterms:modified xsi:type="dcterms:W3CDTF">2024-08-19T08:02:36Z</dcterms:modified>
</cp:coreProperties>
</file>