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4"/>
  </p:notesMasterIdLst>
  <p:sldIdLst>
    <p:sldId id="256" r:id="rId2"/>
    <p:sldId id="262" r:id="rId3"/>
    <p:sldId id="269" r:id="rId4"/>
    <p:sldId id="263" r:id="rId5"/>
    <p:sldId id="270" r:id="rId6"/>
    <p:sldId id="276" r:id="rId7"/>
    <p:sldId id="271" r:id="rId8"/>
    <p:sldId id="267" r:id="rId9"/>
    <p:sldId id="274" r:id="rId10"/>
    <p:sldId id="275" r:id="rId11"/>
    <p:sldId id="265" r:id="rId12"/>
    <p:sldId id="259" r:id="rId13"/>
  </p:sldIdLst>
  <p:sldSz cx="24385588" cy="13717588"/>
  <p:notesSz cx="6797675" cy="9928225"/>
  <p:embeddedFontLst>
    <p:embeddedFont>
      <p:font typeface="Questrial" charset="0"/>
      <p:regular r:id="rId15"/>
    </p:embeddedFont>
    <p:embeddedFont>
      <p:font typeface="Calibri" pitchFamily="34" charset="0"/>
      <p:regular r:id="rId16"/>
      <p:bold r:id="rId17"/>
      <p:italic r:id="rId18"/>
      <p:boldItalic r:id="rId19"/>
    </p:embeddedFont>
    <p:embeddedFont>
      <p:font typeface="Tahoma" pitchFamily="34" charset="0"/>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4321">
          <p15:clr>
            <a:srgbClr val="A4A3A4"/>
          </p15:clr>
        </p15:guide>
        <p15:guide id="2" pos="7681">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M5QR6yBKF1ijbjLbaJjTtaocc3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1" d="100"/>
          <a:sy n="31" d="100"/>
        </p:scale>
        <p:origin x="-126" y="-228"/>
      </p:cViewPr>
      <p:guideLst>
        <p:guide orient="horz" pos="4321"/>
        <p:guide pos="7681"/>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font" Target="fonts/font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641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6411"/>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15907"/>
            <a:ext cx="5438140" cy="4467701"/>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9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0091"/>
            <a:ext cx="2945659" cy="496411"/>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430091"/>
            <a:ext cx="2945659" cy="496411"/>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27434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notes"/>
          <p:cNvSpPr txBox="1">
            <a:spLocks noGrp="1"/>
          </p:cNvSpPr>
          <p:nvPr>
            <p:ph type="body" idx="1"/>
          </p:nvPr>
        </p:nvSpPr>
        <p:spPr>
          <a:xfrm>
            <a:off x="679768" y="4715907"/>
            <a:ext cx="5438140" cy="446770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67" name="Google Shape;167;p1:notes"/>
          <p:cNvSpPr txBox="1">
            <a:spLocks noGrp="1"/>
          </p:cNvSpPr>
          <p:nvPr>
            <p:ph type="sldNum" idx="12"/>
          </p:nvPr>
        </p:nvSpPr>
        <p:spPr>
          <a:xfrm>
            <a:off x="3850443" y="9430091"/>
            <a:ext cx="2945659" cy="496411"/>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6224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4184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05618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4:notes"/>
          <p:cNvSpPr txBox="1">
            <a:spLocks noGrp="1"/>
          </p:cNvSpPr>
          <p:nvPr>
            <p:ph type="body" idx="1"/>
          </p:nvPr>
        </p:nvSpPr>
        <p:spPr>
          <a:xfrm>
            <a:off x="679768" y="4715907"/>
            <a:ext cx="5438140" cy="4467701"/>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86" name="Google Shape;286;p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919" y="4261345"/>
            <a:ext cx="20727750" cy="2940390"/>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7838" y="7773300"/>
            <a:ext cx="17069912" cy="3505606"/>
          </a:xfrm>
        </p:spPr>
        <p:txBody>
          <a:bodyPr/>
          <a:lstStyle>
            <a:lvl1pPr marL="0" indent="0" algn="ctr">
              <a:buNone/>
              <a:defRPr>
                <a:solidFill>
                  <a:schemeClr val="tx1">
                    <a:tint val="75000"/>
                  </a:schemeClr>
                </a:solidFill>
              </a:defRPr>
            </a:lvl1pPr>
            <a:lvl2pPr marL="1088639" indent="0" algn="ctr">
              <a:buNone/>
              <a:defRPr>
                <a:solidFill>
                  <a:schemeClr val="tx1">
                    <a:tint val="75000"/>
                  </a:schemeClr>
                </a:solidFill>
              </a:defRPr>
            </a:lvl2pPr>
            <a:lvl3pPr marL="2177278" indent="0" algn="ctr">
              <a:buNone/>
              <a:defRPr>
                <a:solidFill>
                  <a:schemeClr val="tx1">
                    <a:tint val="75000"/>
                  </a:schemeClr>
                </a:solidFill>
              </a:defRPr>
            </a:lvl3pPr>
            <a:lvl4pPr marL="3265917" indent="0" algn="ctr">
              <a:buNone/>
              <a:defRPr>
                <a:solidFill>
                  <a:schemeClr val="tx1">
                    <a:tint val="75000"/>
                  </a:schemeClr>
                </a:solidFill>
              </a:defRPr>
            </a:lvl4pPr>
            <a:lvl5pPr marL="4354556" indent="0" algn="ctr">
              <a:buNone/>
              <a:defRPr>
                <a:solidFill>
                  <a:schemeClr val="tx1">
                    <a:tint val="75000"/>
                  </a:schemeClr>
                </a:solidFill>
              </a:defRPr>
            </a:lvl5pPr>
            <a:lvl6pPr marL="5443195" indent="0" algn="ctr">
              <a:buNone/>
              <a:defRPr>
                <a:solidFill>
                  <a:schemeClr val="tx1">
                    <a:tint val="75000"/>
                  </a:schemeClr>
                </a:solidFill>
              </a:defRPr>
            </a:lvl6pPr>
            <a:lvl7pPr marL="6531834" indent="0" algn="ctr">
              <a:buNone/>
              <a:defRPr>
                <a:solidFill>
                  <a:schemeClr val="tx1">
                    <a:tint val="75000"/>
                  </a:schemeClr>
                </a:solidFill>
              </a:defRPr>
            </a:lvl7pPr>
            <a:lvl8pPr marL="7620472" indent="0" algn="ctr">
              <a:buNone/>
              <a:defRPr>
                <a:solidFill>
                  <a:schemeClr val="tx1">
                    <a:tint val="75000"/>
                  </a:schemeClr>
                </a:solidFill>
              </a:defRPr>
            </a:lvl8pPr>
            <a:lvl9pPr marL="870911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3919687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2197796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9551" y="549341"/>
            <a:ext cx="5486757" cy="1170440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80" y="549341"/>
            <a:ext cx="16053845" cy="11704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1580054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6"/>
        <p:cNvGrpSpPr/>
        <p:nvPr/>
      </p:nvGrpSpPr>
      <p:grpSpPr>
        <a:xfrm>
          <a:off x="0" y="0"/>
          <a:ext cx="0" cy="0"/>
          <a:chOff x="0" y="0"/>
          <a:chExt cx="0" cy="0"/>
        </a:xfrm>
      </p:grpSpPr>
      <p:sp>
        <p:nvSpPr>
          <p:cNvPr id="17" name="Google Shape;17;p16"/>
          <p:cNvSpPr txBox="1">
            <a:spLocks noGrp="1"/>
          </p:cNvSpPr>
          <p:nvPr>
            <p:ph type="dt" idx="10"/>
          </p:nvPr>
        </p:nvSpPr>
        <p:spPr>
          <a:xfrm>
            <a:off x="1219279" y="12714175"/>
            <a:ext cx="5689971" cy="730335"/>
          </a:xfrm>
          <a:prstGeom prst="rect">
            <a:avLst/>
          </a:prstGeom>
          <a:noFill/>
          <a:ln>
            <a:noFill/>
          </a:ln>
        </p:spPr>
        <p:txBody>
          <a:bodyPr spcFirstLastPara="1" wrap="square" lIns="91408" tIns="45691" rIns="91408" bIns="45691" anchor="t" anchorCtr="0">
            <a:noAutofit/>
          </a:bodyPr>
          <a:lstStyle>
            <a:lvl1pPr marR="0" lvl="0"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9pPr>
          </a:lstStyle>
          <a:p>
            <a:endParaRPr/>
          </a:p>
        </p:txBody>
      </p:sp>
      <p:sp>
        <p:nvSpPr>
          <p:cNvPr id="18" name="Google Shape;18;p16"/>
          <p:cNvSpPr txBox="1">
            <a:spLocks noGrp="1"/>
          </p:cNvSpPr>
          <p:nvPr>
            <p:ph type="ftr" idx="11"/>
          </p:nvPr>
        </p:nvSpPr>
        <p:spPr>
          <a:xfrm>
            <a:off x="8331743" y="12714175"/>
            <a:ext cx="7722103" cy="730335"/>
          </a:xfrm>
          <a:prstGeom prst="rect">
            <a:avLst/>
          </a:prstGeom>
          <a:noFill/>
          <a:ln>
            <a:noFill/>
          </a:ln>
        </p:spPr>
        <p:txBody>
          <a:bodyPr spcFirstLastPara="1" wrap="square" lIns="91408" tIns="45691" rIns="91408" bIns="45691" anchor="t" anchorCtr="0">
            <a:noAutofit/>
          </a:bodyPr>
          <a:lstStyle>
            <a:lvl1pPr marR="0" lvl="0"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4300" b="0" i="0" u="none" strike="noStrike" cap="none">
                <a:solidFill>
                  <a:schemeClr val="dk1"/>
                </a:solidFill>
                <a:latin typeface="Calibri"/>
                <a:ea typeface="Calibri"/>
                <a:cs typeface="Calibri"/>
                <a:sym typeface="Calibri"/>
              </a:defRPr>
            </a:lvl9pPr>
          </a:lstStyle>
          <a:p>
            <a:endParaRPr/>
          </a:p>
        </p:txBody>
      </p:sp>
      <p:sp>
        <p:nvSpPr>
          <p:cNvPr id="19" name="Google Shape;19;p16"/>
          <p:cNvSpPr txBox="1">
            <a:spLocks noGrp="1"/>
          </p:cNvSpPr>
          <p:nvPr>
            <p:ph type="sldNum" idx="12"/>
          </p:nvPr>
        </p:nvSpPr>
        <p:spPr>
          <a:xfrm>
            <a:off x="17476338" y="12714175"/>
            <a:ext cx="5689971" cy="730335"/>
          </a:xfrm>
          <a:prstGeom prst="rect">
            <a:avLst/>
          </a:prstGeom>
          <a:noFill/>
          <a:ln>
            <a:noFill/>
          </a:ln>
        </p:spPr>
        <p:txBody>
          <a:bodyPr spcFirstLastPara="1" wrap="square" lIns="91408" tIns="45691" rIns="91408" bIns="45691" anchor="t" anchorCtr="0">
            <a:noAutofit/>
          </a:bodyPr>
          <a:lstStyle>
            <a:lvl1pPr marL="0" marR="0" lvl="0" indent="0" algn="l" rtl="0">
              <a:spcBef>
                <a:spcPts val="0"/>
              </a:spcBef>
              <a:buNone/>
              <a:defRPr sz="4300" b="0" i="0" u="none" strike="noStrike" cap="none">
                <a:solidFill>
                  <a:schemeClr val="dk1"/>
                </a:solidFill>
                <a:latin typeface="Calibri"/>
                <a:ea typeface="Calibri"/>
                <a:cs typeface="Calibri"/>
                <a:sym typeface="Calibri"/>
              </a:defRPr>
            </a:lvl1pPr>
            <a:lvl2pPr marL="0" marR="0" lvl="1" indent="0" algn="l" rtl="0">
              <a:spcBef>
                <a:spcPts val="0"/>
              </a:spcBef>
              <a:buNone/>
              <a:defRPr sz="4300" b="0" i="0" u="none" strike="noStrike" cap="none">
                <a:solidFill>
                  <a:schemeClr val="dk1"/>
                </a:solidFill>
                <a:latin typeface="Calibri"/>
                <a:ea typeface="Calibri"/>
                <a:cs typeface="Calibri"/>
                <a:sym typeface="Calibri"/>
              </a:defRPr>
            </a:lvl2pPr>
            <a:lvl3pPr marL="0" marR="0" lvl="2" indent="0" algn="l" rtl="0">
              <a:spcBef>
                <a:spcPts val="0"/>
              </a:spcBef>
              <a:buNone/>
              <a:defRPr sz="4300" b="0" i="0" u="none" strike="noStrike" cap="none">
                <a:solidFill>
                  <a:schemeClr val="dk1"/>
                </a:solidFill>
                <a:latin typeface="Calibri"/>
                <a:ea typeface="Calibri"/>
                <a:cs typeface="Calibri"/>
                <a:sym typeface="Calibri"/>
              </a:defRPr>
            </a:lvl3pPr>
            <a:lvl4pPr marL="0" marR="0" lvl="3" indent="0" algn="l" rtl="0">
              <a:spcBef>
                <a:spcPts val="0"/>
              </a:spcBef>
              <a:buNone/>
              <a:defRPr sz="4300" b="0" i="0" u="none" strike="noStrike" cap="none">
                <a:solidFill>
                  <a:schemeClr val="dk1"/>
                </a:solidFill>
                <a:latin typeface="Calibri"/>
                <a:ea typeface="Calibri"/>
                <a:cs typeface="Calibri"/>
                <a:sym typeface="Calibri"/>
              </a:defRPr>
            </a:lvl4pPr>
            <a:lvl5pPr marL="0" marR="0" lvl="4" indent="0" algn="l" rtl="0">
              <a:spcBef>
                <a:spcPts val="0"/>
              </a:spcBef>
              <a:buNone/>
              <a:defRPr sz="4300" b="0" i="0" u="none" strike="noStrike" cap="none">
                <a:solidFill>
                  <a:schemeClr val="dk1"/>
                </a:solidFill>
                <a:latin typeface="Calibri"/>
                <a:ea typeface="Calibri"/>
                <a:cs typeface="Calibri"/>
                <a:sym typeface="Calibri"/>
              </a:defRPr>
            </a:lvl5pPr>
            <a:lvl6pPr marL="0" marR="0" lvl="5" indent="0" algn="l" rtl="0">
              <a:spcBef>
                <a:spcPts val="0"/>
              </a:spcBef>
              <a:buNone/>
              <a:defRPr sz="4300" b="0" i="0" u="none" strike="noStrike" cap="none">
                <a:solidFill>
                  <a:schemeClr val="dk1"/>
                </a:solidFill>
                <a:latin typeface="Calibri"/>
                <a:ea typeface="Calibri"/>
                <a:cs typeface="Calibri"/>
                <a:sym typeface="Calibri"/>
              </a:defRPr>
            </a:lvl6pPr>
            <a:lvl7pPr marL="0" marR="0" lvl="6" indent="0" algn="l" rtl="0">
              <a:spcBef>
                <a:spcPts val="0"/>
              </a:spcBef>
              <a:buNone/>
              <a:defRPr sz="4300" b="0" i="0" u="none" strike="noStrike" cap="none">
                <a:solidFill>
                  <a:schemeClr val="dk1"/>
                </a:solidFill>
                <a:latin typeface="Calibri"/>
                <a:ea typeface="Calibri"/>
                <a:cs typeface="Calibri"/>
                <a:sym typeface="Calibri"/>
              </a:defRPr>
            </a:lvl7pPr>
            <a:lvl8pPr marL="0" marR="0" lvl="7" indent="0" algn="l" rtl="0">
              <a:spcBef>
                <a:spcPts val="0"/>
              </a:spcBef>
              <a:buNone/>
              <a:defRPr sz="4300" b="0" i="0" u="none" strike="noStrike" cap="none">
                <a:solidFill>
                  <a:schemeClr val="dk1"/>
                </a:solidFill>
                <a:latin typeface="Calibri"/>
                <a:ea typeface="Calibri"/>
                <a:cs typeface="Calibri"/>
                <a:sym typeface="Calibri"/>
              </a:defRPr>
            </a:lvl8pPr>
            <a:lvl9pPr marL="0" marR="0" lvl="8" indent="0" algn="l" rtl="0">
              <a:spcBef>
                <a:spcPts val="0"/>
              </a:spcBef>
              <a:buNone/>
              <a:defRPr sz="43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extLst mod="1">
    <p:ext uri="{DCECCB84-F9BA-43D5-87BE-67443E8EF086}">
      <p15:sldGuideLst xmlns:p15="http://schemas.microsoft.com/office/powerpoint/2012/main" xmlns="">
        <p15:guide id="1" orient="horz" pos="4320" userDrawn="1">
          <p15:clr>
            <a:srgbClr val="FBAE40"/>
          </p15:clr>
        </p15:guide>
        <p15:guide id="2" pos="76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3717953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6293" y="8814822"/>
            <a:ext cx="20727750" cy="2724465"/>
          </a:xfrm>
        </p:spPr>
        <p:txBody>
          <a:bodyPr anchor="t"/>
          <a:lstStyle>
            <a:lvl1pPr algn="l">
              <a:defRPr sz="9500" b="1" cap="all"/>
            </a:lvl1pPr>
          </a:lstStyle>
          <a:p>
            <a:r>
              <a:rPr lang="en-US" smtClean="0"/>
              <a:t>Click to edit Master title style</a:t>
            </a:r>
            <a:endParaRPr lang="en-US"/>
          </a:p>
        </p:txBody>
      </p:sp>
      <p:sp>
        <p:nvSpPr>
          <p:cNvPr id="3" name="Text Placeholder 2"/>
          <p:cNvSpPr>
            <a:spLocks noGrp="1"/>
          </p:cNvSpPr>
          <p:nvPr>
            <p:ph type="body" idx="1"/>
          </p:nvPr>
        </p:nvSpPr>
        <p:spPr>
          <a:xfrm>
            <a:off x="1926293" y="5814100"/>
            <a:ext cx="20727750" cy="3000721"/>
          </a:xfrm>
        </p:spPr>
        <p:txBody>
          <a:bodyPr anchor="b"/>
          <a:lstStyle>
            <a:lvl1pPr marL="0" indent="0">
              <a:buNone/>
              <a:defRPr sz="4800">
                <a:solidFill>
                  <a:schemeClr val="tx1">
                    <a:tint val="75000"/>
                  </a:schemeClr>
                </a:solidFill>
              </a:defRPr>
            </a:lvl1pPr>
            <a:lvl2pPr marL="1088639" indent="0">
              <a:buNone/>
              <a:defRPr sz="4300">
                <a:solidFill>
                  <a:schemeClr val="tx1">
                    <a:tint val="75000"/>
                  </a:schemeClr>
                </a:solidFill>
              </a:defRPr>
            </a:lvl2pPr>
            <a:lvl3pPr marL="2177278" indent="0">
              <a:buNone/>
              <a:defRPr sz="3800">
                <a:solidFill>
                  <a:schemeClr val="tx1">
                    <a:tint val="75000"/>
                  </a:schemeClr>
                </a:solidFill>
              </a:defRPr>
            </a:lvl3pPr>
            <a:lvl4pPr marL="3265917" indent="0">
              <a:buNone/>
              <a:defRPr sz="3300">
                <a:solidFill>
                  <a:schemeClr val="tx1">
                    <a:tint val="75000"/>
                  </a:schemeClr>
                </a:solidFill>
              </a:defRPr>
            </a:lvl4pPr>
            <a:lvl5pPr marL="4354556" indent="0">
              <a:buNone/>
              <a:defRPr sz="3300">
                <a:solidFill>
                  <a:schemeClr val="tx1">
                    <a:tint val="75000"/>
                  </a:schemeClr>
                </a:solidFill>
              </a:defRPr>
            </a:lvl5pPr>
            <a:lvl6pPr marL="5443195" indent="0">
              <a:buNone/>
              <a:defRPr sz="3300">
                <a:solidFill>
                  <a:schemeClr val="tx1">
                    <a:tint val="75000"/>
                  </a:schemeClr>
                </a:solidFill>
              </a:defRPr>
            </a:lvl6pPr>
            <a:lvl7pPr marL="6531834" indent="0">
              <a:buNone/>
              <a:defRPr sz="3300">
                <a:solidFill>
                  <a:schemeClr val="tx1">
                    <a:tint val="75000"/>
                  </a:schemeClr>
                </a:solidFill>
              </a:defRPr>
            </a:lvl7pPr>
            <a:lvl8pPr marL="7620472" indent="0">
              <a:buNone/>
              <a:defRPr sz="3300">
                <a:solidFill>
                  <a:schemeClr val="tx1">
                    <a:tint val="75000"/>
                  </a:schemeClr>
                </a:solidFill>
              </a:defRPr>
            </a:lvl8pPr>
            <a:lvl9pPr marL="8709111" indent="0">
              <a:buNone/>
              <a:defRPr sz="3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57468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80" y="3200772"/>
            <a:ext cx="10770301" cy="9052974"/>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96007" y="3200772"/>
            <a:ext cx="10770301" cy="9052974"/>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354890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80" y="3070582"/>
            <a:ext cx="10774536" cy="1279672"/>
          </a:xfrm>
        </p:spPr>
        <p:txBody>
          <a:bodyPr anchor="b"/>
          <a:lstStyle>
            <a:lvl1pPr marL="0" indent="0">
              <a:buNone/>
              <a:defRPr sz="5700" b="1"/>
            </a:lvl1pPr>
            <a:lvl2pPr marL="1088639" indent="0">
              <a:buNone/>
              <a:defRPr sz="4800" b="1"/>
            </a:lvl2pPr>
            <a:lvl3pPr marL="2177278" indent="0">
              <a:buNone/>
              <a:defRPr sz="4300" b="1"/>
            </a:lvl3pPr>
            <a:lvl4pPr marL="3265917" indent="0">
              <a:buNone/>
              <a:defRPr sz="3800" b="1"/>
            </a:lvl4pPr>
            <a:lvl5pPr marL="4354556" indent="0">
              <a:buNone/>
              <a:defRPr sz="3800" b="1"/>
            </a:lvl5pPr>
            <a:lvl6pPr marL="5443195" indent="0">
              <a:buNone/>
              <a:defRPr sz="3800" b="1"/>
            </a:lvl6pPr>
            <a:lvl7pPr marL="6531834" indent="0">
              <a:buNone/>
              <a:defRPr sz="3800" b="1"/>
            </a:lvl7pPr>
            <a:lvl8pPr marL="7620472" indent="0">
              <a:buNone/>
              <a:defRPr sz="3800" b="1"/>
            </a:lvl8pPr>
            <a:lvl9pPr marL="8709111" indent="0">
              <a:buNone/>
              <a:defRPr sz="3800" b="1"/>
            </a:lvl9pPr>
          </a:lstStyle>
          <a:p>
            <a:pPr lvl="0"/>
            <a:r>
              <a:rPr lang="en-US" smtClean="0"/>
              <a:t>Click to edit Master text styles</a:t>
            </a:r>
          </a:p>
        </p:txBody>
      </p:sp>
      <p:sp>
        <p:nvSpPr>
          <p:cNvPr id="4" name="Content Placeholder 3"/>
          <p:cNvSpPr>
            <a:spLocks noGrp="1"/>
          </p:cNvSpPr>
          <p:nvPr>
            <p:ph sz="half" idx="2"/>
          </p:nvPr>
        </p:nvSpPr>
        <p:spPr>
          <a:xfrm>
            <a:off x="1219280" y="4350254"/>
            <a:ext cx="10774536" cy="7903491"/>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541" y="3070582"/>
            <a:ext cx="10778769" cy="1279672"/>
          </a:xfrm>
        </p:spPr>
        <p:txBody>
          <a:bodyPr anchor="b"/>
          <a:lstStyle>
            <a:lvl1pPr marL="0" indent="0">
              <a:buNone/>
              <a:defRPr sz="5700" b="1"/>
            </a:lvl1pPr>
            <a:lvl2pPr marL="1088639" indent="0">
              <a:buNone/>
              <a:defRPr sz="4800" b="1"/>
            </a:lvl2pPr>
            <a:lvl3pPr marL="2177278" indent="0">
              <a:buNone/>
              <a:defRPr sz="4300" b="1"/>
            </a:lvl3pPr>
            <a:lvl4pPr marL="3265917" indent="0">
              <a:buNone/>
              <a:defRPr sz="3800" b="1"/>
            </a:lvl4pPr>
            <a:lvl5pPr marL="4354556" indent="0">
              <a:buNone/>
              <a:defRPr sz="3800" b="1"/>
            </a:lvl5pPr>
            <a:lvl6pPr marL="5443195" indent="0">
              <a:buNone/>
              <a:defRPr sz="3800" b="1"/>
            </a:lvl6pPr>
            <a:lvl7pPr marL="6531834" indent="0">
              <a:buNone/>
              <a:defRPr sz="3800" b="1"/>
            </a:lvl7pPr>
            <a:lvl8pPr marL="7620472" indent="0">
              <a:buNone/>
              <a:defRPr sz="3800" b="1"/>
            </a:lvl8pPr>
            <a:lvl9pPr marL="8709111" indent="0">
              <a:buNone/>
              <a:defRPr sz="3800" b="1"/>
            </a:lvl9pPr>
          </a:lstStyle>
          <a:p>
            <a:pPr lvl="0"/>
            <a:r>
              <a:rPr lang="en-US" smtClean="0"/>
              <a:t>Click to edit Master text styles</a:t>
            </a:r>
          </a:p>
        </p:txBody>
      </p:sp>
      <p:sp>
        <p:nvSpPr>
          <p:cNvPr id="6" name="Content Placeholder 5"/>
          <p:cNvSpPr>
            <a:spLocks noGrp="1"/>
          </p:cNvSpPr>
          <p:nvPr>
            <p:ph sz="quarter" idx="4"/>
          </p:nvPr>
        </p:nvSpPr>
        <p:spPr>
          <a:xfrm>
            <a:off x="12387541" y="4350254"/>
            <a:ext cx="10778769" cy="7903491"/>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218184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21604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65089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81" y="546163"/>
            <a:ext cx="8022690" cy="2324369"/>
          </a:xfrm>
        </p:spPr>
        <p:txBody>
          <a:bodyPr anchor="b"/>
          <a:lstStyle>
            <a:lvl1pPr algn="l">
              <a:defRPr sz="4800" b="1"/>
            </a:lvl1pPr>
          </a:lstStyle>
          <a:p>
            <a:r>
              <a:rPr lang="en-US" smtClean="0"/>
              <a:t>Click to edit Master title style</a:t>
            </a:r>
            <a:endParaRPr lang="en-US"/>
          </a:p>
        </p:txBody>
      </p:sp>
      <p:sp>
        <p:nvSpPr>
          <p:cNvPr id="3" name="Content Placeholder 2"/>
          <p:cNvSpPr>
            <a:spLocks noGrp="1"/>
          </p:cNvSpPr>
          <p:nvPr>
            <p:ph idx="1"/>
          </p:nvPr>
        </p:nvSpPr>
        <p:spPr>
          <a:xfrm>
            <a:off x="9534088" y="546164"/>
            <a:ext cx="13632221" cy="11707581"/>
          </a:xfrm>
        </p:spPr>
        <p:txBody>
          <a:bodyPr/>
          <a:lstStyle>
            <a:lvl1pPr>
              <a:defRPr sz="7600"/>
            </a:lvl1pPr>
            <a:lvl2pPr>
              <a:defRPr sz="6700"/>
            </a:lvl2pPr>
            <a:lvl3pPr>
              <a:defRPr sz="570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81" y="2870533"/>
            <a:ext cx="8022690" cy="9383212"/>
          </a:xfrm>
        </p:spPr>
        <p:txBody>
          <a:bodyPr/>
          <a:lstStyle>
            <a:lvl1pPr marL="0" indent="0">
              <a:buNone/>
              <a:defRPr sz="3300"/>
            </a:lvl1pPr>
            <a:lvl2pPr marL="1088639" indent="0">
              <a:buNone/>
              <a:defRPr sz="2900"/>
            </a:lvl2pPr>
            <a:lvl3pPr marL="2177278" indent="0">
              <a:buNone/>
              <a:defRPr sz="2400"/>
            </a:lvl3pPr>
            <a:lvl4pPr marL="3265917" indent="0">
              <a:buNone/>
              <a:defRPr sz="2100"/>
            </a:lvl4pPr>
            <a:lvl5pPr marL="4354556" indent="0">
              <a:buNone/>
              <a:defRPr sz="2100"/>
            </a:lvl5pPr>
            <a:lvl6pPr marL="5443195" indent="0">
              <a:buNone/>
              <a:defRPr sz="2100"/>
            </a:lvl6pPr>
            <a:lvl7pPr marL="6531834" indent="0">
              <a:buNone/>
              <a:defRPr sz="2100"/>
            </a:lvl7pPr>
            <a:lvl8pPr marL="7620472" indent="0">
              <a:buNone/>
              <a:defRPr sz="2100"/>
            </a:lvl8pPr>
            <a:lvl9pPr marL="8709111"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135421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746" y="9602312"/>
            <a:ext cx="14631353" cy="1133607"/>
          </a:xfrm>
        </p:spPr>
        <p:txBody>
          <a:bodyPr anchor="b"/>
          <a:lstStyle>
            <a:lvl1pPr algn="l">
              <a:defRPr sz="4800" b="1"/>
            </a:lvl1pPr>
          </a:lstStyle>
          <a:p>
            <a:r>
              <a:rPr lang="en-US" smtClean="0"/>
              <a:t>Click to edit Master title style</a:t>
            </a:r>
            <a:endParaRPr lang="en-US"/>
          </a:p>
        </p:txBody>
      </p:sp>
      <p:sp>
        <p:nvSpPr>
          <p:cNvPr id="3" name="Picture Placeholder 2"/>
          <p:cNvSpPr>
            <a:spLocks noGrp="1"/>
          </p:cNvSpPr>
          <p:nvPr>
            <p:ph type="pic" idx="1"/>
          </p:nvPr>
        </p:nvSpPr>
        <p:spPr>
          <a:xfrm>
            <a:off x="4779746" y="1225692"/>
            <a:ext cx="14631353" cy="8230553"/>
          </a:xfrm>
        </p:spPr>
        <p:txBody>
          <a:bodyPr/>
          <a:lstStyle>
            <a:lvl1pPr marL="0" indent="0">
              <a:buNone/>
              <a:defRPr sz="7600"/>
            </a:lvl1pPr>
            <a:lvl2pPr marL="1088639" indent="0">
              <a:buNone/>
              <a:defRPr sz="6700"/>
            </a:lvl2pPr>
            <a:lvl3pPr marL="2177278" indent="0">
              <a:buNone/>
              <a:defRPr sz="5700"/>
            </a:lvl3pPr>
            <a:lvl4pPr marL="3265917" indent="0">
              <a:buNone/>
              <a:defRPr sz="4800"/>
            </a:lvl4pPr>
            <a:lvl5pPr marL="4354556" indent="0">
              <a:buNone/>
              <a:defRPr sz="4800"/>
            </a:lvl5pPr>
            <a:lvl6pPr marL="5443195" indent="0">
              <a:buNone/>
              <a:defRPr sz="4800"/>
            </a:lvl6pPr>
            <a:lvl7pPr marL="6531834" indent="0">
              <a:buNone/>
              <a:defRPr sz="4800"/>
            </a:lvl7pPr>
            <a:lvl8pPr marL="7620472" indent="0">
              <a:buNone/>
              <a:defRPr sz="4800"/>
            </a:lvl8pPr>
            <a:lvl9pPr marL="8709111" indent="0">
              <a:buNone/>
              <a:defRPr sz="4800"/>
            </a:lvl9pPr>
          </a:lstStyle>
          <a:p>
            <a:endParaRPr lang="en-US"/>
          </a:p>
        </p:txBody>
      </p:sp>
      <p:sp>
        <p:nvSpPr>
          <p:cNvPr id="4" name="Text Placeholder 3"/>
          <p:cNvSpPr>
            <a:spLocks noGrp="1"/>
          </p:cNvSpPr>
          <p:nvPr>
            <p:ph type="body" sz="half" idx="2"/>
          </p:nvPr>
        </p:nvSpPr>
        <p:spPr>
          <a:xfrm>
            <a:off x="4779746" y="10735919"/>
            <a:ext cx="14631353" cy="1609910"/>
          </a:xfrm>
        </p:spPr>
        <p:txBody>
          <a:bodyPr/>
          <a:lstStyle>
            <a:lvl1pPr marL="0" indent="0">
              <a:buNone/>
              <a:defRPr sz="3300"/>
            </a:lvl1pPr>
            <a:lvl2pPr marL="1088639" indent="0">
              <a:buNone/>
              <a:defRPr sz="2900"/>
            </a:lvl2pPr>
            <a:lvl3pPr marL="2177278" indent="0">
              <a:buNone/>
              <a:defRPr sz="2400"/>
            </a:lvl3pPr>
            <a:lvl4pPr marL="3265917" indent="0">
              <a:buNone/>
              <a:defRPr sz="2100"/>
            </a:lvl4pPr>
            <a:lvl5pPr marL="4354556" indent="0">
              <a:buNone/>
              <a:defRPr sz="2100"/>
            </a:lvl5pPr>
            <a:lvl6pPr marL="5443195" indent="0">
              <a:buNone/>
              <a:defRPr sz="2100"/>
            </a:lvl6pPr>
            <a:lvl7pPr marL="6531834" indent="0">
              <a:buNone/>
              <a:defRPr sz="2100"/>
            </a:lvl7pPr>
            <a:lvl8pPr marL="7620472" indent="0">
              <a:buNone/>
              <a:defRPr sz="2100"/>
            </a:lvl8pPr>
            <a:lvl9pPr marL="8709111"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39856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80" y="549339"/>
            <a:ext cx="21947029" cy="2286265"/>
          </a:xfrm>
          <a:prstGeom prst="rect">
            <a:avLst/>
          </a:prstGeom>
        </p:spPr>
        <p:txBody>
          <a:bodyPr vert="horz" lIns="217728" tIns="108864" rIns="217728" bIns="10886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219280" y="3200772"/>
            <a:ext cx="21947029" cy="9052974"/>
          </a:xfrm>
          <a:prstGeom prst="rect">
            <a:avLst/>
          </a:prstGeom>
        </p:spPr>
        <p:txBody>
          <a:bodyPr vert="horz" lIns="217728" tIns="108864" rIns="217728" bIns="1088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219279" y="12714173"/>
            <a:ext cx="5689971" cy="730335"/>
          </a:xfrm>
          <a:prstGeom prst="rect">
            <a:avLst/>
          </a:prstGeom>
        </p:spPr>
        <p:txBody>
          <a:bodyPr vert="horz" lIns="217728" tIns="108864" rIns="217728" bIns="108864" rtlCol="0" anchor="ctr"/>
          <a:lstStyle>
            <a:lvl1pPr algn="l">
              <a:defRPr sz="2900">
                <a:solidFill>
                  <a:schemeClr val="tx1">
                    <a:tint val="75000"/>
                  </a:schemeClr>
                </a:solidFill>
              </a:defRPr>
            </a:lvl1pPr>
          </a:lstStyle>
          <a:p>
            <a:fld id="{345C4191-6BA6-4E7B-8BF9-073925A9D464}" type="datetimeFigureOut">
              <a:rPr lang="en-US" smtClean="0"/>
              <a:t>8/16/2024</a:t>
            </a:fld>
            <a:endParaRPr lang="en-US"/>
          </a:p>
        </p:txBody>
      </p:sp>
      <p:sp>
        <p:nvSpPr>
          <p:cNvPr id="5" name="Footer Placeholder 4"/>
          <p:cNvSpPr>
            <a:spLocks noGrp="1"/>
          </p:cNvSpPr>
          <p:nvPr>
            <p:ph type="ftr" sz="quarter" idx="3"/>
          </p:nvPr>
        </p:nvSpPr>
        <p:spPr>
          <a:xfrm>
            <a:off x="8331743" y="12714173"/>
            <a:ext cx="7722103" cy="730335"/>
          </a:xfrm>
          <a:prstGeom prst="rect">
            <a:avLst/>
          </a:prstGeom>
        </p:spPr>
        <p:txBody>
          <a:bodyPr vert="horz" lIns="217728" tIns="108864" rIns="217728" bIns="108864" rtlCol="0" anchor="ctr"/>
          <a:lstStyle>
            <a:lvl1pPr algn="ctr">
              <a:defRPr sz="2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476338" y="12714173"/>
            <a:ext cx="5689971" cy="730335"/>
          </a:xfrm>
          <a:prstGeom prst="rect">
            <a:avLst/>
          </a:prstGeom>
        </p:spPr>
        <p:txBody>
          <a:bodyPr vert="horz" lIns="217728" tIns="108864" rIns="217728" bIns="108864" rtlCol="0" anchor="ctr"/>
          <a:lstStyle>
            <a:lvl1pPr algn="r">
              <a:defRPr sz="2900">
                <a:solidFill>
                  <a:schemeClr val="tx1">
                    <a:tint val="75000"/>
                  </a:schemeClr>
                </a:solidFill>
              </a:defRPr>
            </a:lvl1pPr>
          </a:lstStyle>
          <a:p>
            <a:fld id="{3D9ED370-6FD0-4DF3-A820-163DAC21CA71}" type="slidenum">
              <a:rPr lang="en-US" smtClean="0"/>
              <a:t>‹#›</a:t>
            </a:fld>
            <a:endParaRPr lang="en-US"/>
          </a:p>
        </p:txBody>
      </p:sp>
      <p:pic>
        <p:nvPicPr>
          <p:cNvPr id="7" name="Picture 2" descr="Nhà">
            <a:extLst>
              <a:ext uri="{FF2B5EF4-FFF2-40B4-BE49-F238E27FC236}">
                <a16:creationId xmlns:a16="http://schemas.microsoft.com/office/drawing/2014/main" xmlns="" id="{258E3CC1-FC5B-F1EC-77BA-8C025B5E8141}"/>
              </a:ext>
            </a:extLst>
          </p:cNvPr>
          <p:cNvPicPr>
            <a:picLocks noChangeAspect="1" noChangeArrowheads="1"/>
          </p:cNvPicPr>
          <p:nvPr userDrawn="1"/>
        </p:nvPicPr>
        <p:blipFill>
          <a:blip r:embed="rId14">
            <a:alphaModFix amt="35000"/>
            <a:extLst>
              <a:ext uri="{28A0092B-C50C-407E-A947-70E740481C1C}">
                <a14:useLocalDpi xmlns:a14="http://schemas.microsoft.com/office/drawing/2010/main" val="0"/>
              </a:ext>
            </a:extLst>
          </a:blip>
          <a:srcRect/>
          <a:stretch>
            <a:fillRect/>
          </a:stretch>
        </p:blipFill>
        <p:spPr bwMode="auto">
          <a:xfrm>
            <a:off x="372016" y="13066328"/>
            <a:ext cx="3520608" cy="6257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Sách giáo khoa Chân trời sáng tạo - Bộ sách của Nhà xuất bản Giáo dục Việt  Nam">
            <a:extLst>
              <a:ext uri="{FF2B5EF4-FFF2-40B4-BE49-F238E27FC236}">
                <a16:creationId xmlns:a16="http://schemas.microsoft.com/office/drawing/2014/main" xmlns="" id="{C701E0A0-EF09-9D3E-5CD6-A1B0995783D3}"/>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7798" y="-119802"/>
            <a:ext cx="2210120" cy="1755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93120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ctr" defTabSz="2177278" rtl="0" eaLnBrk="1" latinLnBrk="0" hangingPunct="1">
        <a:spcBef>
          <a:spcPct val="0"/>
        </a:spcBef>
        <a:buNone/>
        <a:defRPr sz="10500" kern="1200">
          <a:solidFill>
            <a:schemeClr val="tx1"/>
          </a:solidFill>
          <a:latin typeface="+mj-lt"/>
          <a:ea typeface="+mj-ea"/>
          <a:cs typeface="+mj-cs"/>
        </a:defRPr>
      </a:lvl1pPr>
    </p:titleStyle>
    <p:bodyStyle>
      <a:lvl1pPr marL="816479" indent="-816479" algn="l" defTabSz="2177278" rtl="0" eaLnBrk="1" latinLnBrk="0" hangingPunct="1">
        <a:spcBef>
          <a:spcPct val="20000"/>
        </a:spcBef>
        <a:buFont typeface="Arial" pitchFamily="34" charset="0"/>
        <a:buChar char="•"/>
        <a:defRPr sz="7600" kern="1200">
          <a:solidFill>
            <a:schemeClr val="tx1"/>
          </a:solidFill>
          <a:latin typeface="+mn-lt"/>
          <a:ea typeface="+mn-ea"/>
          <a:cs typeface="+mn-cs"/>
        </a:defRPr>
      </a:lvl1pPr>
      <a:lvl2pPr marL="1769038" indent="-680399" algn="l" defTabSz="2177278" rtl="0" eaLnBrk="1" latinLnBrk="0" hangingPunct="1">
        <a:spcBef>
          <a:spcPct val="20000"/>
        </a:spcBef>
        <a:buFont typeface="Arial" pitchFamily="34" charset="0"/>
        <a:buChar char="–"/>
        <a:defRPr sz="6700" kern="1200">
          <a:solidFill>
            <a:schemeClr val="tx1"/>
          </a:solidFill>
          <a:latin typeface="+mn-lt"/>
          <a:ea typeface="+mn-ea"/>
          <a:cs typeface="+mn-cs"/>
        </a:defRPr>
      </a:lvl2pPr>
      <a:lvl3pPr marL="2721597" indent="-544319" algn="l" defTabSz="2177278" rtl="0" eaLnBrk="1" latinLnBrk="0" hangingPunct="1">
        <a:spcBef>
          <a:spcPct val="20000"/>
        </a:spcBef>
        <a:buFont typeface="Arial" pitchFamily="34" charset="0"/>
        <a:buChar char="•"/>
        <a:defRPr sz="5700" kern="1200">
          <a:solidFill>
            <a:schemeClr val="tx1"/>
          </a:solidFill>
          <a:latin typeface="+mn-lt"/>
          <a:ea typeface="+mn-ea"/>
          <a:cs typeface="+mn-cs"/>
        </a:defRPr>
      </a:lvl3pPr>
      <a:lvl4pPr marL="3810236" indent="-544319" algn="l" defTabSz="2177278" rtl="0" eaLnBrk="1" latinLnBrk="0" hangingPunct="1">
        <a:spcBef>
          <a:spcPct val="20000"/>
        </a:spcBef>
        <a:buFont typeface="Arial" pitchFamily="34" charset="0"/>
        <a:buChar char="–"/>
        <a:defRPr sz="4800" kern="1200">
          <a:solidFill>
            <a:schemeClr val="tx1"/>
          </a:solidFill>
          <a:latin typeface="+mn-lt"/>
          <a:ea typeface="+mn-ea"/>
          <a:cs typeface="+mn-cs"/>
        </a:defRPr>
      </a:lvl4pPr>
      <a:lvl5pPr marL="4898875" indent="-544319" algn="l" defTabSz="2177278" rtl="0" eaLnBrk="1" latinLnBrk="0" hangingPunct="1">
        <a:spcBef>
          <a:spcPct val="20000"/>
        </a:spcBef>
        <a:buFont typeface="Arial" pitchFamily="34" charset="0"/>
        <a:buChar char="»"/>
        <a:defRPr sz="4800" kern="1200">
          <a:solidFill>
            <a:schemeClr val="tx1"/>
          </a:solidFill>
          <a:latin typeface="+mn-lt"/>
          <a:ea typeface="+mn-ea"/>
          <a:cs typeface="+mn-cs"/>
        </a:defRPr>
      </a:lvl5pPr>
      <a:lvl6pPr marL="5987514" indent="-544319" algn="l" defTabSz="2177278" rtl="0" eaLnBrk="1" latinLnBrk="0" hangingPunct="1">
        <a:spcBef>
          <a:spcPct val="20000"/>
        </a:spcBef>
        <a:buFont typeface="Arial" pitchFamily="34" charset="0"/>
        <a:buChar char="•"/>
        <a:defRPr sz="4800" kern="1200">
          <a:solidFill>
            <a:schemeClr val="tx1"/>
          </a:solidFill>
          <a:latin typeface="+mn-lt"/>
          <a:ea typeface="+mn-ea"/>
          <a:cs typeface="+mn-cs"/>
        </a:defRPr>
      </a:lvl6pPr>
      <a:lvl7pPr marL="7076153" indent="-544319" algn="l" defTabSz="2177278" rtl="0" eaLnBrk="1" latinLnBrk="0" hangingPunct="1">
        <a:spcBef>
          <a:spcPct val="20000"/>
        </a:spcBef>
        <a:buFont typeface="Arial" pitchFamily="34" charset="0"/>
        <a:buChar char="•"/>
        <a:defRPr sz="4800" kern="1200">
          <a:solidFill>
            <a:schemeClr val="tx1"/>
          </a:solidFill>
          <a:latin typeface="+mn-lt"/>
          <a:ea typeface="+mn-ea"/>
          <a:cs typeface="+mn-cs"/>
        </a:defRPr>
      </a:lvl7pPr>
      <a:lvl8pPr marL="8164792" indent="-544319" algn="l" defTabSz="2177278" rtl="0" eaLnBrk="1" latinLnBrk="0" hangingPunct="1">
        <a:spcBef>
          <a:spcPct val="20000"/>
        </a:spcBef>
        <a:buFont typeface="Arial" pitchFamily="34" charset="0"/>
        <a:buChar char="•"/>
        <a:defRPr sz="4800" kern="1200">
          <a:solidFill>
            <a:schemeClr val="tx1"/>
          </a:solidFill>
          <a:latin typeface="+mn-lt"/>
          <a:ea typeface="+mn-ea"/>
          <a:cs typeface="+mn-cs"/>
        </a:defRPr>
      </a:lvl8pPr>
      <a:lvl9pPr marL="9253431" indent="-544319" algn="l" defTabSz="2177278" rtl="0" eaLnBrk="1" latinLnBrk="0" hangingPunct="1">
        <a:spcBef>
          <a:spcPct val="20000"/>
        </a:spcBef>
        <a:buFont typeface="Arial" pitchFamily="34" charset="0"/>
        <a:buChar char="•"/>
        <a:defRPr sz="4800" kern="1200">
          <a:solidFill>
            <a:schemeClr val="tx1"/>
          </a:solidFill>
          <a:latin typeface="+mn-lt"/>
          <a:ea typeface="+mn-ea"/>
          <a:cs typeface="+mn-cs"/>
        </a:defRPr>
      </a:lvl9pPr>
    </p:bodyStyle>
    <p:otherStyle>
      <a:defPPr>
        <a:defRPr lang="en-US"/>
      </a:defPPr>
      <a:lvl1pPr marL="0" algn="l" defTabSz="2177278" rtl="0" eaLnBrk="1" latinLnBrk="0" hangingPunct="1">
        <a:defRPr sz="4300" kern="1200">
          <a:solidFill>
            <a:schemeClr val="tx1"/>
          </a:solidFill>
          <a:latin typeface="+mn-lt"/>
          <a:ea typeface="+mn-ea"/>
          <a:cs typeface="+mn-cs"/>
        </a:defRPr>
      </a:lvl1pPr>
      <a:lvl2pPr marL="1088639" algn="l" defTabSz="2177278" rtl="0" eaLnBrk="1" latinLnBrk="0" hangingPunct="1">
        <a:defRPr sz="4300" kern="1200">
          <a:solidFill>
            <a:schemeClr val="tx1"/>
          </a:solidFill>
          <a:latin typeface="+mn-lt"/>
          <a:ea typeface="+mn-ea"/>
          <a:cs typeface="+mn-cs"/>
        </a:defRPr>
      </a:lvl2pPr>
      <a:lvl3pPr marL="2177278" algn="l" defTabSz="2177278" rtl="0" eaLnBrk="1" latinLnBrk="0" hangingPunct="1">
        <a:defRPr sz="4300" kern="1200">
          <a:solidFill>
            <a:schemeClr val="tx1"/>
          </a:solidFill>
          <a:latin typeface="+mn-lt"/>
          <a:ea typeface="+mn-ea"/>
          <a:cs typeface="+mn-cs"/>
        </a:defRPr>
      </a:lvl3pPr>
      <a:lvl4pPr marL="3265917" algn="l" defTabSz="2177278" rtl="0" eaLnBrk="1" latinLnBrk="0" hangingPunct="1">
        <a:defRPr sz="4300" kern="1200">
          <a:solidFill>
            <a:schemeClr val="tx1"/>
          </a:solidFill>
          <a:latin typeface="+mn-lt"/>
          <a:ea typeface="+mn-ea"/>
          <a:cs typeface="+mn-cs"/>
        </a:defRPr>
      </a:lvl4pPr>
      <a:lvl5pPr marL="4354556" algn="l" defTabSz="2177278" rtl="0" eaLnBrk="1" latinLnBrk="0" hangingPunct="1">
        <a:defRPr sz="4300" kern="1200">
          <a:solidFill>
            <a:schemeClr val="tx1"/>
          </a:solidFill>
          <a:latin typeface="+mn-lt"/>
          <a:ea typeface="+mn-ea"/>
          <a:cs typeface="+mn-cs"/>
        </a:defRPr>
      </a:lvl5pPr>
      <a:lvl6pPr marL="5443195" algn="l" defTabSz="2177278" rtl="0" eaLnBrk="1" latinLnBrk="0" hangingPunct="1">
        <a:defRPr sz="4300" kern="1200">
          <a:solidFill>
            <a:schemeClr val="tx1"/>
          </a:solidFill>
          <a:latin typeface="+mn-lt"/>
          <a:ea typeface="+mn-ea"/>
          <a:cs typeface="+mn-cs"/>
        </a:defRPr>
      </a:lvl6pPr>
      <a:lvl7pPr marL="6531834" algn="l" defTabSz="2177278" rtl="0" eaLnBrk="1" latinLnBrk="0" hangingPunct="1">
        <a:defRPr sz="4300" kern="1200">
          <a:solidFill>
            <a:schemeClr val="tx1"/>
          </a:solidFill>
          <a:latin typeface="+mn-lt"/>
          <a:ea typeface="+mn-ea"/>
          <a:cs typeface="+mn-cs"/>
        </a:defRPr>
      </a:lvl7pPr>
      <a:lvl8pPr marL="7620472" algn="l" defTabSz="2177278" rtl="0" eaLnBrk="1" latinLnBrk="0" hangingPunct="1">
        <a:defRPr sz="4300" kern="1200">
          <a:solidFill>
            <a:schemeClr val="tx1"/>
          </a:solidFill>
          <a:latin typeface="+mn-lt"/>
          <a:ea typeface="+mn-ea"/>
          <a:cs typeface="+mn-cs"/>
        </a:defRPr>
      </a:lvl8pPr>
      <a:lvl9pPr marL="8709111" algn="l" defTabSz="2177278" rtl="0" eaLnBrk="1" latinLnBrk="0" hangingPunct="1">
        <a:defRPr sz="4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168"/>
        <p:cNvGrpSpPr/>
        <p:nvPr/>
      </p:nvGrpSpPr>
      <p:grpSpPr>
        <a:xfrm>
          <a:off x="0" y="0"/>
          <a:ext cx="0" cy="0"/>
          <a:chOff x="0" y="0"/>
          <a:chExt cx="0" cy="0"/>
        </a:xfrm>
      </p:grpSpPr>
      <p:grpSp>
        <p:nvGrpSpPr>
          <p:cNvPr id="173" name="Google Shape;173;p1"/>
          <p:cNvGrpSpPr/>
          <p:nvPr/>
        </p:nvGrpSpPr>
        <p:grpSpPr>
          <a:xfrm>
            <a:off x="1659157" y="2510567"/>
            <a:ext cx="19607322" cy="2353553"/>
            <a:chOff x="2174489" y="4438990"/>
            <a:chExt cx="19608597" cy="2353708"/>
          </a:xfrm>
        </p:grpSpPr>
        <p:sp>
          <p:nvSpPr>
            <p:cNvPr id="174" name="Google Shape;174;p1"/>
            <p:cNvSpPr/>
            <p:nvPr/>
          </p:nvSpPr>
          <p:spPr>
            <a:xfrm>
              <a:off x="3344318" y="4469240"/>
              <a:ext cx="18438768" cy="833229"/>
            </a:xfrm>
            <a:prstGeom prst="rect">
              <a:avLst/>
            </a:prstGeom>
            <a:solidFill>
              <a:schemeClr val="lt1"/>
            </a:solidFill>
            <a:ln>
              <a:noFill/>
            </a:ln>
          </p:spPr>
          <p:txBody>
            <a:bodyPr spcFirstLastPara="1" wrap="square" lIns="91400" tIns="45700" rIns="91400" bIns="45700" anchor="ctr" anchorCtr="0">
              <a:noAutofit/>
            </a:bodyPr>
            <a:lstStyle/>
            <a:p>
              <a:pPr algn="ctr"/>
              <a:endParaRPr sz="6700">
                <a:solidFill>
                  <a:srgbClr val="FF0000"/>
                </a:solidFill>
                <a:latin typeface="Calibri"/>
                <a:ea typeface="Calibri"/>
                <a:cs typeface="Calibri"/>
                <a:sym typeface="Calibri"/>
              </a:endParaRPr>
            </a:p>
          </p:txBody>
        </p:sp>
        <p:sp>
          <p:nvSpPr>
            <p:cNvPr id="175" name="Google Shape;175;p1"/>
            <p:cNvSpPr txBox="1"/>
            <p:nvPr/>
          </p:nvSpPr>
          <p:spPr>
            <a:xfrm>
              <a:off x="2174489" y="4438990"/>
              <a:ext cx="18976301" cy="2353708"/>
            </a:xfrm>
            <a:prstGeom prst="rect">
              <a:avLst/>
            </a:prstGeom>
            <a:noFill/>
            <a:ln>
              <a:noFill/>
            </a:ln>
          </p:spPr>
          <p:txBody>
            <a:bodyPr spcFirstLastPara="1" wrap="square" lIns="91400" tIns="45700" rIns="91400" bIns="45700" anchor="t" anchorCtr="0">
              <a:spAutoFit/>
            </a:bodyPr>
            <a:lstStyle/>
            <a:p>
              <a:pPr algn="ctr">
                <a:lnSpc>
                  <a:spcPct val="90909"/>
                </a:lnSpc>
              </a:pPr>
              <a:r>
                <a:rPr lang="en-US" sz="6700" b="1">
                  <a:solidFill>
                    <a:srgbClr val="FF0000"/>
                  </a:solidFill>
                  <a:latin typeface="Times New Roman" pitchFamily="18" charset="0"/>
                  <a:ea typeface="Questrial"/>
                  <a:cs typeface="Times New Roman" pitchFamily="18" charset="0"/>
                  <a:sym typeface="Questrial"/>
                </a:rPr>
                <a:t>Bài </a:t>
              </a:r>
              <a:r>
                <a:rPr lang="en-US" sz="6700" b="1">
                  <a:solidFill>
                    <a:srgbClr val="FF0000"/>
                  </a:solidFill>
                  <a:latin typeface="Times New Roman" pitchFamily="18" charset="0"/>
                  <a:ea typeface="Questrial"/>
                  <a:cs typeface="Times New Roman" pitchFamily="18" charset="0"/>
                  <a:sym typeface="Questrial"/>
                </a:rPr>
                <a:t>11</a:t>
              </a:r>
              <a:endParaRPr sz="6700" b="1">
                <a:solidFill>
                  <a:srgbClr val="FF0000"/>
                </a:solidFill>
                <a:latin typeface="Times New Roman" pitchFamily="18" charset="0"/>
                <a:ea typeface="Questrial"/>
                <a:cs typeface="Times New Roman" pitchFamily="18" charset="0"/>
                <a:sym typeface="Questrial"/>
              </a:endParaRPr>
            </a:p>
            <a:p>
              <a:pPr algn="ctr">
                <a:lnSpc>
                  <a:spcPct val="90909"/>
                </a:lnSpc>
                <a:spcBef>
                  <a:spcPts val="3000"/>
                </a:spcBef>
              </a:pPr>
              <a:r>
                <a:rPr lang="en-US" sz="6700" b="1">
                  <a:solidFill>
                    <a:srgbClr val="FF0000"/>
                  </a:solidFill>
                  <a:latin typeface="Times New Roman" pitchFamily="18" charset="0"/>
                  <a:ea typeface="Questrial"/>
                  <a:cs typeface="Times New Roman" pitchFamily="18" charset="0"/>
                  <a:sym typeface="Questrial"/>
                </a:rPr>
                <a:t>CẤU TẠO HÓA HỌC HỢP CHẤT HỮU CƠ</a:t>
              </a:r>
              <a:endParaRPr sz="6700" b="1">
                <a:solidFill>
                  <a:srgbClr val="FF0000"/>
                </a:solidFill>
                <a:latin typeface="Times New Roman" pitchFamily="18" charset="0"/>
                <a:ea typeface="Questrial"/>
                <a:cs typeface="Times New Roman" pitchFamily="18" charset="0"/>
                <a:sym typeface="Questrial"/>
              </a:endParaRPr>
            </a:p>
          </p:txBody>
        </p:sp>
      </p:grpSp>
      <p:grpSp>
        <p:nvGrpSpPr>
          <p:cNvPr id="185" name="Google Shape;185;p1"/>
          <p:cNvGrpSpPr/>
          <p:nvPr/>
        </p:nvGrpSpPr>
        <p:grpSpPr>
          <a:xfrm>
            <a:off x="1106045" y="6479554"/>
            <a:ext cx="20008034" cy="975889"/>
            <a:chOff x="7459669" y="7086600"/>
            <a:chExt cx="20011655" cy="976065"/>
          </a:xfrm>
        </p:grpSpPr>
        <p:sp>
          <p:nvSpPr>
            <p:cNvPr id="186" name="Google Shape;186;p1">
              <a:hlinkClick r:id="" action="ppaction://noaction"/>
            </p:cNvPr>
            <p:cNvSpPr/>
            <p:nvPr/>
          </p:nvSpPr>
          <p:spPr>
            <a:xfrm>
              <a:off x="9092456" y="7178187"/>
              <a:ext cx="18378868" cy="831147"/>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800" b="1">
                  <a:solidFill>
                    <a:srgbClr val="135F82"/>
                  </a:solidFill>
                  <a:latin typeface="Times New Roman" pitchFamily="18" charset="0"/>
                  <a:ea typeface="Tahoma"/>
                  <a:cs typeface="Times New Roman" pitchFamily="18" charset="0"/>
                  <a:sym typeface="Tahoma"/>
                </a:rPr>
                <a:t>Thuyết cấu tạo hóa học</a:t>
              </a:r>
              <a:endParaRPr sz="4800" b="1">
                <a:solidFill>
                  <a:srgbClr val="135F82"/>
                </a:solidFill>
                <a:latin typeface="Times New Roman" pitchFamily="18" charset="0"/>
                <a:ea typeface="Tahoma"/>
                <a:cs typeface="Times New Roman" pitchFamily="18" charset="0"/>
                <a:sym typeface="Tahoma"/>
              </a:endParaRPr>
            </a:p>
          </p:txBody>
        </p:sp>
        <p:grpSp>
          <p:nvGrpSpPr>
            <p:cNvPr id="187" name="Google Shape;187;p1"/>
            <p:cNvGrpSpPr/>
            <p:nvPr/>
          </p:nvGrpSpPr>
          <p:grpSpPr>
            <a:xfrm>
              <a:off x="7459669" y="7086600"/>
              <a:ext cx="1392615" cy="976065"/>
              <a:chOff x="7459669" y="7543800"/>
              <a:chExt cx="1381118" cy="976065"/>
            </a:xfrm>
          </p:grpSpPr>
          <p:sp>
            <p:nvSpPr>
              <p:cNvPr id="188"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grpSp>
            <p:nvGrpSpPr>
              <p:cNvPr id="189" name="Google Shape;189;p1"/>
              <p:cNvGrpSpPr/>
              <p:nvPr/>
            </p:nvGrpSpPr>
            <p:grpSpPr>
              <a:xfrm>
                <a:off x="7469187" y="7685126"/>
                <a:ext cx="1371600" cy="834739"/>
                <a:chOff x="7469187" y="7685126"/>
                <a:chExt cx="1371600" cy="834739"/>
              </a:xfrm>
            </p:grpSpPr>
            <p:sp>
              <p:nvSpPr>
                <p:cNvPr id="190"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sp>
              <p:nvSpPr>
                <p:cNvPr id="191" name="Google Shape;191;p1"/>
                <p:cNvSpPr txBox="1"/>
                <p:nvPr/>
              </p:nvSpPr>
              <p:spPr>
                <a:xfrm>
                  <a:off x="7997786" y="7688759"/>
                  <a:ext cx="429556" cy="831106"/>
                </a:xfrm>
                <a:prstGeom prst="rect">
                  <a:avLst/>
                </a:prstGeom>
                <a:noFill/>
                <a:ln>
                  <a:noFill/>
                </a:ln>
              </p:spPr>
              <p:txBody>
                <a:bodyPr spcFirstLastPara="1" wrap="square" lIns="91425" tIns="45700" rIns="91425" bIns="45700" anchor="t" anchorCtr="0">
                  <a:spAutoFit/>
                </a:bodyPr>
                <a:lstStyle/>
                <a:p>
                  <a:pPr algn="ctr"/>
                  <a:r>
                    <a:rPr lang="en-US" sz="4800" b="1">
                      <a:solidFill>
                        <a:srgbClr val="FFFFFF"/>
                      </a:solidFill>
                      <a:latin typeface="Times New Roman" pitchFamily="18" charset="0"/>
                      <a:ea typeface="Tahoma"/>
                      <a:cs typeface="Times New Roman" pitchFamily="18" charset="0"/>
                      <a:sym typeface="Tahoma"/>
                    </a:rPr>
                    <a:t>I</a:t>
                  </a:r>
                  <a:endParaRPr sz="4800">
                    <a:latin typeface="Times New Roman" pitchFamily="18" charset="0"/>
                    <a:cs typeface="Times New Roman" pitchFamily="18" charset="0"/>
                  </a:endParaRPr>
                </a:p>
              </p:txBody>
            </p:sp>
          </p:grpSp>
        </p:grpSp>
      </p:grpSp>
      <p:grpSp>
        <p:nvGrpSpPr>
          <p:cNvPr id="192" name="Google Shape;192;p1"/>
          <p:cNvGrpSpPr/>
          <p:nvPr/>
        </p:nvGrpSpPr>
        <p:grpSpPr>
          <a:xfrm>
            <a:off x="1116659" y="8448139"/>
            <a:ext cx="16813250" cy="975889"/>
            <a:chOff x="7459669" y="8524496"/>
            <a:chExt cx="16816292" cy="976065"/>
          </a:xfrm>
        </p:grpSpPr>
        <p:sp>
          <p:nvSpPr>
            <p:cNvPr id="193" name="Google Shape;193;p1"/>
            <p:cNvSpPr/>
            <p:nvPr/>
          </p:nvSpPr>
          <p:spPr>
            <a:xfrm>
              <a:off x="9092456" y="8638675"/>
              <a:ext cx="15183505" cy="831147"/>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800" b="1">
                  <a:solidFill>
                    <a:srgbClr val="135F82"/>
                  </a:solidFill>
                  <a:latin typeface="Times New Roman" pitchFamily="18" charset="0"/>
                  <a:ea typeface="Tahoma"/>
                  <a:cs typeface="Times New Roman" pitchFamily="18" charset="0"/>
                  <a:sym typeface="Tahoma"/>
                </a:rPr>
                <a:t>Đồng đẳng, đồng phân</a:t>
              </a:r>
              <a:endParaRPr sz="4800" b="1">
                <a:solidFill>
                  <a:srgbClr val="135F82"/>
                </a:solidFill>
                <a:latin typeface="Times New Roman" pitchFamily="18" charset="0"/>
                <a:ea typeface="Tahoma"/>
                <a:cs typeface="Times New Roman" pitchFamily="18" charset="0"/>
                <a:sym typeface="Tahoma"/>
              </a:endParaRPr>
            </a:p>
          </p:txBody>
        </p:sp>
        <p:grpSp>
          <p:nvGrpSpPr>
            <p:cNvPr id="194" name="Google Shape;194;p1"/>
            <p:cNvGrpSpPr/>
            <p:nvPr/>
          </p:nvGrpSpPr>
          <p:grpSpPr>
            <a:xfrm>
              <a:off x="7459669" y="8524496"/>
              <a:ext cx="1392615" cy="976065"/>
              <a:chOff x="7459669" y="7543800"/>
              <a:chExt cx="1381118" cy="976065"/>
            </a:xfrm>
          </p:grpSpPr>
          <p:sp>
            <p:nvSpPr>
              <p:cNvPr id="195" name="Google Shape;195;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grpSp>
            <p:nvGrpSpPr>
              <p:cNvPr id="196" name="Google Shape;196;p1"/>
              <p:cNvGrpSpPr/>
              <p:nvPr/>
            </p:nvGrpSpPr>
            <p:grpSpPr>
              <a:xfrm>
                <a:off x="7469187" y="7685126"/>
                <a:ext cx="1371600" cy="834739"/>
                <a:chOff x="7469187" y="7685126"/>
                <a:chExt cx="1371600" cy="834739"/>
              </a:xfrm>
            </p:grpSpPr>
            <p:sp>
              <p:nvSpPr>
                <p:cNvPr id="197" name="Google Shape;197;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sp>
              <p:nvSpPr>
                <p:cNvPr id="198" name="Google Shape;198;p1"/>
                <p:cNvSpPr txBox="1"/>
                <p:nvPr/>
              </p:nvSpPr>
              <p:spPr>
                <a:xfrm>
                  <a:off x="7874580" y="7688759"/>
                  <a:ext cx="675970" cy="831106"/>
                </a:xfrm>
                <a:prstGeom prst="rect">
                  <a:avLst/>
                </a:prstGeom>
                <a:noFill/>
                <a:ln>
                  <a:noFill/>
                </a:ln>
              </p:spPr>
              <p:txBody>
                <a:bodyPr spcFirstLastPara="1" wrap="square" lIns="91425" tIns="45700" rIns="91425" bIns="45700" anchor="t" anchorCtr="0">
                  <a:spAutoFit/>
                </a:bodyPr>
                <a:lstStyle/>
                <a:p>
                  <a:pPr algn="ctr"/>
                  <a:r>
                    <a:rPr lang="en-US" sz="4800" b="1">
                      <a:solidFill>
                        <a:srgbClr val="FFFFFF"/>
                      </a:solidFill>
                      <a:latin typeface="Times New Roman" pitchFamily="18" charset="0"/>
                      <a:ea typeface="Tahoma"/>
                      <a:cs typeface="Times New Roman" pitchFamily="18" charset="0"/>
                      <a:sym typeface="Tahoma"/>
                    </a:rPr>
                    <a:t>II</a:t>
                  </a:r>
                  <a:endParaRPr sz="4800">
                    <a:latin typeface="Times New Roman" pitchFamily="18" charset="0"/>
                    <a:cs typeface="Times New Roman" pitchFamily="18"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3"/>
                                        </p:tgtEl>
                                        <p:attrNameLst>
                                          <p:attrName>style.visibility</p:attrName>
                                        </p:attrNameLst>
                                      </p:cBhvr>
                                      <p:to>
                                        <p:strVal val="visible"/>
                                      </p:to>
                                    </p:set>
                                    <p:anim calcmode="lin" valueType="num">
                                      <p:cBhvr additive="base">
                                        <p:cTn id="7" dur="500" fill="hold"/>
                                        <p:tgtEl>
                                          <p:spTgt spid="173"/>
                                        </p:tgtEl>
                                        <p:attrNameLst>
                                          <p:attrName>ppt_x</p:attrName>
                                        </p:attrNameLst>
                                      </p:cBhvr>
                                      <p:tavLst>
                                        <p:tav tm="0">
                                          <p:val>
                                            <p:strVal val="#ppt_x"/>
                                          </p:val>
                                        </p:tav>
                                        <p:tav tm="100000">
                                          <p:val>
                                            <p:strVal val="#ppt_x"/>
                                          </p:val>
                                        </p:tav>
                                      </p:tavLst>
                                    </p:anim>
                                    <p:anim calcmode="lin" valueType="num">
                                      <p:cBhvr additive="base">
                                        <p:cTn id="8" dur="500" fill="hold"/>
                                        <p:tgtEl>
                                          <p:spTgt spid="17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185"/>
                                        </p:tgtEl>
                                        <p:attrNameLst>
                                          <p:attrName>style.visibility</p:attrName>
                                        </p:attrNameLst>
                                      </p:cBhvr>
                                      <p:to>
                                        <p:strVal val="visible"/>
                                      </p:to>
                                    </p:set>
                                    <p:animEffect transition="in" filter="fade">
                                      <p:cBhvr>
                                        <p:cTn id="12" dur="500"/>
                                        <p:tgtEl>
                                          <p:spTgt spid="18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2"/>
                                        </p:tgtEl>
                                        <p:attrNameLst>
                                          <p:attrName>style.visibility</p:attrName>
                                        </p:attrNameLst>
                                      </p:cBhvr>
                                      <p:to>
                                        <p:strVal val="visible"/>
                                      </p:to>
                                    </p:set>
                                    <p:animEffect transition="in" filter="fade">
                                      <p:cBhvr>
                                        <p:cTn id="17" dur="500"/>
                                        <p:tgtEl>
                                          <p:spTgt spid="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507159" y="2128565"/>
            <a:ext cx="18179947" cy="707870"/>
          </a:xfrm>
          <a:prstGeom prst="rect">
            <a:avLst/>
          </a:prstGeom>
        </p:spPr>
        <p:txBody>
          <a:bodyPr wrap="none" lIns="91425" tIns="45712" rIns="91425" bIns="45712">
            <a:spAutoFit/>
          </a:bodyPr>
          <a:lstStyle/>
          <a:p>
            <a:r>
              <a:rPr lang="en-US" sz="4000" b="1">
                <a:latin typeface="Times New Roman" pitchFamily="18" charset="0"/>
                <a:cs typeface="Times New Roman" pitchFamily="18" charset="0"/>
              </a:rPr>
              <a:t>Câu 2:</a:t>
            </a:r>
            <a:r>
              <a:rPr lang="en-US" sz="4000">
                <a:latin typeface="Times New Roman" pitchFamily="18" charset="0"/>
                <a:cs typeface="Times New Roman" pitchFamily="18" charset="0"/>
              </a:rPr>
              <a:t> Quan sát bảng sau và nhận xét về công thức phân tử trong các tổ hợp nhóm sau:</a:t>
            </a:r>
          </a:p>
        </p:txBody>
      </p:sp>
      <p:graphicFrame>
        <p:nvGraphicFramePr>
          <p:cNvPr id="3" name="Table 2"/>
          <p:cNvGraphicFramePr>
            <a:graphicFrameLocks noGrp="1"/>
          </p:cNvGraphicFramePr>
          <p:nvPr>
            <p:extLst>
              <p:ext uri="{D42A27DB-BD31-4B8C-83A1-F6EECF244321}">
                <p14:modId xmlns:p14="http://schemas.microsoft.com/office/powerpoint/2010/main" val="1718963284"/>
              </p:ext>
            </p:extLst>
          </p:nvPr>
        </p:nvGraphicFramePr>
        <p:xfrm>
          <a:off x="1100589" y="3424088"/>
          <a:ext cx="19807044" cy="6982109"/>
        </p:xfrm>
        <a:graphic>
          <a:graphicData uri="http://schemas.openxmlformats.org/drawingml/2006/table">
            <a:tbl>
              <a:tblPr firstRow="1" firstCol="1" bandRow="1">
                <a:tableStyleId>{5C22544A-7EE6-4342-B048-85BDC9FD1C3A}</a:tableStyleId>
              </a:tblPr>
              <a:tblGrid>
                <a:gridCol w="4954224"/>
                <a:gridCol w="2224217"/>
                <a:gridCol w="5980669"/>
                <a:gridCol w="6647934"/>
              </a:tblGrid>
              <a:tr h="701121">
                <a:tc>
                  <a:txBody>
                    <a:bodyPr/>
                    <a:lstStyle/>
                    <a:p>
                      <a:pPr>
                        <a:lnSpc>
                          <a:spcPct val="115000"/>
                        </a:lnSpc>
                        <a:spcAft>
                          <a:spcPts val="0"/>
                        </a:spcAft>
                      </a:pPr>
                      <a:r>
                        <a:rPr lang="en-US" sz="4000">
                          <a:effectLst/>
                          <a:latin typeface="Times New Roman" pitchFamily="18" charset="0"/>
                          <a:cs typeface="Times New Roman" pitchFamily="18" charset="0"/>
                        </a:rPr>
                        <a:t>Chất</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CTPT</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Nhận xét</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Kết luận</a:t>
                      </a:r>
                      <a:endParaRPr lang="en-US" sz="4000">
                        <a:effectLst/>
                        <a:latin typeface="Times New Roman" pitchFamily="18" charset="0"/>
                        <a:ea typeface="Calibri"/>
                        <a:cs typeface="Times New Roman" pitchFamily="18" charset="0"/>
                      </a:endParaRPr>
                    </a:p>
                  </a:txBody>
                  <a:tcPr marL="68580" marR="68580" marT="0" marB="0"/>
                </a:tc>
              </a:tr>
              <a:tr h="701121">
                <a:tc>
                  <a:txBody>
                    <a:bodyPr/>
                    <a:lstStyle/>
                    <a:p>
                      <a:pPr>
                        <a:lnSpc>
                          <a:spcPct val="115000"/>
                        </a:lnSpc>
                        <a:spcAft>
                          <a:spcPts val="0"/>
                        </a:spcAft>
                      </a:pPr>
                      <a:r>
                        <a:rPr lang="en-US" sz="4000">
                          <a:effectLst/>
                          <a:latin typeface="Times New Roman" pitchFamily="18" charset="0"/>
                          <a:cs typeface="Times New Roman" pitchFamily="18" charset="0"/>
                        </a:rPr>
                        <a:t>a. CH</a:t>
                      </a:r>
                      <a:r>
                        <a:rPr lang="en-US" sz="4000" baseline="-25000">
                          <a:effectLst/>
                          <a:latin typeface="Times New Roman" pitchFamily="18" charset="0"/>
                          <a:cs typeface="Times New Roman" pitchFamily="18" charset="0"/>
                        </a:rPr>
                        <a:t>3</a:t>
                      </a:r>
                      <a:r>
                        <a:rPr lang="en-US" sz="4000">
                          <a:effectLst/>
                          <a:latin typeface="Times New Roman" pitchFamily="18" charset="0"/>
                          <a:cs typeface="Times New Roman" pitchFamily="18" charset="0"/>
                        </a:rPr>
                        <a:t>-CH</a:t>
                      </a:r>
                      <a:r>
                        <a:rPr lang="en-US" sz="4000" baseline="-25000">
                          <a:effectLst/>
                          <a:latin typeface="Times New Roman" pitchFamily="18" charset="0"/>
                          <a:cs typeface="Times New Roman" pitchFamily="18" charset="0"/>
                        </a:rPr>
                        <a:t>2</a:t>
                      </a:r>
                      <a:r>
                        <a:rPr lang="en-US" sz="4000">
                          <a:effectLst/>
                          <a:latin typeface="Times New Roman" pitchFamily="18" charset="0"/>
                          <a:cs typeface="Times New Roman" pitchFamily="18" charset="0"/>
                        </a:rPr>
                        <a:t>-</a:t>
                      </a:r>
                      <a:r>
                        <a:rPr lang="en-US" sz="4000" spc="-25">
                          <a:effectLst/>
                          <a:latin typeface="Times New Roman" pitchFamily="18" charset="0"/>
                          <a:cs typeface="Times New Roman" pitchFamily="18" charset="0"/>
                        </a:rPr>
                        <a:t>OH</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C</a:t>
                      </a:r>
                      <a:r>
                        <a:rPr lang="en-US" sz="4000" baseline="-25000">
                          <a:effectLst/>
                          <a:latin typeface="Times New Roman" pitchFamily="18" charset="0"/>
                          <a:cs typeface="Times New Roman" pitchFamily="18" charset="0"/>
                        </a:rPr>
                        <a:t>2</a:t>
                      </a:r>
                      <a:r>
                        <a:rPr lang="en-US" sz="4000">
                          <a:effectLst/>
                          <a:latin typeface="Times New Roman" pitchFamily="18" charset="0"/>
                          <a:cs typeface="Times New Roman" pitchFamily="18" charset="0"/>
                        </a:rPr>
                        <a:t>H</a:t>
                      </a:r>
                      <a:r>
                        <a:rPr lang="en-US" sz="4000" baseline="-25000">
                          <a:effectLst/>
                          <a:latin typeface="Times New Roman" pitchFamily="18" charset="0"/>
                          <a:cs typeface="Times New Roman" pitchFamily="18" charset="0"/>
                        </a:rPr>
                        <a:t>6</a:t>
                      </a:r>
                      <a:r>
                        <a:rPr lang="en-US" sz="4000">
                          <a:effectLst/>
                          <a:latin typeface="Times New Roman" pitchFamily="18" charset="0"/>
                          <a:cs typeface="Times New Roman" pitchFamily="18" charset="0"/>
                        </a:rPr>
                        <a:t>O</a:t>
                      </a:r>
                      <a:endParaRPr lang="en-US" sz="4000">
                        <a:effectLst/>
                        <a:latin typeface="Times New Roman" pitchFamily="18" charset="0"/>
                        <a:ea typeface="Calibri"/>
                        <a:cs typeface="Times New Roman" pitchFamily="18" charset="0"/>
                      </a:endParaRPr>
                    </a:p>
                  </a:txBody>
                  <a:tcPr marL="68580" marR="68580" marT="0" marB="0"/>
                </a:tc>
                <a:tc rowSpan="2">
                  <a:txBody>
                    <a:bodyPr/>
                    <a:lstStyle/>
                    <a:p>
                      <a:pPr>
                        <a:lnSpc>
                          <a:spcPct val="115000"/>
                        </a:lnSpc>
                        <a:spcAft>
                          <a:spcPts val="0"/>
                        </a:spcAft>
                      </a:pPr>
                      <a:r>
                        <a:rPr lang="en-US" sz="4000">
                          <a:effectLst/>
                          <a:latin typeface="Times New Roman" pitchFamily="18" charset="0"/>
                          <a:cs typeface="Times New Roman" pitchFamily="18" charset="0"/>
                        </a:rPr>
                        <a:t>2 chất khác nhau , có cùng CTPT</a:t>
                      </a:r>
                      <a:endParaRPr lang="en-US" sz="4000">
                        <a:effectLst/>
                        <a:latin typeface="Times New Roman" pitchFamily="18" charset="0"/>
                        <a:ea typeface="Calibri"/>
                        <a:cs typeface="Times New Roman" pitchFamily="18" charset="0"/>
                      </a:endParaRPr>
                    </a:p>
                  </a:txBody>
                  <a:tcPr marL="68580" marR="68580" marT="0" marB="0"/>
                </a:tc>
                <a:tc rowSpan="2">
                  <a:txBody>
                    <a:bodyPr/>
                    <a:lstStyle/>
                    <a:p>
                      <a:pPr>
                        <a:lnSpc>
                          <a:spcPct val="115000"/>
                        </a:lnSpc>
                        <a:spcAft>
                          <a:spcPts val="0"/>
                        </a:spcAft>
                      </a:pPr>
                      <a:r>
                        <a:rPr lang="en-US" sz="4000">
                          <a:effectLst/>
                          <a:latin typeface="Times New Roman" pitchFamily="18" charset="0"/>
                          <a:cs typeface="Times New Roman" pitchFamily="18" charset="0"/>
                        </a:rPr>
                        <a:t>Chất a,b là </a:t>
                      </a:r>
                      <a:r>
                        <a:rPr lang="en-US" sz="4000">
                          <a:solidFill>
                            <a:srgbClr val="FF0000"/>
                          </a:solidFill>
                          <a:effectLst/>
                          <a:latin typeface="Times New Roman" pitchFamily="18" charset="0"/>
                          <a:cs typeface="Times New Roman" pitchFamily="18" charset="0"/>
                        </a:rPr>
                        <a:t>đồng phân</a:t>
                      </a:r>
                      <a:r>
                        <a:rPr lang="en-US" sz="4000">
                          <a:effectLst/>
                          <a:latin typeface="Times New Roman" pitchFamily="18" charset="0"/>
                          <a:cs typeface="Times New Roman" pitchFamily="18" charset="0"/>
                        </a:rPr>
                        <a:t> của nhau.</a:t>
                      </a:r>
                      <a:endParaRPr lang="en-US" sz="4000">
                        <a:effectLst/>
                        <a:latin typeface="Times New Roman" pitchFamily="18" charset="0"/>
                        <a:ea typeface="Calibri"/>
                        <a:cs typeface="Times New Roman" pitchFamily="18" charset="0"/>
                      </a:endParaRPr>
                    </a:p>
                  </a:txBody>
                  <a:tcPr marL="68580" marR="68580" marT="0" marB="0"/>
                </a:tc>
              </a:tr>
              <a:tr h="1373141">
                <a:tc>
                  <a:txBody>
                    <a:bodyPr/>
                    <a:lstStyle/>
                    <a:p>
                      <a:pPr>
                        <a:lnSpc>
                          <a:spcPct val="115000"/>
                        </a:lnSpc>
                        <a:spcAft>
                          <a:spcPts val="0"/>
                        </a:spcAft>
                      </a:pPr>
                      <a:r>
                        <a:rPr lang="en-US" sz="4000">
                          <a:effectLst/>
                          <a:latin typeface="Times New Roman" pitchFamily="18" charset="0"/>
                          <a:cs typeface="Times New Roman" pitchFamily="18" charset="0"/>
                        </a:rPr>
                        <a:t>b. CH3-O-</a:t>
                      </a:r>
                      <a:r>
                        <a:rPr lang="en-US" sz="4000" spc="-25">
                          <a:effectLst/>
                          <a:latin typeface="Times New Roman" pitchFamily="18" charset="0"/>
                          <a:cs typeface="Times New Roman" pitchFamily="18" charset="0"/>
                        </a:rPr>
                        <a:t>CH3</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C</a:t>
                      </a:r>
                      <a:r>
                        <a:rPr lang="en-US" sz="4000" baseline="-25000">
                          <a:effectLst/>
                          <a:latin typeface="Times New Roman" pitchFamily="18" charset="0"/>
                          <a:cs typeface="Times New Roman" pitchFamily="18" charset="0"/>
                        </a:rPr>
                        <a:t>2</a:t>
                      </a:r>
                      <a:r>
                        <a:rPr lang="en-US" sz="4000">
                          <a:effectLst/>
                          <a:latin typeface="Times New Roman" pitchFamily="18" charset="0"/>
                          <a:cs typeface="Times New Roman" pitchFamily="18" charset="0"/>
                        </a:rPr>
                        <a:t>H</a:t>
                      </a:r>
                      <a:r>
                        <a:rPr lang="en-US" sz="4000" baseline="-25000">
                          <a:effectLst/>
                          <a:latin typeface="Times New Roman" pitchFamily="18" charset="0"/>
                          <a:cs typeface="Times New Roman" pitchFamily="18" charset="0"/>
                        </a:rPr>
                        <a:t>6</a:t>
                      </a:r>
                      <a:r>
                        <a:rPr lang="en-US" sz="4000">
                          <a:effectLst/>
                          <a:latin typeface="Times New Roman" pitchFamily="18" charset="0"/>
                          <a:cs typeface="Times New Roman" pitchFamily="18" charset="0"/>
                        </a:rPr>
                        <a:t>O</a:t>
                      </a:r>
                      <a:endParaRPr lang="en-US" sz="40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1402242">
                <a:tc>
                  <a:txBody>
                    <a:bodyPr/>
                    <a:lstStyle/>
                    <a:p>
                      <a:pPr>
                        <a:lnSpc>
                          <a:spcPct val="115000"/>
                        </a:lnSpc>
                        <a:spcAft>
                          <a:spcPts val="0"/>
                        </a:spcAft>
                      </a:pPr>
                      <a:r>
                        <a:rPr lang="en-US" sz="4000">
                          <a:effectLst/>
                          <a:latin typeface="Times New Roman" pitchFamily="18" charset="0"/>
                          <a:cs typeface="Times New Roman" pitchFamily="18" charset="0"/>
                        </a:rPr>
                        <a:t>c.CH</a:t>
                      </a:r>
                      <a:r>
                        <a:rPr lang="en-US" sz="4000" baseline="-25000">
                          <a:effectLst/>
                          <a:latin typeface="Times New Roman" pitchFamily="18" charset="0"/>
                          <a:cs typeface="Times New Roman" pitchFamily="18" charset="0"/>
                        </a:rPr>
                        <a:t>2</a:t>
                      </a:r>
                      <a:r>
                        <a:rPr lang="en-US" sz="4000">
                          <a:effectLst/>
                          <a:latin typeface="Times New Roman" pitchFamily="18" charset="0"/>
                          <a:cs typeface="Times New Roman" pitchFamily="18" charset="0"/>
                        </a:rPr>
                        <a:t>=CH-CH</a:t>
                      </a:r>
                      <a:r>
                        <a:rPr lang="en-US" sz="4000" baseline="-25000">
                          <a:effectLst/>
                          <a:latin typeface="Times New Roman" pitchFamily="18" charset="0"/>
                          <a:cs typeface="Times New Roman" pitchFamily="18" charset="0"/>
                        </a:rPr>
                        <a:t>2</a:t>
                      </a:r>
                      <a:r>
                        <a:rPr lang="en-US" sz="4000">
                          <a:effectLst/>
                          <a:latin typeface="Times New Roman" pitchFamily="18" charset="0"/>
                          <a:cs typeface="Times New Roman" pitchFamily="18" charset="0"/>
                        </a:rPr>
                        <a:t>-CH</a:t>
                      </a:r>
                      <a:r>
                        <a:rPr lang="en-US" sz="4000" baseline="-25000">
                          <a:effectLst/>
                          <a:latin typeface="Times New Roman" pitchFamily="18" charset="0"/>
                          <a:cs typeface="Times New Roman" pitchFamily="18" charset="0"/>
                        </a:rPr>
                        <a:t>3</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C</a:t>
                      </a:r>
                      <a:r>
                        <a:rPr lang="en-US" sz="4000" baseline="-25000">
                          <a:effectLst/>
                          <a:latin typeface="Times New Roman" pitchFamily="18" charset="0"/>
                          <a:cs typeface="Times New Roman" pitchFamily="18" charset="0"/>
                        </a:rPr>
                        <a:t>4</a:t>
                      </a:r>
                      <a:r>
                        <a:rPr lang="en-US" sz="4000">
                          <a:effectLst/>
                          <a:latin typeface="Times New Roman" pitchFamily="18" charset="0"/>
                          <a:cs typeface="Times New Roman" pitchFamily="18" charset="0"/>
                        </a:rPr>
                        <a:t>H</a:t>
                      </a:r>
                      <a:r>
                        <a:rPr lang="en-US" sz="4000" baseline="-25000">
                          <a:effectLst/>
                          <a:latin typeface="Times New Roman" pitchFamily="18" charset="0"/>
                          <a:cs typeface="Times New Roman" pitchFamily="18" charset="0"/>
                        </a:rPr>
                        <a:t>8</a:t>
                      </a:r>
                      <a:endParaRPr lang="en-US" sz="40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4000">
                          <a:effectLst/>
                          <a:latin typeface="Times New Roman" pitchFamily="18" charset="0"/>
                          <a:cs typeface="Times New Roman" pitchFamily="18" charset="0"/>
                        </a:rPr>
                        <a:t>3 chất khác nhau , có cùng CTPT</a:t>
                      </a:r>
                      <a:endParaRPr lang="en-US" sz="40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4000">
                          <a:effectLst/>
                          <a:latin typeface="Times New Roman" pitchFamily="18" charset="0"/>
                          <a:cs typeface="Times New Roman" pitchFamily="18" charset="0"/>
                        </a:rPr>
                        <a:t>Chất c,d,e là </a:t>
                      </a:r>
                      <a:r>
                        <a:rPr lang="en-US" sz="4000">
                          <a:solidFill>
                            <a:srgbClr val="FF0000"/>
                          </a:solidFill>
                          <a:effectLst/>
                          <a:latin typeface="Times New Roman" pitchFamily="18" charset="0"/>
                          <a:cs typeface="Times New Roman" pitchFamily="18" charset="0"/>
                        </a:rPr>
                        <a:t>đồng phân</a:t>
                      </a:r>
                      <a:r>
                        <a:rPr lang="en-US" sz="4000">
                          <a:effectLst/>
                          <a:latin typeface="Times New Roman" pitchFamily="18" charset="0"/>
                          <a:cs typeface="Times New Roman" pitchFamily="18" charset="0"/>
                        </a:rPr>
                        <a:t> của nhau.</a:t>
                      </a:r>
                      <a:endParaRPr lang="en-US" sz="4000">
                        <a:effectLst/>
                        <a:latin typeface="Times New Roman" pitchFamily="18" charset="0"/>
                        <a:ea typeface="Calibri"/>
                        <a:cs typeface="Times New Roman" pitchFamily="18" charset="0"/>
                      </a:endParaRPr>
                    </a:p>
                  </a:txBody>
                  <a:tcPr marL="68580" marR="68580" marT="0" marB="0"/>
                </a:tc>
              </a:tr>
              <a:tr h="1402242">
                <a:tc>
                  <a:txBody>
                    <a:bodyPr/>
                    <a:lstStyle/>
                    <a:p>
                      <a:pPr>
                        <a:lnSpc>
                          <a:spcPct val="115000"/>
                        </a:lnSpc>
                        <a:spcAft>
                          <a:spcPts val="0"/>
                        </a:spcAft>
                      </a:pPr>
                      <a:r>
                        <a:rPr lang="en-US" sz="4000">
                          <a:effectLst/>
                          <a:latin typeface="Times New Roman" pitchFamily="18" charset="0"/>
                          <a:cs typeface="Times New Roman" pitchFamily="18" charset="0"/>
                        </a:rPr>
                        <a:t>d. CH</a:t>
                      </a:r>
                      <a:r>
                        <a:rPr lang="en-US" sz="4000" baseline="-25000">
                          <a:effectLst/>
                          <a:latin typeface="Times New Roman" pitchFamily="18" charset="0"/>
                          <a:cs typeface="Times New Roman" pitchFamily="18" charset="0"/>
                        </a:rPr>
                        <a:t>2</a:t>
                      </a:r>
                      <a:r>
                        <a:rPr lang="en-US" sz="4000">
                          <a:effectLst/>
                          <a:latin typeface="Times New Roman" pitchFamily="18" charset="0"/>
                          <a:cs typeface="Times New Roman" pitchFamily="18" charset="0"/>
                        </a:rPr>
                        <a:t>=C(CH</a:t>
                      </a:r>
                      <a:r>
                        <a:rPr lang="en-US" sz="4000" baseline="-25000">
                          <a:effectLst/>
                          <a:latin typeface="Times New Roman" pitchFamily="18" charset="0"/>
                          <a:cs typeface="Times New Roman" pitchFamily="18" charset="0"/>
                        </a:rPr>
                        <a:t>3</a:t>
                      </a:r>
                      <a:r>
                        <a:rPr lang="en-US" sz="4000">
                          <a:effectLst/>
                          <a:latin typeface="Times New Roman" pitchFamily="18" charset="0"/>
                          <a:cs typeface="Times New Roman" pitchFamily="18" charset="0"/>
                        </a:rPr>
                        <a:t>)-CH</a:t>
                      </a:r>
                      <a:r>
                        <a:rPr lang="en-US" sz="4000" baseline="-25000">
                          <a:effectLst/>
                          <a:latin typeface="Times New Roman" pitchFamily="18" charset="0"/>
                          <a:cs typeface="Times New Roman" pitchFamily="18" charset="0"/>
                        </a:rPr>
                        <a:t>3</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C</a:t>
                      </a:r>
                      <a:r>
                        <a:rPr lang="en-US" sz="4000" baseline="-25000">
                          <a:effectLst/>
                          <a:latin typeface="Times New Roman" pitchFamily="18" charset="0"/>
                          <a:cs typeface="Times New Roman" pitchFamily="18" charset="0"/>
                        </a:rPr>
                        <a:t>4</a:t>
                      </a:r>
                      <a:r>
                        <a:rPr lang="en-US" sz="4000">
                          <a:effectLst/>
                          <a:latin typeface="Times New Roman" pitchFamily="18" charset="0"/>
                          <a:cs typeface="Times New Roman" pitchFamily="18" charset="0"/>
                        </a:rPr>
                        <a:t>H</a:t>
                      </a:r>
                      <a:r>
                        <a:rPr lang="en-US" sz="4000" baseline="-25000">
                          <a:effectLst/>
                          <a:latin typeface="Times New Roman" pitchFamily="18" charset="0"/>
                          <a:cs typeface="Times New Roman" pitchFamily="18" charset="0"/>
                        </a:rPr>
                        <a:t>8</a:t>
                      </a:r>
                      <a:endParaRPr lang="en-US" sz="40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1402242">
                <a:tc>
                  <a:txBody>
                    <a:bodyPr/>
                    <a:lstStyle/>
                    <a:p>
                      <a:pPr>
                        <a:lnSpc>
                          <a:spcPct val="115000"/>
                        </a:lnSpc>
                        <a:spcAft>
                          <a:spcPts val="0"/>
                        </a:spcAft>
                      </a:pPr>
                      <a:r>
                        <a:rPr lang="en-US" sz="4000">
                          <a:effectLst/>
                          <a:latin typeface="Times New Roman" pitchFamily="18" charset="0"/>
                          <a:cs typeface="Times New Roman" pitchFamily="18" charset="0"/>
                        </a:rPr>
                        <a:t>e. CH</a:t>
                      </a:r>
                      <a:r>
                        <a:rPr lang="en-US" sz="4000" baseline="-25000">
                          <a:effectLst/>
                          <a:latin typeface="Times New Roman" pitchFamily="18" charset="0"/>
                          <a:cs typeface="Times New Roman" pitchFamily="18" charset="0"/>
                        </a:rPr>
                        <a:t>3</a:t>
                      </a:r>
                      <a:r>
                        <a:rPr lang="en-US" sz="4000">
                          <a:effectLst/>
                          <a:latin typeface="Times New Roman" pitchFamily="18" charset="0"/>
                          <a:cs typeface="Times New Roman" pitchFamily="18" charset="0"/>
                        </a:rPr>
                        <a:t>-CH=CH-CH</a:t>
                      </a:r>
                      <a:r>
                        <a:rPr lang="en-US" sz="4000" baseline="-25000">
                          <a:effectLst/>
                          <a:latin typeface="Times New Roman" pitchFamily="18" charset="0"/>
                          <a:cs typeface="Times New Roman" pitchFamily="18" charset="0"/>
                        </a:rPr>
                        <a:t>3</a:t>
                      </a:r>
                      <a:endParaRPr lang="en-US" sz="40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4000">
                          <a:effectLst/>
                          <a:latin typeface="Times New Roman" pitchFamily="18" charset="0"/>
                          <a:cs typeface="Times New Roman" pitchFamily="18" charset="0"/>
                        </a:rPr>
                        <a:t>C</a:t>
                      </a:r>
                      <a:r>
                        <a:rPr lang="en-US" sz="4000" baseline="-25000">
                          <a:effectLst/>
                          <a:latin typeface="Times New Roman" pitchFamily="18" charset="0"/>
                          <a:cs typeface="Times New Roman" pitchFamily="18" charset="0"/>
                        </a:rPr>
                        <a:t>4</a:t>
                      </a:r>
                      <a:r>
                        <a:rPr lang="en-US" sz="4000">
                          <a:effectLst/>
                          <a:latin typeface="Times New Roman" pitchFamily="18" charset="0"/>
                          <a:cs typeface="Times New Roman" pitchFamily="18" charset="0"/>
                        </a:rPr>
                        <a:t>H</a:t>
                      </a:r>
                      <a:r>
                        <a:rPr lang="en-US" sz="4000" baseline="-25000">
                          <a:effectLst/>
                          <a:latin typeface="Times New Roman" pitchFamily="18" charset="0"/>
                          <a:cs typeface="Times New Roman" pitchFamily="18" charset="0"/>
                        </a:rPr>
                        <a:t>8</a:t>
                      </a:r>
                      <a:endParaRPr lang="en-US" sz="40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bl>
          </a:graphicData>
        </a:graphic>
      </p:graphicFrame>
      <p:sp>
        <p:nvSpPr>
          <p:cNvPr id="4" name="TextBox 3"/>
          <p:cNvSpPr txBox="1"/>
          <p:nvPr/>
        </p:nvSpPr>
        <p:spPr>
          <a:xfrm>
            <a:off x="4176587" y="8983033"/>
            <a:ext cx="16978183" cy="1323423"/>
          </a:xfrm>
          <a:prstGeom prst="rect">
            <a:avLst/>
          </a:prstGeom>
          <a:noFill/>
        </p:spPr>
        <p:txBody>
          <a:bodyPr wrap="square" lIns="91425" tIns="45712" rIns="91425" bIns="45712" rtlCol="0">
            <a:spAutoFit/>
          </a:bodyPr>
          <a:lstStyle/>
          <a:p>
            <a:pPr algn="just"/>
            <a:r>
              <a:rPr lang="en-US" sz="4000" b="1">
                <a:solidFill>
                  <a:srgbClr val="7030A0"/>
                </a:solidFill>
                <a:latin typeface="Times New Roman" pitchFamily="18" charset="0"/>
                <a:cs typeface="Times New Roman" pitchFamily="18" charset="0"/>
              </a:rPr>
              <a:t>=&gt; </a:t>
            </a:r>
            <a:r>
              <a:rPr lang="en-US" sz="4000" b="1">
                <a:solidFill>
                  <a:srgbClr val="7030A0"/>
                </a:solidFill>
                <a:latin typeface="Times New Roman" pitchFamily="18" charset="0"/>
                <a:cs typeface="Times New Roman" pitchFamily="18" charset="0"/>
              </a:rPr>
              <a:t>Đồng phân là những chất khác nhau nhưng có cùng công thức phân tử </a:t>
            </a:r>
            <a:r>
              <a:rPr lang="en-US" sz="4000" b="1">
                <a:solidFill>
                  <a:srgbClr val="7030A0"/>
                </a:solidFill>
                <a:latin typeface="Times New Roman" pitchFamily="18" charset="0"/>
                <a:cs typeface="Times New Roman" pitchFamily="18" charset="0"/>
              </a:rPr>
              <a:t>.</a:t>
            </a:r>
          </a:p>
          <a:p>
            <a:pPr algn="just"/>
            <a:endParaRPr lang="en-US" sz="4000" b="1">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56006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549400" y="2110362"/>
            <a:ext cx="21031199" cy="10556720"/>
          </a:xfrm>
          <a:prstGeom prst="rect">
            <a:avLst/>
          </a:prstGeom>
        </p:spPr>
        <p:txBody>
          <a:bodyPr wrap="square" lIns="91425" tIns="45712" rIns="91425" bIns="45712">
            <a:spAutoFit/>
          </a:bodyPr>
          <a:lstStyle/>
          <a:p>
            <a:r>
              <a:rPr lang="en-US" sz="4000" b="1">
                <a:latin typeface="Times New Roman" pitchFamily="18" charset="0"/>
                <a:cs typeface="Times New Roman" pitchFamily="18" charset="0"/>
              </a:rPr>
              <a:t>PHIẾU HỌC TẬP SỐ 3</a:t>
            </a:r>
            <a:endParaRPr lang="en-US" sz="4000">
              <a:latin typeface="Times New Roman" pitchFamily="18" charset="0"/>
              <a:cs typeface="Times New Roman" pitchFamily="18" charset="0"/>
            </a:endParaRPr>
          </a:p>
          <a:p>
            <a:r>
              <a:rPr lang="en-US" sz="4000" b="1">
                <a:latin typeface="Times New Roman" pitchFamily="18" charset="0"/>
                <a:cs typeface="Times New Roman" pitchFamily="18" charset="0"/>
              </a:rPr>
              <a:t>Câu 1:</a:t>
            </a:r>
            <a:r>
              <a:rPr lang="en-US" sz="4000">
                <a:latin typeface="Times New Roman" pitchFamily="18" charset="0"/>
                <a:cs typeface="Times New Roman" pitchFamily="18" charset="0"/>
              </a:rPr>
              <a:t> </a:t>
            </a:r>
            <a:r>
              <a:rPr lang="pt-BR" sz="4000">
                <a:latin typeface="Times New Roman" pitchFamily="18" charset="0"/>
                <a:cs typeface="Times New Roman" pitchFamily="18" charset="0"/>
              </a:rPr>
              <a:t>Định nghĩa đúng về đồng phân:</a:t>
            </a:r>
            <a:endParaRPr lang="en-US" sz="4000">
              <a:latin typeface="Times New Roman" pitchFamily="18" charset="0"/>
              <a:cs typeface="Times New Roman" pitchFamily="18" charset="0"/>
            </a:endParaRPr>
          </a:p>
          <a:p>
            <a:r>
              <a:rPr lang="pt-BR" sz="4000">
                <a:latin typeface="Times New Roman" pitchFamily="18" charset="0"/>
                <a:cs typeface="Times New Roman" pitchFamily="18" charset="0"/>
              </a:rPr>
              <a:t>	A. Những hợp chất khác nhau nhưng có cùng công thức phân tử.</a:t>
            </a:r>
            <a:endParaRPr lang="en-US" sz="4000">
              <a:latin typeface="Times New Roman" pitchFamily="18" charset="0"/>
              <a:cs typeface="Times New Roman" pitchFamily="18" charset="0"/>
            </a:endParaRPr>
          </a:p>
          <a:p>
            <a:r>
              <a:rPr lang="pt-BR" sz="4000">
                <a:latin typeface="Times New Roman" pitchFamily="18" charset="0"/>
                <a:cs typeface="Times New Roman" pitchFamily="18" charset="0"/>
              </a:rPr>
              <a:t>	B. Những đơn chất khác nhau nhưng có cùng công thức phân tử.</a:t>
            </a:r>
            <a:endParaRPr lang="en-US" sz="4000">
              <a:latin typeface="Times New Roman" pitchFamily="18" charset="0"/>
              <a:cs typeface="Times New Roman" pitchFamily="18" charset="0"/>
            </a:endParaRPr>
          </a:p>
          <a:p>
            <a:r>
              <a:rPr lang="pt-BR" sz="4000">
                <a:latin typeface="Times New Roman" pitchFamily="18" charset="0"/>
                <a:cs typeface="Times New Roman" pitchFamily="18" charset="0"/>
              </a:rPr>
              <a:t>	C. Những hợp chất giống nhau nhưng có cùng công thức phân tử.</a:t>
            </a:r>
            <a:endParaRPr lang="en-US" sz="4000">
              <a:latin typeface="Times New Roman" pitchFamily="18" charset="0"/>
              <a:cs typeface="Times New Roman" pitchFamily="18" charset="0"/>
            </a:endParaRPr>
          </a:p>
          <a:p>
            <a:r>
              <a:rPr lang="pt-BR" sz="4000">
                <a:latin typeface="Times New Roman" pitchFamily="18" charset="0"/>
                <a:cs typeface="Times New Roman" pitchFamily="18" charset="0"/>
              </a:rPr>
              <a:t>	D. Những hợp chất khác nhau nhưng có cùng công thức cấu tạo.</a:t>
            </a:r>
            <a:endParaRPr lang="en-US" sz="4000">
              <a:latin typeface="Times New Roman" pitchFamily="18" charset="0"/>
              <a:cs typeface="Times New Roman" pitchFamily="18" charset="0"/>
            </a:endParaRPr>
          </a:p>
          <a:p>
            <a:r>
              <a:rPr lang="pt-BR" sz="4000" b="1">
                <a:latin typeface="Times New Roman" pitchFamily="18" charset="0"/>
                <a:cs typeface="Times New Roman" pitchFamily="18" charset="0"/>
              </a:rPr>
              <a:t>Câu 2: </a:t>
            </a:r>
            <a:r>
              <a:rPr lang="pt-BR" sz="4000">
                <a:latin typeface="Times New Roman" pitchFamily="18" charset="0"/>
                <a:cs typeface="Times New Roman" pitchFamily="18" charset="0"/>
              </a:rPr>
              <a:t>Chất nào trong các chất dưới đây là đồng phân của CH</a:t>
            </a:r>
            <a:r>
              <a:rPr lang="pt-BR" sz="4000" baseline="-25000">
                <a:latin typeface="Times New Roman" pitchFamily="18" charset="0"/>
                <a:cs typeface="Times New Roman" pitchFamily="18" charset="0"/>
              </a:rPr>
              <a:t>3</a:t>
            </a:r>
            <a:r>
              <a:rPr lang="pt-BR" sz="4000">
                <a:latin typeface="Times New Roman" pitchFamily="18" charset="0"/>
                <a:cs typeface="Times New Roman" pitchFamily="18" charset="0"/>
              </a:rPr>
              <a:t>COOCH</a:t>
            </a:r>
            <a:r>
              <a:rPr lang="pt-BR" sz="4000" baseline="-25000">
                <a:latin typeface="Times New Roman" pitchFamily="18" charset="0"/>
                <a:cs typeface="Times New Roman" pitchFamily="18" charset="0"/>
              </a:rPr>
              <a:t>3</a:t>
            </a:r>
            <a:r>
              <a:rPr lang="pt-BR" sz="4000">
                <a:latin typeface="Times New Roman" pitchFamily="18" charset="0"/>
                <a:cs typeface="Times New Roman" pitchFamily="18" charset="0"/>
              </a:rPr>
              <a:t>.</a:t>
            </a:r>
            <a:endParaRPr lang="en-US" sz="4000">
              <a:latin typeface="Times New Roman" pitchFamily="18" charset="0"/>
              <a:cs typeface="Times New Roman" pitchFamily="18" charset="0"/>
            </a:endParaRPr>
          </a:p>
          <a:p>
            <a:r>
              <a:rPr lang="pt-BR" sz="4000">
                <a:latin typeface="Times New Roman" pitchFamily="18" charset="0"/>
                <a:cs typeface="Times New Roman" pitchFamily="18" charset="0"/>
              </a:rPr>
              <a:t>	</a:t>
            </a:r>
            <a:r>
              <a:rPr lang="en-US" sz="4000">
                <a:latin typeface="Times New Roman" pitchFamily="18" charset="0"/>
                <a:cs typeface="Times New Roman" pitchFamily="18" charset="0"/>
              </a:rPr>
              <a:t>A. 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en-US" sz="4000">
                <a:latin typeface="Times New Roman" pitchFamily="18" charset="0"/>
                <a:cs typeface="Times New Roman" pitchFamily="18" charset="0"/>
              </a:rPr>
              <a:t>OCH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	B. 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en-US" sz="4000">
                <a:latin typeface="Times New Roman" pitchFamily="18" charset="0"/>
                <a:cs typeface="Times New Roman" pitchFamily="18" charset="0"/>
              </a:rPr>
              <a:t>COOH.	C. 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COCH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	         D. 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en-US" sz="4000">
                <a:latin typeface="Times New Roman" pitchFamily="18" charset="0"/>
                <a:cs typeface="Times New Roman" pitchFamily="18" charset="0"/>
              </a:rPr>
              <a:t>OH</a:t>
            </a:r>
          </a:p>
          <a:p>
            <a:r>
              <a:rPr lang="pt-BR" sz="4000" b="1">
                <a:latin typeface="Times New Roman" pitchFamily="18" charset="0"/>
                <a:cs typeface="Times New Roman" pitchFamily="18" charset="0"/>
              </a:rPr>
              <a:t>Câu 3: </a:t>
            </a:r>
            <a:r>
              <a:rPr lang="pt-BR" sz="4000">
                <a:latin typeface="Times New Roman" pitchFamily="18" charset="0"/>
                <a:cs typeface="Times New Roman" pitchFamily="18" charset="0"/>
              </a:rPr>
              <a:t>Cho các chất sau đây :  </a:t>
            </a:r>
            <a:endParaRPr lang="en-US" sz="4000">
              <a:latin typeface="Times New Roman" pitchFamily="18" charset="0"/>
              <a:cs typeface="Times New Roman" pitchFamily="18" charset="0"/>
            </a:endParaRPr>
          </a:p>
          <a:p>
            <a:r>
              <a:rPr lang="en-US" sz="4000">
                <a:latin typeface="Times New Roman" pitchFamily="18" charset="0"/>
                <a:cs typeface="Times New Roman" pitchFamily="18" charset="0"/>
              </a:rPr>
              <a:t>(I)   CH</a:t>
            </a:r>
            <a:r>
              <a:rPr lang="en-US" sz="4000" baseline="-25000">
                <a:latin typeface="Times New Roman" pitchFamily="18" charset="0"/>
                <a:cs typeface="Times New Roman" pitchFamily="18" charset="0"/>
              </a:rPr>
              <a:t>3</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CH(OH)</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3</a:t>
            </a:r>
            <a:r>
              <a:rPr lang="en-US" sz="4000">
                <a:latin typeface="Times New Roman" pitchFamily="18" charset="0"/>
                <a:cs typeface="Times New Roman" pitchFamily="18" charset="0"/>
              </a:rPr>
              <a:t>      		   	(II)  CH</a:t>
            </a:r>
            <a:r>
              <a:rPr lang="en-US" sz="4000" baseline="-25000">
                <a:latin typeface="Times New Roman" pitchFamily="18" charset="0"/>
                <a:cs typeface="Times New Roman" pitchFamily="18" charset="0"/>
              </a:rPr>
              <a:t>3</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OH                 	</a:t>
            </a:r>
          </a:p>
          <a:p>
            <a:r>
              <a:rPr lang="en-US" sz="4000">
                <a:latin typeface="Times New Roman" pitchFamily="18" charset="0"/>
                <a:cs typeface="Times New Roman" pitchFamily="18" charset="0"/>
              </a:rPr>
              <a:t>(III) CH</a:t>
            </a:r>
            <a:r>
              <a:rPr lang="en-US" sz="4000" baseline="-25000">
                <a:latin typeface="Times New Roman" pitchFamily="18" charset="0"/>
                <a:cs typeface="Times New Roman" pitchFamily="18" charset="0"/>
              </a:rPr>
              <a:t>3</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OH   	   		(IV) CH</a:t>
            </a:r>
            <a:r>
              <a:rPr lang="en-US" sz="4000" baseline="-25000">
                <a:latin typeface="Times New Roman" pitchFamily="18" charset="0"/>
                <a:cs typeface="Times New Roman" pitchFamily="18" charset="0"/>
              </a:rPr>
              <a:t>3</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O</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3    	</a:t>
            </a:r>
            <a:endParaRPr lang="en-US" sz="4000">
              <a:latin typeface="Times New Roman" pitchFamily="18" charset="0"/>
              <a:cs typeface="Times New Roman" pitchFamily="18" charset="0"/>
            </a:endParaRPr>
          </a:p>
          <a:p>
            <a:r>
              <a:rPr lang="en-US" sz="4000">
                <a:latin typeface="Times New Roman" pitchFamily="18" charset="0"/>
                <a:cs typeface="Times New Roman" pitchFamily="18" charset="0"/>
              </a:rPr>
              <a:t>(V)  CH</a:t>
            </a:r>
            <a:r>
              <a:rPr lang="en-US" sz="4000" baseline="-25000">
                <a:latin typeface="Times New Roman" pitchFamily="18" charset="0"/>
                <a:cs typeface="Times New Roman" pitchFamily="18" charset="0"/>
              </a:rPr>
              <a:t>3</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CH</a:t>
            </a:r>
            <a:r>
              <a:rPr lang="en-US" sz="4000" baseline="-25000">
                <a:latin typeface="Times New Roman" pitchFamily="18" charset="0"/>
                <a:cs typeface="Times New Roman" pitchFamily="18" charset="0"/>
              </a:rPr>
              <a:t>2</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OH  		(VI) CH</a:t>
            </a:r>
            <a:r>
              <a:rPr lang="en-US" sz="4000" baseline="-25000">
                <a:latin typeface="Times New Roman" pitchFamily="18" charset="0"/>
                <a:cs typeface="Times New Roman" pitchFamily="18" charset="0"/>
              </a:rPr>
              <a:t>3</a:t>
            </a:r>
            <a:r>
              <a:rPr lang="nl-NL" sz="4000">
                <a:latin typeface="Times New Roman" pitchFamily="18" charset="0"/>
                <a:cs typeface="Times New Roman" pitchFamily="18" charset="0"/>
                <a:sym typeface="Symbol"/>
              </a:rPr>
              <a:t></a:t>
            </a:r>
            <a:r>
              <a:rPr lang="en-US" sz="4000">
                <a:latin typeface="Times New Roman" pitchFamily="18" charset="0"/>
                <a:cs typeface="Times New Roman" pitchFamily="18" charset="0"/>
              </a:rPr>
              <a:t>OH        	</a:t>
            </a:r>
          </a:p>
          <a:p>
            <a:r>
              <a:rPr lang="en-US" sz="4000">
                <a:latin typeface="Times New Roman" pitchFamily="18" charset="0"/>
                <a:cs typeface="Times New Roman" pitchFamily="18" charset="0"/>
              </a:rPr>
              <a:t>Các chất đồng đẳng của nhau là :</a:t>
            </a:r>
          </a:p>
          <a:p>
            <a:r>
              <a:rPr lang="pt-BR" sz="4000" b="1">
                <a:latin typeface="Times New Roman" pitchFamily="18" charset="0"/>
                <a:cs typeface="Times New Roman" pitchFamily="18" charset="0"/>
              </a:rPr>
              <a:t>A.</a:t>
            </a:r>
            <a:r>
              <a:rPr lang="pt-BR" sz="4000">
                <a:latin typeface="Times New Roman" pitchFamily="18" charset="0"/>
                <a:cs typeface="Times New Roman" pitchFamily="18" charset="0"/>
              </a:rPr>
              <a:t> I, II và IV.         	</a:t>
            </a:r>
            <a:r>
              <a:rPr lang="pt-BR" sz="4000" b="1">
                <a:latin typeface="Times New Roman" pitchFamily="18" charset="0"/>
                <a:cs typeface="Times New Roman" pitchFamily="18" charset="0"/>
              </a:rPr>
              <a:t>B.</a:t>
            </a:r>
            <a:r>
              <a:rPr lang="pt-BR" sz="4000">
                <a:latin typeface="Times New Roman" pitchFamily="18" charset="0"/>
                <a:cs typeface="Times New Roman" pitchFamily="18" charset="0"/>
              </a:rPr>
              <a:t> I, III và IV.           	</a:t>
            </a:r>
            <a:r>
              <a:rPr lang="pt-BR" sz="4000" b="1">
                <a:latin typeface="Times New Roman" pitchFamily="18" charset="0"/>
                <a:cs typeface="Times New Roman" pitchFamily="18" charset="0"/>
              </a:rPr>
              <a:t>C.</a:t>
            </a:r>
            <a:r>
              <a:rPr lang="pt-BR" sz="4000">
                <a:latin typeface="Times New Roman" pitchFamily="18" charset="0"/>
                <a:cs typeface="Times New Roman" pitchFamily="18" charset="0"/>
              </a:rPr>
              <a:t> II, III,V và VI.   	</a:t>
            </a:r>
            <a:r>
              <a:rPr lang="pt-BR" sz="4000" b="1">
                <a:latin typeface="Times New Roman" pitchFamily="18" charset="0"/>
                <a:cs typeface="Times New Roman" pitchFamily="18" charset="0"/>
              </a:rPr>
              <a:t>D.</a:t>
            </a:r>
            <a:r>
              <a:rPr lang="pt-BR" sz="4000">
                <a:latin typeface="Times New Roman" pitchFamily="18" charset="0"/>
                <a:cs typeface="Times New Roman" pitchFamily="18" charset="0"/>
              </a:rPr>
              <a:t> I, II, III, IV.</a:t>
            </a:r>
            <a:endParaRPr lang="en-US" sz="4000">
              <a:latin typeface="Times New Roman" pitchFamily="18" charset="0"/>
              <a:cs typeface="Times New Roman" pitchFamily="18" charset="0"/>
            </a:endParaRPr>
          </a:p>
          <a:p>
            <a:r>
              <a:rPr lang="pt-BR" sz="4000" b="1">
                <a:latin typeface="Times New Roman" pitchFamily="18" charset="0"/>
                <a:cs typeface="Times New Roman" pitchFamily="18" charset="0"/>
              </a:rPr>
              <a:t>Câu 4: </a:t>
            </a:r>
            <a:r>
              <a:rPr lang="pt-BR" sz="4000">
                <a:latin typeface="Times New Roman" pitchFamily="18" charset="0"/>
                <a:cs typeface="Times New Roman" pitchFamily="18" charset="0"/>
              </a:rPr>
              <a:t>Trong hợp chất hữu cơ, nguyên tử carbon có hóa trị</a:t>
            </a:r>
            <a:endParaRPr lang="en-US" sz="4000">
              <a:latin typeface="Times New Roman" pitchFamily="18" charset="0"/>
              <a:cs typeface="Times New Roman" pitchFamily="18" charset="0"/>
            </a:endParaRPr>
          </a:p>
          <a:p>
            <a:r>
              <a:rPr lang="pt-BR" sz="4000" b="1">
                <a:latin typeface="Times New Roman" pitchFamily="18" charset="0"/>
                <a:cs typeface="Times New Roman" pitchFamily="18" charset="0"/>
              </a:rPr>
              <a:t>A.</a:t>
            </a:r>
            <a:r>
              <a:rPr lang="pt-BR" sz="4000">
                <a:latin typeface="Times New Roman" pitchFamily="18" charset="0"/>
                <a:cs typeface="Times New Roman" pitchFamily="18" charset="0"/>
              </a:rPr>
              <a:t> 2.         	               </a:t>
            </a:r>
            <a:r>
              <a:rPr lang="pt-BR" sz="4000" b="1">
                <a:latin typeface="Times New Roman" pitchFamily="18" charset="0"/>
                <a:cs typeface="Times New Roman" pitchFamily="18" charset="0"/>
              </a:rPr>
              <a:t>B.</a:t>
            </a:r>
            <a:r>
              <a:rPr lang="pt-BR" sz="4000">
                <a:latin typeface="Times New Roman" pitchFamily="18" charset="0"/>
                <a:cs typeface="Times New Roman" pitchFamily="18" charset="0"/>
              </a:rPr>
              <a:t> 3.                      	</a:t>
            </a:r>
            <a:r>
              <a:rPr lang="pt-BR" sz="4000" b="1">
                <a:latin typeface="Times New Roman" pitchFamily="18" charset="0"/>
                <a:cs typeface="Times New Roman" pitchFamily="18" charset="0"/>
              </a:rPr>
              <a:t>C.</a:t>
            </a:r>
            <a:r>
              <a:rPr lang="pt-BR" sz="4000">
                <a:latin typeface="Times New Roman" pitchFamily="18" charset="0"/>
                <a:cs typeface="Times New Roman" pitchFamily="18" charset="0"/>
              </a:rPr>
              <a:t> 4.   	                    </a:t>
            </a:r>
            <a:r>
              <a:rPr lang="pt-BR" sz="4000" b="1">
                <a:latin typeface="Times New Roman" pitchFamily="18" charset="0"/>
                <a:cs typeface="Times New Roman" pitchFamily="18" charset="0"/>
              </a:rPr>
              <a:t>D.</a:t>
            </a:r>
            <a:r>
              <a:rPr lang="pt-BR" sz="4000">
                <a:latin typeface="Times New Roman" pitchFamily="18" charset="0"/>
                <a:cs typeface="Times New Roman" pitchFamily="18" charset="0"/>
              </a:rPr>
              <a:t> 5.</a:t>
            </a:r>
            <a:endParaRPr lang="en-US" sz="4000">
              <a:latin typeface="Times New Roman" pitchFamily="18" charset="0"/>
              <a:cs typeface="Times New Roman" pitchFamily="18" charset="0"/>
            </a:endParaRPr>
          </a:p>
          <a:p>
            <a:r>
              <a:rPr lang="pt-BR" sz="4000" b="1">
                <a:latin typeface="Times New Roman" pitchFamily="18" charset="0"/>
                <a:cs typeface="Times New Roman" pitchFamily="18" charset="0"/>
              </a:rPr>
              <a:t> </a:t>
            </a:r>
            <a:endParaRPr lang="en-US" sz="4000">
              <a:latin typeface="Times New Roman" pitchFamily="18" charset="0"/>
              <a:cs typeface="Times New Roman" pitchFamily="18" charset="0"/>
            </a:endParaRPr>
          </a:p>
        </p:txBody>
      </p:sp>
      <p:sp>
        <p:nvSpPr>
          <p:cNvPr id="3" name="Oval 2"/>
          <p:cNvSpPr/>
          <p:nvPr/>
        </p:nvSpPr>
        <p:spPr>
          <a:xfrm>
            <a:off x="10413998" y="9931401"/>
            <a:ext cx="1041401"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lang="en-US"/>
          </a:p>
        </p:txBody>
      </p:sp>
      <p:sp>
        <p:nvSpPr>
          <p:cNvPr id="4" name="Oval 3"/>
          <p:cNvSpPr/>
          <p:nvPr/>
        </p:nvSpPr>
        <p:spPr>
          <a:xfrm>
            <a:off x="10413998" y="11252202"/>
            <a:ext cx="1041401"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lang="en-US"/>
          </a:p>
        </p:txBody>
      </p:sp>
      <p:sp>
        <p:nvSpPr>
          <p:cNvPr id="5" name="Oval 4"/>
          <p:cNvSpPr/>
          <p:nvPr/>
        </p:nvSpPr>
        <p:spPr>
          <a:xfrm>
            <a:off x="6756400" y="6223001"/>
            <a:ext cx="1041401"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lang="en-US"/>
          </a:p>
        </p:txBody>
      </p:sp>
      <p:sp>
        <p:nvSpPr>
          <p:cNvPr id="6" name="Oval 5"/>
          <p:cNvSpPr/>
          <p:nvPr/>
        </p:nvSpPr>
        <p:spPr>
          <a:xfrm>
            <a:off x="2082800" y="3200401"/>
            <a:ext cx="1041401"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25" tIns="45712" rIns="91425" bIns="45712" rtlCol="0" anchor="ctr"/>
          <a:lstStyle/>
          <a:p>
            <a:pPr algn="ctr"/>
            <a:endParaRPr lang="en-US"/>
          </a:p>
        </p:txBody>
      </p:sp>
    </p:spTree>
    <p:extLst>
      <p:ext uri="{BB962C8B-B14F-4D97-AF65-F5344CB8AC3E}">
        <p14:creationId xmlns:p14="http://schemas.microsoft.com/office/powerpoint/2010/main" val="358672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heel(1)">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2000"/>
                                        <p:tgtEl>
                                          <p:spTgt spid="4"/>
                                        </p:tgtEl>
                                      </p:cBhvr>
                                    </p:animEffect>
                                    <p:anim calcmode="lin" valueType="num">
                                      <p:cBhvr>
                                        <p:cTn id="28" dur="2000" fill="hold"/>
                                        <p:tgtEl>
                                          <p:spTgt spid="4"/>
                                        </p:tgtEl>
                                        <p:attrNameLst>
                                          <p:attrName>ppt_w</p:attrName>
                                        </p:attrNameLst>
                                      </p:cBhvr>
                                      <p:tavLst>
                                        <p:tav tm="0" fmla="#ppt_w*sin(2.5*pi*$)">
                                          <p:val>
                                            <p:fltVal val="0"/>
                                          </p:val>
                                        </p:tav>
                                        <p:tav tm="100000">
                                          <p:val>
                                            <p:fltVal val="1"/>
                                          </p:val>
                                        </p:tav>
                                      </p:tavLst>
                                    </p:anim>
                                    <p:anim calcmode="lin" valueType="num">
                                      <p:cBhvr>
                                        <p:cTn id="2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287"/>
        <p:cNvGrpSpPr/>
        <p:nvPr/>
      </p:nvGrpSpPr>
      <p:grpSpPr>
        <a:xfrm>
          <a:off x="0" y="0"/>
          <a:ext cx="0" cy="0"/>
          <a:chOff x="0" y="0"/>
          <a:chExt cx="0" cy="0"/>
        </a:xfrm>
      </p:grpSpPr>
      <p:sp>
        <p:nvSpPr>
          <p:cNvPr id="47" name="Rounded Rectangle 4">
            <a:extLst>
              <a:ext uri="{FF2B5EF4-FFF2-40B4-BE49-F238E27FC236}">
                <a16:creationId xmlns:a16="http://schemas.microsoft.com/office/drawing/2014/main" xmlns="" id="{533A3AF6-CB17-E64A-7561-8A4709C06959}"/>
              </a:ext>
            </a:extLst>
          </p:cNvPr>
          <p:cNvSpPr/>
          <p:nvPr/>
        </p:nvSpPr>
        <p:spPr>
          <a:xfrm>
            <a:off x="271668" y="6919981"/>
            <a:ext cx="23671341" cy="5531098"/>
          </a:xfrm>
          <a:prstGeom prst="roundRect">
            <a:avLst>
              <a:gd name="adj" fmla="val 2239"/>
            </a:avLst>
          </a:prstGeom>
          <a:solidFill>
            <a:srgbClr val="F79646">
              <a:lumMod val="20000"/>
              <a:lumOff val="80000"/>
            </a:srgbClr>
          </a:solidFill>
          <a:ln w="19050" cap="flat" cmpd="sng" algn="ctr">
            <a:solidFill>
              <a:srgbClr val="F79646">
                <a:lumMod val="50000"/>
              </a:srgbClr>
            </a:solidFill>
            <a:prstDash val="solid"/>
          </a:ln>
          <a:effectLst>
            <a:innerShdw blurRad="114300">
              <a:prstClr val="black"/>
            </a:innerShdw>
          </a:effectLst>
          <a:scene3d>
            <a:camera prst="orthographicFront"/>
            <a:lightRig rig="threePt" dir="t"/>
          </a:scene3d>
          <a:sp3d>
            <a:bevelT/>
          </a:sp3d>
        </p:spPr>
        <p:txBody>
          <a:bodyPr rtlCol="0" anchor="ctr"/>
          <a:lstStyle/>
          <a:p>
            <a:pPr algn="ctr" defTabSz="2176675">
              <a:buClrTx/>
              <a:defRPr/>
            </a:pPr>
            <a:endParaRPr lang="en-US" sz="4800" b="1" kern="1200">
              <a:solidFill>
                <a:prstClr val="white"/>
              </a:solidFill>
              <a:latin typeface="Calibri"/>
              <a:ea typeface="+mn-ea"/>
              <a:cs typeface="+mn-cs"/>
            </a:endParaRPr>
          </a:p>
        </p:txBody>
      </p:sp>
      <p:grpSp>
        <p:nvGrpSpPr>
          <p:cNvPr id="263" name="Group 11">
            <a:extLst>
              <a:ext uri="{FF2B5EF4-FFF2-40B4-BE49-F238E27FC236}">
                <a16:creationId xmlns:a16="http://schemas.microsoft.com/office/drawing/2014/main" xmlns="" id="{519A3A9B-06D2-AAB5-842E-BA68BBE5F223}"/>
              </a:ext>
            </a:extLst>
          </p:cNvPr>
          <p:cNvGrpSpPr/>
          <p:nvPr/>
        </p:nvGrpSpPr>
        <p:grpSpPr>
          <a:xfrm>
            <a:off x="425675" y="3487897"/>
            <a:ext cx="23671342" cy="1769369"/>
            <a:chOff x="380020" y="2121334"/>
            <a:chExt cx="23671343" cy="1769368"/>
          </a:xfrm>
        </p:grpSpPr>
        <p:grpSp>
          <p:nvGrpSpPr>
            <p:cNvPr id="264" name="Group 20">
              <a:extLst>
                <a:ext uri="{FF2B5EF4-FFF2-40B4-BE49-F238E27FC236}">
                  <a16:creationId xmlns:a16="http://schemas.microsoft.com/office/drawing/2014/main" xmlns="" id="{3610751E-E89B-16A3-0727-666AB97FA645}"/>
                </a:ext>
              </a:extLst>
            </p:cNvPr>
            <p:cNvGrpSpPr/>
            <p:nvPr/>
          </p:nvGrpSpPr>
          <p:grpSpPr>
            <a:xfrm>
              <a:off x="380020" y="2121334"/>
              <a:ext cx="23671343" cy="1769368"/>
              <a:chOff x="683775" y="1720892"/>
              <a:chExt cx="22869161" cy="1483873"/>
            </a:xfrm>
          </p:grpSpPr>
          <p:sp>
            <p:nvSpPr>
              <p:cNvPr id="266" name="Rounded Rectangle 24">
                <a:extLst>
                  <a:ext uri="{FF2B5EF4-FFF2-40B4-BE49-F238E27FC236}">
                    <a16:creationId xmlns:a16="http://schemas.microsoft.com/office/drawing/2014/main" xmlns="" id="{EE17A035-4F3F-415E-BEA7-3331C045288F}"/>
                  </a:ext>
                </a:extLst>
              </p:cNvPr>
              <p:cNvSpPr/>
              <p:nvPr/>
            </p:nvSpPr>
            <p:spPr bwMode="auto">
              <a:xfrm>
                <a:off x="755650" y="1720892"/>
                <a:ext cx="22797286" cy="1483873"/>
              </a:xfrm>
              <a:prstGeom prst="roundRect">
                <a:avLst>
                  <a:gd name="adj" fmla="val 5492"/>
                </a:avLst>
              </a:prstGeom>
              <a:solidFill>
                <a:srgbClr val="9BBB59">
                  <a:lumMod val="40000"/>
                  <a:lumOff val="60000"/>
                </a:srgbClr>
              </a:solidFill>
              <a:ln w="19050" cap="flat" cmpd="sng" algn="ctr">
                <a:solidFill>
                  <a:sysClr val="window" lastClr="FFFFFF"/>
                </a:solidFill>
                <a:prstDash val="solid"/>
              </a:ln>
              <a:effectLst>
                <a:outerShdw blurRad="50800" dist="38100" dir="2700000" algn="tl" rotWithShape="0">
                  <a:prstClr val="black">
                    <a:alpha val="40000"/>
                  </a:prstClr>
                </a:outerShdw>
              </a:effectLst>
              <a:scene3d>
                <a:camera prst="orthographicFront"/>
                <a:lightRig rig="threePt" dir="t"/>
              </a:scene3d>
              <a:sp3d>
                <a:bevelT/>
              </a:sp3d>
            </p:spPr>
            <p:txBody>
              <a:bodyPr anchor="ctr"/>
              <a:lstStyle/>
              <a:p>
                <a:pPr algn="ctr" defTabSz="4353572">
                  <a:buClrTx/>
                  <a:defRPr/>
                </a:pPr>
                <a:endParaRPr lang="en-US" sz="4800" b="1" kern="1200">
                  <a:solidFill>
                    <a:prstClr val="white"/>
                  </a:solidFill>
                  <a:latin typeface="Calibri"/>
                  <a:ea typeface="+mn-ea"/>
                  <a:cs typeface="+mn-cs"/>
                </a:endParaRPr>
              </a:p>
            </p:txBody>
          </p:sp>
          <p:grpSp>
            <p:nvGrpSpPr>
              <p:cNvPr id="270" name="Group 11">
                <a:extLst>
                  <a:ext uri="{FF2B5EF4-FFF2-40B4-BE49-F238E27FC236}">
                    <a16:creationId xmlns:a16="http://schemas.microsoft.com/office/drawing/2014/main" xmlns="" id="{FF13F8ED-B111-0189-176E-56334A9DDA29}"/>
                  </a:ext>
                </a:extLst>
              </p:cNvPr>
              <p:cNvGrpSpPr/>
              <p:nvPr/>
            </p:nvGrpSpPr>
            <p:grpSpPr bwMode="auto">
              <a:xfrm>
                <a:off x="683775" y="1863693"/>
                <a:ext cx="582199" cy="511169"/>
                <a:chOff x="7440266" y="3436652"/>
                <a:chExt cx="757238" cy="727074"/>
              </a:xfrm>
              <a:solidFill>
                <a:sysClr val="window" lastClr="FFFFFF">
                  <a:lumMod val="95000"/>
                </a:sysClr>
              </a:solidFill>
            </p:grpSpPr>
            <p:sp>
              <p:nvSpPr>
                <p:cNvPr id="273" name="Freeform 31">
                  <a:extLst>
                    <a:ext uri="{FF2B5EF4-FFF2-40B4-BE49-F238E27FC236}">
                      <a16:creationId xmlns:a16="http://schemas.microsoft.com/office/drawing/2014/main" xmlns="" id="{FEA5653D-9395-EF29-8F1F-8ECFC4E2BE86}"/>
                    </a:ext>
                  </a:extLst>
                </p:cNvPr>
                <p:cNvSpPr>
                  <a:spLocks noEditPoints="1"/>
                </p:cNvSpPr>
                <p:nvPr/>
              </p:nvSpPr>
              <p:spPr bwMode="auto">
                <a:xfrm>
                  <a:off x="7440266" y="3436652"/>
                  <a:ext cx="344488" cy="344489"/>
                </a:xfrm>
                <a:custGeom>
                  <a:avLst/>
                  <a:gdLst/>
                  <a:ahLst/>
                  <a:cxnLst>
                    <a:cxn ang="0">
                      <a:pos x="33" y="184"/>
                    </a:cxn>
                    <a:cxn ang="0">
                      <a:pos x="181" y="184"/>
                    </a:cxn>
                    <a:cxn ang="0">
                      <a:pos x="181" y="33"/>
                    </a:cxn>
                    <a:cxn ang="0">
                      <a:pos x="33" y="33"/>
                    </a:cxn>
                    <a:cxn ang="0">
                      <a:pos x="33" y="184"/>
                    </a:cxn>
                    <a:cxn ang="0">
                      <a:pos x="217" y="217"/>
                    </a:cxn>
                    <a:cxn ang="0">
                      <a:pos x="0" y="217"/>
                    </a:cxn>
                    <a:cxn ang="0">
                      <a:pos x="0" y="0"/>
                    </a:cxn>
                    <a:cxn ang="0">
                      <a:pos x="217" y="0"/>
                    </a:cxn>
                    <a:cxn ang="0">
                      <a:pos x="217" y="217"/>
                    </a:cxn>
                  </a:cxnLst>
                  <a:rect l="0" t="0" r="r" b="b"/>
                  <a:pathLst>
                    <a:path w="217" h="217">
                      <a:moveTo>
                        <a:pt x="33" y="184"/>
                      </a:moveTo>
                      <a:lnTo>
                        <a:pt x="181" y="184"/>
                      </a:lnTo>
                      <a:lnTo>
                        <a:pt x="181" y="33"/>
                      </a:lnTo>
                      <a:lnTo>
                        <a:pt x="33" y="33"/>
                      </a:lnTo>
                      <a:lnTo>
                        <a:pt x="33" y="184"/>
                      </a:lnTo>
                      <a:close/>
                      <a:moveTo>
                        <a:pt x="217" y="217"/>
                      </a:moveTo>
                      <a:lnTo>
                        <a:pt x="0" y="217"/>
                      </a:lnTo>
                      <a:lnTo>
                        <a:pt x="0" y="0"/>
                      </a:lnTo>
                      <a:lnTo>
                        <a:pt x="217" y="0"/>
                      </a:lnTo>
                      <a:lnTo>
                        <a:pt x="217" y="217"/>
                      </a:lnTo>
                      <a:close/>
                    </a:path>
                  </a:pathLst>
                </a:custGeom>
                <a:grpFill/>
                <a:ln w="9525">
                  <a:noFill/>
                  <a:round/>
                  <a:headEnd/>
                  <a:tailEnd/>
                </a:ln>
              </p:spPr>
              <p:txBody>
                <a:bodyPr/>
                <a:lstStyle/>
                <a:p>
                  <a:pPr defTabSz="4353572">
                    <a:buClrTx/>
                    <a:defRPr/>
                  </a:pPr>
                  <a:endParaRPr lang="en-US" sz="4800" b="1" kern="1200">
                    <a:solidFill>
                      <a:prstClr val="black"/>
                    </a:solidFill>
                    <a:latin typeface="Calibri"/>
                    <a:ea typeface="+mn-ea"/>
                    <a:cs typeface="+mn-cs"/>
                  </a:endParaRPr>
                </a:p>
              </p:txBody>
            </p:sp>
            <p:sp>
              <p:nvSpPr>
                <p:cNvPr id="276" name="Rectangle 34">
                  <a:extLst>
                    <a:ext uri="{FF2B5EF4-FFF2-40B4-BE49-F238E27FC236}">
                      <a16:creationId xmlns:a16="http://schemas.microsoft.com/office/drawing/2014/main" xmlns="" id="{AB99B296-903A-B4A3-69C8-B14EE10AB3FD}"/>
                    </a:ext>
                  </a:extLst>
                </p:cNvPr>
                <p:cNvSpPr>
                  <a:spLocks noChangeArrowheads="1"/>
                </p:cNvSpPr>
                <p:nvPr/>
              </p:nvSpPr>
              <p:spPr bwMode="auto">
                <a:xfrm>
                  <a:off x="7840316" y="4100226"/>
                  <a:ext cx="357188" cy="63500"/>
                </a:xfrm>
                <a:prstGeom prst="rect">
                  <a:avLst/>
                </a:prstGeom>
                <a:grpFill/>
                <a:ln w="9525">
                  <a:noFill/>
                  <a:miter lim="800000"/>
                  <a:headEnd/>
                  <a:tailEnd/>
                </a:ln>
              </p:spPr>
              <p:txBody>
                <a:bodyPr/>
                <a:lstStyle/>
                <a:p>
                  <a:pPr defTabSz="4353572">
                    <a:buClrTx/>
                    <a:defRPr/>
                  </a:pPr>
                  <a:endParaRPr lang="en-US" sz="4800" b="1" kern="1200">
                    <a:solidFill>
                      <a:prstClr val="black"/>
                    </a:solidFill>
                    <a:latin typeface="Calibri"/>
                    <a:ea typeface="+mn-ea"/>
                    <a:cs typeface="+mn-cs"/>
                  </a:endParaRPr>
                </a:p>
              </p:txBody>
            </p:sp>
            <p:sp>
              <p:nvSpPr>
                <p:cNvPr id="277" name="Rectangle 35">
                  <a:extLst>
                    <a:ext uri="{FF2B5EF4-FFF2-40B4-BE49-F238E27FC236}">
                      <a16:creationId xmlns:a16="http://schemas.microsoft.com/office/drawing/2014/main" xmlns="" id="{168C8086-724B-F73D-48E5-F6D6F34F0D1F}"/>
                    </a:ext>
                  </a:extLst>
                </p:cNvPr>
                <p:cNvSpPr>
                  <a:spLocks noChangeArrowheads="1"/>
                </p:cNvSpPr>
                <p:nvPr/>
              </p:nvSpPr>
              <p:spPr bwMode="auto">
                <a:xfrm>
                  <a:off x="7840316" y="3717639"/>
                  <a:ext cx="357188" cy="63500"/>
                </a:xfrm>
                <a:prstGeom prst="rect">
                  <a:avLst/>
                </a:prstGeom>
                <a:grpFill/>
                <a:ln w="9525">
                  <a:noFill/>
                  <a:miter lim="800000"/>
                  <a:headEnd/>
                  <a:tailEnd/>
                </a:ln>
              </p:spPr>
              <p:txBody>
                <a:bodyPr/>
                <a:lstStyle/>
                <a:p>
                  <a:pPr defTabSz="4353572">
                    <a:buClrTx/>
                    <a:defRPr/>
                  </a:pPr>
                  <a:endParaRPr lang="en-US" sz="4800" b="1" kern="1200">
                    <a:solidFill>
                      <a:prstClr val="black"/>
                    </a:solidFill>
                    <a:latin typeface="Calibri"/>
                    <a:ea typeface="+mn-ea"/>
                    <a:cs typeface="+mn-cs"/>
                  </a:endParaRPr>
                </a:p>
              </p:txBody>
            </p:sp>
          </p:grpSp>
        </p:grpSp>
        <mc:AlternateContent xmlns:mc="http://schemas.openxmlformats.org/markup-compatibility/2006">
          <mc:Choice xmlns:a14="http://schemas.microsoft.com/office/drawing/2010/main" Requires="a14">
            <p:sp>
              <p:nvSpPr>
                <p:cNvPr id="265" name="Text Box 5">
                  <a:extLst>
                    <a:ext uri="{FF2B5EF4-FFF2-40B4-BE49-F238E27FC236}">
                      <a16:creationId xmlns:a16="http://schemas.microsoft.com/office/drawing/2014/main" xmlns="" id="{0CE78A64-B2F6-ED1E-BAE0-B92E926AD0E1}"/>
                    </a:ext>
                  </a:extLst>
                </p:cNvPr>
                <p:cNvSpPr txBox="1">
                  <a:spLocks noChangeArrowheads="1"/>
                </p:cNvSpPr>
                <p:nvPr/>
              </p:nvSpPr>
              <p:spPr bwMode="auto">
                <a:xfrm>
                  <a:off x="3723257" y="2201223"/>
                  <a:ext cx="14423991" cy="961440"/>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lIns="184171" tIns="92087" rIns="184171" bIns="92087">
                  <a:spAutoFit/>
                </a:bodyPr>
                <a:lstStyle>
                  <a:lvl1pPr algn="ctr">
                    <a:spcBef>
                      <a:spcPct val="20000"/>
                    </a:spcBef>
                    <a:buChar char="•"/>
                    <a:defRPr sz="3200">
                      <a:solidFill>
                        <a:schemeClr val="tx1"/>
                      </a:solidFill>
                      <a:latin typeface="Monotype Corsiva" panose="03010101010201010101" pitchFamily="66" charset="0"/>
                    </a:defRPr>
                  </a:lvl1pPr>
                  <a:lvl2pPr marL="742950" indent="-285750">
                    <a:spcBef>
                      <a:spcPct val="20000"/>
                    </a:spcBef>
                    <a:buChar char="–"/>
                    <a:defRPr sz="2800">
                      <a:solidFill>
                        <a:schemeClr val="tx1"/>
                      </a:solidFill>
                      <a:latin typeface="Monotype Corsiva" panose="03010101010201010101" pitchFamily="66" charset="0"/>
                    </a:defRPr>
                  </a:lvl2pPr>
                  <a:lvl3pPr marL="1143000" indent="-228600">
                    <a:spcBef>
                      <a:spcPct val="20000"/>
                    </a:spcBef>
                    <a:buChar char="•"/>
                    <a:defRPr sz="2400">
                      <a:solidFill>
                        <a:schemeClr val="tx1"/>
                      </a:solidFill>
                      <a:latin typeface="Monotype Corsiva" panose="03010101010201010101" pitchFamily="66" charset="0"/>
                    </a:defRPr>
                  </a:lvl3pPr>
                  <a:lvl4pPr marL="1600200" indent="-228600">
                    <a:spcBef>
                      <a:spcPct val="20000"/>
                    </a:spcBef>
                    <a:buChar char="–"/>
                    <a:defRPr sz="2000">
                      <a:solidFill>
                        <a:schemeClr val="tx1"/>
                      </a:solidFill>
                      <a:latin typeface="Monotype Corsiva" panose="03010101010201010101" pitchFamily="66" charset="0"/>
                    </a:defRPr>
                  </a:lvl4pPr>
                  <a:lvl5pPr marL="2057400" indent="-228600">
                    <a:spcBef>
                      <a:spcPct val="20000"/>
                    </a:spcBef>
                    <a:buChar char="•"/>
                    <a:defRPr sz="2000">
                      <a:solidFill>
                        <a:schemeClr val="tx1"/>
                      </a:solidFill>
                      <a:latin typeface="Monotype Corsiva" panose="03010101010201010101" pitchFamily="66" charset="0"/>
                    </a:defRPr>
                  </a:lvl5pPr>
                  <a:lvl6pPr marL="2514600" indent="-228600" eaLnBrk="0" fontAlgn="base" hangingPunct="0">
                    <a:spcBef>
                      <a:spcPct val="20000"/>
                    </a:spcBef>
                    <a:spcAft>
                      <a:spcPct val="0"/>
                    </a:spcAft>
                    <a:buChar char="•"/>
                    <a:defRPr sz="2000">
                      <a:solidFill>
                        <a:schemeClr val="tx1"/>
                      </a:solidFill>
                      <a:latin typeface="Monotype Corsiva" panose="03010101010201010101" pitchFamily="66" charset="0"/>
                    </a:defRPr>
                  </a:lvl6pPr>
                  <a:lvl7pPr marL="2971800" indent="-228600" eaLnBrk="0" fontAlgn="base" hangingPunct="0">
                    <a:spcBef>
                      <a:spcPct val="20000"/>
                    </a:spcBef>
                    <a:spcAft>
                      <a:spcPct val="0"/>
                    </a:spcAft>
                    <a:buChar char="•"/>
                    <a:defRPr sz="2000">
                      <a:solidFill>
                        <a:schemeClr val="tx1"/>
                      </a:solidFill>
                      <a:latin typeface="Monotype Corsiva" panose="03010101010201010101" pitchFamily="66" charset="0"/>
                    </a:defRPr>
                  </a:lvl7pPr>
                  <a:lvl8pPr marL="3429000" indent="-228600" eaLnBrk="0" fontAlgn="base" hangingPunct="0">
                    <a:spcBef>
                      <a:spcPct val="20000"/>
                    </a:spcBef>
                    <a:spcAft>
                      <a:spcPct val="0"/>
                    </a:spcAft>
                    <a:buChar char="•"/>
                    <a:defRPr sz="2000">
                      <a:solidFill>
                        <a:schemeClr val="tx1"/>
                      </a:solidFill>
                      <a:latin typeface="Monotype Corsiva" panose="03010101010201010101" pitchFamily="66" charset="0"/>
                    </a:defRPr>
                  </a:lvl8pPr>
                  <a:lvl9pPr marL="3886200" indent="-228600" eaLnBrk="0" fontAlgn="base" hangingPunct="0">
                    <a:spcBef>
                      <a:spcPct val="20000"/>
                    </a:spcBef>
                    <a:spcAft>
                      <a:spcPct val="0"/>
                    </a:spcAft>
                    <a:buChar char="•"/>
                    <a:defRPr sz="2000">
                      <a:solidFill>
                        <a:schemeClr val="tx1"/>
                      </a:solidFill>
                      <a:latin typeface="Monotype Corsiva" panose="03010101010201010101" pitchFamily="66" charset="0"/>
                    </a:defRPr>
                  </a:lvl9pPr>
                </a:lstStyle>
                <a:p>
                  <a:pPr>
                    <a:buNone/>
                  </a:pPr>
                  <a14:m>
                    <m:oMathPara xmlns:m="http://schemas.openxmlformats.org/officeDocument/2006/math">
                      <m:oMathParaPr>
                        <m:jc m:val="centerGroup"/>
                      </m:oMathParaPr>
                      <m:oMath xmlns:m="http://schemas.openxmlformats.org/officeDocument/2006/math">
                        <m:r>
                          <m:rPr>
                            <m:nor/>
                          </m:rPr>
                          <a:rPr lang="en-US" sz="4800" b="1">
                            <a:latin typeface="Times New Roman" pitchFamily="18" charset="0"/>
                            <a:cs typeface="Times New Roman" pitchFamily="18" charset="0"/>
                          </a:rPr>
                          <m:t>Vi</m:t>
                        </m:r>
                        <m:r>
                          <m:rPr>
                            <m:nor/>
                          </m:rPr>
                          <a:rPr lang="en-US" sz="4800" b="1">
                            <a:latin typeface="Times New Roman" pitchFamily="18" charset="0"/>
                            <a:cs typeface="Times New Roman" pitchFamily="18" charset="0"/>
                          </a:rPr>
                          <m:t>ế</m:t>
                        </m:r>
                        <m:r>
                          <m:rPr>
                            <m:nor/>
                          </m:rPr>
                          <a:rPr lang="en-US" sz="4800" b="1">
                            <a:latin typeface="Times New Roman" pitchFamily="18" charset="0"/>
                            <a:cs typeface="Times New Roman" pitchFamily="18" charset="0"/>
                          </a:rPr>
                          <m:t>t</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t</m:t>
                        </m:r>
                        <m:r>
                          <m:rPr>
                            <m:nor/>
                          </m:rPr>
                          <a:rPr lang="en-US" sz="4800" b="1">
                            <a:latin typeface="Times New Roman" pitchFamily="18" charset="0"/>
                            <a:cs typeface="Times New Roman" pitchFamily="18" charset="0"/>
                          </a:rPr>
                          <m:t>ấ</m:t>
                        </m:r>
                        <m:r>
                          <m:rPr>
                            <m:nor/>
                          </m:rPr>
                          <a:rPr lang="en-US" sz="4800" b="1">
                            <a:latin typeface="Times New Roman" pitchFamily="18" charset="0"/>
                            <a:cs typeface="Times New Roman" pitchFamily="18" charset="0"/>
                          </a:rPr>
                          <m:t>t</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c</m:t>
                        </m:r>
                        <m:r>
                          <m:rPr>
                            <m:nor/>
                          </m:rPr>
                          <a:rPr lang="en-US" sz="4800" b="1">
                            <a:latin typeface="Times New Roman" pitchFamily="18" charset="0"/>
                            <a:cs typeface="Times New Roman" pitchFamily="18" charset="0"/>
                          </a:rPr>
                          <m:t>ả </m:t>
                        </m:r>
                        <m:r>
                          <m:rPr>
                            <m:nor/>
                          </m:rPr>
                          <a:rPr lang="en-US" sz="4800" b="1">
                            <a:latin typeface="Times New Roman" pitchFamily="18" charset="0"/>
                            <a:cs typeface="Times New Roman" pitchFamily="18" charset="0"/>
                          </a:rPr>
                          <m:t>c</m:t>
                        </m:r>
                        <m:r>
                          <m:rPr>
                            <m:nor/>
                          </m:rPr>
                          <a:rPr lang="en-US" sz="4800" b="1">
                            <a:latin typeface="Times New Roman" pitchFamily="18" charset="0"/>
                            <a:cs typeface="Times New Roman" pitchFamily="18" charset="0"/>
                          </a:rPr>
                          <m:t>á</m:t>
                        </m:r>
                        <m:r>
                          <m:rPr>
                            <m:nor/>
                          </m:rPr>
                          <a:rPr lang="en-US" sz="4800" b="1">
                            <a:latin typeface="Times New Roman" pitchFamily="18" charset="0"/>
                            <a:cs typeface="Times New Roman" pitchFamily="18" charset="0"/>
                          </a:rPr>
                          <m:t>c</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CTCT</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thu</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g</m:t>
                        </m:r>
                        <m:r>
                          <m:rPr>
                            <m:nor/>
                          </m:rPr>
                          <a:rPr lang="en-US" sz="4800" b="1">
                            <a:latin typeface="Times New Roman" pitchFamily="18" charset="0"/>
                            <a:cs typeface="Times New Roman" pitchFamily="18" charset="0"/>
                          </a:rPr>
                          <m:t>ọ</m:t>
                        </m:r>
                        <m:r>
                          <m:rPr>
                            <m:nor/>
                          </m:rPr>
                          <a:rPr lang="en-US" sz="4800" b="1">
                            <a:latin typeface="Times New Roman" pitchFamily="18" charset="0"/>
                            <a:cs typeface="Times New Roman" pitchFamily="18" charset="0"/>
                          </a:rPr>
                          <m:t>n</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c</m:t>
                        </m:r>
                        <m:r>
                          <m:rPr>
                            <m:nor/>
                          </m:rPr>
                          <a:rPr lang="en-US" sz="4800" b="1">
                            <a:latin typeface="Times New Roman" pitchFamily="18" charset="0"/>
                            <a:cs typeface="Times New Roman" pitchFamily="18" charset="0"/>
                          </a:rPr>
                          <m:t>ủ</m:t>
                        </m:r>
                        <m:r>
                          <m:rPr>
                            <m:nor/>
                          </m:rPr>
                          <a:rPr lang="en-US" sz="4800" b="1">
                            <a:latin typeface="Times New Roman" pitchFamily="18" charset="0"/>
                            <a:cs typeface="Times New Roman" pitchFamily="18" charset="0"/>
                          </a:rPr>
                          <m:t>a</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C</m:t>
                        </m:r>
                        <m:r>
                          <m:rPr>
                            <m:nor/>
                          </m:rPr>
                          <a:rPr lang="en-US" sz="4800" b="1" baseline="-25000">
                            <a:latin typeface="Times New Roman" pitchFamily="18" charset="0"/>
                            <a:cs typeface="Times New Roman" pitchFamily="18" charset="0"/>
                          </a:rPr>
                          <m:t>5</m:t>
                        </m:r>
                        <m:r>
                          <m:rPr>
                            <m:nor/>
                          </m:rPr>
                          <a:rPr lang="en-US" sz="4800" b="1">
                            <a:latin typeface="Times New Roman" pitchFamily="18" charset="0"/>
                            <a:cs typeface="Times New Roman" pitchFamily="18" charset="0"/>
                          </a:rPr>
                          <m:t>H</m:t>
                        </m:r>
                        <m:r>
                          <m:rPr>
                            <m:nor/>
                          </m:rPr>
                          <a:rPr lang="en-US" sz="4800" b="1" baseline="-25000">
                            <a:latin typeface="Times New Roman" pitchFamily="18" charset="0"/>
                            <a:cs typeface="Times New Roman" pitchFamily="18" charset="0"/>
                          </a:rPr>
                          <m:t>12</m:t>
                        </m:r>
                        <m:r>
                          <m:rPr>
                            <m:nor/>
                          </m:rPr>
                          <a:rPr lang="en-US" sz="4800" b="1">
                            <a:latin typeface="Times New Roman" pitchFamily="18" charset="0"/>
                            <a:cs typeface="Times New Roman" pitchFamily="18" charset="0"/>
                          </a:rPr>
                          <m:t> </m:t>
                        </m:r>
                        <m:r>
                          <m:rPr>
                            <m:nor/>
                          </m:rPr>
                          <a:rPr lang="en-US" sz="4800" b="1">
                            <a:latin typeface="Times New Roman" pitchFamily="18" charset="0"/>
                            <a:cs typeface="Times New Roman" pitchFamily="18" charset="0"/>
                          </a:rPr>
                          <m:t>v</m:t>
                        </m:r>
                        <m:r>
                          <m:rPr>
                            <m:nor/>
                          </m:rPr>
                          <a:rPr lang="en-US" sz="4800" b="1">
                            <a:latin typeface="Times New Roman" pitchFamily="18" charset="0"/>
                            <a:cs typeface="Times New Roman" pitchFamily="18" charset="0"/>
                          </a:rPr>
                          <m:t>à </m:t>
                        </m:r>
                        <m:r>
                          <m:rPr>
                            <m:nor/>
                          </m:rPr>
                          <a:rPr lang="en-US" sz="4800" b="1">
                            <a:latin typeface="Times New Roman" pitchFamily="18" charset="0"/>
                            <a:cs typeface="Times New Roman" pitchFamily="18" charset="0"/>
                          </a:rPr>
                          <m:t>C</m:t>
                        </m:r>
                        <m:r>
                          <m:rPr>
                            <m:nor/>
                          </m:rPr>
                          <a:rPr lang="en-US" sz="4800" b="1" baseline="-25000">
                            <a:latin typeface="Times New Roman" pitchFamily="18" charset="0"/>
                            <a:cs typeface="Times New Roman" pitchFamily="18" charset="0"/>
                          </a:rPr>
                          <m:t>3</m:t>
                        </m:r>
                        <m:r>
                          <m:rPr>
                            <m:nor/>
                          </m:rPr>
                          <a:rPr lang="en-US" sz="4800" b="1">
                            <a:latin typeface="Times New Roman" pitchFamily="18" charset="0"/>
                            <a:cs typeface="Times New Roman" pitchFamily="18" charset="0"/>
                          </a:rPr>
                          <m:t>H</m:t>
                        </m:r>
                        <m:r>
                          <m:rPr>
                            <m:nor/>
                          </m:rPr>
                          <a:rPr lang="en-US" sz="4800" b="1" baseline="-25000">
                            <a:latin typeface="Times New Roman" pitchFamily="18" charset="0"/>
                            <a:cs typeface="Times New Roman" pitchFamily="18" charset="0"/>
                          </a:rPr>
                          <m:t>8</m:t>
                        </m:r>
                        <m:r>
                          <m:rPr>
                            <m:nor/>
                          </m:rPr>
                          <a:rPr lang="en-US" sz="4800" b="1">
                            <a:latin typeface="Times New Roman" pitchFamily="18" charset="0"/>
                            <a:cs typeface="Times New Roman" pitchFamily="18" charset="0"/>
                          </a:rPr>
                          <m:t>O</m:t>
                        </m:r>
                      </m:oMath>
                    </m:oMathPara>
                  </a14:m>
                  <a:endParaRPr lang="en-US" sz="4800" dirty="0">
                    <a:latin typeface="Times New Roman" pitchFamily="18" charset="0"/>
                    <a:cs typeface="Times New Roman" pitchFamily="18" charset="0"/>
                  </a:endParaRPr>
                </a:p>
              </p:txBody>
            </p:sp>
          </mc:Choice>
          <mc:Fallback>
            <p:sp>
              <p:nvSpPr>
                <p:cNvPr id="265" name="Text Box 5">
                  <a:extLst>
                    <a:ext uri="{FF2B5EF4-FFF2-40B4-BE49-F238E27FC236}">
                      <a16:creationId xmlns:a16="http://schemas.microsoft.com/office/drawing/2014/main" xmlns="" xmlns:a14="http://schemas.microsoft.com/office/drawing/2010/main" id="{0CE78A64-B2F6-ED1E-BAE0-B92E926AD0E1}"/>
                    </a:ext>
                  </a:extLst>
                </p:cNvPr>
                <p:cNvSpPr txBox="1">
                  <a:spLocks noRot="1" noChangeAspect="1" noMove="1" noResize="1" noEditPoints="1" noAdjustHandles="1" noChangeArrowheads="1" noChangeShapeType="1" noTextEdit="1"/>
                </p:cNvSpPr>
                <p:nvPr/>
              </p:nvSpPr>
              <p:spPr bwMode="auto">
                <a:xfrm>
                  <a:off x="3723257" y="2201223"/>
                  <a:ext cx="14423991" cy="961440"/>
                </a:xfrm>
                <a:prstGeom prst="rect">
                  <a:avLst/>
                </a:prstGeom>
                <a:blipFill rotWithShape="1">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grpSp>
      <p:sp>
        <p:nvSpPr>
          <p:cNvPr id="3" name="Rectangle 2"/>
          <p:cNvSpPr/>
          <p:nvPr/>
        </p:nvSpPr>
        <p:spPr>
          <a:xfrm>
            <a:off x="1467725" y="7679250"/>
            <a:ext cx="22128876" cy="2847860"/>
          </a:xfrm>
          <a:prstGeom prst="rect">
            <a:avLst/>
          </a:prstGeom>
        </p:spPr>
        <p:txBody>
          <a:bodyPr wrap="square" lIns="91425" tIns="45712" rIns="91425" bIns="45712">
            <a:spAutoFit/>
          </a:bodyPr>
          <a:lstStyle/>
          <a:p>
            <a:r>
              <a:rPr lang="en-US" sz="4300" b="1" dirty="0">
                <a:latin typeface="Times New Roman" pitchFamily="18" charset="0"/>
                <a:cs typeface="Times New Roman" pitchFamily="18" charset="0"/>
              </a:rPr>
              <a:t>C</a:t>
            </a:r>
            <a:r>
              <a:rPr lang="en-US" sz="4300" b="1" baseline="-25000" dirty="0">
                <a:latin typeface="Times New Roman" pitchFamily="18" charset="0"/>
                <a:cs typeface="Times New Roman" pitchFamily="18" charset="0"/>
              </a:rPr>
              <a:t>5</a:t>
            </a:r>
            <a:r>
              <a:rPr lang="en-US" sz="4300" b="1" dirty="0">
                <a:latin typeface="Times New Roman" pitchFamily="18" charset="0"/>
                <a:cs typeface="Times New Roman" pitchFamily="18" charset="0"/>
              </a:rPr>
              <a:t>H</a:t>
            </a:r>
            <a:r>
              <a:rPr lang="en-US" sz="4300" b="1" baseline="-25000" dirty="0">
                <a:latin typeface="Times New Roman" pitchFamily="18" charset="0"/>
                <a:cs typeface="Times New Roman" pitchFamily="18" charset="0"/>
              </a:rPr>
              <a:t>12</a:t>
            </a:r>
            <a:r>
              <a:rPr lang="en-US" sz="4300" b="1" dirty="0">
                <a:latin typeface="Times New Roman" pitchFamily="18" charset="0"/>
                <a:cs typeface="Times New Roman" pitchFamily="18" charset="0"/>
              </a:rPr>
              <a:t>:  CH</a:t>
            </a:r>
            <a:r>
              <a:rPr lang="en-US" sz="4300" b="1" baseline="-25000" dirty="0">
                <a:latin typeface="Times New Roman" pitchFamily="18" charset="0"/>
                <a:cs typeface="Times New Roman" pitchFamily="18" charset="0"/>
              </a:rPr>
              <a:t>3</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C(CH</a:t>
            </a:r>
            <a:r>
              <a:rPr lang="en-US" sz="4300" b="1" baseline="-25000" dirty="0">
                <a:latin typeface="Times New Roman" pitchFamily="18" charset="0"/>
                <a:cs typeface="Times New Roman" pitchFamily="18" charset="0"/>
              </a:rPr>
              <a:t>3</a:t>
            </a:r>
            <a:r>
              <a:rPr lang="en-US" sz="4300" b="1" dirty="0">
                <a:latin typeface="Times New Roman" pitchFamily="18" charset="0"/>
                <a:cs typeface="Times New Roman" pitchFamily="18" charset="0"/>
              </a:rPr>
              <a:t>)</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3</a:t>
            </a:r>
            <a:r>
              <a:rPr lang="en-US" sz="4300" b="1" dirty="0">
                <a:latin typeface="Times New Roman" pitchFamily="18" charset="0"/>
                <a:cs typeface="Times New Roman" pitchFamily="18" charset="0"/>
              </a:rPr>
              <a:t>      	CH</a:t>
            </a:r>
            <a:r>
              <a:rPr lang="en-US" sz="4300" b="1" baseline="-25000" dirty="0">
                <a:latin typeface="Times New Roman" pitchFamily="18" charset="0"/>
                <a:cs typeface="Times New Roman" pitchFamily="18" charset="0"/>
              </a:rPr>
              <a:t>3</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CH(CH</a:t>
            </a:r>
            <a:r>
              <a:rPr lang="en-US" sz="4300" b="1" baseline="-25000" dirty="0">
                <a:latin typeface="Times New Roman" pitchFamily="18" charset="0"/>
                <a:cs typeface="Times New Roman" pitchFamily="18" charset="0"/>
              </a:rPr>
              <a:t>3</a:t>
            </a:r>
            <a:r>
              <a:rPr lang="en-US" sz="4300" b="1" dirty="0">
                <a:latin typeface="Times New Roman" pitchFamily="18" charset="0"/>
                <a:cs typeface="Times New Roman" pitchFamily="18" charset="0"/>
              </a:rPr>
              <a:t>)</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3</a:t>
            </a:r>
            <a:r>
              <a:rPr lang="en-US" sz="4300" b="1" dirty="0">
                <a:latin typeface="Times New Roman" pitchFamily="18" charset="0"/>
                <a:cs typeface="Times New Roman" pitchFamily="18" charset="0"/>
              </a:rPr>
              <a:t>    </a:t>
            </a:r>
            <a:r>
              <a:rPr lang="en-US" sz="4300" b="1" dirty="0">
                <a:latin typeface="Times New Roman" pitchFamily="18" charset="0"/>
                <a:cs typeface="Times New Roman" pitchFamily="18" charset="0"/>
              </a:rPr>
              <a:t> </a:t>
            </a:r>
            <a:r>
              <a:rPr lang="en-US" sz="4300" b="1" dirty="0" err="1">
                <a:latin typeface="Times New Roman" pitchFamily="18" charset="0"/>
                <a:cs typeface="Times New Roman" pitchFamily="18" charset="0"/>
              </a:rPr>
              <a:t>CH</a:t>
            </a:r>
            <a:r>
              <a:rPr lang="en-US" sz="4300" b="1" baseline="-25000" dirty="0" err="1">
                <a:latin typeface="Times New Roman" pitchFamily="18" charset="0"/>
                <a:cs typeface="Times New Roman" pitchFamily="18" charset="0"/>
              </a:rPr>
              <a:t>3</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3</a:t>
            </a:r>
          </a:p>
          <a:p>
            <a:r>
              <a:rPr lang="en-US" sz="4300" b="1" dirty="0">
                <a:latin typeface="Times New Roman" pitchFamily="18" charset="0"/>
                <a:cs typeface="Times New Roman" pitchFamily="18" charset="0"/>
              </a:rPr>
              <a:t>  </a:t>
            </a:r>
            <a:endParaRPr lang="en-US" sz="4300" b="1" dirty="0">
              <a:latin typeface="Times New Roman" pitchFamily="18" charset="0"/>
              <a:cs typeface="Times New Roman" pitchFamily="18" charset="0"/>
            </a:endParaRPr>
          </a:p>
          <a:p>
            <a:r>
              <a:rPr lang="en-US" sz="4300" b="1" dirty="0">
                <a:latin typeface="Times New Roman" pitchFamily="18" charset="0"/>
                <a:cs typeface="Times New Roman" pitchFamily="18" charset="0"/>
              </a:rPr>
              <a:t>C</a:t>
            </a:r>
            <a:r>
              <a:rPr lang="en-US" sz="4300" b="1" baseline="-25000" dirty="0">
                <a:latin typeface="Times New Roman" pitchFamily="18" charset="0"/>
                <a:cs typeface="Times New Roman" pitchFamily="18" charset="0"/>
              </a:rPr>
              <a:t>3</a:t>
            </a:r>
            <a:r>
              <a:rPr lang="en-US" sz="4300" b="1" dirty="0">
                <a:latin typeface="Times New Roman" pitchFamily="18" charset="0"/>
                <a:cs typeface="Times New Roman" pitchFamily="18" charset="0"/>
              </a:rPr>
              <a:t>H</a:t>
            </a:r>
            <a:r>
              <a:rPr lang="en-US" sz="4300" b="1" baseline="-25000" dirty="0">
                <a:latin typeface="Times New Roman" pitchFamily="18" charset="0"/>
                <a:cs typeface="Times New Roman" pitchFamily="18" charset="0"/>
              </a:rPr>
              <a:t>8</a:t>
            </a:r>
            <a:r>
              <a:rPr lang="en-US" sz="4300" b="1" dirty="0">
                <a:latin typeface="Times New Roman" pitchFamily="18" charset="0"/>
                <a:cs typeface="Times New Roman" pitchFamily="18" charset="0"/>
              </a:rPr>
              <a:t>O:     CH</a:t>
            </a:r>
            <a:r>
              <a:rPr lang="en-US" sz="4300" b="1" baseline="-25000" dirty="0">
                <a:latin typeface="Times New Roman" pitchFamily="18" charset="0"/>
                <a:cs typeface="Times New Roman" pitchFamily="18" charset="0"/>
              </a:rPr>
              <a:t>3</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CH(OH)</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3</a:t>
            </a:r>
            <a:r>
              <a:rPr lang="en-US" sz="4300" b="1" dirty="0">
                <a:latin typeface="Times New Roman" pitchFamily="18" charset="0"/>
                <a:cs typeface="Times New Roman" pitchFamily="18" charset="0"/>
              </a:rPr>
              <a:t>      	</a:t>
            </a:r>
            <a:r>
              <a:rPr lang="en-US" sz="4300" b="1" dirty="0">
                <a:latin typeface="Times New Roman" pitchFamily="18" charset="0"/>
                <a:cs typeface="Times New Roman" pitchFamily="18" charset="0"/>
              </a:rPr>
              <a:t> </a:t>
            </a:r>
            <a:r>
              <a:rPr lang="en-US" sz="4300" b="1" dirty="0">
                <a:latin typeface="Times New Roman" pitchFamily="18" charset="0"/>
                <a:cs typeface="Times New Roman" pitchFamily="18" charset="0"/>
              </a:rPr>
              <a:t>		CH</a:t>
            </a:r>
            <a:r>
              <a:rPr lang="en-US" sz="4300" b="1" baseline="-25000" dirty="0">
                <a:latin typeface="Times New Roman" pitchFamily="18" charset="0"/>
                <a:cs typeface="Times New Roman" pitchFamily="18" charset="0"/>
              </a:rPr>
              <a:t>3</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OH   	   		CH</a:t>
            </a:r>
            <a:r>
              <a:rPr lang="en-US" sz="4300" b="1" baseline="-25000" dirty="0">
                <a:latin typeface="Times New Roman" pitchFamily="18" charset="0"/>
                <a:cs typeface="Times New Roman" pitchFamily="18" charset="0"/>
              </a:rPr>
              <a:t>3</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2</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O</a:t>
            </a:r>
            <a:r>
              <a:rPr lang="nl-NL" sz="4300" b="1" dirty="0">
                <a:latin typeface="Times New Roman" pitchFamily="18" charset="0"/>
                <a:cs typeface="Times New Roman" pitchFamily="18" charset="0"/>
                <a:sym typeface="Symbol"/>
              </a:rPr>
              <a:t></a:t>
            </a:r>
            <a:r>
              <a:rPr lang="en-US" sz="4300" b="1" dirty="0">
                <a:latin typeface="Times New Roman" pitchFamily="18" charset="0"/>
                <a:cs typeface="Times New Roman" pitchFamily="18" charset="0"/>
              </a:rPr>
              <a:t>CH</a:t>
            </a:r>
            <a:r>
              <a:rPr lang="en-US" sz="4300" b="1" baseline="-25000" dirty="0">
                <a:latin typeface="Times New Roman" pitchFamily="18" charset="0"/>
                <a:cs typeface="Times New Roman" pitchFamily="18" charset="0"/>
              </a:rPr>
              <a:t>3    </a:t>
            </a:r>
            <a:r>
              <a:rPr lang="en-US" sz="4300" b="1" dirty="0">
                <a:latin typeface="Times New Roman" pitchFamily="18" charset="0"/>
                <a:cs typeface="Times New Roman" pitchFamily="18" charset="0"/>
              </a:rPr>
              <a:t>    	   		</a:t>
            </a:r>
          </a:p>
        </p:txBody>
      </p:sp>
      <p:sp>
        <p:nvSpPr>
          <p:cNvPr id="56" name="Google Shape;292;p4"/>
          <p:cNvSpPr txBox="1"/>
          <p:nvPr/>
        </p:nvSpPr>
        <p:spPr>
          <a:xfrm>
            <a:off x="8269763" y="1954798"/>
            <a:ext cx="6538470" cy="754012"/>
          </a:xfrm>
          <a:prstGeom prst="rect">
            <a:avLst/>
          </a:prstGeom>
          <a:noFill/>
          <a:ln>
            <a:noFill/>
          </a:ln>
        </p:spPr>
        <p:txBody>
          <a:bodyPr spcFirstLastPara="1" wrap="square" lIns="91425" tIns="45700" rIns="91425" bIns="45700" anchor="t" anchorCtr="0">
            <a:spAutoFit/>
          </a:bodyPr>
          <a:lstStyle/>
          <a:p>
            <a:r>
              <a:rPr lang="en-US" sz="4300" b="1" dirty="0">
                <a:solidFill>
                  <a:srgbClr val="7E9532"/>
                </a:solidFill>
                <a:latin typeface="Times New Roman"/>
                <a:ea typeface="Times New Roman"/>
                <a:cs typeface="Times New Roman"/>
                <a:sym typeface="Times New Roman"/>
              </a:rPr>
              <a:t>PHIẾU HỌC TẬP SỐ 4</a:t>
            </a:r>
            <a:endParaRPr sz="4300" b="1" dirty="0">
              <a:solidFill>
                <a:srgbClr val="7E9532"/>
              </a:solidFill>
              <a:latin typeface="Times New Roman"/>
              <a:ea typeface="Times New Roman"/>
              <a:cs typeface="Times New Roman"/>
              <a:sym typeface="Times New Roman"/>
            </a:endParaRPr>
          </a:p>
        </p:txBody>
      </p:sp>
      <p:sp>
        <p:nvSpPr>
          <p:cNvPr id="57" name="TextBox 7">
            <a:extLst>
              <a:ext uri="{FF2B5EF4-FFF2-40B4-BE49-F238E27FC236}">
                <a16:creationId xmlns:a16="http://schemas.microsoft.com/office/drawing/2014/main" xmlns="" id="{7DBB913B-8810-03CA-0284-DFEEA75DF4A7}"/>
              </a:ext>
            </a:extLst>
          </p:cNvPr>
          <p:cNvSpPr txBox="1"/>
          <p:nvPr/>
        </p:nvSpPr>
        <p:spPr>
          <a:xfrm>
            <a:off x="1467728" y="5998211"/>
            <a:ext cx="2419252" cy="830996"/>
          </a:xfrm>
          <a:prstGeom prst="rect">
            <a:avLst/>
          </a:prstGeom>
          <a:noFill/>
        </p:spPr>
        <p:txBody>
          <a:bodyPr wrap="none" rtlCol="0">
            <a:spAutoFit/>
          </a:bodyPr>
          <a:lstStyle/>
          <a:p>
            <a:pPr defTabSz="2176675">
              <a:buClrTx/>
              <a:defRPr/>
            </a:pPr>
            <a:r>
              <a:rPr lang="vi-VN" sz="4800" b="1" kern="1200" dirty="0">
                <a:solidFill>
                  <a:srgbClr val="FF0000"/>
                </a:solidFill>
                <a:latin typeface="Tahoma" pitchFamily="34" charset="0"/>
                <a:ea typeface="Tahoma" pitchFamily="34" charset="0"/>
                <a:cs typeface="Tahoma" pitchFamily="34" charset="0"/>
              </a:rPr>
              <a:t>Lời </a:t>
            </a:r>
            <a:r>
              <a:rPr lang="en-US" sz="4800" b="1" kern="1200" dirty="0">
                <a:solidFill>
                  <a:srgbClr val="FF0000"/>
                </a:solidFill>
                <a:latin typeface="Tahoma" pitchFamily="34" charset="0"/>
                <a:ea typeface="Tahoma" pitchFamily="34" charset="0"/>
                <a:cs typeface="Tahoma" pitchFamily="34" charset="0"/>
              </a:rPr>
              <a:t>g</a:t>
            </a:r>
            <a:r>
              <a:rPr lang="vi-VN" sz="4800" b="1" kern="1200" dirty="0">
                <a:solidFill>
                  <a:srgbClr val="FF0000"/>
                </a:solidFill>
                <a:latin typeface="Tahoma" pitchFamily="34" charset="0"/>
                <a:ea typeface="Tahoma" pitchFamily="34" charset="0"/>
                <a:cs typeface="Tahoma" pitchFamily="34" charset="0"/>
              </a:rPr>
              <a:t>iải</a:t>
            </a:r>
            <a:endParaRPr lang="en-US" sz="4800" b="1" kern="1200" dirty="0">
              <a:solidFill>
                <a:srgbClr val="FF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3"/>
                                        </p:tgtEl>
                                        <p:attrNameLst>
                                          <p:attrName>style.visibility</p:attrName>
                                        </p:attrNameLst>
                                      </p:cBhvr>
                                      <p:to>
                                        <p:strVal val="visible"/>
                                      </p:to>
                                    </p:set>
                                    <p:animEffect transition="in" filter="wipe(left)">
                                      <p:cBhvr>
                                        <p:cTn id="7" dur="500"/>
                                        <p:tgtEl>
                                          <p:spTgt spid="26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80096" y="2139147"/>
            <a:ext cx="21742400" cy="3046972"/>
          </a:xfrm>
          <a:prstGeom prst="rect">
            <a:avLst/>
          </a:prstGeom>
        </p:spPr>
        <p:txBody>
          <a:bodyPr wrap="square" lIns="91425" tIns="45712" rIns="91425" bIns="45712">
            <a:spAutoFit/>
          </a:bodyPr>
          <a:lstStyle/>
          <a:p>
            <a:r>
              <a:rPr lang="en-US" sz="3600" b="1">
                <a:latin typeface="Times New Roman" pitchFamily="18" charset="0"/>
                <a:cs typeface="Times New Roman" pitchFamily="18" charset="0"/>
              </a:rPr>
              <a:t> </a:t>
            </a:r>
            <a:r>
              <a:rPr lang="en-US" sz="4800" b="1">
                <a:latin typeface="Times New Roman" pitchFamily="18" charset="0"/>
                <a:cs typeface="Times New Roman" pitchFamily="18" charset="0"/>
              </a:rPr>
              <a:t>CÂU HỎI KHỞI ĐỘNG</a:t>
            </a:r>
            <a:endParaRPr lang="en-US" sz="4800">
              <a:latin typeface="Times New Roman" pitchFamily="18" charset="0"/>
              <a:cs typeface="Times New Roman" pitchFamily="18" charset="0"/>
            </a:endParaRPr>
          </a:p>
          <a:p>
            <a:r>
              <a:rPr lang="en-US" sz="4800" b="1">
                <a:latin typeface="Times New Roman" pitchFamily="18" charset="0"/>
                <a:cs typeface="Times New Roman" pitchFamily="18" charset="0"/>
              </a:rPr>
              <a:t>Câu 1:</a:t>
            </a:r>
            <a:r>
              <a:rPr lang="en-US" sz="4800">
                <a:latin typeface="Times New Roman" pitchFamily="18" charset="0"/>
                <a:cs typeface="Times New Roman" pitchFamily="18" charset="0"/>
              </a:rPr>
              <a:t> </a:t>
            </a:r>
            <a:r>
              <a:rPr lang="en-US" sz="4800">
                <a:latin typeface="Times New Roman" pitchFamily="18" charset="0"/>
                <a:cs typeface="Times New Roman" pitchFamily="18" charset="0"/>
              </a:rPr>
              <a:t>Hãy kể tên và viết công thức một </a:t>
            </a:r>
            <a:r>
              <a:rPr lang="en-US" sz="4800">
                <a:latin typeface="Times New Roman" pitchFamily="18" charset="0"/>
                <a:cs typeface="Times New Roman" pitchFamily="18" charset="0"/>
              </a:rPr>
              <a:t>số hợp chất hữu cơ đơn giản và quen thuộc trong đời sống?</a:t>
            </a:r>
          </a:p>
          <a:p>
            <a:r>
              <a:rPr lang="en-US" sz="4800" b="1">
                <a:latin typeface="Times New Roman" pitchFamily="18" charset="0"/>
                <a:cs typeface="Times New Roman" pitchFamily="18" charset="0"/>
              </a:rPr>
              <a:t>Câu </a:t>
            </a:r>
            <a:r>
              <a:rPr lang="en-US" sz="4800" b="1">
                <a:latin typeface="Times New Roman" pitchFamily="18" charset="0"/>
                <a:cs typeface="Times New Roman" pitchFamily="18" charset="0"/>
              </a:rPr>
              <a:t>2:</a:t>
            </a:r>
            <a:r>
              <a:rPr lang="en-US" sz="4800">
                <a:latin typeface="Times New Roman" pitchFamily="18" charset="0"/>
                <a:cs typeface="Times New Roman" pitchFamily="18" charset="0"/>
              </a:rPr>
              <a:t> Hãy viết công thức cấu tạo của C</a:t>
            </a:r>
            <a:r>
              <a:rPr lang="en-US" sz="4800" baseline="-25000">
                <a:latin typeface="Times New Roman" pitchFamily="18" charset="0"/>
                <a:cs typeface="Times New Roman" pitchFamily="18" charset="0"/>
              </a:rPr>
              <a:t>2</a:t>
            </a:r>
            <a:r>
              <a:rPr lang="en-US" sz="4800">
                <a:latin typeface="Times New Roman" pitchFamily="18" charset="0"/>
                <a:cs typeface="Times New Roman" pitchFamily="18" charset="0"/>
              </a:rPr>
              <a:t>H</a:t>
            </a:r>
            <a:r>
              <a:rPr lang="en-US" sz="4800" baseline="-25000">
                <a:latin typeface="Times New Roman" pitchFamily="18" charset="0"/>
                <a:cs typeface="Times New Roman" pitchFamily="18" charset="0"/>
              </a:rPr>
              <a:t>6</a:t>
            </a:r>
            <a:r>
              <a:rPr lang="en-US" sz="4800">
                <a:latin typeface="Times New Roman" pitchFamily="18" charset="0"/>
                <a:cs typeface="Times New Roman" pitchFamily="18" charset="0"/>
              </a:rPr>
              <a:t>O </a:t>
            </a:r>
            <a:r>
              <a:rPr lang="en-US" sz="4800">
                <a:latin typeface="Times New Roman" pitchFamily="18" charset="0"/>
                <a:cs typeface="Times New Roman" pitchFamily="18" charset="0"/>
              </a:rPr>
              <a:t>?</a:t>
            </a:r>
            <a:endParaRPr lang="en-US" sz="4800">
              <a:latin typeface="Times New Roman" pitchFamily="18" charset="0"/>
              <a:cs typeface="Times New Roman" pitchFamily="18" charset="0"/>
            </a:endParaRPr>
          </a:p>
        </p:txBody>
      </p:sp>
      <p:grpSp>
        <p:nvGrpSpPr>
          <p:cNvPr id="5" name="Group 88">
            <a:extLst>
              <a:ext uri="{FF2B5EF4-FFF2-40B4-BE49-F238E27FC236}">
                <a16:creationId xmlns:a16="http://schemas.microsoft.com/office/drawing/2014/main" xmlns="" id="{89949DF0-2360-0822-0451-B3D43DBDEE77}"/>
              </a:ext>
            </a:extLst>
          </p:cNvPr>
          <p:cNvGrpSpPr/>
          <p:nvPr/>
        </p:nvGrpSpPr>
        <p:grpSpPr>
          <a:xfrm>
            <a:off x="460248" y="6637389"/>
            <a:ext cx="23671341" cy="5303040"/>
            <a:chOff x="184495" y="3682144"/>
            <a:chExt cx="11834900" cy="1443493"/>
          </a:xfrm>
        </p:grpSpPr>
        <p:sp>
          <p:nvSpPr>
            <p:cNvPr id="6" name="Rounded Rectangle 4">
              <a:extLst>
                <a:ext uri="{FF2B5EF4-FFF2-40B4-BE49-F238E27FC236}">
                  <a16:creationId xmlns:a16="http://schemas.microsoft.com/office/drawing/2014/main" xmlns="" id="{533A3AF6-CB17-E64A-7561-8A4709C06959}"/>
                </a:ext>
              </a:extLst>
            </p:cNvPr>
            <p:cNvSpPr/>
            <p:nvPr/>
          </p:nvSpPr>
          <p:spPr>
            <a:xfrm>
              <a:off x="184495" y="3753149"/>
              <a:ext cx="11834900" cy="1372488"/>
            </a:xfrm>
            <a:prstGeom prst="roundRect">
              <a:avLst>
                <a:gd name="adj" fmla="val 2239"/>
              </a:avLst>
            </a:prstGeom>
            <a:solidFill>
              <a:srgbClr val="F79646">
                <a:lumMod val="20000"/>
                <a:lumOff val="80000"/>
              </a:srgbClr>
            </a:solidFill>
            <a:ln w="19050" cap="flat" cmpd="sng" algn="ctr">
              <a:solidFill>
                <a:srgbClr val="F79646">
                  <a:lumMod val="50000"/>
                </a:srgbClr>
              </a:solidFill>
              <a:prstDash val="solid"/>
            </a:ln>
            <a:effectLst>
              <a:innerShdw blurRad="114300">
                <a:prstClr val="black"/>
              </a:innerShdw>
            </a:effectLst>
            <a:scene3d>
              <a:camera prst="orthographicFront"/>
              <a:lightRig rig="threePt" dir="t"/>
            </a:scene3d>
            <a:sp3d>
              <a:bevelT/>
            </a:sp3d>
          </p:spPr>
          <p:txBody>
            <a:bodyPr rtlCol="0" anchor="ctr"/>
            <a:lstStyle/>
            <a:p>
              <a:pPr algn="ctr" defTabSz="2176675">
                <a:buClrTx/>
                <a:defRPr/>
              </a:pPr>
              <a:endParaRPr lang="en-US" sz="4800" b="1" kern="1200">
                <a:solidFill>
                  <a:sysClr val="windowText" lastClr="000000"/>
                </a:solidFill>
                <a:latin typeface="Calibri"/>
                <a:ea typeface="+mn-ea"/>
                <a:cs typeface="+mn-cs"/>
              </a:endParaRPr>
            </a:p>
            <a:p>
              <a:pPr algn="just" defTabSz="2176675">
                <a:buClrTx/>
                <a:defRPr/>
              </a:pPr>
              <a:r>
                <a:rPr lang="en-US" sz="4800" b="1" kern="1200">
                  <a:solidFill>
                    <a:sysClr val="windowText" lastClr="000000"/>
                  </a:solidFill>
                  <a:latin typeface="Times New Roman" pitchFamily="18" charset="0"/>
                  <a:ea typeface="+mn-ea"/>
                  <a:cs typeface="Times New Roman" pitchFamily="18" charset="0"/>
                </a:rPr>
                <a:t>Câu 1: </a:t>
              </a:r>
              <a:r>
                <a:rPr lang="en-US" sz="4800" kern="1200">
                  <a:solidFill>
                    <a:sysClr val="windowText" lastClr="000000"/>
                  </a:solidFill>
                  <a:latin typeface="Times New Roman" pitchFamily="18" charset="0"/>
                  <a:ea typeface="+mn-ea"/>
                  <a:cs typeface="Times New Roman" pitchFamily="18" charset="0"/>
                </a:rPr>
                <a:t>methan: CH</a:t>
              </a:r>
              <a:r>
                <a:rPr lang="en-US" sz="4800" kern="1200" baseline="-25000">
                  <a:solidFill>
                    <a:sysClr val="windowText" lastClr="000000"/>
                  </a:solidFill>
                  <a:latin typeface="Times New Roman" pitchFamily="18" charset="0"/>
                  <a:ea typeface="+mn-ea"/>
                  <a:cs typeface="Times New Roman" pitchFamily="18" charset="0"/>
                </a:rPr>
                <a:t>4</a:t>
              </a:r>
              <a:r>
                <a:rPr lang="en-US" sz="4800" kern="1200">
                  <a:solidFill>
                    <a:sysClr val="windowText" lastClr="000000"/>
                  </a:solidFill>
                  <a:latin typeface="Times New Roman" pitchFamily="18" charset="0"/>
                  <a:ea typeface="+mn-ea"/>
                  <a:cs typeface="Times New Roman" pitchFamily="18" charset="0"/>
                </a:rPr>
                <a:t>, ethanol: </a:t>
              </a:r>
              <a:r>
                <a:rPr lang="en-US" sz="4800">
                  <a:latin typeface="Times New Roman" pitchFamily="18" charset="0"/>
                  <a:cs typeface="Times New Roman" pitchFamily="18" charset="0"/>
                </a:rPr>
                <a:t>CH</a:t>
              </a:r>
              <a:r>
                <a:rPr lang="en-US" sz="4800" baseline="-25000">
                  <a:latin typeface="Times New Roman" pitchFamily="18" charset="0"/>
                  <a:cs typeface="Times New Roman" pitchFamily="18" charset="0"/>
                </a:rPr>
                <a:t>3</a:t>
              </a:r>
              <a:r>
                <a:rPr lang="en-US" sz="4800">
                  <a:latin typeface="Times New Roman" pitchFamily="18" charset="0"/>
                  <a:cs typeface="Times New Roman" pitchFamily="18" charset="0"/>
                </a:rPr>
                <a:t>-CH</a:t>
              </a:r>
              <a:r>
                <a:rPr lang="en-US" sz="4800" baseline="-25000">
                  <a:latin typeface="Times New Roman" pitchFamily="18" charset="0"/>
                  <a:cs typeface="Times New Roman" pitchFamily="18" charset="0"/>
                </a:rPr>
                <a:t>2</a:t>
              </a:r>
              <a:r>
                <a:rPr lang="en-US" sz="4800">
                  <a:latin typeface="Times New Roman" pitchFamily="18" charset="0"/>
                  <a:cs typeface="Times New Roman" pitchFamily="18" charset="0"/>
                </a:rPr>
                <a:t>-OH, giấm gạo : CH</a:t>
              </a:r>
              <a:r>
                <a:rPr lang="en-US" sz="4800" baseline="-25000">
                  <a:latin typeface="Times New Roman" pitchFamily="18" charset="0"/>
                  <a:cs typeface="Times New Roman" pitchFamily="18" charset="0"/>
                </a:rPr>
                <a:t>3</a:t>
              </a:r>
              <a:r>
                <a:rPr lang="en-US" sz="4800">
                  <a:latin typeface="Times New Roman" pitchFamily="18" charset="0"/>
                  <a:cs typeface="Times New Roman" pitchFamily="18" charset="0"/>
                </a:rPr>
                <a:t>COOH;.....</a:t>
              </a:r>
            </a:p>
            <a:p>
              <a:pPr algn="just" defTabSz="2176675">
                <a:buClrTx/>
                <a:defRPr/>
              </a:pPr>
              <a:r>
                <a:rPr lang="en-US" sz="4800" b="1">
                  <a:latin typeface="Times New Roman" pitchFamily="18" charset="0"/>
                  <a:cs typeface="Times New Roman" pitchFamily="18" charset="0"/>
                </a:rPr>
                <a:t>Câu 2:</a:t>
              </a:r>
              <a:r>
                <a:rPr lang="en-US" sz="4800" b="1">
                  <a:latin typeface="Times New Roman" pitchFamily="18" charset="0"/>
                  <a:cs typeface="Times New Roman" pitchFamily="18" charset="0"/>
                </a:rPr>
                <a:t> </a:t>
              </a:r>
              <a:r>
                <a:rPr lang="en-US" sz="4800">
                  <a:latin typeface="Times New Roman" pitchFamily="18" charset="0"/>
                  <a:cs typeface="Times New Roman" pitchFamily="18" charset="0"/>
                </a:rPr>
                <a:t>CH</a:t>
              </a:r>
              <a:r>
                <a:rPr lang="en-US" sz="4800" baseline="-25000">
                  <a:latin typeface="Times New Roman" pitchFamily="18" charset="0"/>
                  <a:cs typeface="Times New Roman" pitchFamily="18" charset="0"/>
                </a:rPr>
                <a:t>3</a:t>
              </a:r>
              <a:r>
                <a:rPr lang="en-US" sz="4800">
                  <a:latin typeface="Times New Roman" pitchFamily="18" charset="0"/>
                  <a:cs typeface="Times New Roman" pitchFamily="18" charset="0"/>
                </a:rPr>
                <a:t>-CH</a:t>
              </a:r>
              <a:r>
                <a:rPr lang="en-US" sz="4800" baseline="-25000">
                  <a:latin typeface="Times New Roman" pitchFamily="18" charset="0"/>
                  <a:cs typeface="Times New Roman" pitchFamily="18" charset="0"/>
                </a:rPr>
                <a:t>2</a:t>
              </a:r>
              <a:r>
                <a:rPr lang="en-US" sz="4800">
                  <a:latin typeface="Times New Roman" pitchFamily="18" charset="0"/>
                  <a:cs typeface="Times New Roman" pitchFamily="18" charset="0"/>
                </a:rPr>
                <a:t>-OH và </a:t>
              </a:r>
              <a:r>
                <a:rPr lang="en-US" sz="4800">
                  <a:latin typeface="Times New Roman" pitchFamily="18" charset="0"/>
                  <a:cs typeface="Times New Roman" pitchFamily="18" charset="0"/>
                </a:rPr>
                <a:t>CH</a:t>
              </a:r>
              <a:r>
                <a:rPr lang="en-US" sz="4800" baseline="-25000">
                  <a:latin typeface="Times New Roman" pitchFamily="18" charset="0"/>
                  <a:cs typeface="Times New Roman" pitchFamily="18" charset="0"/>
                </a:rPr>
                <a:t>3</a:t>
              </a:r>
              <a:r>
                <a:rPr lang="en-US" sz="4800">
                  <a:latin typeface="Times New Roman" pitchFamily="18" charset="0"/>
                  <a:cs typeface="Times New Roman" pitchFamily="18" charset="0"/>
                </a:rPr>
                <a:t>-O-CH</a:t>
              </a:r>
              <a:r>
                <a:rPr lang="en-US" sz="4800" baseline="-25000">
                  <a:latin typeface="Times New Roman" pitchFamily="18" charset="0"/>
                  <a:cs typeface="Times New Roman" pitchFamily="18" charset="0"/>
                </a:rPr>
                <a:t>3</a:t>
              </a:r>
              <a:endParaRPr lang="en-US" sz="4800">
                <a:latin typeface="Times New Roman" pitchFamily="18" charset="0"/>
                <a:cs typeface="Times New Roman" pitchFamily="18" charset="0"/>
              </a:endParaRPr>
            </a:p>
            <a:p>
              <a:pPr algn="ctr" defTabSz="2176675">
                <a:buClrTx/>
                <a:defRPr/>
              </a:pPr>
              <a:r>
                <a:rPr lang="en-US" sz="4800"/>
                <a:t>    </a:t>
              </a:r>
              <a:endParaRPr lang="en-US" sz="4800"/>
            </a:p>
            <a:p>
              <a:pPr algn="ctr" defTabSz="2176675">
                <a:buClrTx/>
                <a:defRPr/>
              </a:pPr>
              <a:r>
                <a:rPr lang="en-US" sz="4800" b="1" kern="1200">
                  <a:solidFill>
                    <a:prstClr val="white"/>
                  </a:solidFill>
                  <a:latin typeface="Calibri"/>
                  <a:ea typeface="+mn-ea"/>
                  <a:cs typeface="+mn-cs"/>
                </a:rPr>
                <a:t>, </a:t>
              </a:r>
              <a:endParaRPr lang="en-US" sz="4800" b="1" kern="1200">
                <a:solidFill>
                  <a:prstClr val="white"/>
                </a:solidFill>
                <a:latin typeface="Calibri"/>
                <a:ea typeface="+mn-ea"/>
                <a:cs typeface="+mn-cs"/>
              </a:endParaRPr>
            </a:p>
          </p:txBody>
        </p:sp>
        <p:grpSp>
          <p:nvGrpSpPr>
            <p:cNvPr id="7" name="Group 5">
              <a:extLst>
                <a:ext uri="{FF2B5EF4-FFF2-40B4-BE49-F238E27FC236}">
                  <a16:creationId xmlns:a16="http://schemas.microsoft.com/office/drawing/2014/main" xmlns="" id="{B51634C0-3A58-16D0-A779-09F3E36371C5}"/>
                </a:ext>
              </a:extLst>
            </p:cNvPr>
            <p:cNvGrpSpPr/>
            <p:nvPr/>
          </p:nvGrpSpPr>
          <p:grpSpPr>
            <a:xfrm>
              <a:off x="203200" y="3682144"/>
              <a:ext cx="1740440" cy="456056"/>
              <a:chOff x="1275608" y="6322795"/>
              <a:chExt cx="3411893" cy="828632"/>
            </a:xfrm>
          </p:grpSpPr>
          <p:sp>
            <p:nvSpPr>
              <p:cNvPr id="8" name="Freeform 20">
                <a:extLst>
                  <a:ext uri="{FF2B5EF4-FFF2-40B4-BE49-F238E27FC236}">
                    <a16:creationId xmlns:a16="http://schemas.microsoft.com/office/drawing/2014/main" xmlns="" id="{CB2C6447-F10A-85B5-351E-1368979AA8E1}"/>
                  </a:ext>
                </a:extLst>
              </p:cNvPr>
              <p:cNvSpPr>
                <a:spLocks/>
              </p:cNvSpPr>
              <p:nvPr/>
            </p:nvSpPr>
            <p:spPr bwMode="auto">
              <a:xfrm rot="16200000" flipV="1">
                <a:off x="2827562" y="5291487"/>
                <a:ext cx="828631" cy="2891247"/>
              </a:xfrm>
              <a:prstGeom prst="round1Rect">
                <a:avLst/>
              </a:prstGeom>
              <a:solidFill>
                <a:sysClr val="window" lastClr="FFFFFF"/>
              </a:solidFill>
              <a:ln w="57150">
                <a:solidFill>
                  <a:srgbClr val="F79646">
                    <a:lumMod val="50000"/>
                  </a:srgbClr>
                </a:solidFill>
              </a:ln>
              <a:effectLst>
                <a:innerShdw blurRad="63500" dist="50800" dir="18900000">
                  <a:prstClr val="black">
                    <a:alpha val="50000"/>
                  </a:prstClr>
                </a:innerShdw>
              </a:effectLst>
            </p:spPr>
            <p:txBody>
              <a:bodyPr vert="horz" wrap="square" lIns="91434" tIns="45717" rIns="91434" bIns="45717" numCol="1" anchor="t" anchorCtr="0" compatLnSpc="1">
                <a:prstTxWarp prst="textNoShape">
                  <a:avLst/>
                </a:prstTxWarp>
              </a:bodyPr>
              <a:lstStyle/>
              <a:p>
                <a:pPr defTabSz="2176675">
                  <a:buClrTx/>
                  <a:defRPr/>
                </a:pPr>
                <a:endParaRPr lang="en-US" sz="4800" b="1" kern="1200">
                  <a:solidFill>
                    <a:prstClr val="black"/>
                  </a:solidFill>
                  <a:latin typeface="Calibri"/>
                  <a:ea typeface="+mn-ea"/>
                  <a:cs typeface="+mn-cs"/>
                </a:endParaRPr>
              </a:p>
            </p:txBody>
          </p:sp>
          <p:sp>
            <p:nvSpPr>
              <p:cNvPr id="9" name="TextBox 7">
                <a:extLst>
                  <a:ext uri="{FF2B5EF4-FFF2-40B4-BE49-F238E27FC236}">
                    <a16:creationId xmlns:a16="http://schemas.microsoft.com/office/drawing/2014/main" xmlns="" id="{7DBB913B-8810-03CA-0284-DFEEA75DF4A7}"/>
                  </a:ext>
                </a:extLst>
              </p:cNvPr>
              <p:cNvSpPr txBox="1"/>
              <p:nvPr/>
            </p:nvSpPr>
            <p:spPr>
              <a:xfrm>
                <a:off x="2187354" y="6393516"/>
                <a:ext cx="1928846" cy="410991"/>
              </a:xfrm>
              <a:prstGeom prst="rect">
                <a:avLst/>
              </a:prstGeom>
              <a:noFill/>
            </p:spPr>
            <p:txBody>
              <a:bodyPr wrap="none" rtlCol="0">
                <a:spAutoFit/>
              </a:bodyPr>
              <a:lstStyle/>
              <a:p>
                <a:pPr defTabSz="2176675">
                  <a:buClrTx/>
                  <a:defRPr/>
                </a:pPr>
                <a:r>
                  <a:rPr lang="en-US" sz="4800" b="1" kern="1200">
                    <a:solidFill>
                      <a:srgbClr val="FF0000"/>
                    </a:solidFill>
                    <a:latin typeface="Times New Roman" pitchFamily="18" charset="0"/>
                    <a:ea typeface="Tahoma" pitchFamily="34" charset="0"/>
                    <a:cs typeface="Times New Roman" pitchFamily="18" charset="0"/>
                  </a:rPr>
                  <a:t>Trả lời</a:t>
                </a:r>
                <a:endParaRPr lang="en-US" sz="4800" b="1" kern="1200" dirty="0">
                  <a:solidFill>
                    <a:srgbClr val="FF0000"/>
                  </a:solidFill>
                  <a:latin typeface="Times New Roman" pitchFamily="18" charset="0"/>
                  <a:ea typeface="Tahoma" pitchFamily="34" charset="0"/>
                  <a:cs typeface="Times New Roman" pitchFamily="18" charset="0"/>
                </a:endParaRPr>
              </a:p>
            </p:txBody>
          </p:sp>
          <p:sp>
            <p:nvSpPr>
              <p:cNvPr id="10" name="Round Diagonal Corner Rectangle 8">
                <a:extLst>
                  <a:ext uri="{FF2B5EF4-FFF2-40B4-BE49-F238E27FC236}">
                    <a16:creationId xmlns:a16="http://schemas.microsoft.com/office/drawing/2014/main" xmlns="" id="{C8F2E8D7-6263-EA9F-860C-FFD8DF7C34FF}"/>
                  </a:ext>
                </a:extLst>
              </p:cNvPr>
              <p:cNvSpPr/>
              <p:nvPr/>
            </p:nvSpPr>
            <p:spPr>
              <a:xfrm flipV="1">
                <a:off x="1275608" y="6330946"/>
                <a:ext cx="852450" cy="820481"/>
              </a:xfrm>
              <a:prstGeom prst="round2DiagRect">
                <a:avLst/>
              </a:prstGeom>
              <a:solidFill>
                <a:srgbClr val="F79646">
                  <a:lumMod val="75000"/>
                </a:srgbClr>
              </a:solidFill>
              <a:ln w="57150" cap="flat" cmpd="sng" algn="ctr">
                <a:solidFill>
                  <a:srgbClr val="F79646">
                    <a:lumMod val="50000"/>
                  </a:srgbClr>
                </a:solidFill>
                <a:prstDash val="solid"/>
              </a:ln>
              <a:effectLst>
                <a:innerShdw blurRad="114300">
                  <a:prstClr val="black"/>
                </a:innerShdw>
              </a:effectLst>
            </p:spPr>
            <p:txBody>
              <a:bodyPr rtlCol="0" anchor="ctr"/>
              <a:lstStyle/>
              <a:p>
                <a:pPr algn="ctr" defTabSz="2176675">
                  <a:buClrTx/>
                  <a:defRPr/>
                </a:pPr>
                <a:endParaRPr lang="en-US" sz="4800" b="1" kern="1200">
                  <a:solidFill>
                    <a:prstClr val="white"/>
                  </a:solidFill>
                  <a:latin typeface="Calibri"/>
                  <a:ea typeface="+mn-ea"/>
                  <a:cs typeface="+mn-cs"/>
                </a:endParaRPr>
              </a:p>
            </p:txBody>
          </p:sp>
          <p:sp>
            <p:nvSpPr>
              <p:cNvPr id="11" name="Freeform 9">
                <a:extLst>
                  <a:ext uri="{FF2B5EF4-FFF2-40B4-BE49-F238E27FC236}">
                    <a16:creationId xmlns:a16="http://schemas.microsoft.com/office/drawing/2014/main" xmlns="" id="{0C11A332-74F2-211E-5420-721D195E6240}"/>
                  </a:ext>
                </a:extLst>
              </p:cNvPr>
              <p:cNvSpPr>
                <a:spLocks noEditPoints="1"/>
              </p:cNvSpPr>
              <p:nvPr/>
            </p:nvSpPr>
            <p:spPr bwMode="auto">
              <a:xfrm>
                <a:off x="1403701" y="6378164"/>
                <a:ext cx="545196" cy="739115"/>
              </a:xfrm>
              <a:custGeom>
                <a:avLst/>
                <a:gdLst>
                  <a:gd name="T0" fmla="*/ 135 w 145"/>
                  <a:gd name="T1" fmla="*/ 72 h 197"/>
                  <a:gd name="T2" fmla="*/ 72 w 145"/>
                  <a:gd name="T3" fmla="*/ 135 h 197"/>
                  <a:gd name="T4" fmla="*/ 9 w 145"/>
                  <a:gd name="T5" fmla="*/ 72 h 197"/>
                  <a:gd name="T6" fmla="*/ 72 w 145"/>
                  <a:gd name="T7" fmla="*/ 9 h 197"/>
                  <a:gd name="T8" fmla="*/ 115 w 145"/>
                  <a:gd name="T9" fmla="*/ 26 h 197"/>
                  <a:gd name="T10" fmla="*/ 60 w 145"/>
                  <a:gd name="T11" fmla="*/ 82 h 197"/>
                  <a:gd name="T12" fmla="*/ 30 w 145"/>
                  <a:gd name="T13" fmla="*/ 60 h 197"/>
                  <a:gd name="T14" fmla="*/ 20 w 145"/>
                  <a:gd name="T15" fmla="*/ 68 h 197"/>
                  <a:gd name="T16" fmla="*/ 61 w 145"/>
                  <a:gd name="T17" fmla="*/ 126 h 197"/>
                  <a:gd name="T18" fmla="*/ 123 w 145"/>
                  <a:gd name="T19" fmla="*/ 35 h 197"/>
                  <a:gd name="T20" fmla="*/ 135 w 145"/>
                  <a:gd name="T21" fmla="*/ 72 h 197"/>
                  <a:gd name="T22" fmla="*/ 145 w 145"/>
                  <a:gd name="T23" fmla="*/ 12 h 197"/>
                  <a:gd name="T24" fmla="*/ 135 w 145"/>
                  <a:gd name="T25" fmla="*/ 12 h 197"/>
                  <a:gd name="T26" fmla="*/ 123 w 145"/>
                  <a:gd name="T27" fmla="*/ 21 h 197"/>
                  <a:gd name="T28" fmla="*/ 72 w 145"/>
                  <a:gd name="T29" fmla="*/ 0 h 197"/>
                  <a:gd name="T30" fmla="*/ 0 w 145"/>
                  <a:gd name="T31" fmla="*/ 72 h 197"/>
                  <a:gd name="T32" fmla="*/ 30 w 145"/>
                  <a:gd name="T33" fmla="*/ 131 h 197"/>
                  <a:gd name="T34" fmla="*/ 7 w 145"/>
                  <a:gd name="T35" fmla="*/ 175 h 197"/>
                  <a:gd name="T36" fmla="*/ 13 w 145"/>
                  <a:gd name="T37" fmla="*/ 193 h 197"/>
                  <a:gd name="T38" fmla="*/ 32 w 145"/>
                  <a:gd name="T39" fmla="*/ 187 h 197"/>
                  <a:gd name="T40" fmla="*/ 51 w 145"/>
                  <a:gd name="T41" fmla="*/ 141 h 197"/>
                  <a:gd name="T42" fmla="*/ 51 w 145"/>
                  <a:gd name="T43" fmla="*/ 141 h 197"/>
                  <a:gd name="T44" fmla="*/ 72 w 145"/>
                  <a:gd name="T45" fmla="*/ 145 h 197"/>
                  <a:gd name="T46" fmla="*/ 145 w 145"/>
                  <a:gd name="T47" fmla="*/ 72 h 197"/>
                  <a:gd name="T48" fmla="*/ 129 w 145"/>
                  <a:gd name="T49" fmla="*/ 28 h 197"/>
                  <a:gd name="T50" fmla="*/ 145 w 145"/>
                  <a:gd name="T51" fmla="*/ 12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5" h="197">
                    <a:moveTo>
                      <a:pt x="135" y="72"/>
                    </a:moveTo>
                    <a:cubicBezTo>
                      <a:pt x="135" y="107"/>
                      <a:pt x="107" y="135"/>
                      <a:pt x="72" y="135"/>
                    </a:cubicBezTo>
                    <a:cubicBezTo>
                      <a:pt x="37" y="135"/>
                      <a:pt x="9" y="107"/>
                      <a:pt x="9" y="72"/>
                    </a:cubicBezTo>
                    <a:cubicBezTo>
                      <a:pt x="9" y="37"/>
                      <a:pt x="37" y="9"/>
                      <a:pt x="72" y="9"/>
                    </a:cubicBezTo>
                    <a:cubicBezTo>
                      <a:pt x="89" y="9"/>
                      <a:pt x="104" y="15"/>
                      <a:pt x="115" y="26"/>
                    </a:cubicBezTo>
                    <a:cubicBezTo>
                      <a:pt x="101" y="38"/>
                      <a:pt x="80" y="57"/>
                      <a:pt x="60" y="82"/>
                    </a:cubicBezTo>
                    <a:cubicBezTo>
                      <a:pt x="50" y="74"/>
                      <a:pt x="40" y="67"/>
                      <a:pt x="30" y="60"/>
                    </a:cubicBezTo>
                    <a:cubicBezTo>
                      <a:pt x="26" y="63"/>
                      <a:pt x="24" y="65"/>
                      <a:pt x="20" y="68"/>
                    </a:cubicBezTo>
                    <a:cubicBezTo>
                      <a:pt x="34" y="88"/>
                      <a:pt x="47" y="107"/>
                      <a:pt x="61" y="126"/>
                    </a:cubicBezTo>
                    <a:cubicBezTo>
                      <a:pt x="80" y="95"/>
                      <a:pt x="99" y="63"/>
                      <a:pt x="123" y="35"/>
                    </a:cubicBezTo>
                    <a:cubicBezTo>
                      <a:pt x="130" y="45"/>
                      <a:pt x="135" y="58"/>
                      <a:pt x="135" y="72"/>
                    </a:cubicBezTo>
                    <a:close/>
                    <a:moveTo>
                      <a:pt x="145" y="12"/>
                    </a:moveTo>
                    <a:cubicBezTo>
                      <a:pt x="141" y="12"/>
                      <a:pt x="138" y="12"/>
                      <a:pt x="135" y="12"/>
                    </a:cubicBezTo>
                    <a:cubicBezTo>
                      <a:pt x="135" y="12"/>
                      <a:pt x="130" y="15"/>
                      <a:pt x="123" y="21"/>
                    </a:cubicBezTo>
                    <a:cubicBezTo>
                      <a:pt x="110" y="8"/>
                      <a:pt x="92" y="0"/>
                      <a:pt x="72" y="0"/>
                    </a:cubicBezTo>
                    <a:cubicBezTo>
                      <a:pt x="32" y="0"/>
                      <a:pt x="0" y="32"/>
                      <a:pt x="0" y="72"/>
                    </a:cubicBezTo>
                    <a:cubicBezTo>
                      <a:pt x="0" y="97"/>
                      <a:pt x="11" y="118"/>
                      <a:pt x="30" y="131"/>
                    </a:cubicBezTo>
                    <a:cubicBezTo>
                      <a:pt x="7" y="175"/>
                      <a:pt x="7" y="175"/>
                      <a:pt x="7" y="175"/>
                    </a:cubicBezTo>
                    <a:cubicBezTo>
                      <a:pt x="3" y="182"/>
                      <a:pt x="6" y="190"/>
                      <a:pt x="13" y="193"/>
                    </a:cubicBezTo>
                    <a:cubicBezTo>
                      <a:pt x="20" y="197"/>
                      <a:pt x="28" y="194"/>
                      <a:pt x="32" y="187"/>
                    </a:cubicBezTo>
                    <a:cubicBezTo>
                      <a:pt x="51" y="141"/>
                      <a:pt x="51" y="141"/>
                      <a:pt x="51" y="141"/>
                    </a:cubicBezTo>
                    <a:cubicBezTo>
                      <a:pt x="51" y="141"/>
                      <a:pt x="51" y="141"/>
                      <a:pt x="51" y="141"/>
                    </a:cubicBezTo>
                    <a:cubicBezTo>
                      <a:pt x="58" y="143"/>
                      <a:pt x="65" y="145"/>
                      <a:pt x="72" y="145"/>
                    </a:cubicBezTo>
                    <a:cubicBezTo>
                      <a:pt x="112" y="145"/>
                      <a:pt x="145" y="112"/>
                      <a:pt x="145" y="72"/>
                    </a:cubicBezTo>
                    <a:cubicBezTo>
                      <a:pt x="145" y="55"/>
                      <a:pt x="138" y="40"/>
                      <a:pt x="129" y="28"/>
                    </a:cubicBezTo>
                    <a:cubicBezTo>
                      <a:pt x="134" y="22"/>
                      <a:pt x="139" y="17"/>
                      <a:pt x="145" y="12"/>
                    </a:cubicBezTo>
                    <a:close/>
                  </a:path>
                </a:pathLst>
              </a:custGeom>
              <a:solidFill>
                <a:sysClr val="window" lastClr="FFFFFF"/>
              </a:solidFill>
              <a:ln>
                <a:noFill/>
              </a:ln>
            </p:spPr>
            <p:txBody>
              <a:bodyPr vert="horz" wrap="square" lIns="91434" tIns="45717" rIns="91434" bIns="45717" numCol="1" anchor="t" anchorCtr="0" compatLnSpc="1">
                <a:prstTxWarp prst="textNoShape">
                  <a:avLst/>
                </a:prstTxWarp>
              </a:bodyPr>
              <a:lstStyle/>
              <a:p>
                <a:pPr defTabSz="2176675">
                  <a:buClrTx/>
                  <a:defRPr/>
                </a:pPr>
                <a:endParaRPr lang="en-US" sz="4800" b="1" kern="1200">
                  <a:solidFill>
                    <a:prstClr val="black"/>
                  </a:solidFill>
                  <a:latin typeface="Calibri"/>
                  <a:ea typeface="+mn-ea"/>
                  <a:cs typeface="+mn-cs"/>
                </a:endParaRPr>
              </a:p>
            </p:txBody>
          </p:sp>
        </p:grpSp>
      </p:grpSp>
    </p:spTree>
    <p:extLst>
      <p:ext uri="{BB962C8B-B14F-4D97-AF65-F5344CB8AC3E}">
        <p14:creationId xmlns:p14="http://schemas.microsoft.com/office/powerpoint/2010/main" val="221328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oogle Shape;185;p1"/>
          <p:cNvGrpSpPr/>
          <p:nvPr/>
        </p:nvGrpSpPr>
        <p:grpSpPr>
          <a:xfrm>
            <a:off x="591448" y="1437540"/>
            <a:ext cx="19752740" cy="898944"/>
            <a:chOff x="7459669" y="7086600"/>
            <a:chExt cx="20011655" cy="899107"/>
          </a:xfrm>
        </p:grpSpPr>
        <p:sp>
          <p:nvSpPr>
            <p:cNvPr id="3" name="Google Shape;186;p1">
              <a:hlinkClick r:id="" action="ppaction://noaction"/>
            </p:cNvPr>
            <p:cNvSpPr/>
            <p:nvPr/>
          </p:nvSpPr>
          <p:spPr>
            <a:xfrm>
              <a:off x="9092457" y="7178187"/>
              <a:ext cx="18378867" cy="754149"/>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300" b="1">
                  <a:solidFill>
                    <a:srgbClr val="135F82"/>
                  </a:solidFill>
                  <a:latin typeface="Times New Roman" pitchFamily="18" charset="0"/>
                  <a:ea typeface="Tahoma"/>
                  <a:cs typeface="Times New Roman" pitchFamily="18" charset="0"/>
                  <a:sym typeface="Tahoma"/>
                </a:rPr>
                <a:t>Thuyết cấu tạo hóa học</a:t>
              </a:r>
              <a:endParaRPr sz="4300" b="1">
                <a:solidFill>
                  <a:srgbClr val="135F82"/>
                </a:solidFill>
                <a:latin typeface="Times New Roman" pitchFamily="18" charset="0"/>
                <a:ea typeface="Tahoma"/>
                <a:cs typeface="Times New Roman" pitchFamily="18" charset="0"/>
                <a:sym typeface="Tahoma"/>
              </a:endParaRPr>
            </a:p>
          </p:txBody>
        </p:sp>
        <p:grpSp>
          <p:nvGrpSpPr>
            <p:cNvPr id="4" name="Google Shape;187;p1"/>
            <p:cNvGrpSpPr/>
            <p:nvPr/>
          </p:nvGrpSpPr>
          <p:grpSpPr>
            <a:xfrm>
              <a:off x="7459669" y="7086600"/>
              <a:ext cx="1392615" cy="899107"/>
              <a:chOff x="7459669" y="7543800"/>
              <a:chExt cx="1381118" cy="899107"/>
            </a:xfrm>
          </p:grpSpPr>
          <p:sp>
            <p:nvSpPr>
              <p:cNvPr id="5"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300">
                  <a:solidFill>
                    <a:srgbClr val="FFFFFF"/>
                  </a:solidFill>
                  <a:latin typeface="Times New Roman" pitchFamily="18" charset="0"/>
                  <a:ea typeface="Calibri"/>
                  <a:cs typeface="Times New Roman" pitchFamily="18" charset="0"/>
                  <a:sym typeface="Calibri"/>
                </a:endParaRPr>
              </a:p>
            </p:txBody>
          </p:sp>
          <p:grpSp>
            <p:nvGrpSpPr>
              <p:cNvPr id="6" name="Google Shape;189;p1"/>
              <p:cNvGrpSpPr/>
              <p:nvPr/>
            </p:nvGrpSpPr>
            <p:grpSpPr>
              <a:xfrm>
                <a:off x="7469187" y="7685126"/>
                <a:ext cx="1371600" cy="757781"/>
                <a:chOff x="7469187" y="7685126"/>
                <a:chExt cx="1371600" cy="757781"/>
              </a:xfrm>
            </p:grpSpPr>
            <p:sp>
              <p:nvSpPr>
                <p:cNvPr id="7"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300">
                    <a:solidFill>
                      <a:srgbClr val="FFFFFF"/>
                    </a:solidFill>
                    <a:latin typeface="Times New Roman" pitchFamily="18" charset="0"/>
                    <a:ea typeface="Calibri"/>
                    <a:cs typeface="Times New Roman" pitchFamily="18" charset="0"/>
                    <a:sym typeface="Calibri"/>
                  </a:endParaRPr>
                </a:p>
              </p:txBody>
            </p:sp>
            <p:sp>
              <p:nvSpPr>
                <p:cNvPr id="8" name="Google Shape;191;p1"/>
                <p:cNvSpPr txBox="1"/>
                <p:nvPr/>
              </p:nvSpPr>
              <p:spPr>
                <a:xfrm>
                  <a:off x="7997787" y="7688759"/>
                  <a:ext cx="429555" cy="754148"/>
                </a:xfrm>
                <a:prstGeom prst="rect">
                  <a:avLst/>
                </a:prstGeom>
                <a:noFill/>
                <a:ln>
                  <a:noFill/>
                </a:ln>
              </p:spPr>
              <p:txBody>
                <a:bodyPr spcFirstLastPara="1" wrap="square" lIns="91425" tIns="45700" rIns="91425" bIns="45700" anchor="t" anchorCtr="0">
                  <a:spAutoFit/>
                </a:bodyPr>
                <a:lstStyle/>
                <a:p>
                  <a:pPr algn="ctr"/>
                  <a:r>
                    <a:rPr lang="en-US" sz="4300" b="1">
                      <a:solidFill>
                        <a:srgbClr val="FFFFFF"/>
                      </a:solidFill>
                      <a:latin typeface="Times New Roman" pitchFamily="18" charset="0"/>
                      <a:ea typeface="Tahoma"/>
                      <a:cs typeface="Times New Roman" pitchFamily="18" charset="0"/>
                      <a:sym typeface="Tahoma"/>
                    </a:rPr>
                    <a:t>I</a:t>
                  </a:r>
                  <a:endParaRPr sz="4300">
                    <a:latin typeface="Times New Roman" pitchFamily="18" charset="0"/>
                    <a:cs typeface="Times New Roman" pitchFamily="18" charset="0"/>
                  </a:endParaRPr>
                </a:p>
              </p:txBody>
            </p:sp>
          </p:grpSp>
        </p:grpSp>
      </p:grpSp>
      <p:pic>
        <p:nvPicPr>
          <p:cNvPr id="2049" name="Picture 3"/>
          <p:cNvPicPr>
            <a:picLocks noChangeAspect="1" noChangeArrowheads="1"/>
          </p:cNvPicPr>
          <p:nvPr/>
        </p:nvPicPr>
        <p:blipFill>
          <a:blip r:embed="rId2">
            <a:extLst>
              <a:ext uri="{28A0092B-C50C-407E-A947-70E740481C1C}">
                <a14:useLocalDpi xmlns:a14="http://schemas.microsoft.com/office/drawing/2010/main" val="0"/>
              </a:ext>
            </a:extLst>
          </a:blip>
          <a:srcRect l="55003" t="11600" r="10101" b="19505"/>
          <a:stretch>
            <a:fillRect/>
          </a:stretch>
        </p:blipFill>
        <p:spPr bwMode="auto">
          <a:xfrm>
            <a:off x="23174325" y="1658787"/>
            <a:ext cx="554804" cy="5715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754896" y="2113705"/>
            <a:ext cx="22974235" cy="2077476"/>
          </a:xfrm>
          <a:prstGeom prst="rect">
            <a:avLst/>
          </a:prstGeom>
        </p:spPr>
        <p:txBody>
          <a:bodyPr wrap="square" lIns="91425" tIns="45712" rIns="91425" bIns="45712">
            <a:spAutoFit/>
          </a:bodyPr>
          <a:lstStyle/>
          <a:p>
            <a:r>
              <a:rPr lang="en-US" sz="4300" b="1">
                <a:latin typeface="Times New Roman" pitchFamily="18" charset="0"/>
                <a:cs typeface="Times New Roman" pitchFamily="18" charset="0"/>
              </a:rPr>
              <a:t>PHIẾU HỌC TẬP SỐ 1</a:t>
            </a:r>
            <a:endParaRPr lang="en-US" sz="4300">
              <a:latin typeface="Times New Roman" pitchFamily="18" charset="0"/>
              <a:cs typeface="Times New Roman" pitchFamily="18" charset="0"/>
            </a:endParaRPr>
          </a:p>
          <a:p>
            <a:r>
              <a:rPr lang="en-US" sz="4300" b="1">
                <a:latin typeface="Times New Roman" pitchFamily="18" charset="0"/>
                <a:cs typeface="Times New Roman" pitchFamily="18" charset="0"/>
              </a:rPr>
              <a:t>Câu 1:</a:t>
            </a:r>
            <a:r>
              <a:rPr lang="en-US" sz="4300">
                <a:latin typeface="Times New Roman" pitchFamily="18" charset="0"/>
                <a:cs typeface="Times New Roman" pitchFamily="18" charset="0"/>
              </a:rPr>
              <a:t> </a:t>
            </a:r>
            <a:r>
              <a:rPr lang="en-US" sz="4300">
                <a:latin typeface="Times New Roman" pitchFamily="18" charset="0"/>
                <a:cs typeface="Times New Roman" pitchFamily="18" charset="0"/>
              </a:rPr>
              <a:t>Quan </a:t>
            </a:r>
            <a:r>
              <a:rPr lang="en-US" sz="4300">
                <a:latin typeface="Times New Roman" pitchFamily="18" charset="0"/>
                <a:cs typeface="Times New Roman" pitchFamily="18" charset="0"/>
              </a:rPr>
              <a:t>sát Bảng 1.1, hãy chỉ sự khác nhau về thứ tự liên kết với tính chất của hợp chất hữu </a:t>
            </a:r>
            <a:r>
              <a:rPr lang="en-US" sz="4300">
                <a:latin typeface="Times New Roman" pitchFamily="18" charset="0"/>
                <a:cs typeface="Times New Roman" pitchFamily="18" charset="0"/>
              </a:rPr>
              <a:t>cơ</a:t>
            </a:r>
          </a:p>
          <a:p>
            <a:endParaRPr lang="en-US" sz="4300">
              <a:latin typeface="Times New Roman" pitchFamily="18" charset="0"/>
              <a:cs typeface="Times New Roman" pitchFamily="18"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547975805"/>
              </p:ext>
            </p:extLst>
          </p:nvPr>
        </p:nvGraphicFramePr>
        <p:xfrm>
          <a:off x="704390" y="4165604"/>
          <a:ext cx="17425956" cy="3908757"/>
        </p:xfrm>
        <a:graphic>
          <a:graphicData uri="http://schemas.openxmlformats.org/drawingml/2006/table">
            <a:tbl>
              <a:tblPr firstRow="1" firstCol="1" bandRow="1">
                <a:tableStyleId>{5C22544A-7EE6-4342-B048-85BDC9FD1C3A}</a:tableStyleId>
              </a:tblPr>
              <a:tblGrid>
                <a:gridCol w="2718657"/>
                <a:gridCol w="5727842"/>
                <a:gridCol w="5999132"/>
                <a:gridCol w="2980325"/>
              </a:tblGrid>
              <a:tr h="660286">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Chất</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Ethanol</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Dimethyl ether</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Kết luận</a:t>
                      </a:r>
                      <a:endParaRPr lang="en-US" sz="3600">
                        <a:effectLst/>
                        <a:latin typeface="Times New Roman" pitchFamily="18" charset="0"/>
                        <a:ea typeface="Calibri"/>
                        <a:cs typeface="Times New Roman" pitchFamily="18" charset="0"/>
                      </a:endParaRPr>
                    </a:p>
                  </a:txBody>
                  <a:tcPr marL="68580" marR="68580" marT="0" marB="0"/>
                </a:tc>
              </a:tr>
              <a:tr h="660286">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CTPT</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H</a:t>
                      </a:r>
                      <a:r>
                        <a:rPr lang="en-US" sz="3600" baseline="-25000">
                          <a:effectLst/>
                          <a:latin typeface="Times New Roman" pitchFamily="18" charset="0"/>
                          <a:cs typeface="Times New Roman" pitchFamily="18" charset="0"/>
                        </a:rPr>
                        <a:t>6</a:t>
                      </a:r>
                      <a:r>
                        <a:rPr lang="en-US" sz="3600">
                          <a:effectLst/>
                          <a:latin typeface="Times New Roman" pitchFamily="18" charset="0"/>
                          <a:cs typeface="Times New Roman" pitchFamily="18" charset="0"/>
                        </a:rPr>
                        <a:t>O</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H</a:t>
                      </a:r>
                      <a:r>
                        <a:rPr lang="en-US" sz="3600" baseline="-25000">
                          <a:effectLst/>
                          <a:latin typeface="Times New Roman" pitchFamily="18" charset="0"/>
                          <a:cs typeface="Times New Roman" pitchFamily="18" charset="0"/>
                        </a:rPr>
                        <a:t>6</a:t>
                      </a:r>
                      <a:r>
                        <a:rPr lang="en-US" sz="3600">
                          <a:effectLst/>
                          <a:latin typeface="Times New Roman" pitchFamily="18" charset="0"/>
                          <a:cs typeface="Times New Roman" pitchFamily="18" charset="0"/>
                        </a:rPr>
                        <a:t>O</a:t>
                      </a:r>
                      <a:endParaRPr lang="en-US" sz="36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1000"/>
                        </a:spcAft>
                      </a:pPr>
                      <a:r>
                        <a:rPr lang="en-US" sz="3600">
                          <a:effectLst/>
                          <a:latin typeface="Times New Roman" pitchFamily="18" charset="0"/>
                          <a:cs typeface="Times New Roman" pitchFamily="18" charset="0"/>
                        </a:rPr>
                        <a:t> </a:t>
                      </a:r>
                    </a:p>
                    <a:p>
                      <a:pPr algn="just">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Calibri"/>
                        <a:cs typeface="Times New Roman" pitchFamily="18" charset="0"/>
                      </a:endParaRPr>
                    </a:p>
                  </a:txBody>
                  <a:tcPr marL="68580" marR="68580" marT="0" marB="0"/>
                </a:tc>
              </a:tr>
              <a:tr h="660286">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CTCT</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3</a:t>
                      </a: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-OH</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3</a:t>
                      </a:r>
                      <a:r>
                        <a:rPr lang="en-US" sz="3600">
                          <a:effectLst/>
                          <a:latin typeface="Times New Roman" pitchFamily="18" charset="0"/>
                          <a:cs typeface="Times New Roman" pitchFamily="18" charset="0"/>
                        </a:rPr>
                        <a:t>-O-CH</a:t>
                      </a:r>
                      <a:r>
                        <a:rPr lang="en-US" sz="3600" baseline="-25000">
                          <a:effectLst/>
                          <a:latin typeface="Times New Roman" pitchFamily="18" charset="0"/>
                          <a:cs typeface="Times New Roman" pitchFamily="18" charset="0"/>
                        </a:rPr>
                        <a:t>3</a:t>
                      </a:r>
                      <a:endParaRPr lang="en-US" sz="36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r>
              <a:tr h="1927899">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Tính chất</a:t>
                      </a:r>
                      <a:endParaRPr lang="en-US" sz="36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180340" algn="l"/>
                        </a:tabLst>
                      </a:pPr>
                      <a:r>
                        <a:rPr lang="en-US" sz="3600">
                          <a:effectLst/>
                          <a:latin typeface="Times New Roman" pitchFamily="18" charset="0"/>
                          <a:cs typeface="Times New Roman" pitchFamily="18" charset="0"/>
                        </a:rPr>
                        <a:t>- Sôi ở </a:t>
                      </a:r>
                      <a:r>
                        <a:rPr lang="en-US" sz="3600" smtClean="0">
                          <a:effectLst/>
                          <a:latin typeface="Times New Roman" pitchFamily="18" charset="0"/>
                          <a:cs typeface="Times New Roman" pitchFamily="18" charset="0"/>
                        </a:rPr>
                        <a:t>78,3</a:t>
                      </a:r>
                      <a:r>
                        <a:rPr lang="en-US" sz="3600" baseline="30000" smtClean="0">
                          <a:effectLst/>
                          <a:latin typeface="Times New Roman" pitchFamily="18" charset="0"/>
                          <a:cs typeface="Times New Roman" pitchFamily="18" charset="0"/>
                        </a:rPr>
                        <a:t>0</a:t>
                      </a:r>
                      <a:r>
                        <a:rPr lang="en-US" sz="3600" baseline="0" smtClean="0">
                          <a:effectLst/>
                          <a:latin typeface="Times New Roman" pitchFamily="18" charset="0"/>
                          <a:cs typeface="Times New Roman" pitchFamily="18" charset="0"/>
                        </a:rPr>
                        <a:t>C</a:t>
                      </a:r>
                      <a:endParaRPr lang="en-US" sz="3600" baseline="0">
                        <a:effectLst/>
                        <a:latin typeface="Times New Roman" pitchFamily="18" charset="0"/>
                        <a:cs typeface="Times New Roman" pitchFamily="18" charset="0"/>
                      </a:endParaRPr>
                    </a:p>
                    <a:p>
                      <a:pPr algn="just">
                        <a:lnSpc>
                          <a:spcPct val="115000"/>
                        </a:lnSpc>
                        <a:spcAft>
                          <a:spcPts val="0"/>
                        </a:spcAft>
                        <a:tabLst>
                          <a:tab pos="180340" algn="l"/>
                        </a:tabLst>
                      </a:pPr>
                      <a:r>
                        <a:rPr lang="en-US" sz="3600">
                          <a:effectLst/>
                          <a:latin typeface="Times New Roman" pitchFamily="18" charset="0"/>
                          <a:cs typeface="Times New Roman" pitchFamily="18" charset="0"/>
                        </a:rPr>
                        <a:t>- Tác dụng với Na sinh khí</a:t>
                      </a:r>
                      <a:endParaRPr lang="en-US" sz="36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180340" algn="l"/>
                        </a:tabLst>
                      </a:pPr>
                      <a:r>
                        <a:rPr lang="en-US" sz="3600">
                          <a:effectLst/>
                          <a:latin typeface="Times New Roman" pitchFamily="18" charset="0"/>
                          <a:cs typeface="Times New Roman" pitchFamily="18" charset="0"/>
                        </a:rPr>
                        <a:t>- Sôi ở -</a:t>
                      </a:r>
                      <a:r>
                        <a:rPr lang="en-US" sz="3600" smtClean="0">
                          <a:effectLst/>
                          <a:latin typeface="Times New Roman" pitchFamily="18" charset="0"/>
                          <a:cs typeface="Times New Roman" pitchFamily="18" charset="0"/>
                        </a:rPr>
                        <a:t>24,8</a:t>
                      </a:r>
                      <a:r>
                        <a:rPr lang="en-US" sz="3600" baseline="30000" smtClean="0">
                          <a:effectLst/>
                          <a:latin typeface="Times New Roman" pitchFamily="18" charset="0"/>
                          <a:cs typeface="Times New Roman" pitchFamily="18" charset="0"/>
                        </a:rPr>
                        <a:t>0</a:t>
                      </a:r>
                      <a:r>
                        <a:rPr lang="en-US" sz="3600" baseline="0" smtClean="0">
                          <a:effectLst/>
                          <a:latin typeface="Times New Roman" pitchFamily="18" charset="0"/>
                          <a:cs typeface="Times New Roman" pitchFamily="18" charset="0"/>
                        </a:rPr>
                        <a:t>C</a:t>
                      </a:r>
                      <a:endParaRPr lang="en-US" sz="3600">
                        <a:effectLst/>
                        <a:latin typeface="Times New Roman" pitchFamily="18" charset="0"/>
                        <a:cs typeface="Times New Roman" pitchFamily="18" charset="0"/>
                      </a:endParaRPr>
                    </a:p>
                    <a:p>
                      <a:pPr algn="just">
                        <a:lnSpc>
                          <a:spcPct val="115000"/>
                        </a:lnSpc>
                        <a:spcAft>
                          <a:spcPts val="0"/>
                        </a:spcAft>
                        <a:tabLst>
                          <a:tab pos="180340" algn="l"/>
                        </a:tabLst>
                      </a:pPr>
                      <a:r>
                        <a:rPr lang="en-US" sz="3600">
                          <a:effectLst/>
                          <a:latin typeface="Times New Roman" pitchFamily="18" charset="0"/>
                          <a:cs typeface="Times New Roman" pitchFamily="18" charset="0"/>
                        </a:rPr>
                        <a:t>- Không tác dụng với Na sinh khí</a:t>
                      </a:r>
                      <a:endParaRPr lang="en-US" sz="36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98808477"/>
              </p:ext>
            </p:extLst>
          </p:nvPr>
        </p:nvGraphicFramePr>
        <p:xfrm>
          <a:off x="757008" y="9516167"/>
          <a:ext cx="16644236" cy="3514035"/>
        </p:xfrm>
        <a:graphic>
          <a:graphicData uri="http://schemas.openxmlformats.org/drawingml/2006/table">
            <a:tbl>
              <a:tblPr firstRow="1" firstCol="1" bandRow="1">
                <a:tableStyleId>{5C22544A-7EE6-4342-B048-85BDC9FD1C3A}</a:tableStyleId>
              </a:tblPr>
              <a:tblGrid>
                <a:gridCol w="5544094"/>
                <a:gridCol w="5548079"/>
                <a:gridCol w="5552063"/>
              </a:tblGrid>
              <a:tr h="654482">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Chất</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hóa trị của carbon </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mạch carbon </a:t>
                      </a:r>
                      <a:endParaRPr lang="en-US" sz="3600">
                        <a:effectLst/>
                        <a:latin typeface="Times New Roman" pitchFamily="18" charset="0"/>
                        <a:ea typeface="Times New Roman"/>
                        <a:cs typeface="Times New Roman" pitchFamily="18" charset="0"/>
                      </a:endParaRPr>
                    </a:p>
                  </a:txBody>
                  <a:tcPr marL="68580" marR="68580" marT="0" marB="0"/>
                </a:tc>
              </a:tr>
              <a:tr h="654714">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=C(CH</a:t>
                      </a:r>
                      <a:r>
                        <a:rPr lang="en-US" sz="3600" baseline="-25000">
                          <a:effectLst/>
                          <a:latin typeface="Times New Roman" pitchFamily="18" charset="0"/>
                          <a:cs typeface="Times New Roman" pitchFamily="18" charset="0"/>
                        </a:rPr>
                        <a:t>3</a:t>
                      </a:r>
                      <a:r>
                        <a:rPr lang="en-US" sz="3600">
                          <a:effectLst/>
                          <a:latin typeface="Times New Roman" pitchFamily="18" charset="0"/>
                          <a:cs typeface="Times New Roman" pitchFamily="18" charset="0"/>
                        </a:rPr>
                        <a:t>) -CH</a:t>
                      </a:r>
                      <a:r>
                        <a:rPr lang="en-US" sz="3600" baseline="-25000">
                          <a:effectLst/>
                          <a:latin typeface="Times New Roman" pitchFamily="18" charset="0"/>
                          <a:cs typeface="Times New Roman" pitchFamily="18" charset="0"/>
                        </a:rPr>
                        <a:t>3</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Times New Roman"/>
                        <a:cs typeface="Times New Roman" pitchFamily="18" charset="0"/>
                      </a:endParaRPr>
                    </a:p>
                  </a:txBody>
                  <a:tcPr marL="68580" marR="68580" marT="0" marB="0"/>
                </a:tc>
              </a:tr>
              <a:tr h="654482">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=CH-CH</a:t>
                      </a:r>
                      <a:r>
                        <a:rPr lang="en-US" sz="3600" baseline="-25000">
                          <a:effectLst/>
                          <a:latin typeface="Times New Roman" pitchFamily="18" charset="0"/>
                          <a:cs typeface="Times New Roman" pitchFamily="18" charset="0"/>
                        </a:rPr>
                        <a:t>3</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Times New Roman"/>
                        <a:cs typeface="Times New Roman" pitchFamily="18" charset="0"/>
                      </a:endParaRPr>
                    </a:p>
                  </a:txBody>
                  <a:tcPr marL="68580" marR="68580" marT="0" marB="0"/>
                </a:tc>
              </a:tr>
              <a:tr h="1550357">
                <a:tc>
                  <a:txBody>
                    <a:bodyPr/>
                    <a:lstStyle/>
                    <a:p>
                      <a:pPr marR="30480" algn="ctr">
                        <a:lnSpc>
                          <a:spcPct val="115000"/>
                        </a:lnSpc>
                        <a:spcAft>
                          <a:spcPts val="0"/>
                        </a:spcAft>
                        <a:tabLst>
                          <a:tab pos="180340" algn="l"/>
                        </a:tabLst>
                      </a:pPr>
                      <a:endParaRPr lang="en-US" sz="3600" smtClean="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endParaRPr lang="en-US" sz="3600">
                        <a:effectLst/>
                        <a:latin typeface="Times New Roman" pitchFamily="18" charset="0"/>
                        <a:ea typeface="Times New Roman"/>
                        <a:cs typeface="Times New Roman" pitchFamily="18" charset="0"/>
                      </a:endParaRPr>
                    </a:p>
                  </a:txBody>
                  <a:tcPr marL="68580" marR="68580" marT="0" marB="0"/>
                </a:tc>
              </a:tr>
            </a:tbl>
          </a:graphicData>
        </a:graphic>
      </p:graphicFrame>
      <p:sp>
        <p:nvSpPr>
          <p:cNvPr id="19" name="Rectangle 5"/>
          <p:cNvSpPr>
            <a:spLocks noChangeArrowheads="1"/>
          </p:cNvSpPr>
          <p:nvPr/>
        </p:nvSpPr>
        <p:spPr bwMode="auto">
          <a:xfrm>
            <a:off x="591446" y="8097456"/>
            <a:ext cx="16809799" cy="2077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5" tIns="45712" rIns="91425" bIns="45712" numCol="1" anchor="ctr" anchorCtr="0" compatLnSpc="1">
            <a:prstTxWarp prst="textNoShape">
              <a:avLst/>
            </a:prstTxWarp>
            <a:spAutoFit/>
          </a:bodyPr>
          <a:lstStyle/>
          <a:p>
            <a:pPr defTabSz="914240" fontAlgn="base">
              <a:spcBef>
                <a:spcPct val="0"/>
              </a:spcBef>
              <a:spcAft>
                <a:spcPct val="0"/>
              </a:spcAft>
              <a:buClrTx/>
              <a:tabLst>
                <a:tab pos="180942" algn="l"/>
              </a:tabLst>
            </a:pPr>
            <a:r>
              <a:rPr lang="en-US" sz="4300" b="1">
                <a:solidFill>
                  <a:schemeClr val="tx1"/>
                </a:solidFill>
                <a:latin typeface="Times New Roman" pitchFamily="18" charset="0"/>
                <a:ea typeface="Times New Roman" pitchFamily="18" charset="0"/>
                <a:cs typeface="Times New Roman" pitchFamily="18" charset="0"/>
              </a:rPr>
              <a:t>Câu 2:</a:t>
            </a:r>
            <a:r>
              <a:rPr lang="en-US" sz="4300">
                <a:latin typeface="Times New Roman" pitchFamily="18" charset="0"/>
                <a:ea typeface="Times New Roman" pitchFamily="18" charset="0"/>
                <a:cs typeface="Times New Roman" pitchFamily="18" charset="0"/>
              </a:rPr>
              <a:t> a. Quan sát Bảng 1.2, hãy cho biết hóa trị của carbon trong các hợp chất hữu cơ, có những loại mạch carbon gì?</a:t>
            </a:r>
            <a:endParaRPr lang="en-US" sz="4300">
              <a:solidFill>
                <a:schemeClr val="tx1"/>
              </a:solidFill>
              <a:latin typeface="Times New Roman" pitchFamily="18" charset="0"/>
              <a:cs typeface="Times New Roman" pitchFamily="18" charset="0"/>
            </a:endParaRPr>
          </a:p>
          <a:p>
            <a:pPr defTabSz="914240" eaLnBrk="0" fontAlgn="base" hangingPunct="0">
              <a:spcBef>
                <a:spcPct val="0"/>
              </a:spcBef>
              <a:spcAft>
                <a:spcPct val="0"/>
              </a:spcAft>
              <a:buClrTx/>
              <a:tabLst>
                <a:tab pos="180942" algn="l"/>
              </a:tabLst>
            </a:pPr>
            <a:endParaRPr lang="en-US" sz="4300">
              <a:solidFill>
                <a:schemeClr val="tx1"/>
              </a:solidFill>
              <a:latin typeface="Times New Roman" pitchFamily="18" charset="0"/>
              <a:cs typeface="Times New Roman" pitchFamily="18" charset="0"/>
            </a:endParaRPr>
          </a:p>
        </p:txBody>
      </p:sp>
      <p:pic>
        <p:nvPicPr>
          <p:cNvPr id="2052" name="Picture 3"/>
          <p:cNvPicPr>
            <a:picLocks noChangeAspect="1" noChangeArrowheads="1"/>
          </p:cNvPicPr>
          <p:nvPr/>
        </p:nvPicPr>
        <p:blipFill>
          <a:blip r:embed="rId2">
            <a:extLst>
              <a:ext uri="{28A0092B-C50C-407E-A947-70E740481C1C}">
                <a14:useLocalDpi xmlns:a14="http://schemas.microsoft.com/office/drawing/2010/main" val="0"/>
              </a:ext>
            </a:extLst>
          </a:blip>
          <a:srcRect l="55003" t="11600" r="10101" b="19505"/>
          <a:stretch>
            <a:fillRect/>
          </a:stretch>
        </p:blipFill>
        <p:spPr bwMode="auto">
          <a:xfrm>
            <a:off x="2427138" y="11733058"/>
            <a:ext cx="1239838" cy="1277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75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circle(in)">
                                      <p:cBhvr>
                                        <p:cTn id="11" dur="20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heel(1)">
                                      <p:cBhvr>
                                        <p:cTn id="16" dur="2000"/>
                                        <p:tgtEl>
                                          <p:spTgt spid="17"/>
                                        </p:tgtEl>
                                      </p:cBhvr>
                                    </p:animEffec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par>
                          <p:cTn id="20" fill="hold">
                            <p:stCondLst>
                              <p:cond delay="2000"/>
                            </p:stCondLst>
                            <p:childTnLst>
                              <p:par>
                                <p:cTn id="21" presetID="1" presetClass="entr" presetSubtype="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oogle Shape;185;p1"/>
          <p:cNvGrpSpPr/>
          <p:nvPr/>
        </p:nvGrpSpPr>
        <p:grpSpPr>
          <a:xfrm>
            <a:off x="591446" y="1437547"/>
            <a:ext cx="20008034" cy="872687"/>
            <a:chOff x="7459669" y="7086600"/>
            <a:chExt cx="20011655" cy="872846"/>
          </a:xfrm>
        </p:grpSpPr>
        <p:sp>
          <p:nvSpPr>
            <p:cNvPr id="3" name="Google Shape;186;p1">
              <a:hlinkClick r:id="" action="ppaction://noaction"/>
            </p:cNvPr>
            <p:cNvSpPr/>
            <p:nvPr/>
          </p:nvSpPr>
          <p:spPr>
            <a:xfrm>
              <a:off x="9092456" y="7178187"/>
              <a:ext cx="18378868" cy="707974"/>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000" b="1">
                  <a:solidFill>
                    <a:srgbClr val="135F82"/>
                  </a:solidFill>
                  <a:latin typeface="Times New Roman" pitchFamily="18" charset="0"/>
                  <a:ea typeface="Tahoma"/>
                  <a:cs typeface="Times New Roman" pitchFamily="18" charset="0"/>
                  <a:sym typeface="Tahoma"/>
                </a:rPr>
                <a:t>Thuyết cấu tạo hóa học</a:t>
              </a:r>
              <a:endParaRPr sz="4000" b="1">
                <a:solidFill>
                  <a:srgbClr val="135F82"/>
                </a:solidFill>
                <a:latin typeface="Times New Roman" pitchFamily="18" charset="0"/>
                <a:ea typeface="Tahoma"/>
                <a:cs typeface="Times New Roman" pitchFamily="18" charset="0"/>
                <a:sym typeface="Tahoma"/>
              </a:endParaRPr>
            </a:p>
          </p:txBody>
        </p:sp>
        <p:grpSp>
          <p:nvGrpSpPr>
            <p:cNvPr id="4" name="Google Shape;187;p1"/>
            <p:cNvGrpSpPr/>
            <p:nvPr/>
          </p:nvGrpSpPr>
          <p:grpSpPr>
            <a:xfrm>
              <a:off x="7459669" y="7086600"/>
              <a:ext cx="1392615" cy="872846"/>
              <a:chOff x="7459669" y="7543800"/>
              <a:chExt cx="1381118" cy="872846"/>
            </a:xfrm>
          </p:grpSpPr>
          <p:sp>
            <p:nvSpPr>
              <p:cNvPr id="5"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000">
                  <a:solidFill>
                    <a:srgbClr val="FFFFFF"/>
                  </a:solidFill>
                  <a:latin typeface="Times New Roman" pitchFamily="18" charset="0"/>
                  <a:ea typeface="Calibri"/>
                  <a:cs typeface="Times New Roman" pitchFamily="18" charset="0"/>
                  <a:sym typeface="Calibri"/>
                </a:endParaRPr>
              </a:p>
            </p:txBody>
          </p:sp>
          <p:grpSp>
            <p:nvGrpSpPr>
              <p:cNvPr id="6" name="Google Shape;189;p1"/>
              <p:cNvGrpSpPr/>
              <p:nvPr/>
            </p:nvGrpSpPr>
            <p:grpSpPr>
              <a:xfrm>
                <a:off x="7469187" y="7685126"/>
                <a:ext cx="1371600" cy="731520"/>
                <a:chOff x="7469187" y="7685126"/>
                <a:chExt cx="1371600" cy="731520"/>
              </a:xfrm>
            </p:grpSpPr>
            <p:sp>
              <p:nvSpPr>
                <p:cNvPr id="7"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000">
                    <a:solidFill>
                      <a:srgbClr val="FFFFFF"/>
                    </a:solidFill>
                    <a:latin typeface="Times New Roman" pitchFamily="18" charset="0"/>
                    <a:ea typeface="Calibri"/>
                    <a:cs typeface="Times New Roman" pitchFamily="18" charset="0"/>
                    <a:sym typeface="Calibri"/>
                  </a:endParaRPr>
                </a:p>
              </p:txBody>
            </p:sp>
            <p:sp>
              <p:nvSpPr>
                <p:cNvPr id="8" name="Google Shape;191;p1"/>
                <p:cNvSpPr txBox="1"/>
                <p:nvPr/>
              </p:nvSpPr>
              <p:spPr>
                <a:xfrm>
                  <a:off x="7997786" y="7688759"/>
                  <a:ext cx="429556" cy="707974"/>
                </a:xfrm>
                <a:prstGeom prst="rect">
                  <a:avLst/>
                </a:prstGeom>
                <a:noFill/>
                <a:ln>
                  <a:noFill/>
                </a:ln>
              </p:spPr>
              <p:txBody>
                <a:bodyPr spcFirstLastPara="1" wrap="square" lIns="91425" tIns="45700" rIns="91425" bIns="45700" anchor="t" anchorCtr="0">
                  <a:spAutoFit/>
                </a:bodyPr>
                <a:lstStyle/>
                <a:p>
                  <a:pPr algn="ctr"/>
                  <a:r>
                    <a:rPr lang="en-US" sz="4000" b="1">
                      <a:solidFill>
                        <a:srgbClr val="FFFFFF"/>
                      </a:solidFill>
                      <a:latin typeface="Times New Roman" pitchFamily="18" charset="0"/>
                      <a:ea typeface="Tahoma"/>
                      <a:cs typeface="Times New Roman" pitchFamily="18" charset="0"/>
                      <a:sym typeface="Tahoma"/>
                    </a:rPr>
                    <a:t>I</a:t>
                  </a:r>
                  <a:endParaRPr sz="4000">
                    <a:latin typeface="Times New Roman" pitchFamily="18" charset="0"/>
                    <a:cs typeface="Times New Roman" pitchFamily="18" charset="0"/>
                  </a:endParaRPr>
                </a:p>
              </p:txBody>
            </p:sp>
          </p:grpSp>
        </p:grpSp>
      </p:grpSp>
      <p:sp>
        <p:nvSpPr>
          <p:cNvPr id="14" name="Rectangle 13"/>
          <p:cNvSpPr/>
          <p:nvPr/>
        </p:nvSpPr>
        <p:spPr>
          <a:xfrm>
            <a:off x="1299671" y="2113705"/>
            <a:ext cx="17957799" cy="707870"/>
          </a:xfrm>
          <a:prstGeom prst="rect">
            <a:avLst/>
          </a:prstGeom>
        </p:spPr>
        <p:txBody>
          <a:bodyPr wrap="square" lIns="91425" tIns="45712" rIns="91425" bIns="45712">
            <a:spAutoFit/>
          </a:bodyPr>
          <a:lstStyle/>
          <a:p>
            <a:r>
              <a:rPr lang="en-US" sz="4000" b="1">
                <a:latin typeface="Times New Roman" pitchFamily="18" charset="0"/>
                <a:cs typeface="Times New Roman" pitchFamily="18" charset="0"/>
              </a:rPr>
              <a:t>PHIẾU HỌC TẬP SỐ </a:t>
            </a:r>
            <a:r>
              <a:rPr lang="en-US" sz="4000" b="1">
                <a:latin typeface="Times New Roman" pitchFamily="18" charset="0"/>
                <a:cs typeface="Times New Roman" pitchFamily="18" charset="0"/>
              </a:rPr>
              <a:t>1</a:t>
            </a:r>
            <a:endParaRPr lang="en-US" sz="4000">
              <a:latin typeface="Times New Roman" pitchFamily="18" charset="0"/>
              <a:cs typeface="Times New Roman"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1954243865"/>
              </p:ext>
            </p:extLst>
          </p:nvPr>
        </p:nvGraphicFramePr>
        <p:xfrm>
          <a:off x="674226" y="4572000"/>
          <a:ext cx="23384933" cy="8230554"/>
        </p:xfrm>
        <a:graphic>
          <a:graphicData uri="http://schemas.openxmlformats.org/drawingml/2006/table">
            <a:tbl>
              <a:tblPr firstRow="1" firstCol="1" lastRow="1" lastCol="1" bandRow="1" bandCol="1">
                <a:tableStyleId>{5C22544A-7EE6-4342-B048-85BDC9FD1C3A}</a:tableStyleId>
              </a:tblPr>
              <a:tblGrid>
                <a:gridCol w="3224770"/>
                <a:gridCol w="2243639"/>
                <a:gridCol w="4581525"/>
                <a:gridCol w="9519257"/>
                <a:gridCol w="3815742"/>
              </a:tblGrid>
              <a:tr h="2194814">
                <a:tc>
                  <a:txBody>
                    <a:bodyPr/>
                    <a:lstStyle/>
                    <a:p>
                      <a:pPr marL="334010" marR="303530" algn="ctr">
                        <a:lnSpc>
                          <a:spcPct val="100000"/>
                        </a:lnSpc>
                        <a:spcBef>
                          <a:spcPts val="0"/>
                        </a:spcBef>
                        <a:spcAft>
                          <a:spcPts val="0"/>
                        </a:spcAft>
                      </a:pPr>
                      <a:r>
                        <a:rPr lang="vi-VN" sz="3600" spc="-20">
                          <a:effectLst/>
                          <a:latin typeface="+mj-lt"/>
                        </a:rPr>
                        <a:t>Ch</a:t>
                      </a:r>
                      <a:r>
                        <a:rPr lang="en-US" sz="3600" spc="-20">
                          <a:effectLst/>
                          <a:latin typeface="+mj-lt"/>
                        </a:rPr>
                        <a:t>ấ</a:t>
                      </a:r>
                      <a:r>
                        <a:rPr lang="vi-VN" sz="3600" spc="-20">
                          <a:effectLst/>
                          <a:latin typeface="+mj-lt"/>
                        </a:rPr>
                        <a:t>t</a:t>
                      </a:r>
                      <a:endParaRPr lang="en-US" sz="3600">
                        <a:effectLst/>
                        <a:latin typeface="+mj-lt"/>
                        <a:ea typeface="Times New Roman"/>
                        <a:cs typeface="Times New Roman"/>
                      </a:endParaRPr>
                    </a:p>
                  </a:txBody>
                  <a:tcPr marL="0" marR="0" marT="0" marB="0"/>
                </a:tc>
                <a:tc>
                  <a:txBody>
                    <a:bodyPr/>
                    <a:lstStyle/>
                    <a:p>
                      <a:pPr marL="95250" marR="19685" indent="-27940">
                        <a:lnSpc>
                          <a:spcPct val="100000"/>
                        </a:lnSpc>
                        <a:spcBef>
                          <a:spcPts val="0"/>
                        </a:spcBef>
                        <a:spcAft>
                          <a:spcPts val="0"/>
                        </a:spcAft>
                      </a:pPr>
                      <a:r>
                        <a:rPr lang="en-US" sz="3600" spc="-10">
                          <a:effectLst/>
                          <a:latin typeface="Times New Roman" pitchFamily="18" charset="0"/>
                          <a:cs typeface="Times New Roman" pitchFamily="18" charset="0"/>
                        </a:rPr>
                        <a:t>Nhiệt độ </a:t>
                      </a:r>
                      <a:endParaRPr lang="en-US" sz="3600" spc="-10" smtClean="0">
                        <a:effectLst/>
                        <a:latin typeface="Times New Roman" pitchFamily="18" charset="0"/>
                        <a:cs typeface="Times New Roman" pitchFamily="18" charset="0"/>
                      </a:endParaRPr>
                    </a:p>
                    <a:p>
                      <a:pPr marL="95250" marR="19685" indent="-27940" algn="l" defTabSz="914400" rtl="0" eaLnBrk="1" fontAlgn="auto" latinLnBrk="0" hangingPunct="1">
                        <a:lnSpc>
                          <a:spcPct val="100000"/>
                        </a:lnSpc>
                        <a:spcBef>
                          <a:spcPts val="0"/>
                        </a:spcBef>
                        <a:spcAft>
                          <a:spcPts val="0"/>
                        </a:spcAft>
                        <a:buClr>
                          <a:srgbClr val="000000"/>
                        </a:buClr>
                        <a:buSzTx/>
                        <a:buFont typeface="Arial"/>
                        <a:buNone/>
                        <a:tabLst/>
                        <a:defRPr/>
                      </a:pPr>
                      <a:r>
                        <a:rPr lang="en-US" sz="3600" spc="-10" smtClean="0">
                          <a:effectLst/>
                          <a:latin typeface="Times New Roman" pitchFamily="18" charset="0"/>
                          <a:cs typeface="Times New Roman" pitchFamily="18" charset="0"/>
                        </a:rPr>
                        <a:t>sôi [</a:t>
                      </a:r>
                      <a:r>
                        <a:rPr lang="en-US" sz="3600" spc="-10" baseline="30000" smtClean="0">
                          <a:effectLst/>
                          <a:latin typeface="Times New Roman" pitchFamily="18" charset="0"/>
                          <a:cs typeface="Times New Roman" pitchFamily="18" charset="0"/>
                        </a:rPr>
                        <a:t>0</a:t>
                      </a:r>
                      <a:r>
                        <a:rPr lang="en-US" sz="3600" spc="-10" baseline="0" smtClean="0">
                          <a:effectLst/>
                          <a:latin typeface="Times New Roman" pitchFamily="18" charset="0"/>
                          <a:cs typeface="Times New Roman" pitchFamily="18" charset="0"/>
                        </a:rPr>
                        <a:t>C]</a:t>
                      </a:r>
                      <a:endParaRPr lang="en-US" sz="3600" spc="-10" smtClean="0">
                        <a:effectLst/>
                        <a:latin typeface="Times New Roman" pitchFamily="18" charset="0"/>
                        <a:cs typeface="Times New Roman" pitchFamily="18" charset="0"/>
                      </a:endParaRPr>
                    </a:p>
                    <a:p>
                      <a:pPr marL="95250" marR="19685" indent="-27940">
                        <a:lnSpc>
                          <a:spcPct val="100000"/>
                        </a:lnSpc>
                        <a:spcBef>
                          <a:spcPts val="0"/>
                        </a:spcBef>
                        <a:spcAft>
                          <a:spcPts val="0"/>
                        </a:spcAft>
                      </a:pPr>
                      <a:endParaRPr lang="en-US" sz="3600" spc="-10" smtClean="0">
                        <a:effectLst/>
                        <a:latin typeface="Times New Roman" pitchFamily="18" charset="0"/>
                        <a:cs typeface="Times New Roman" pitchFamily="18" charset="0"/>
                      </a:endParaRPr>
                    </a:p>
                  </a:txBody>
                  <a:tcPr marL="0" marR="0" marT="0" marB="0"/>
                </a:tc>
                <a:tc>
                  <a:txBody>
                    <a:bodyPr/>
                    <a:lstStyle/>
                    <a:p>
                      <a:pPr marL="71120" indent="141605">
                        <a:lnSpc>
                          <a:spcPct val="100000"/>
                        </a:lnSpc>
                        <a:spcBef>
                          <a:spcPts val="0"/>
                        </a:spcBef>
                        <a:spcAft>
                          <a:spcPts val="0"/>
                        </a:spcAft>
                      </a:pPr>
                      <a:r>
                        <a:rPr lang="en-US" sz="3600">
                          <a:effectLst/>
                          <a:latin typeface="Times New Roman" pitchFamily="18" charset="0"/>
                          <a:cs typeface="Times New Roman" pitchFamily="18" charset="0"/>
                        </a:rPr>
                        <a:t>Nhiệt độ nóng </a:t>
                      </a:r>
                      <a:r>
                        <a:rPr lang="en-US" sz="3600" smtClean="0">
                          <a:effectLst/>
                          <a:latin typeface="Times New Roman" pitchFamily="18" charset="0"/>
                          <a:cs typeface="Times New Roman" pitchFamily="18" charset="0"/>
                        </a:rPr>
                        <a:t>chảy</a:t>
                      </a:r>
                    </a:p>
                    <a:p>
                      <a:pPr marL="71120" marR="0" indent="141605" algn="l" defTabSz="914400" rtl="0" eaLnBrk="1" fontAlgn="auto" latinLnBrk="0" hangingPunct="1">
                        <a:lnSpc>
                          <a:spcPct val="100000"/>
                        </a:lnSpc>
                        <a:spcBef>
                          <a:spcPts val="0"/>
                        </a:spcBef>
                        <a:spcAft>
                          <a:spcPts val="0"/>
                        </a:spcAft>
                        <a:buClr>
                          <a:srgbClr val="000000"/>
                        </a:buClr>
                        <a:buSzTx/>
                        <a:buFont typeface="Arial"/>
                        <a:buNone/>
                        <a:tabLst/>
                        <a:defRPr/>
                      </a:pPr>
                      <a:r>
                        <a:rPr lang="en-US" sz="3600" spc="-10" smtClean="0">
                          <a:effectLst/>
                          <a:latin typeface="Times New Roman" pitchFamily="18" charset="0"/>
                          <a:cs typeface="Times New Roman" pitchFamily="18" charset="0"/>
                        </a:rPr>
                        <a:t>[</a:t>
                      </a:r>
                      <a:r>
                        <a:rPr lang="en-US" sz="3600" spc="-10" baseline="30000" smtClean="0">
                          <a:effectLst/>
                          <a:latin typeface="Times New Roman" pitchFamily="18" charset="0"/>
                          <a:cs typeface="Times New Roman" pitchFamily="18" charset="0"/>
                        </a:rPr>
                        <a:t>0</a:t>
                      </a:r>
                      <a:r>
                        <a:rPr lang="en-US" sz="3600" spc="-10" baseline="0" smtClean="0">
                          <a:effectLst/>
                          <a:latin typeface="Times New Roman" pitchFamily="18" charset="0"/>
                          <a:cs typeface="Times New Roman" pitchFamily="18" charset="0"/>
                        </a:rPr>
                        <a:t>C]</a:t>
                      </a:r>
                      <a:endParaRPr lang="en-US" sz="3600" spc="-10" smtClean="0">
                        <a:effectLst/>
                        <a:latin typeface="Times New Roman" pitchFamily="18" charset="0"/>
                        <a:cs typeface="Times New Roman" pitchFamily="18" charset="0"/>
                      </a:endParaRPr>
                    </a:p>
                    <a:p>
                      <a:pPr marL="71120" indent="141605">
                        <a:lnSpc>
                          <a:spcPct val="100000"/>
                        </a:lnSpc>
                        <a:spcBef>
                          <a:spcPts val="0"/>
                        </a:spcBef>
                        <a:spcAft>
                          <a:spcPts val="0"/>
                        </a:spcAft>
                      </a:pPr>
                      <a:endParaRPr lang="en-US" sz="3600">
                        <a:effectLst/>
                        <a:latin typeface="Times New Roman" pitchFamily="18" charset="0"/>
                        <a:ea typeface="Times New Roman"/>
                        <a:cs typeface="Times New Roman" pitchFamily="18" charset="0"/>
                      </a:endParaRPr>
                    </a:p>
                  </a:txBody>
                  <a:tcPr marL="0" marR="0" marT="0" marB="0"/>
                </a:tc>
                <a:tc>
                  <a:txBody>
                    <a:bodyPr/>
                    <a:lstStyle/>
                    <a:p>
                      <a:pPr marL="67945" algn="ctr">
                        <a:lnSpc>
                          <a:spcPct val="100000"/>
                        </a:lnSpc>
                        <a:spcBef>
                          <a:spcPts val="0"/>
                        </a:spcBef>
                        <a:spcAft>
                          <a:spcPts val="0"/>
                        </a:spcAft>
                      </a:pPr>
                      <a:r>
                        <a:rPr lang="en-US" sz="3600" spc="-10" smtClean="0">
                          <a:effectLst/>
                          <a:latin typeface="Times New Roman" pitchFamily="18" charset="0"/>
                          <a:cs typeface="Times New Roman" pitchFamily="18" charset="0"/>
                        </a:rPr>
                        <a:t>Một </a:t>
                      </a:r>
                      <a:r>
                        <a:rPr lang="en-US" sz="3600" spc="-10">
                          <a:effectLst/>
                          <a:latin typeface="Times New Roman" pitchFamily="18" charset="0"/>
                          <a:cs typeface="Times New Roman" pitchFamily="18" charset="0"/>
                        </a:rPr>
                        <a:t>số tính chất</a:t>
                      </a:r>
                      <a:endParaRPr lang="en-US" sz="3600">
                        <a:effectLst/>
                        <a:latin typeface="Times New Roman" pitchFamily="18" charset="0"/>
                        <a:ea typeface="Times New Roman"/>
                        <a:cs typeface="Times New Roman" pitchFamily="18" charset="0"/>
                      </a:endParaRPr>
                    </a:p>
                  </a:txBody>
                  <a:tcPr marL="0" marR="0" marT="0" marB="0"/>
                </a:tc>
                <a:tc>
                  <a:txBody>
                    <a:bodyPr/>
                    <a:lstStyle/>
                    <a:p>
                      <a:pPr marL="254000" marR="544195" algn="ctr">
                        <a:lnSpc>
                          <a:spcPct val="100000"/>
                        </a:lnSpc>
                        <a:spcBef>
                          <a:spcPts val="0"/>
                        </a:spcBef>
                        <a:spcAft>
                          <a:spcPts val="0"/>
                        </a:spcAft>
                      </a:pPr>
                      <a:r>
                        <a:rPr lang="en-US" sz="3600" spc="-10" smtClean="0">
                          <a:effectLst/>
                          <a:latin typeface="Times New Roman" pitchFamily="18" charset="0"/>
                          <a:cs typeface="Times New Roman" pitchFamily="18" charset="0"/>
                        </a:rPr>
                        <a:t>Nhận </a:t>
                      </a:r>
                      <a:r>
                        <a:rPr lang="en-US" sz="3600" spc="-10">
                          <a:effectLst/>
                          <a:latin typeface="Times New Roman" pitchFamily="18" charset="0"/>
                          <a:cs typeface="Times New Roman" pitchFamily="18" charset="0"/>
                        </a:rPr>
                        <a:t>xét</a:t>
                      </a:r>
                      <a:endParaRPr lang="en-US" sz="3600">
                        <a:effectLst/>
                        <a:latin typeface="Times New Roman" pitchFamily="18" charset="0"/>
                        <a:ea typeface="Times New Roman"/>
                        <a:cs typeface="Times New Roman" pitchFamily="18" charset="0"/>
                      </a:endParaRPr>
                    </a:p>
                  </a:txBody>
                  <a:tcPr marL="0" marR="0" marT="0" marB="0"/>
                </a:tc>
              </a:tr>
              <a:tr h="1646111">
                <a:tc>
                  <a:txBody>
                    <a:bodyPr/>
                    <a:lstStyle/>
                    <a:p>
                      <a:pPr marL="56515">
                        <a:lnSpc>
                          <a:spcPct val="100000"/>
                        </a:lnSpc>
                        <a:spcBef>
                          <a:spcPts val="0"/>
                        </a:spcBef>
                        <a:spcAft>
                          <a:spcPts val="0"/>
                        </a:spcAft>
                      </a:pPr>
                      <a:r>
                        <a:rPr lang="vi-VN" sz="3600" spc="-25">
                          <a:effectLst/>
                          <a:latin typeface="+mj-lt"/>
                        </a:rPr>
                        <a:t>CH</a:t>
                      </a:r>
                      <a:r>
                        <a:rPr lang="vi-VN" sz="3600" spc="-25" baseline="-25000">
                          <a:effectLst/>
                          <a:latin typeface="+mj-lt"/>
                        </a:rPr>
                        <a:t>4</a:t>
                      </a:r>
                      <a:endParaRPr lang="en-US" sz="3600">
                        <a:effectLst/>
                        <a:latin typeface="+mj-lt"/>
                        <a:ea typeface="Times New Roman"/>
                        <a:cs typeface="Times New Roman"/>
                      </a:endParaRPr>
                    </a:p>
                  </a:txBody>
                  <a:tcPr marL="0" marR="0" marT="0" marB="0"/>
                </a:tc>
                <a:tc>
                  <a:txBody>
                    <a:bodyPr/>
                    <a:lstStyle/>
                    <a:p>
                      <a:pPr marL="101600">
                        <a:lnSpc>
                          <a:spcPct val="100000"/>
                        </a:lnSpc>
                        <a:spcBef>
                          <a:spcPts val="0"/>
                        </a:spcBef>
                        <a:spcAft>
                          <a:spcPts val="0"/>
                        </a:spcAft>
                      </a:pPr>
                      <a:r>
                        <a:rPr lang="vi-VN" sz="3600" spc="-25">
                          <a:effectLst/>
                          <a:latin typeface="+mj-lt"/>
                        </a:rPr>
                        <a:t>-</a:t>
                      </a:r>
                      <a:r>
                        <a:rPr lang="vi-VN" sz="3600" spc="-10">
                          <a:effectLst/>
                          <a:latin typeface="+mj-lt"/>
                        </a:rPr>
                        <a:t>161,5</a:t>
                      </a:r>
                      <a:endParaRPr lang="en-US" sz="3600">
                        <a:effectLst/>
                        <a:latin typeface="+mj-lt"/>
                        <a:ea typeface="Times New Roman"/>
                        <a:cs typeface="Times New Roman"/>
                      </a:endParaRPr>
                    </a:p>
                  </a:txBody>
                  <a:tcPr marL="0" marR="0" marT="0" marB="0"/>
                </a:tc>
                <a:tc>
                  <a:txBody>
                    <a:bodyPr/>
                    <a:lstStyle/>
                    <a:p>
                      <a:pPr marL="207645" marR="149860" algn="ctr">
                        <a:lnSpc>
                          <a:spcPct val="100000"/>
                        </a:lnSpc>
                        <a:spcBef>
                          <a:spcPts val="0"/>
                        </a:spcBef>
                        <a:spcAft>
                          <a:spcPts val="0"/>
                        </a:spcAft>
                      </a:pPr>
                      <a:r>
                        <a:rPr lang="vi-VN" sz="3600">
                          <a:effectLst/>
                          <a:latin typeface="+mj-lt"/>
                        </a:rPr>
                        <a:t>-</a:t>
                      </a:r>
                      <a:r>
                        <a:rPr lang="vi-VN" sz="3600" spc="-10">
                          <a:effectLst/>
                          <a:latin typeface="+mj-lt"/>
                        </a:rPr>
                        <a:t>182,46</a:t>
                      </a:r>
                      <a:endParaRPr lang="en-US" sz="3600">
                        <a:effectLst/>
                        <a:latin typeface="+mj-lt"/>
                        <a:ea typeface="Times New Roman"/>
                        <a:cs typeface="Times New Roman"/>
                      </a:endParaRPr>
                    </a:p>
                  </a:txBody>
                  <a:tcPr marL="0" marR="0" marT="0" marB="0"/>
                </a:tc>
                <a:tc>
                  <a:txBody>
                    <a:bodyPr/>
                    <a:lstStyle/>
                    <a:p>
                      <a:pPr marL="58420">
                        <a:lnSpc>
                          <a:spcPct val="100000"/>
                        </a:lnSpc>
                        <a:spcBef>
                          <a:spcPts val="0"/>
                        </a:spcBef>
                        <a:spcAft>
                          <a:spcPts val="0"/>
                        </a:spcAft>
                      </a:pPr>
                      <a:r>
                        <a:rPr lang="vi-VN" sz="3600" smtClean="0">
                          <a:effectLst/>
                          <a:latin typeface="+mj-lt"/>
                        </a:rPr>
                        <a:t>Ch</a:t>
                      </a:r>
                      <a:r>
                        <a:rPr lang="en-US" sz="3600">
                          <a:effectLst/>
                          <a:latin typeface="Times New Roman" pitchFamily="18" charset="0"/>
                          <a:cs typeface="Times New Roman" pitchFamily="18" charset="0"/>
                        </a:rPr>
                        <a:t>ấ</a:t>
                      </a:r>
                      <a:r>
                        <a:rPr lang="vi-VN" sz="3600">
                          <a:effectLst/>
                          <a:latin typeface="Times New Roman" pitchFamily="18" charset="0"/>
                          <a:cs typeface="Times New Roman" pitchFamily="18" charset="0"/>
                        </a:rPr>
                        <a:t>t</a:t>
                      </a:r>
                      <a:r>
                        <a:rPr lang="vi-VN" sz="3600" spc="-60">
                          <a:effectLst/>
                          <a:latin typeface="Times New Roman" pitchFamily="18" charset="0"/>
                          <a:cs typeface="Times New Roman" pitchFamily="18" charset="0"/>
                        </a:rPr>
                        <a:t> </a:t>
                      </a:r>
                      <a:r>
                        <a:rPr lang="vi-VN" sz="3600">
                          <a:effectLst/>
                          <a:latin typeface="Times New Roman" pitchFamily="18" charset="0"/>
                          <a:cs typeface="Times New Roman" pitchFamily="18" charset="0"/>
                        </a:rPr>
                        <a:t>kh</a:t>
                      </a:r>
                      <a:r>
                        <a:rPr lang="en-US" sz="3600">
                          <a:effectLst/>
                          <a:latin typeface="Times New Roman" pitchFamily="18" charset="0"/>
                          <a:cs typeface="Times New Roman" pitchFamily="18" charset="0"/>
                        </a:rPr>
                        <a:t>í</a:t>
                      </a:r>
                      <a:r>
                        <a:rPr lang="vi-VN" sz="3600">
                          <a:effectLst/>
                          <a:latin typeface="Times New Roman" pitchFamily="18" charset="0"/>
                          <a:cs typeface="Times New Roman" pitchFamily="18" charset="0"/>
                        </a:rPr>
                        <a:t>,</a:t>
                      </a:r>
                      <a:r>
                        <a:rPr lang="vi-VN" sz="3600" spc="-35">
                          <a:effectLst/>
                          <a:latin typeface="Times New Roman" pitchFamily="18" charset="0"/>
                          <a:cs typeface="Times New Roman" pitchFamily="18" charset="0"/>
                        </a:rPr>
                        <a:t> </a:t>
                      </a:r>
                      <a:r>
                        <a:rPr lang="vi-VN" sz="3600">
                          <a:effectLst/>
                          <a:latin typeface="Times New Roman" pitchFamily="18" charset="0"/>
                          <a:cs typeface="Times New Roman" pitchFamily="18" charset="0"/>
                        </a:rPr>
                        <a:t>d</a:t>
                      </a:r>
                      <a:r>
                        <a:rPr lang="en-US" sz="3600">
                          <a:effectLst/>
                          <a:latin typeface="Times New Roman" pitchFamily="18" charset="0"/>
                          <a:cs typeface="Times New Roman" pitchFamily="18" charset="0"/>
                        </a:rPr>
                        <a:t>ễ </a:t>
                      </a:r>
                      <a:r>
                        <a:rPr lang="vi-VN" sz="3600">
                          <a:effectLst/>
                          <a:latin typeface="Times New Roman" pitchFamily="18" charset="0"/>
                          <a:cs typeface="Times New Roman" pitchFamily="18" charset="0"/>
                        </a:rPr>
                        <a:t>ch</a:t>
                      </a:r>
                      <a:r>
                        <a:rPr lang="en-US" sz="3600">
                          <a:effectLst/>
                          <a:latin typeface="Times New Roman" pitchFamily="18" charset="0"/>
                          <a:cs typeface="Times New Roman" pitchFamily="18" charset="0"/>
                        </a:rPr>
                        <a:t>á</a:t>
                      </a:r>
                      <a:r>
                        <a:rPr lang="vi-VN" sz="3600">
                          <a:effectLst/>
                          <a:latin typeface="+mj-lt"/>
                        </a:rPr>
                        <a:t>y,</a:t>
                      </a:r>
                      <a:r>
                        <a:rPr lang="vi-VN" sz="3600" spc="-35">
                          <a:effectLst/>
                          <a:latin typeface="+mj-lt"/>
                        </a:rPr>
                        <a:t> </a:t>
                      </a:r>
                      <a:r>
                        <a:rPr lang="vi-VN" sz="3600" smtClean="0">
                          <a:effectLst/>
                          <a:latin typeface="+mj-lt"/>
                        </a:rPr>
                        <a:t>kh</a:t>
                      </a:r>
                      <a:r>
                        <a:rPr lang="en-US" sz="3600" smtClean="0">
                          <a:effectLst/>
                          <a:latin typeface="Times New Roman" pitchFamily="18" charset="0"/>
                          <a:cs typeface="Times New Roman" pitchFamily="18" charset="0"/>
                        </a:rPr>
                        <a:t>ô</a:t>
                      </a:r>
                      <a:r>
                        <a:rPr lang="vi-VN" sz="3600" smtClean="0">
                          <a:effectLst/>
                          <a:latin typeface="Times New Roman" pitchFamily="18" charset="0"/>
                          <a:cs typeface="Times New Roman" pitchFamily="18" charset="0"/>
                        </a:rPr>
                        <a:t>ng</a:t>
                      </a:r>
                      <a:r>
                        <a:rPr lang="vi-VN" sz="3600" spc="-60" smtClean="0">
                          <a:effectLst/>
                          <a:latin typeface="Times New Roman" pitchFamily="18" charset="0"/>
                          <a:cs typeface="Times New Roman" pitchFamily="18" charset="0"/>
                        </a:rPr>
                        <a:t> </a:t>
                      </a:r>
                      <a:r>
                        <a:rPr lang="vi-VN" sz="3600">
                          <a:effectLst/>
                          <a:latin typeface="Times New Roman" pitchFamily="18" charset="0"/>
                          <a:cs typeface="Times New Roman" pitchFamily="18" charset="0"/>
                        </a:rPr>
                        <a:t>tan</a:t>
                      </a:r>
                      <a:r>
                        <a:rPr lang="vi-VN" sz="3600" spc="-5">
                          <a:effectLst/>
                          <a:latin typeface="Times New Roman" pitchFamily="18" charset="0"/>
                          <a:cs typeface="Times New Roman" pitchFamily="18" charset="0"/>
                        </a:rPr>
                        <a:t> </a:t>
                      </a:r>
                      <a:r>
                        <a:rPr lang="vi-VN" sz="3600">
                          <a:effectLst/>
                          <a:latin typeface="Times New Roman" pitchFamily="18" charset="0"/>
                          <a:cs typeface="Times New Roman" pitchFamily="18" charset="0"/>
                        </a:rPr>
                        <a:t>trong</a:t>
                      </a:r>
                      <a:r>
                        <a:rPr lang="vi-VN" sz="3600" spc="5">
                          <a:effectLst/>
                          <a:latin typeface="Times New Roman" pitchFamily="18" charset="0"/>
                          <a:cs typeface="Times New Roman" pitchFamily="18" charset="0"/>
                        </a:rPr>
                        <a:t> </a:t>
                      </a:r>
                      <a:r>
                        <a:rPr lang="vi-VN" sz="3600" b="0" i="0" u="none" strike="noStrike" cap="none" spc="-10" smtClean="0">
                          <a:solidFill>
                            <a:schemeClr val="dk1"/>
                          </a:solidFill>
                          <a:effectLst/>
                          <a:latin typeface="Times New Roman" pitchFamily="18" charset="0"/>
                          <a:ea typeface="+mn-ea"/>
                          <a:cs typeface="Times New Roman" pitchFamily="18" charset="0"/>
                          <a:sym typeface="Arial"/>
                        </a:rPr>
                        <a:t>nước</a:t>
                      </a:r>
                      <a:r>
                        <a:rPr lang="vi-VN" sz="3600" spc="-10" smtClean="0">
                          <a:effectLst/>
                          <a:latin typeface="+mj-lt"/>
                        </a:rPr>
                        <a:t>.</a:t>
                      </a:r>
                      <a:endParaRPr lang="en-US" sz="3600" spc="-10" smtClean="0">
                        <a:effectLst/>
                        <a:latin typeface="+mj-lt"/>
                      </a:endParaRPr>
                    </a:p>
                    <a:p>
                      <a:pPr marL="58420">
                        <a:lnSpc>
                          <a:spcPct val="100000"/>
                        </a:lnSpc>
                        <a:spcBef>
                          <a:spcPts val="0"/>
                        </a:spcBef>
                        <a:spcAft>
                          <a:spcPts val="0"/>
                        </a:spcAft>
                      </a:pPr>
                      <a:endParaRPr lang="en-US" sz="3600">
                        <a:effectLst/>
                        <a:latin typeface="+mj-lt"/>
                        <a:ea typeface="Times New Roman"/>
                        <a:cs typeface="Times New Roman"/>
                      </a:endParaRPr>
                    </a:p>
                  </a:txBody>
                  <a:tcPr marL="0" marR="0" marT="0" marB="0"/>
                </a:tc>
                <a:tc rowSpan="2">
                  <a:txBody>
                    <a:bodyPr/>
                    <a:lstStyle/>
                    <a:p>
                      <a:pPr marL="58420">
                        <a:lnSpc>
                          <a:spcPct val="100000"/>
                        </a:lnSpc>
                        <a:spcBef>
                          <a:spcPts val="0"/>
                        </a:spcBef>
                        <a:spcAft>
                          <a:spcPts val="0"/>
                        </a:spcAft>
                      </a:pPr>
                      <a:r>
                        <a:rPr lang="vi-VN" sz="3600">
                          <a:effectLst/>
                          <a:latin typeface="+mj-lt"/>
                        </a:rPr>
                        <a:t> </a:t>
                      </a:r>
                      <a:endParaRPr lang="en-US" sz="3600">
                        <a:effectLst/>
                        <a:latin typeface="+mj-lt"/>
                        <a:ea typeface="Times New Roman"/>
                        <a:cs typeface="Times New Roman"/>
                      </a:endParaRPr>
                    </a:p>
                  </a:txBody>
                  <a:tcPr marL="0" marR="0" marT="0" marB="0"/>
                </a:tc>
              </a:tr>
              <a:tr h="1097407">
                <a:tc>
                  <a:txBody>
                    <a:bodyPr/>
                    <a:lstStyle/>
                    <a:p>
                      <a:pPr marL="56515">
                        <a:lnSpc>
                          <a:spcPct val="100000"/>
                        </a:lnSpc>
                        <a:spcBef>
                          <a:spcPts val="0"/>
                        </a:spcBef>
                        <a:spcAft>
                          <a:spcPts val="0"/>
                        </a:spcAft>
                      </a:pPr>
                      <a:r>
                        <a:rPr lang="vi-VN" sz="3600" spc="-20">
                          <a:effectLst/>
                          <a:latin typeface="+mj-lt"/>
                        </a:rPr>
                        <a:t>CC1</a:t>
                      </a:r>
                      <a:r>
                        <a:rPr lang="vi-VN" sz="3600" spc="-20" baseline="-25000">
                          <a:effectLst/>
                          <a:latin typeface="+mj-lt"/>
                        </a:rPr>
                        <a:t>4</a:t>
                      </a:r>
                      <a:endParaRPr lang="en-US" sz="3600">
                        <a:effectLst/>
                        <a:latin typeface="+mj-lt"/>
                        <a:ea typeface="Times New Roman"/>
                        <a:cs typeface="Times New Roman"/>
                      </a:endParaRPr>
                    </a:p>
                  </a:txBody>
                  <a:tcPr marL="0" marR="0" marT="0" marB="0"/>
                </a:tc>
                <a:tc>
                  <a:txBody>
                    <a:bodyPr/>
                    <a:lstStyle/>
                    <a:p>
                      <a:pPr marL="171450">
                        <a:lnSpc>
                          <a:spcPct val="100000"/>
                        </a:lnSpc>
                        <a:spcBef>
                          <a:spcPts val="0"/>
                        </a:spcBef>
                        <a:spcAft>
                          <a:spcPts val="0"/>
                        </a:spcAft>
                      </a:pPr>
                      <a:r>
                        <a:rPr lang="vi-VN" sz="3600" spc="-20">
                          <a:effectLst/>
                          <a:latin typeface="+mj-lt"/>
                        </a:rPr>
                        <a:t>76,7</a:t>
                      </a:r>
                      <a:endParaRPr lang="en-US" sz="3600">
                        <a:effectLst/>
                        <a:latin typeface="+mj-lt"/>
                        <a:ea typeface="Times New Roman"/>
                        <a:cs typeface="Times New Roman"/>
                      </a:endParaRPr>
                    </a:p>
                  </a:txBody>
                  <a:tcPr marL="0" marR="0" marT="0" marB="0"/>
                </a:tc>
                <a:tc>
                  <a:txBody>
                    <a:bodyPr/>
                    <a:lstStyle/>
                    <a:p>
                      <a:pPr marL="201295" marR="149860" algn="ctr">
                        <a:lnSpc>
                          <a:spcPct val="100000"/>
                        </a:lnSpc>
                        <a:spcBef>
                          <a:spcPts val="0"/>
                        </a:spcBef>
                        <a:spcAft>
                          <a:spcPts val="0"/>
                        </a:spcAft>
                      </a:pPr>
                      <a:r>
                        <a:rPr lang="vi-VN" sz="3600">
                          <a:effectLst/>
                          <a:latin typeface="+mj-lt"/>
                        </a:rPr>
                        <a:t>-</a:t>
                      </a:r>
                      <a:r>
                        <a:rPr lang="vi-VN" sz="3600" spc="-20">
                          <a:effectLst/>
                          <a:latin typeface="+mj-lt"/>
                        </a:rPr>
                        <a:t>22,8</a:t>
                      </a:r>
                      <a:endParaRPr lang="en-US" sz="3600">
                        <a:effectLst/>
                        <a:latin typeface="+mj-lt"/>
                        <a:ea typeface="Times New Roman"/>
                        <a:cs typeface="Times New Roman"/>
                      </a:endParaRPr>
                    </a:p>
                  </a:txBody>
                  <a:tcPr marL="0" marR="0" marT="0" marB="0"/>
                </a:tc>
                <a:tc>
                  <a:txBody>
                    <a:bodyPr/>
                    <a:lstStyle/>
                    <a:p>
                      <a:pPr marL="58420">
                        <a:lnSpc>
                          <a:spcPct val="100000"/>
                        </a:lnSpc>
                        <a:spcBef>
                          <a:spcPts val="0"/>
                        </a:spcBef>
                        <a:spcAft>
                          <a:spcPts val="0"/>
                        </a:spcAft>
                      </a:pPr>
                      <a:r>
                        <a:rPr lang="vi-VN" sz="3600">
                          <a:effectLst/>
                          <a:latin typeface="+mj-lt"/>
                        </a:rPr>
                        <a:t>Ch</a:t>
                      </a:r>
                      <a:r>
                        <a:rPr lang="en-US" sz="3600">
                          <a:effectLst/>
                          <a:latin typeface="Times New Roman" pitchFamily="18" charset="0"/>
                          <a:cs typeface="Times New Roman" pitchFamily="18" charset="0"/>
                        </a:rPr>
                        <a:t>ấ</a:t>
                      </a:r>
                      <a:r>
                        <a:rPr lang="vi-VN" sz="3600">
                          <a:effectLst/>
                          <a:latin typeface="Times New Roman" pitchFamily="18" charset="0"/>
                          <a:cs typeface="Times New Roman" pitchFamily="18" charset="0"/>
                        </a:rPr>
                        <a:t>t</a:t>
                      </a:r>
                      <a:r>
                        <a:rPr lang="vi-VN" sz="3600" spc="5">
                          <a:effectLst/>
                          <a:latin typeface="Times New Roman" pitchFamily="18" charset="0"/>
                          <a:cs typeface="Times New Roman" pitchFamily="18" charset="0"/>
                        </a:rPr>
                        <a:t> </a:t>
                      </a:r>
                      <a:r>
                        <a:rPr lang="vi-VN" sz="3600">
                          <a:effectLst/>
                          <a:latin typeface="Times New Roman" pitchFamily="18" charset="0"/>
                          <a:cs typeface="Times New Roman" pitchFamily="18" charset="0"/>
                        </a:rPr>
                        <a:t>l</a:t>
                      </a:r>
                      <a:r>
                        <a:rPr lang="en-US" sz="3600">
                          <a:effectLst/>
                          <a:latin typeface="Times New Roman" pitchFamily="18" charset="0"/>
                          <a:cs typeface="Times New Roman" pitchFamily="18" charset="0"/>
                        </a:rPr>
                        <a:t>ỏ</a:t>
                      </a:r>
                      <a:r>
                        <a:rPr lang="vi-VN" sz="3600">
                          <a:effectLst/>
                          <a:latin typeface="+mj-lt"/>
                        </a:rPr>
                        <a:t>ng</a:t>
                      </a:r>
                      <a:r>
                        <a:rPr lang="en-US" sz="3600">
                          <a:effectLst/>
                          <a:latin typeface="+mj-lt"/>
                        </a:rPr>
                        <a:t>,</a:t>
                      </a:r>
                      <a:r>
                        <a:rPr lang="en-US" sz="3600" spc="70">
                          <a:effectLst/>
                          <a:latin typeface="+mj-lt"/>
                        </a:rPr>
                        <a:t> </a:t>
                      </a:r>
                      <a:r>
                        <a:rPr lang="vi-VN" sz="3600" spc="-10">
                          <a:effectLst/>
                          <a:latin typeface="+mj-lt"/>
                        </a:rPr>
                        <a:t>kh</a:t>
                      </a:r>
                      <a:r>
                        <a:rPr lang="en-US" sz="3600" spc="-10">
                          <a:effectLst/>
                          <a:latin typeface="Times New Roman" pitchFamily="18" charset="0"/>
                          <a:cs typeface="Times New Roman" pitchFamily="18" charset="0"/>
                        </a:rPr>
                        <a:t>ô</a:t>
                      </a:r>
                      <a:r>
                        <a:rPr lang="vi-VN" sz="3600" spc="-10">
                          <a:effectLst/>
                          <a:latin typeface="Times New Roman" pitchFamily="18" charset="0"/>
                          <a:cs typeface="Times New Roman" pitchFamily="18" charset="0"/>
                        </a:rPr>
                        <a:t>ng ch</a:t>
                      </a:r>
                      <a:r>
                        <a:rPr lang="en-US" sz="3600" spc="-10">
                          <a:effectLst/>
                          <a:latin typeface="Times New Roman" pitchFamily="18" charset="0"/>
                          <a:cs typeface="Times New Roman" pitchFamily="18" charset="0"/>
                        </a:rPr>
                        <a:t>á</a:t>
                      </a:r>
                      <a:r>
                        <a:rPr lang="vi-VN" sz="3600" spc="-10">
                          <a:effectLst/>
                          <a:latin typeface="+mj-lt"/>
                        </a:rPr>
                        <a:t>y, kh</a:t>
                      </a:r>
                      <a:r>
                        <a:rPr lang="en-US" sz="3600" spc="-10">
                          <a:effectLst/>
                          <a:latin typeface="Times New Roman" pitchFamily="18" charset="0"/>
                          <a:cs typeface="Times New Roman" pitchFamily="18" charset="0"/>
                        </a:rPr>
                        <a:t>ô</a:t>
                      </a:r>
                      <a:r>
                        <a:rPr lang="vi-VN" sz="3600" spc="-10">
                          <a:effectLst/>
                          <a:latin typeface="+mj-lt"/>
                        </a:rPr>
                        <a:t>ng tan trong nước.</a:t>
                      </a:r>
                      <a:endParaRPr lang="en-US" sz="3600">
                        <a:effectLst/>
                        <a:latin typeface="+mj-lt"/>
                        <a:ea typeface="Times New Roman"/>
                        <a:cs typeface="Times New Roman"/>
                      </a:endParaRPr>
                    </a:p>
                  </a:txBody>
                  <a:tcPr marL="0" marR="0" marT="0" marB="0"/>
                </a:tc>
                <a:tc vMerge="1">
                  <a:txBody>
                    <a:bodyPr/>
                    <a:lstStyle/>
                    <a:p>
                      <a:endParaRPr lang="en-US"/>
                    </a:p>
                  </a:txBody>
                  <a:tcPr/>
                </a:tc>
              </a:tr>
              <a:tr h="1646111">
                <a:tc>
                  <a:txBody>
                    <a:bodyPr/>
                    <a:lstStyle/>
                    <a:p>
                      <a:pPr marL="56515">
                        <a:lnSpc>
                          <a:spcPct val="100000"/>
                        </a:lnSpc>
                        <a:spcBef>
                          <a:spcPts val="0"/>
                        </a:spcBef>
                        <a:spcAft>
                          <a:spcPts val="0"/>
                        </a:spcAft>
                      </a:pPr>
                      <a:r>
                        <a:rPr lang="vi-VN" sz="3600">
                          <a:effectLst/>
                          <a:latin typeface="+mj-lt"/>
                        </a:rPr>
                        <a:t>CH</a:t>
                      </a:r>
                      <a:r>
                        <a:rPr lang="vi-VN" sz="3600" baseline="-25000">
                          <a:effectLst/>
                          <a:latin typeface="+mj-lt"/>
                        </a:rPr>
                        <a:t>3</a:t>
                      </a:r>
                      <a:r>
                        <a:rPr lang="vi-VN" sz="3600">
                          <a:effectLst/>
                          <a:latin typeface="+mj-lt"/>
                        </a:rPr>
                        <a:t>-CH</a:t>
                      </a:r>
                      <a:r>
                        <a:rPr lang="vi-VN" sz="3600" baseline="-25000">
                          <a:effectLst/>
                          <a:latin typeface="+mj-lt"/>
                        </a:rPr>
                        <a:t>2</a:t>
                      </a:r>
                      <a:r>
                        <a:rPr lang="vi-VN" sz="3600">
                          <a:effectLst/>
                          <a:latin typeface="+mj-lt"/>
                        </a:rPr>
                        <a:t>-</a:t>
                      </a:r>
                      <a:r>
                        <a:rPr lang="vi-VN" sz="3600" spc="-25">
                          <a:effectLst/>
                          <a:latin typeface="+mj-lt"/>
                        </a:rPr>
                        <a:t>OH</a:t>
                      </a:r>
                      <a:endParaRPr lang="en-US" sz="3600">
                        <a:effectLst/>
                        <a:latin typeface="+mj-lt"/>
                        <a:ea typeface="Times New Roman"/>
                        <a:cs typeface="Times New Roman"/>
                      </a:endParaRPr>
                    </a:p>
                  </a:txBody>
                  <a:tcPr marL="0" marR="0" marT="0" marB="0"/>
                </a:tc>
                <a:tc>
                  <a:txBody>
                    <a:bodyPr/>
                    <a:lstStyle/>
                    <a:p>
                      <a:pPr marL="139700">
                        <a:lnSpc>
                          <a:spcPct val="100000"/>
                        </a:lnSpc>
                        <a:spcBef>
                          <a:spcPts val="0"/>
                        </a:spcBef>
                        <a:spcAft>
                          <a:spcPts val="0"/>
                        </a:spcAft>
                      </a:pPr>
                      <a:r>
                        <a:rPr lang="vi-VN" sz="3600" spc="-10">
                          <a:effectLst/>
                          <a:latin typeface="+mj-lt"/>
                        </a:rPr>
                        <a:t>78,24</a:t>
                      </a:r>
                      <a:endParaRPr lang="en-US" sz="3600">
                        <a:effectLst/>
                        <a:latin typeface="+mj-lt"/>
                        <a:ea typeface="Times New Roman"/>
                        <a:cs typeface="Times New Roman"/>
                      </a:endParaRPr>
                    </a:p>
                  </a:txBody>
                  <a:tcPr marL="0" marR="0" marT="0" marB="0"/>
                </a:tc>
                <a:tc>
                  <a:txBody>
                    <a:bodyPr/>
                    <a:lstStyle/>
                    <a:p>
                      <a:pPr marL="207645" marR="149860" algn="ctr">
                        <a:lnSpc>
                          <a:spcPct val="100000"/>
                        </a:lnSpc>
                        <a:spcBef>
                          <a:spcPts val="0"/>
                        </a:spcBef>
                        <a:spcAft>
                          <a:spcPts val="0"/>
                        </a:spcAft>
                      </a:pPr>
                      <a:r>
                        <a:rPr lang="vi-VN" sz="3600">
                          <a:effectLst/>
                          <a:latin typeface="+mj-lt"/>
                        </a:rPr>
                        <a:t>-</a:t>
                      </a:r>
                      <a:r>
                        <a:rPr lang="vi-VN" sz="3600" spc="-10">
                          <a:effectLst/>
                          <a:latin typeface="+mj-lt"/>
                        </a:rPr>
                        <a:t>114,14</a:t>
                      </a:r>
                      <a:endParaRPr lang="en-US" sz="3600">
                        <a:effectLst/>
                        <a:latin typeface="+mj-lt"/>
                        <a:ea typeface="Times New Roman"/>
                        <a:cs typeface="Times New Roman"/>
                      </a:endParaRPr>
                    </a:p>
                  </a:txBody>
                  <a:tcPr marL="0" marR="0" marT="0" marB="0"/>
                </a:tc>
                <a:tc>
                  <a:txBody>
                    <a:bodyPr/>
                    <a:lstStyle/>
                    <a:p>
                      <a:pPr marL="59055" indent="-635">
                        <a:lnSpc>
                          <a:spcPct val="100000"/>
                        </a:lnSpc>
                        <a:spcBef>
                          <a:spcPts val="0"/>
                        </a:spcBef>
                        <a:spcAft>
                          <a:spcPts val="0"/>
                        </a:spcAft>
                      </a:pPr>
                      <a:r>
                        <a:rPr lang="vi-VN" sz="3600">
                          <a:effectLst/>
                          <a:latin typeface="+mj-lt"/>
                        </a:rPr>
                        <a:t>Ch</a:t>
                      </a:r>
                      <a:r>
                        <a:rPr lang="en-US" sz="3600">
                          <a:effectLst/>
                          <a:latin typeface="+mj-lt"/>
                        </a:rPr>
                        <a:t>ấ</a:t>
                      </a:r>
                      <a:r>
                        <a:rPr lang="vi-VN" sz="3600">
                          <a:effectLst/>
                          <a:latin typeface="+mj-lt"/>
                        </a:rPr>
                        <a:t>t</a:t>
                      </a:r>
                      <a:r>
                        <a:rPr lang="vi-VN" sz="3600" spc="5">
                          <a:effectLst/>
                          <a:latin typeface="+mj-lt"/>
                        </a:rPr>
                        <a:t> </a:t>
                      </a:r>
                      <a:r>
                        <a:rPr lang="vi-VN" sz="3600">
                          <a:effectLst/>
                          <a:latin typeface="+mj-lt"/>
                        </a:rPr>
                        <a:t>l</a:t>
                      </a:r>
                      <a:r>
                        <a:rPr lang="en-US" sz="3600">
                          <a:effectLst/>
                          <a:latin typeface="+mj-lt"/>
                        </a:rPr>
                        <a:t>ỏ</a:t>
                      </a:r>
                      <a:r>
                        <a:rPr lang="vi-VN" sz="3600">
                          <a:effectLst/>
                          <a:latin typeface="+mj-lt"/>
                        </a:rPr>
                        <a:t>ng</a:t>
                      </a:r>
                      <a:r>
                        <a:rPr lang="en-US" sz="3600">
                          <a:effectLst/>
                          <a:latin typeface="+mj-lt"/>
                        </a:rPr>
                        <a:t>, </a:t>
                      </a:r>
                      <a:r>
                        <a:rPr lang="vi-VN" sz="3600">
                          <a:effectLst/>
                          <a:latin typeface="+mj-lt"/>
                        </a:rPr>
                        <a:t>tan</a:t>
                      </a:r>
                      <a:r>
                        <a:rPr lang="vi-VN" sz="3600" spc="-20">
                          <a:effectLst/>
                          <a:latin typeface="+mj-lt"/>
                        </a:rPr>
                        <a:t> </a:t>
                      </a:r>
                      <a:r>
                        <a:rPr lang="vi-VN" sz="3600" smtClean="0">
                          <a:effectLst/>
                          <a:latin typeface="+mj-lt"/>
                        </a:rPr>
                        <a:t>nhi</a:t>
                      </a:r>
                      <a:r>
                        <a:rPr lang="en-US" sz="3600" smtClean="0">
                          <a:effectLst/>
                          <a:latin typeface="+mj-lt"/>
                        </a:rPr>
                        <a:t>ề</a:t>
                      </a:r>
                      <a:r>
                        <a:rPr lang="vi-VN" sz="3600" smtClean="0">
                          <a:effectLst/>
                          <a:latin typeface="+mj-lt"/>
                        </a:rPr>
                        <a:t>u</a:t>
                      </a:r>
                      <a:r>
                        <a:rPr lang="vi-VN" sz="3600" spc="-35" smtClean="0">
                          <a:effectLst/>
                          <a:latin typeface="+mj-lt"/>
                        </a:rPr>
                        <a:t> </a:t>
                      </a:r>
                      <a:r>
                        <a:rPr lang="vi-VN" sz="3600">
                          <a:effectLst/>
                          <a:latin typeface="+mj-lt"/>
                        </a:rPr>
                        <a:t>trong</a:t>
                      </a:r>
                      <a:r>
                        <a:rPr lang="vi-VN" sz="3600" spc="-45">
                          <a:effectLst/>
                          <a:latin typeface="+mj-lt"/>
                        </a:rPr>
                        <a:t> </a:t>
                      </a:r>
                      <a:r>
                        <a:rPr lang="vi-VN" sz="3600" smtClean="0">
                          <a:effectLst/>
                          <a:latin typeface="+mj-lt"/>
                        </a:rPr>
                        <a:t>n</a:t>
                      </a:r>
                      <a:r>
                        <a:rPr lang="en-US" sz="3600" smtClean="0">
                          <a:effectLst/>
                          <a:latin typeface="+mj-lt"/>
                        </a:rPr>
                        <a:t>ước</a:t>
                      </a:r>
                      <a:r>
                        <a:rPr lang="vi-VN" sz="3600" smtClean="0">
                          <a:effectLst/>
                          <a:latin typeface="+mj-lt"/>
                        </a:rPr>
                        <a:t>,</a:t>
                      </a:r>
                      <a:r>
                        <a:rPr lang="vi-VN" sz="3600" spc="-15" smtClean="0">
                          <a:effectLst/>
                          <a:latin typeface="+mj-lt"/>
                        </a:rPr>
                        <a:t> </a:t>
                      </a:r>
                      <a:r>
                        <a:rPr lang="vi-VN" sz="3600" smtClean="0">
                          <a:effectLst/>
                          <a:latin typeface="+mj-lt"/>
                        </a:rPr>
                        <a:t>t</a:t>
                      </a:r>
                      <a:r>
                        <a:rPr lang="en-US" sz="3600" smtClean="0">
                          <a:effectLst/>
                          <a:latin typeface="+mj-lt"/>
                        </a:rPr>
                        <a:t>á</a:t>
                      </a:r>
                      <a:r>
                        <a:rPr lang="vi-VN" sz="3600" smtClean="0">
                          <a:effectLst/>
                          <a:latin typeface="+mj-lt"/>
                        </a:rPr>
                        <a:t>c </a:t>
                      </a:r>
                      <a:r>
                        <a:rPr lang="en-US" sz="3600">
                          <a:effectLst/>
                          <a:latin typeface="+mj-lt"/>
                        </a:rPr>
                        <a:t>dụng </a:t>
                      </a:r>
                      <a:r>
                        <a:rPr lang="vi-VN" sz="3600">
                          <a:effectLst/>
                          <a:latin typeface="+mj-lt"/>
                        </a:rPr>
                        <a:t>v</a:t>
                      </a:r>
                      <a:r>
                        <a:rPr lang="en-US" sz="3600">
                          <a:effectLst/>
                          <a:latin typeface="+mj-lt"/>
                        </a:rPr>
                        <a:t>ớ</a:t>
                      </a:r>
                      <a:r>
                        <a:rPr lang="vi-VN" sz="3600">
                          <a:effectLst/>
                          <a:latin typeface="+mj-lt"/>
                        </a:rPr>
                        <a:t>i</a:t>
                      </a:r>
                      <a:r>
                        <a:rPr lang="vi-VN" sz="3600" spc="-95">
                          <a:effectLst/>
                          <a:latin typeface="+mj-lt"/>
                        </a:rPr>
                        <a:t> </a:t>
                      </a:r>
                      <a:endParaRPr lang="en-US" sz="3600" spc="-95" smtClean="0">
                        <a:effectLst/>
                        <a:latin typeface="+mj-lt"/>
                      </a:endParaRPr>
                    </a:p>
                    <a:p>
                      <a:pPr marL="59055" indent="-635">
                        <a:lnSpc>
                          <a:spcPct val="100000"/>
                        </a:lnSpc>
                        <a:spcBef>
                          <a:spcPts val="0"/>
                        </a:spcBef>
                        <a:spcAft>
                          <a:spcPts val="0"/>
                        </a:spcAft>
                      </a:pPr>
                      <a:r>
                        <a:rPr lang="vi-VN" sz="3600" smtClean="0">
                          <a:effectLst/>
                          <a:latin typeface="+mj-lt"/>
                        </a:rPr>
                        <a:t>sodium</a:t>
                      </a:r>
                      <a:r>
                        <a:rPr lang="vi-VN" sz="3600">
                          <a:effectLst/>
                          <a:latin typeface="+mj-lt"/>
                        </a:rPr>
                        <a:t>.</a:t>
                      </a:r>
                      <a:endParaRPr lang="en-US" sz="3600">
                        <a:effectLst/>
                        <a:latin typeface="+mj-lt"/>
                        <a:ea typeface="Times New Roman"/>
                        <a:cs typeface="Times New Roman"/>
                      </a:endParaRPr>
                    </a:p>
                  </a:txBody>
                  <a:tcPr marL="0" marR="0" marT="0" marB="0"/>
                </a:tc>
                <a:tc rowSpan="2">
                  <a:txBody>
                    <a:bodyPr/>
                    <a:lstStyle/>
                    <a:p>
                      <a:pPr marL="59055" indent="-635">
                        <a:lnSpc>
                          <a:spcPct val="100000"/>
                        </a:lnSpc>
                        <a:spcBef>
                          <a:spcPts val="0"/>
                        </a:spcBef>
                        <a:spcAft>
                          <a:spcPts val="0"/>
                        </a:spcAft>
                      </a:pPr>
                      <a:r>
                        <a:rPr lang="vi-VN" sz="3600">
                          <a:effectLst/>
                          <a:latin typeface="+mj-lt"/>
                        </a:rPr>
                        <a:t> </a:t>
                      </a:r>
                      <a:endParaRPr lang="en-US" sz="3600">
                        <a:effectLst/>
                        <a:latin typeface="+mj-lt"/>
                        <a:ea typeface="Times New Roman"/>
                        <a:cs typeface="Times New Roman"/>
                      </a:endParaRPr>
                    </a:p>
                  </a:txBody>
                  <a:tcPr marL="0" marR="0" marT="0" marB="0"/>
                </a:tc>
              </a:tr>
              <a:tr h="1646111">
                <a:tc>
                  <a:txBody>
                    <a:bodyPr/>
                    <a:lstStyle/>
                    <a:p>
                      <a:pPr marL="56515">
                        <a:lnSpc>
                          <a:spcPct val="100000"/>
                        </a:lnSpc>
                        <a:spcBef>
                          <a:spcPts val="0"/>
                        </a:spcBef>
                        <a:spcAft>
                          <a:spcPts val="0"/>
                        </a:spcAft>
                      </a:pPr>
                      <a:r>
                        <a:rPr lang="vi-VN" sz="3600">
                          <a:effectLst/>
                          <a:latin typeface="+mj-lt"/>
                        </a:rPr>
                        <a:t>CH3-O-</a:t>
                      </a:r>
                      <a:r>
                        <a:rPr lang="vi-VN" sz="3600" spc="-25">
                          <a:effectLst/>
                          <a:latin typeface="+mj-lt"/>
                        </a:rPr>
                        <a:t>CH3</a:t>
                      </a:r>
                      <a:endParaRPr lang="en-US" sz="3600">
                        <a:effectLst/>
                        <a:latin typeface="+mj-lt"/>
                        <a:ea typeface="Times New Roman"/>
                        <a:cs typeface="Times New Roman"/>
                      </a:endParaRPr>
                    </a:p>
                  </a:txBody>
                  <a:tcPr marL="0" marR="0" marT="0" marB="0"/>
                </a:tc>
                <a:tc>
                  <a:txBody>
                    <a:bodyPr/>
                    <a:lstStyle/>
                    <a:p>
                      <a:pPr marL="126365">
                        <a:lnSpc>
                          <a:spcPct val="100000"/>
                        </a:lnSpc>
                        <a:spcBef>
                          <a:spcPts val="0"/>
                        </a:spcBef>
                        <a:spcAft>
                          <a:spcPts val="0"/>
                        </a:spcAft>
                      </a:pPr>
                      <a:r>
                        <a:rPr lang="vi-VN" sz="3600">
                          <a:effectLst/>
                          <a:latin typeface="+mj-lt"/>
                        </a:rPr>
                        <a:t>-</a:t>
                      </a:r>
                      <a:r>
                        <a:rPr lang="vi-VN" sz="3600" spc="-20">
                          <a:effectLst/>
                          <a:latin typeface="+mj-lt"/>
                        </a:rPr>
                        <a:t>24,8</a:t>
                      </a:r>
                      <a:endParaRPr lang="en-US" sz="3600">
                        <a:effectLst/>
                        <a:latin typeface="+mj-lt"/>
                        <a:ea typeface="Times New Roman"/>
                        <a:cs typeface="Times New Roman"/>
                      </a:endParaRPr>
                    </a:p>
                  </a:txBody>
                  <a:tcPr marL="0" marR="0" marT="0" marB="0"/>
                </a:tc>
                <a:tc>
                  <a:txBody>
                    <a:bodyPr/>
                    <a:lstStyle/>
                    <a:p>
                      <a:pPr marL="207645" marR="149860" algn="ctr">
                        <a:lnSpc>
                          <a:spcPct val="100000"/>
                        </a:lnSpc>
                        <a:spcBef>
                          <a:spcPts val="0"/>
                        </a:spcBef>
                        <a:spcAft>
                          <a:spcPts val="0"/>
                        </a:spcAft>
                      </a:pPr>
                      <a:r>
                        <a:rPr lang="vi-VN" sz="3600">
                          <a:effectLst/>
                          <a:latin typeface="+mj-lt"/>
                        </a:rPr>
                        <a:t>-</a:t>
                      </a:r>
                      <a:r>
                        <a:rPr lang="vi-VN" sz="3600" spc="-10">
                          <a:effectLst/>
                          <a:latin typeface="+mj-lt"/>
                        </a:rPr>
                        <a:t>141,49</a:t>
                      </a:r>
                      <a:endParaRPr lang="en-US" sz="3600">
                        <a:effectLst/>
                        <a:latin typeface="+mj-lt"/>
                        <a:ea typeface="Times New Roman"/>
                        <a:cs typeface="Times New Roman"/>
                      </a:endParaRPr>
                    </a:p>
                  </a:txBody>
                  <a:tcPr marL="0" marR="0" marT="0" marB="0"/>
                </a:tc>
                <a:tc>
                  <a:txBody>
                    <a:bodyPr/>
                    <a:lstStyle/>
                    <a:p>
                      <a:pPr marL="59055" indent="-635">
                        <a:lnSpc>
                          <a:spcPct val="100000"/>
                        </a:lnSpc>
                        <a:spcBef>
                          <a:spcPts val="0"/>
                        </a:spcBef>
                        <a:spcAft>
                          <a:spcPts val="0"/>
                        </a:spcAft>
                      </a:pPr>
                      <a:r>
                        <a:rPr lang="vi-VN" sz="3600">
                          <a:effectLst/>
                          <a:latin typeface="+mj-lt"/>
                        </a:rPr>
                        <a:t>Ch</a:t>
                      </a:r>
                      <a:r>
                        <a:rPr lang="en-US" sz="3600">
                          <a:effectLst/>
                          <a:latin typeface="+mj-lt"/>
                        </a:rPr>
                        <a:t>ấ</a:t>
                      </a:r>
                      <a:r>
                        <a:rPr lang="vi-VN" sz="3600">
                          <a:effectLst/>
                          <a:latin typeface="+mj-lt"/>
                        </a:rPr>
                        <a:t>t kh</a:t>
                      </a:r>
                      <a:r>
                        <a:rPr lang="en-US" sz="3600">
                          <a:effectLst/>
                          <a:latin typeface="+mj-lt"/>
                        </a:rPr>
                        <a:t>í</a:t>
                      </a:r>
                      <a:r>
                        <a:rPr lang="vi-VN" sz="3600">
                          <a:effectLst/>
                          <a:latin typeface="+mj-lt"/>
                        </a:rPr>
                        <a:t>, tan</a:t>
                      </a:r>
                      <a:r>
                        <a:rPr lang="vi-VN" sz="3600" spc="-15">
                          <a:effectLst/>
                          <a:latin typeface="+mj-lt"/>
                        </a:rPr>
                        <a:t> </a:t>
                      </a:r>
                      <a:r>
                        <a:rPr lang="en-US" sz="3600">
                          <a:effectLst/>
                          <a:latin typeface="+mj-lt"/>
                        </a:rPr>
                        <a:t>í</a:t>
                      </a:r>
                      <a:r>
                        <a:rPr lang="vi-VN" sz="3600">
                          <a:effectLst/>
                          <a:latin typeface="+mj-lt"/>
                        </a:rPr>
                        <a:t>t trong </a:t>
                      </a:r>
                      <a:r>
                        <a:rPr lang="vi-VN" sz="3600" b="1" i="0" u="none" strike="noStrike" cap="none" spc="-10" smtClean="0">
                          <a:solidFill>
                            <a:schemeClr val="lt1"/>
                          </a:solidFill>
                          <a:effectLst/>
                          <a:latin typeface="Times New Roman" pitchFamily="18" charset="0"/>
                          <a:ea typeface="+mn-ea"/>
                          <a:cs typeface="Times New Roman" pitchFamily="18" charset="0"/>
                          <a:sym typeface="Arial"/>
                        </a:rPr>
                        <a:t>nước</a:t>
                      </a:r>
                      <a:r>
                        <a:rPr lang="en-US" sz="3600" b="1" i="0" u="none" strike="noStrike" cap="none" spc="-10" smtClean="0">
                          <a:solidFill>
                            <a:schemeClr val="lt1"/>
                          </a:solidFill>
                          <a:effectLst/>
                          <a:latin typeface="Times New Roman" pitchFamily="18" charset="0"/>
                          <a:ea typeface="+mn-ea"/>
                          <a:cs typeface="Times New Roman" pitchFamily="18" charset="0"/>
                          <a:sym typeface="Arial"/>
                        </a:rPr>
                        <a:t>, </a:t>
                      </a:r>
                      <a:r>
                        <a:rPr lang="vi-VN" sz="3600" smtClean="0">
                          <a:effectLst/>
                          <a:latin typeface="Times New Roman" pitchFamily="18" charset="0"/>
                          <a:cs typeface="Times New Roman" pitchFamily="18" charset="0"/>
                        </a:rPr>
                        <a:t>kh</a:t>
                      </a:r>
                      <a:r>
                        <a:rPr lang="en-US" sz="3600" smtClean="0">
                          <a:effectLst/>
                          <a:latin typeface="Times New Roman" pitchFamily="18" charset="0"/>
                          <a:cs typeface="Times New Roman" pitchFamily="18" charset="0"/>
                        </a:rPr>
                        <a:t>ô</a:t>
                      </a:r>
                      <a:r>
                        <a:rPr lang="vi-VN" sz="3600" smtClean="0">
                          <a:effectLst/>
                          <a:latin typeface="Times New Roman" pitchFamily="18" charset="0"/>
                          <a:cs typeface="Times New Roman" pitchFamily="18" charset="0"/>
                        </a:rPr>
                        <a:t>ng </a:t>
                      </a:r>
                      <a:r>
                        <a:rPr lang="vi-VN" sz="3600" smtClean="0">
                          <a:effectLst/>
                          <a:latin typeface="+mj-lt"/>
                        </a:rPr>
                        <a:t>t</a:t>
                      </a:r>
                      <a:r>
                        <a:rPr lang="en-US" sz="3600" smtClean="0">
                          <a:effectLst/>
                          <a:latin typeface="Times New Roman" pitchFamily="18" charset="0"/>
                          <a:cs typeface="Times New Roman" pitchFamily="18" charset="0"/>
                        </a:rPr>
                        <a:t>á</a:t>
                      </a:r>
                      <a:r>
                        <a:rPr lang="vi-VN" sz="3600" smtClean="0">
                          <a:effectLst/>
                          <a:latin typeface="Times New Roman" pitchFamily="18" charset="0"/>
                          <a:cs typeface="Times New Roman" pitchFamily="18" charset="0"/>
                        </a:rPr>
                        <a:t>c </a:t>
                      </a:r>
                      <a:r>
                        <a:rPr lang="vi-VN" sz="3600">
                          <a:effectLst/>
                          <a:latin typeface="Times New Roman" pitchFamily="18" charset="0"/>
                          <a:cs typeface="Times New Roman" pitchFamily="18" charset="0"/>
                        </a:rPr>
                        <a:t>d</a:t>
                      </a:r>
                      <a:r>
                        <a:rPr lang="en-US" sz="3600">
                          <a:effectLst/>
                          <a:latin typeface="Times New Roman" pitchFamily="18" charset="0"/>
                          <a:cs typeface="Times New Roman" pitchFamily="18" charset="0"/>
                        </a:rPr>
                        <a:t>ụng</a:t>
                      </a:r>
                      <a:r>
                        <a:rPr lang="en-US" sz="3600" spc="-35">
                          <a:effectLst/>
                          <a:latin typeface="Times New Roman" pitchFamily="18" charset="0"/>
                          <a:cs typeface="Times New Roman" pitchFamily="18" charset="0"/>
                        </a:rPr>
                        <a:t> </a:t>
                      </a:r>
                      <a:r>
                        <a:rPr lang="vi-VN" sz="3600">
                          <a:effectLst/>
                          <a:latin typeface="Times New Roman" pitchFamily="18" charset="0"/>
                          <a:cs typeface="Times New Roman" pitchFamily="18" charset="0"/>
                        </a:rPr>
                        <a:t>v</a:t>
                      </a:r>
                      <a:r>
                        <a:rPr lang="en-US" sz="3600">
                          <a:effectLst/>
                          <a:latin typeface="Times New Roman" pitchFamily="18" charset="0"/>
                          <a:cs typeface="Times New Roman" pitchFamily="18" charset="0"/>
                        </a:rPr>
                        <a:t>ớ</a:t>
                      </a:r>
                      <a:r>
                        <a:rPr lang="vi-VN" sz="3600">
                          <a:effectLst/>
                          <a:latin typeface="+mj-lt"/>
                        </a:rPr>
                        <a:t>i</a:t>
                      </a:r>
                      <a:r>
                        <a:rPr lang="vi-VN" sz="3600" spc="-140">
                          <a:effectLst/>
                          <a:latin typeface="+mj-lt"/>
                        </a:rPr>
                        <a:t> </a:t>
                      </a:r>
                      <a:endParaRPr lang="en-US" sz="3600" spc="-140" smtClean="0">
                        <a:effectLst/>
                        <a:latin typeface="+mj-lt"/>
                      </a:endParaRPr>
                    </a:p>
                    <a:p>
                      <a:pPr marL="59055" indent="-635">
                        <a:lnSpc>
                          <a:spcPct val="100000"/>
                        </a:lnSpc>
                        <a:spcBef>
                          <a:spcPts val="0"/>
                        </a:spcBef>
                        <a:spcAft>
                          <a:spcPts val="0"/>
                        </a:spcAft>
                      </a:pPr>
                      <a:r>
                        <a:rPr lang="vi-VN" sz="3600" smtClean="0">
                          <a:effectLst/>
                          <a:latin typeface="+mj-lt"/>
                        </a:rPr>
                        <a:t>sodium</a:t>
                      </a:r>
                      <a:r>
                        <a:rPr lang="vi-VN" sz="3600">
                          <a:effectLst/>
                          <a:latin typeface="+mj-lt"/>
                        </a:rPr>
                        <a:t>.</a:t>
                      </a:r>
                      <a:endParaRPr lang="en-US" sz="3600">
                        <a:effectLst/>
                        <a:latin typeface="+mj-lt"/>
                        <a:ea typeface="Times New Roman"/>
                        <a:cs typeface="Times New Roman"/>
                      </a:endParaRPr>
                    </a:p>
                  </a:txBody>
                  <a:tcPr marL="0" marR="0" marT="0" marB="0"/>
                </a:tc>
                <a:tc vMerge="1">
                  <a:txBody>
                    <a:bodyPr/>
                    <a:lstStyle/>
                    <a:p>
                      <a:endParaRPr lang="en-US"/>
                    </a:p>
                  </a:txBody>
                  <a:tcPr/>
                </a:tc>
              </a:tr>
            </a:tbl>
          </a:graphicData>
        </a:graphic>
      </p:graphicFrame>
      <p:sp>
        <p:nvSpPr>
          <p:cNvPr id="21" name="Rectangle 6"/>
          <p:cNvSpPr>
            <a:spLocks noChangeArrowheads="1"/>
          </p:cNvSpPr>
          <p:nvPr/>
        </p:nvSpPr>
        <p:spPr bwMode="auto">
          <a:xfrm>
            <a:off x="1292425" y="2845985"/>
            <a:ext cx="15553856" cy="1323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5" tIns="45712" rIns="91425" bIns="45712" numCol="1" anchor="ctr" anchorCtr="0" compatLnSpc="1">
            <a:prstTxWarp prst="textNoShape">
              <a:avLst/>
            </a:prstTxWarp>
            <a:spAutoFit/>
          </a:bodyPr>
          <a:lstStyle/>
          <a:p>
            <a:pPr algn="just" defTabSz="914240" fontAlgn="base">
              <a:spcBef>
                <a:spcPct val="0"/>
              </a:spcBef>
              <a:spcAft>
                <a:spcPct val="0"/>
              </a:spcAft>
              <a:buClrTx/>
              <a:tabLst>
                <a:tab pos="180942" algn="l"/>
              </a:tabLst>
            </a:pPr>
            <a:r>
              <a:rPr lang="en-US" sz="4000" b="1">
                <a:solidFill>
                  <a:schemeClr val="tx1"/>
                </a:solidFill>
                <a:latin typeface="Times New Roman" pitchFamily="18" charset="0"/>
                <a:ea typeface="Calibri" pitchFamily="34" charset="0"/>
                <a:cs typeface="Times New Roman" pitchFamily="18" charset="0"/>
              </a:rPr>
              <a:t>Câu 3:</a:t>
            </a:r>
            <a:r>
              <a:rPr lang="en-US" sz="4000">
                <a:solidFill>
                  <a:schemeClr val="tx1"/>
                </a:solidFill>
                <a:latin typeface="Times New Roman" pitchFamily="18" charset="0"/>
                <a:ea typeface="Times New Roman" pitchFamily="18" charset="0"/>
                <a:cs typeface="Times New Roman" pitchFamily="18" charset="0"/>
              </a:rPr>
              <a:t> a Quan sát bảng sau, so sánh thành phần phân tử, cấu tạo hóa học và tính chất hóa học của cặp CH</a:t>
            </a:r>
            <a:r>
              <a:rPr lang="en-US" sz="4000" baseline="-30000">
                <a:solidFill>
                  <a:schemeClr val="tx1"/>
                </a:solidFill>
                <a:latin typeface="Times New Roman" pitchFamily="18" charset="0"/>
                <a:ea typeface="Times New Roman" pitchFamily="18" charset="0"/>
                <a:cs typeface="Times New Roman" pitchFamily="18" charset="0"/>
              </a:rPr>
              <a:t>4</a:t>
            </a:r>
            <a:r>
              <a:rPr lang="en-US" sz="4000">
                <a:solidFill>
                  <a:schemeClr val="tx1"/>
                </a:solidFill>
                <a:latin typeface="Times New Roman" pitchFamily="18" charset="0"/>
                <a:ea typeface="Times New Roman" pitchFamily="18" charset="0"/>
                <a:cs typeface="Times New Roman" pitchFamily="18" charset="0"/>
              </a:rPr>
              <a:t> và CCl</a:t>
            </a:r>
            <a:r>
              <a:rPr lang="en-US" sz="4000" baseline="-30000">
                <a:solidFill>
                  <a:schemeClr val="tx1"/>
                </a:solidFill>
                <a:latin typeface="Times New Roman" pitchFamily="18" charset="0"/>
                <a:ea typeface="Times New Roman" pitchFamily="18" charset="0"/>
                <a:cs typeface="Times New Roman" pitchFamily="18" charset="0"/>
              </a:rPr>
              <a:t>4</a:t>
            </a:r>
            <a:r>
              <a:rPr lang="en-US" sz="4000">
                <a:solidFill>
                  <a:schemeClr val="tx1"/>
                </a:solidFill>
                <a:latin typeface="Times New Roman" pitchFamily="18" charset="0"/>
                <a:ea typeface="Times New Roman" pitchFamily="18" charset="0"/>
                <a:cs typeface="Times New Roman" pitchFamily="18" charset="0"/>
              </a:rPr>
              <a:t>; </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baseline="-30000">
                <a:solidFill>
                  <a:srgbClr val="666462"/>
                </a:solidFill>
                <a:latin typeface="Times New Roman" pitchFamily="18" charset="0"/>
                <a:ea typeface="Calibri" pitchFamily="34" charset="0"/>
                <a:cs typeface="Times New Roman" pitchFamily="18" charset="0"/>
              </a:rPr>
              <a:t>3</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baseline="-30000">
                <a:solidFill>
                  <a:srgbClr val="666462"/>
                </a:solidFill>
                <a:latin typeface="Times New Roman" pitchFamily="18" charset="0"/>
                <a:ea typeface="Calibri" pitchFamily="34" charset="0"/>
                <a:cs typeface="Times New Roman" pitchFamily="18" charset="0"/>
              </a:rPr>
              <a:t>2</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O</a:t>
            </a:r>
            <a:r>
              <a:rPr lang="en-US" sz="4000">
                <a:solidFill>
                  <a:srgbClr val="242121"/>
                </a:solidFill>
                <a:latin typeface="Times New Roman" pitchFamily="18" charset="0"/>
                <a:ea typeface="Calibri" pitchFamily="34" charset="0"/>
                <a:cs typeface="Times New Roman" pitchFamily="18" charset="0"/>
              </a:rPr>
              <a:t>H và </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a:solidFill>
                  <a:srgbClr val="666462"/>
                </a:solidFill>
                <a:latin typeface="Times New Roman" pitchFamily="18" charset="0"/>
                <a:ea typeface="Calibri" pitchFamily="34" charset="0"/>
                <a:cs typeface="Times New Roman" pitchFamily="18" charset="0"/>
              </a:rPr>
              <a:t>3</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O</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a:solidFill>
                  <a:srgbClr val="666462"/>
                </a:solidFill>
                <a:latin typeface="Times New Roman" pitchFamily="18" charset="0"/>
                <a:ea typeface="Calibri" pitchFamily="34" charset="0"/>
                <a:cs typeface="Times New Roman" pitchFamily="18" charset="0"/>
              </a:rPr>
              <a:t>3</a:t>
            </a:r>
            <a:endParaRPr lang="en-US" sz="40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8030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oogle Shape;185;p1"/>
          <p:cNvGrpSpPr/>
          <p:nvPr/>
        </p:nvGrpSpPr>
        <p:grpSpPr>
          <a:xfrm>
            <a:off x="591448" y="1437540"/>
            <a:ext cx="19752740" cy="898944"/>
            <a:chOff x="7459669" y="7086600"/>
            <a:chExt cx="20011655" cy="899107"/>
          </a:xfrm>
        </p:grpSpPr>
        <p:sp>
          <p:nvSpPr>
            <p:cNvPr id="3" name="Google Shape;186;p1">
              <a:hlinkClick r:id="" action="ppaction://noaction"/>
            </p:cNvPr>
            <p:cNvSpPr/>
            <p:nvPr/>
          </p:nvSpPr>
          <p:spPr>
            <a:xfrm>
              <a:off x="9092457" y="7178187"/>
              <a:ext cx="18378867" cy="754149"/>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300" b="1">
                  <a:solidFill>
                    <a:srgbClr val="135F82"/>
                  </a:solidFill>
                  <a:latin typeface="Times New Roman" pitchFamily="18" charset="0"/>
                  <a:ea typeface="Tahoma"/>
                  <a:cs typeface="Times New Roman" pitchFamily="18" charset="0"/>
                  <a:sym typeface="Tahoma"/>
                </a:rPr>
                <a:t>Thuyết cấu tạo hóa học</a:t>
              </a:r>
              <a:endParaRPr sz="4300" b="1">
                <a:solidFill>
                  <a:srgbClr val="135F82"/>
                </a:solidFill>
                <a:latin typeface="Times New Roman" pitchFamily="18" charset="0"/>
                <a:ea typeface="Tahoma"/>
                <a:cs typeface="Times New Roman" pitchFamily="18" charset="0"/>
                <a:sym typeface="Tahoma"/>
              </a:endParaRPr>
            </a:p>
          </p:txBody>
        </p:sp>
        <p:grpSp>
          <p:nvGrpSpPr>
            <p:cNvPr id="4" name="Google Shape;187;p1"/>
            <p:cNvGrpSpPr/>
            <p:nvPr/>
          </p:nvGrpSpPr>
          <p:grpSpPr>
            <a:xfrm>
              <a:off x="7459669" y="7086600"/>
              <a:ext cx="1392615" cy="899107"/>
              <a:chOff x="7459669" y="7543800"/>
              <a:chExt cx="1381118" cy="899107"/>
            </a:xfrm>
          </p:grpSpPr>
          <p:sp>
            <p:nvSpPr>
              <p:cNvPr id="5"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300">
                  <a:solidFill>
                    <a:srgbClr val="FFFFFF"/>
                  </a:solidFill>
                  <a:latin typeface="Times New Roman" pitchFamily="18" charset="0"/>
                  <a:ea typeface="Calibri"/>
                  <a:cs typeface="Times New Roman" pitchFamily="18" charset="0"/>
                  <a:sym typeface="Calibri"/>
                </a:endParaRPr>
              </a:p>
            </p:txBody>
          </p:sp>
          <p:grpSp>
            <p:nvGrpSpPr>
              <p:cNvPr id="6" name="Google Shape;189;p1"/>
              <p:cNvGrpSpPr/>
              <p:nvPr/>
            </p:nvGrpSpPr>
            <p:grpSpPr>
              <a:xfrm>
                <a:off x="7469187" y="7685126"/>
                <a:ext cx="1371600" cy="757781"/>
                <a:chOff x="7469187" y="7685126"/>
                <a:chExt cx="1371600" cy="757781"/>
              </a:xfrm>
            </p:grpSpPr>
            <p:sp>
              <p:nvSpPr>
                <p:cNvPr id="7"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300">
                    <a:solidFill>
                      <a:srgbClr val="FFFFFF"/>
                    </a:solidFill>
                    <a:latin typeface="Times New Roman" pitchFamily="18" charset="0"/>
                    <a:ea typeface="Calibri"/>
                    <a:cs typeface="Times New Roman" pitchFamily="18" charset="0"/>
                    <a:sym typeface="Calibri"/>
                  </a:endParaRPr>
                </a:p>
              </p:txBody>
            </p:sp>
            <p:sp>
              <p:nvSpPr>
                <p:cNvPr id="8" name="Google Shape;191;p1"/>
                <p:cNvSpPr txBox="1"/>
                <p:nvPr/>
              </p:nvSpPr>
              <p:spPr>
                <a:xfrm>
                  <a:off x="7997787" y="7688759"/>
                  <a:ext cx="429555" cy="754148"/>
                </a:xfrm>
                <a:prstGeom prst="rect">
                  <a:avLst/>
                </a:prstGeom>
                <a:noFill/>
                <a:ln>
                  <a:noFill/>
                </a:ln>
              </p:spPr>
              <p:txBody>
                <a:bodyPr spcFirstLastPara="1" wrap="square" lIns="91425" tIns="45700" rIns="91425" bIns="45700" anchor="t" anchorCtr="0">
                  <a:spAutoFit/>
                </a:bodyPr>
                <a:lstStyle/>
                <a:p>
                  <a:pPr algn="ctr"/>
                  <a:r>
                    <a:rPr lang="en-US" sz="4300" b="1">
                      <a:solidFill>
                        <a:srgbClr val="FFFFFF"/>
                      </a:solidFill>
                      <a:latin typeface="Times New Roman" pitchFamily="18" charset="0"/>
                      <a:ea typeface="Tahoma"/>
                      <a:cs typeface="Times New Roman" pitchFamily="18" charset="0"/>
                      <a:sym typeface="Tahoma"/>
                    </a:rPr>
                    <a:t>I</a:t>
                  </a:r>
                  <a:endParaRPr sz="4300">
                    <a:latin typeface="Times New Roman" pitchFamily="18" charset="0"/>
                    <a:cs typeface="Times New Roman" pitchFamily="18" charset="0"/>
                  </a:endParaRPr>
                </a:p>
              </p:txBody>
            </p:sp>
          </p:grpSp>
        </p:grpSp>
      </p:grpSp>
      <p:pic>
        <p:nvPicPr>
          <p:cNvPr id="2049" name="Picture 3"/>
          <p:cNvPicPr>
            <a:picLocks noChangeAspect="1" noChangeArrowheads="1"/>
          </p:cNvPicPr>
          <p:nvPr/>
        </p:nvPicPr>
        <p:blipFill>
          <a:blip r:embed="rId3">
            <a:extLst>
              <a:ext uri="{28A0092B-C50C-407E-A947-70E740481C1C}">
                <a14:useLocalDpi xmlns:a14="http://schemas.microsoft.com/office/drawing/2010/main" val="0"/>
              </a:ext>
            </a:extLst>
          </a:blip>
          <a:srcRect l="55003" t="11600" r="10101" b="19505"/>
          <a:stretch>
            <a:fillRect/>
          </a:stretch>
        </p:blipFill>
        <p:spPr bwMode="auto">
          <a:xfrm>
            <a:off x="23174325" y="1658787"/>
            <a:ext cx="554804" cy="5715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1299673" y="2113707"/>
            <a:ext cx="17728666" cy="2739195"/>
          </a:xfrm>
          <a:prstGeom prst="rect">
            <a:avLst/>
          </a:prstGeom>
        </p:spPr>
        <p:txBody>
          <a:bodyPr wrap="square" lIns="91425" tIns="45712" rIns="91425" bIns="45712">
            <a:spAutoFit/>
          </a:bodyPr>
          <a:lstStyle/>
          <a:p>
            <a:r>
              <a:rPr lang="en-US" sz="4300" b="1">
                <a:latin typeface="Times New Roman" pitchFamily="18" charset="0"/>
                <a:cs typeface="Times New Roman" pitchFamily="18" charset="0"/>
              </a:rPr>
              <a:t>PHIẾU HỌC TẬP SỐ 1</a:t>
            </a:r>
            <a:endParaRPr lang="en-US" sz="4300">
              <a:latin typeface="Times New Roman" pitchFamily="18" charset="0"/>
              <a:cs typeface="Times New Roman" pitchFamily="18" charset="0"/>
            </a:endParaRPr>
          </a:p>
          <a:p>
            <a:r>
              <a:rPr lang="en-US" sz="4300" b="1">
                <a:latin typeface="Times New Roman" pitchFamily="18" charset="0"/>
                <a:cs typeface="Times New Roman" pitchFamily="18" charset="0"/>
              </a:rPr>
              <a:t>Câu 1:</a:t>
            </a:r>
            <a:r>
              <a:rPr lang="en-US" sz="4300">
                <a:latin typeface="Times New Roman" pitchFamily="18" charset="0"/>
                <a:cs typeface="Times New Roman" pitchFamily="18" charset="0"/>
              </a:rPr>
              <a:t> a. Quan sát Bảng 1.1, hãy chỉ sự khác nhau về thứ tự liên kết với tính chất của hợp chất hữu </a:t>
            </a:r>
            <a:r>
              <a:rPr lang="en-US" sz="4300">
                <a:latin typeface="Times New Roman" pitchFamily="18" charset="0"/>
                <a:cs typeface="Times New Roman" pitchFamily="18" charset="0"/>
              </a:rPr>
              <a:t>cơ</a:t>
            </a:r>
          </a:p>
          <a:p>
            <a:endParaRPr lang="en-US" sz="4300">
              <a:latin typeface="Times New Roman" pitchFamily="18" charset="0"/>
              <a:cs typeface="Times New Roman" pitchFamily="18"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550100992"/>
              </p:ext>
            </p:extLst>
          </p:nvPr>
        </p:nvGraphicFramePr>
        <p:xfrm>
          <a:off x="754893" y="4288748"/>
          <a:ext cx="20004457" cy="4895378"/>
        </p:xfrm>
        <a:graphic>
          <a:graphicData uri="http://schemas.openxmlformats.org/drawingml/2006/table">
            <a:tbl>
              <a:tblPr firstRow="1" firstCol="1" bandRow="1">
                <a:tableStyleId>{5C22544A-7EE6-4342-B048-85BDC9FD1C3A}</a:tableStyleId>
              </a:tblPr>
              <a:tblGrid>
                <a:gridCol w="3120934"/>
                <a:gridCol w="6575386"/>
                <a:gridCol w="6886816"/>
                <a:gridCol w="3421321"/>
              </a:tblGrid>
              <a:tr h="979075">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Chất</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Ethanol</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Dimethyl ether</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Kết luận</a:t>
                      </a:r>
                      <a:endParaRPr lang="en-US" sz="3600">
                        <a:effectLst/>
                        <a:latin typeface="Times New Roman" pitchFamily="18" charset="0"/>
                        <a:ea typeface="Calibri"/>
                        <a:cs typeface="Times New Roman" pitchFamily="18" charset="0"/>
                      </a:endParaRPr>
                    </a:p>
                  </a:txBody>
                  <a:tcPr marL="68580" marR="68580" marT="0" marB="0"/>
                </a:tc>
              </a:tr>
              <a:tr h="979075">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CTPT</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H</a:t>
                      </a:r>
                      <a:r>
                        <a:rPr lang="en-US" sz="3600" baseline="-25000">
                          <a:effectLst/>
                          <a:latin typeface="Times New Roman" pitchFamily="18" charset="0"/>
                          <a:cs typeface="Times New Roman" pitchFamily="18" charset="0"/>
                        </a:rPr>
                        <a:t>6</a:t>
                      </a:r>
                      <a:r>
                        <a:rPr lang="en-US" sz="3600">
                          <a:effectLst/>
                          <a:latin typeface="Times New Roman" pitchFamily="18" charset="0"/>
                          <a:cs typeface="Times New Roman" pitchFamily="18" charset="0"/>
                        </a:rPr>
                        <a:t>O</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H</a:t>
                      </a:r>
                      <a:r>
                        <a:rPr lang="en-US" sz="3600" baseline="-25000">
                          <a:effectLst/>
                          <a:latin typeface="Times New Roman" pitchFamily="18" charset="0"/>
                          <a:cs typeface="Times New Roman" pitchFamily="18" charset="0"/>
                        </a:rPr>
                        <a:t>6</a:t>
                      </a:r>
                      <a:r>
                        <a:rPr lang="en-US" sz="3600">
                          <a:effectLst/>
                          <a:latin typeface="Times New Roman" pitchFamily="18" charset="0"/>
                          <a:cs typeface="Times New Roman" pitchFamily="18" charset="0"/>
                        </a:rPr>
                        <a:t>O</a:t>
                      </a:r>
                      <a:endParaRPr lang="en-US" sz="36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1000"/>
                        </a:spcAft>
                      </a:pPr>
                      <a:r>
                        <a:rPr lang="en-US" sz="3600">
                          <a:solidFill>
                            <a:srgbClr val="FF0000"/>
                          </a:solidFill>
                          <a:effectLst/>
                          <a:latin typeface="Times New Roman" pitchFamily="18" charset="0"/>
                          <a:cs typeface="Times New Roman" pitchFamily="18" charset="0"/>
                        </a:rPr>
                        <a:t>  </a:t>
                      </a:r>
                      <a:r>
                        <a:rPr lang="en-US" sz="3600" b="1" i="0" u="none" strike="noStrike" cap="none" smtClean="0">
                          <a:solidFill>
                            <a:srgbClr val="FF0000"/>
                          </a:solidFill>
                          <a:effectLst/>
                          <a:latin typeface="Times New Roman" pitchFamily="18" charset="0"/>
                          <a:ea typeface="+mn-ea"/>
                          <a:cs typeface="Times New Roman" pitchFamily="18" charset="0"/>
                          <a:sym typeface="Arial"/>
                        </a:rPr>
                        <a:t>Thứ tự liên kết khác nhau =&gt; tính chất khác nhau</a:t>
                      </a:r>
                      <a:endParaRPr lang="en-US" sz="3600" b="1">
                        <a:solidFill>
                          <a:srgbClr val="FF0000"/>
                        </a:solidFill>
                        <a:effectLst/>
                        <a:latin typeface="Times New Roman" pitchFamily="18" charset="0"/>
                        <a:ea typeface="Calibri"/>
                        <a:cs typeface="Times New Roman" pitchFamily="18" charset="0"/>
                      </a:endParaRPr>
                    </a:p>
                  </a:txBody>
                  <a:tcPr marL="68580" marR="68580" marT="0" marB="0"/>
                </a:tc>
              </a:tr>
              <a:tr h="979075">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CTCT</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3</a:t>
                      </a: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-OH</a:t>
                      </a:r>
                      <a:endParaRPr lang="en-US" sz="3600">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3</a:t>
                      </a:r>
                      <a:r>
                        <a:rPr lang="en-US" sz="3600">
                          <a:effectLst/>
                          <a:latin typeface="Times New Roman" pitchFamily="18" charset="0"/>
                          <a:cs typeface="Times New Roman" pitchFamily="18" charset="0"/>
                        </a:rPr>
                        <a:t>-O-CH</a:t>
                      </a:r>
                      <a:r>
                        <a:rPr lang="en-US" sz="3600" baseline="-25000">
                          <a:effectLst/>
                          <a:latin typeface="Times New Roman" pitchFamily="18" charset="0"/>
                          <a:cs typeface="Times New Roman" pitchFamily="18" charset="0"/>
                        </a:rPr>
                        <a:t>3</a:t>
                      </a:r>
                      <a:endParaRPr lang="en-US" sz="36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r>
              <a:tr h="1958153">
                <a:tc>
                  <a:txBody>
                    <a:bodyPr/>
                    <a:lstStyle/>
                    <a:p>
                      <a:pPr algn="ctr">
                        <a:lnSpc>
                          <a:spcPct val="115000"/>
                        </a:lnSpc>
                        <a:spcAft>
                          <a:spcPts val="0"/>
                        </a:spcAft>
                        <a:tabLst>
                          <a:tab pos="180340" algn="l"/>
                        </a:tabLst>
                      </a:pPr>
                      <a:r>
                        <a:rPr lang="en-US" sz="3600">
                          <a:effectLst/>
                          <a:latin typeface="Times New Roman" pitchFamily="18" charset="0"/>
                          <a:cs typeface="Times New Roman" pitchFamily="18" charset="0"/>
                        </a:rPr>
                        <a:t>Tính chất</a:t>
                      </a:r>
                      <a:endParaRPr lang="en-US" sz="36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180340" algn="l"/>
                        </a:tabLst>
                      </a:pPr>
                      <a:r>
                        <a:rPr lang="en-US" sz="3600">
                          <a:effectLst/>
                          <a:latin typeface="Times New Roman" pitchFamily="18" charset="0"/>
                          <a:cs typeface="Times New Roman" pitchFamily="18" charset="0"/>
                        </a:rPr>
                        <a:t>- Sôi ở 78,3</a:t>
                      </a:r>
                      <a:r>
                        <a:rPr lang="en-US" sz="3600" baseline="30000">
                          <a:effectLst/>
                          <a:latin typeface="Times New Roman" pitchFamily="18" charset="0"/>
                          <a:cs typeface="Times New Roman" pitchFamily="18" charset="0"/>
                        </a:rPr>
                        <a:t>0</a:t>
                      </a:r>
                      <a:endParaRPr lang="en-US" sz="3600">
                        <a:effectLst/>
                        <a:latin typeface="Times New Roman" pitchFamily="18" charset="0"/>
                        <a:cs typeface="Times New Roman" pitchFamily="18" charset="0"/>
                      </a:endParaRPr>
                    </a:p>
                    <a:p>
                      <a:pPr algn="just">
                        <a:lnSpc>
                          <a:spcPct val="115000"/>
                        </a:lnSpc>
                        <a:spcAft>
                          <a:spcPts val="0"/>
                        </a:spcAft>
                        <a:tabLst>
                          <a:tab pos="180340" algn="l"/>
                        </a:tabLst>
                      </a:pPr>
                      <a:r>
                        <a:rPr lang="en-US" sz="3600">
                          <a:effectLst/>
                          <a:latin typeface="Times New Roman" pitchFamily="18" charset="0"/>
                          <a:cs typeface="Times New Roman" pitchFamily="18" charset="0"/>
                        </a:rPr>
                        <a:t>- Tác dụng với Na sinh khí</a:t>
                      </a:r>
                      <a:endParaRPr lang="en-US" sz="36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180340" algn="l"/>
                        </a:tabLst>
                      </a:pPr>
                      <a:r>
                        <a:rPr lang="en-US" sz="3600">
                          <a:effectLst/>
                          <a:latin typeface="Times New Roman" pitchFamily="18" charset="0"/>
                          <a:cs typeface="Times New Roman" pitchFamily="18" charset="0"/>
                        </a:rPr>
                        <a:t>- Sôi ở -24,8</a:t>
                      </a:r>
                      <a:r>
                        <a:rPr lang="en-US" sz="3600" baseline="30000">
                          <a:effectLst/>
                          <a:latin typeface="Times New Roman" pitchFamily="18" charset="0"/>
                          <a:cs typeface="Times New Roman" pitchFamily="18" charset="0"/>
                        </a:rPr>
                        <a:t>0</a:t>
                      </a:r>
                      <a:endParaRPr lang="en-US" sz="3600">
                        <a:effectLst/>
                        <a:latin typeface="Times New Roman" pitchFamily="18" charset="0"/>
                        <a:cs typeface="Times New Roman" pitchFamily="18" charset="0"/>
                      </a:endParaRPr>
                    </a:p>
                    <a:p>
                      <a:pPr algn="just">
                        <a:lnSpc>
                          <a:spcPct val="115000"/>
                        </a:lnSpc>
                        <a:spcAft>
                          <a:spcPts val="0"/>
                        </a:spcAft>
                        <a:tabLst>
                          <a:tab pos="180340" algn="l"/>
                        </a:tabLst>
                      </a:pPr>
                      <a:r>
                        <a:rPr lang="en-US" sz="3600">
                          <a:effectLst/>
                          <a:latin typeface="Times New Roman" pitchFamily="18" charset="0"/>
                          <a:cs typeface="Times New Roman" pitchFamily="18" charset="0"/>
                        </a:rPr>
                        <a:t>- Không tác dụng với Na sinh khí</a:t>
                      </a:r>
                      <a:endParaRPr lang="en-US" sz="36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r>
            </a:tbl>
          </a:graphicData>
        </a:graphic>
      </p:graphicFrame>
      <p:pic>
        <p:nvPicPr>
          <p:cNvPr id="2052" name="Picture 3"/>
          <p:cNvPicPr>
            <a:picLocks noChangeAspect="1" noChangeArrowheads="1"/>
          </p:cNvPicPr>
          <p:nvPr/>
        </p:nvPicPr>
        <p:blipFill>
          <a:blip r:embed="rId3">
            <a:extLst>
              <a:ext uri="{28A0092B-C50C-407E-A947-70E740481C1C}">
                <a14:useLocalDpi xmlns:a14="http://schemas.microsoft.com/office/drawing/2010/main" val="0"/>
              </a:ext>
            </a:extLst>
          </a:blip>
          <a:srcRect l="55003" t="11600" r="10101" b="19505"/>
          <a:stretch>
            <a:fillRect/>
          </a:stretch>
        </p:blipFill>
        <p:spPr bwMode="auto">
          <a:xfrm>
            <a:off x="2427138" y="11733058"/>
            <a:ext cx="1239838" cy="1277148"/>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6656638" y="9873394"/>
            <a:ext cx="15313677" cy="1415756"/>
          </a:xfrm>
          <a:prstGeom prst="rect">
            <a:avLst/>
          </a:prstGeom>
          <a:noFill/>
        </p:spPr>
        <p:txBody>
          <a:bodyPr wrap="square" lIns="91425" tIns="45712" rIns="91425" bIns="45712" rtlCol="0">
            <a:spAutoFit/>
          </a:bodyPr>
          <a:lstStyle/>
          <a:p>
            <a:pPr algn="just"/>
            <a:r>
              <a:rPr lang="en-US" sz="4300" b="1">
                <a:solidFill>
                  <a:srgbClr val="FF0000"/>
                </a:solidFill>
                <a:latin typeface="Times New Roman" pitchFamily="18" charset="0"/>
                <a:cs typeface="Times New Roman" pitchFamily="18" charset="0"/>
              </a:rPr>
              <a:t>=&gt;Nội dung 1:</a:t>
            </a:r>
            <a:r>
              <a:rPr lang="en-US" sz="4300">
                <a:latin typeface="Times New Roman" pitchFamily="18" charset="0"/>
                <a:cs typeface="Times New Roman" pitchFamily="18" charset="0"/>
              </a:rPr>
              <a:t>Trong phân tử hợp chất hữu cơ, các nguyên tử liên kết với nhau theo đúng hóa trị và thứ tự liên kết.</a:t>
            </a:r>
            <a:r>
              <a:rPr lang="en-US" sz="4300" b="1">
                <a:solidFill>
                  <a:srgbClr val="FF0000"/>
                </a:solidFill>
                <a:latin typeface="Times New Roman" pitchFamily="18" charset="0"/>
                <a:cs typeface="Times New Roman" pitchFamily="18" charset="0"/>
              </a:rPr>
              <a:t> </a:t>
            </a:r>
            <a:endParaRPr lang="en-US" sz="43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2151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1" presetClass="entr" presetSubtype="1" fill="hold" nodeType="after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wheel(1)">
                                      <p:cBhvr>
                                        <p:cTn id="17" dur="2000"/>
                                        <p:tgtEl>
                                          <p:spTgt spid="205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1000"/>
                                        <p:tgtEl>
                                          <p:spTgt spid="22"/>
                                        </p:tgtEl>
                                      </p:cBhvr>
                                    </p:animEffect>
                                    <p:anim calcmode="lin" valueType="num">
                                      <p:cBhvr>
                                        <p:cTn id="23" dur="1000" fill="hold"/>
                                        <p:tgtEl>
                                          <p:spTgt spid="22"/>
                                        </p:tgtEl>
                                        <p:attrNameLst>
                                          <p:attrName>ppt_x</p:attrName>
                                        </p:attrNameLst>
                                      </p:cBhvr>
                                      <p:tavLst>
                                        <p:tav tm="0">
                                          <p:val>
                                            <p:strVal val="#ppt_x"/>
                                          </p:val>
                                        </p:tav>
                                        <p:tav tm="100000">
                                          <p:val>
                                            <p:strVal val="#ppt_x"/>
                                          </p:val>
                                        </p:tav>
                                      </p:tavLst>
                                    </p:anim>
                                    <p:anim calcmode="lin" valueType="num">
                                      <p:cBhvr>
                                        <p:cTn id="2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52906836"/>
              </p:ext>
            </p:extLst>
          </p:nvPr>
        </p:nvGraphicFramePr>
        <p:xfrm>
          <a:off x="1844422" y="3856661"/>
          <a:ext cx="15448195" cy="4121571"/>
        </p:xfrm>
        <a:graphic>
          <a:graphicData uri="http://schemas.openxmlformats.org/drawingml/2006/table">
            <a:tbl>
              <a:tblPr firstRow="1" firstCol="1" bandRow="1">
                <a:tableStyleId>{5C22544A-7EE6-4342-B048-85BDC9FD1C3A}</a:tableStyleId>
              </a:tblPr>
              <a:tblGrid>
                <a:gridCol w="5145700"/>
                <a:gridCol w="4430294"/>
                <a:gridCol w="5872201"/>
              </a:tblGrid>
              <a:tr h="1262018">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Chất</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hóa trị của carbon </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mạch carbon </a:t>
                      </a:r>
                      <a:endParaRPr lang="en-US" sz="3600">
                        <a:effectLst/>
                        <a:latin typeface="Times New Roman" pitchFamily="18" charset="0"/>
                        <a:ea typeface="Times New Roman"/>
                        <a:cs typeface="Times New Roman" pitchFamily="18" charset="0"/>
                      </a:endParaRPr>
                    </a:p>
                  </a:txBody>
                  <a:tcPr marL="68580" marR="68580" marT="0" marB="0"/>
                </a:tc>
              </a:tr>
              <a:tr h="654714">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=C(CH</a:t>
                      </a:r>
                      <a:r>
                        <a:rPr lang="en-US" sz="3600" baseline="-25000">
                          <a:effectLst/>
                          <a:latin typeface="Times New Roman" pitchFamily="18" charset="0"/>
                          <a:cs typeface="Times New Roman" pitchFamily="18" charset="0"/>
                        </a:rPr>
                        <a:t>3</a:t>
                      </a:r>
                      <a:r>
                        <a:rPr lang="en-US" sz="3600">
                          <a:effectLst/>
                          <a:latin typeface="Times New Roman" pitchFamily="18" charset="0"/>
                          <a:cs typeface="Times New Roman" pitchFamily="18" charset="0"/>
                        </a:rPr>
                        <a:t>) -CH</a:t>
                      </a:r>
                      <a:r>
                        <a:rPr lang="en-US" sz="3600" baseline="-25000">
                          <a:effectLst/>
                          <a:latin typeface="Times New Roman" pitchFamily="18" charset="0"/>
                          <a:cs typeface="Times New Roman" pitchFamily="18" charset="0"/>
                        </a:rPr>
                        <a:t>3</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 </a:t>
                      </a:r>
                      <a:r>
                        <a:rPr lang="en-US" sz="3600" smtClean="0">
                          <a:solidFill>
                            <a:srgbClr val="FF0000"/>
                          </a:solidFill>
                          <a:effectLst/>
                          <a:latin typeface="Times New Roman" pitchFamily="18" charset="0"/>
                          <a:cs typeface="Times New Roman" pitchFamily="18" charset="0"/>
                        </a:rPr>
                        <a:t>4</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b="1">
                          <a:solidFill>
                            <a:srgbClr val="FF0000"/>
                          </a:solidFill>
                          <a:effectLst/>
                          <a:latin typeface="Times New Roman" pitchFamily="18" charset="0"/>
                          <a:ea typeface="Times New Roman"/>
                          <a:cs typeface="Times New Roman" pitchFamily="18" charset="0"/>
                        </a:rPr>
                        <a:t>nhánh</a:t>
                      </a:r>
                    </a:p>
                  </a:txBody>
                  <a:tcPr marL="68580" marR="68580" marT="0" marB="0"/>
                </a:tc>
              </a:tr>
              <a:tr h="654482">
                <a:tc>
                  <a:txBody>
                    <a:bodyPr/>
                    <a:lstStyle/>
                    <a:p>
                      <a:pPr marR="30480" algn="ctr">
                        <a:lnSpc>
                          <a:spcPct val="115000"/>
                        </a:lnSpc>
                        <a:spcAft>
                          <a:spcPts val="0"/>
                        </a:spcAft>
                        <a:tabLst>
                          <a:tab pos="180340" algn="l"/>
                        </a:tabLst>
                      </a:pPr>
                      <a:r>
                        <a:rPr lang="en-US" sz="3600">
                          <a:effectLst/>
                          <a:latin typeface="Times New Roman" pitchFamily="18" charset="0"/>
                          <a:cs typeface="Times New Roman" pitchFamily="18" charset="0"/>
                        </a:rPr>
                        <a:t>CH</a:t>
                      </a:r>
                      <a:r>
                        <a:rPr lang="en-US" sz="3600" baseline="-25000">
                          <a:effectLst/>
                          <a:latin typeface="Times New Roman" pitchFamily="18" charset="0"/>
                          <a:cs typeface="Times New Roman" pitchFamily="18" charset="0"/>
                        </a:rPr>
                        <a:t>2</a:t>
                      </a:r>
                      <a:r>
                        <a:rPr lang="en-US" sz="3600">
                          <a:effectLst/>
                          <a:latin typeface="Times New Roman" pitchFamily="18" charset="0"/>
                          <a:cs typeface="Times New Roman" pitchFamily="18" charset="0"/>
                        </a:rPr>
                        <a:t>=CH-CH</a:t>
                      </a:r>
                      <a:r>
                        <a:rPr lang="en-US" sz="3600" baseline="-25000">
                          <a:effectLst/>
                          <a:latin typeface="Times New Roman" pitchFamily="18" charset="0"/>
                          <a:cs typeface="Times New Roman" pitchFamily="18" charset="0"/>
                        </a:rPr>
                        <a:t>3</a:t>
                      </a:r>
                      <a:endParaRPr lang="en-US" sz="3600">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solidFill>
                            <a:srgbClr val="FF0000"/>
                          </a:solidFill>
                          <a:effectLst/>
                          <a:latin typeface="Times New Roman" pitchFamily="18" charset="0"/>
                          <a:cs typeface="Times New Roman" pitchFamily="18" charset="0"/>
                        </a:rPr>
                        <a:t> </a:t>
                      </a:r>
                      <a:r>
                        <a:rPr lang="en-US" sz="3600" smtClean="0">
                          <a:solidFill>
                            <a:srgbClr val="FF0000"/>
                          </a:solidFill>
                          <a:effectLst/>
                          <a:latin typeface="Times New Roman" pitchFamily="18" charset="0"/>
                          <a:cs typeface="Times New Roman" pitchFamily="18" charset="0"/>
                        </a:rPr>
                        <a:t>4</a:t>
                      </a:r>
                      <a:endParaRPr lang="en-US" sz="3600">
                        <a:solidFill>
                          <a:srgbClr val="FF0000"/>
                        </a:solidFill>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b="1">
                          <a:solidFill>
                            <a:srgbClr val="FF0000"/>
                          </a:solidFill>
                          <a:effectLst/>
                          <a:latin typeface="Times New Roman" pitchFamily="18" charset="0"/>
                          <a:ea typeface="Times New Roman"/>
                          <a:cs typeface="Times New Roman" pitchFamily="18" charset="0"/>
                        </a:rPr>
                        <a:t>không nhánh</a:t>
                      </a:r>
                    </a:p>
                  </a:txBody>
                  <a:tcPr marL="68580" marR="68580" marT="0" marB="0"/>
                </a:tc>
              </a:tr>
              <a:tr h="1550357">
                <a:tc>
                  <a:txBody>
                    <a:bodyPr/>
                    <a:lstStyle/>
                    <a:p>
                      <a:pPr marR="30480" algn="ctr">
                        <a:lnSpc>
                          <a:spcPct val="115000"/>
                        </a:lnSpc>
                        <a:spcAft>
                          <a:spcPts val="0"/>
                        </a:spcAft>
                        <a:tabLst>
                          <a:tab pos="180340" algn="l"/>
                        </a:tabLst>
                      </a:pPr>
                      <a:endParaRPr lang="en-US" sz="3600" smtClean="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a:solidFill>
                            <a:srgbClr val="FF0000"/>
                          </a:solidFill>
                          <a:effectLst/>
                          <a:latin typeface="Times New Roman" pitchFamily="18" charset="0"/>
                          <a:cs typeface="Times New Roman" pitchFamily="18" charset="0"/>
                        </a:rPr>
                        <a:t> </a:t>
                      </a:r>
                      <a:r>
                        <a:rPr lang="en-US" sz="3600" smtClean="0">
                          <a:solidFill>
                            <a:srgbClr val="FF0000"/>
                          </a:solidFill>
                          <a:effectLst/>
                          <a:latin typeface="Times New Roman" pitchFamily="18" charset="0"/>
                          <a:cs typeface="Times New Roman" pitchFamily="18" charset="0"/>
                        </a:rPr>
                        <a:t>4</a:t>
                      </a:r>
                      <a:endParaRPr lang="en-US" sz="3600">
                        <a:solidFill>
                          <a:srgbClr val="FF0000"/>
                        </a:solidFill>
                        <a:effectLst/>
                        <a:latin typeface="Times New Roman" pitchFamily="18" charset="0"/>
                        <a:ea typeface="Times New Roman"/>
                        <a:cs typeface="Times New Roman" pitchFamily="18" charset="0"/>
                      </a:endParaRPr>
                    </a:p>
                  </a:txBody>
                  <a:tcPr marL="68580" marR="68580" marT="0" marB="0"/>
                </a:tc>
                <a:tc>
                  <a:txBody>
                    <a:bodyPr/>
                    <a:lstStyle/>
                    <a:p>
                      <a:pPr marR="30480" algn="ctr">
                        <a:lnSpc>
                          <a:spcPct val="115000"/>
                        </a:lnSpc>
                        <a:spcAft>
                          <a:spcPts val="0"/>
                        </a:spcAft>
                        <a:tabLst>
                          <a:tab pos="180340" algn="l"/>
                        </a:tabLst>
                      </a:pPr>
                      <a:r>
                        <a:rPr lang="en-US" sz="3600" b="1">
                          <a:solidFill>
                            <a:srgbClr val="FF0000"/>
                          </a:solidFill>
                          <a:effectLst/>
                          <a:latin typeface="Times New Roman" pitchFamily="18" charset="0"/>
                          <a:ea typeface="Times New Roman"/>
                          <a:cs typeface="Times New Roman" pitchFamily="18" charset="0"/>
                        </a:rPr>
                        <a:t>vòng</a:t>
                      </a:r>
                    </a:p>
                  </a:txBody>
                  <a:tcPr marL="68580" marR="68580" marT="0" marB="0"/>
                </a:tc>
              </a:tr>
            </a:tbl>
          </a:graphicData>
        </a:graphic>
      </p:graphicFrame>
      <p:sp>
        <p:nvSpPr>
          <p:cNvPr id="3" name="Rectangle 5"/>
          <p:cNvSpPr>
            <a:spLocks noChangeArrowheads="1"/>
          </p:cNvSpPr>
          <p:nvPr/>
        </p:nvSpPr>
        <p:spPr bwMode="auto">
          <a:xfrm>
            <a:off x="813871" y="2116668"/>
            <a:ext cx="16809799" cy="2077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5" tIns="45712" rIns="91425" bIns="45712" numCol="1" anchor="ctr" anchorCtr="0" compatLnSpc="1">
            <a:prstTxWarp prst="textNoShape">
              <a:avLst/>
            </a:prstTxWarp>
            <a:spAutoFit/>
          </a:bodyPr>
          <a:lstStyle/>
          <a:p>
            <a:pPr defTabSz="914240" fontAlgn="base">
              <a:spcBef>
                <a:spcPct val="0"/>
              </a:spcBef>
              <a:spcAft>
                <a:spcPct val="0"/>
              </a:spcAft>
              <a:buClrTx/>
              <a:tabLst>
                <a:tab pos="180942" algn="l"/>
              </a:tabLst>
            </a:pPr>
            <a:r>
              <a:rPr lang="en-US" sz="4300" b="1">
                <a:solidFill>
                  <a:schemeClr val="tx1"/>
                </a:solidFill>
                <a:latin typeface="Times New Roman" pitchFamily="18" charset="0"/>
                <a:ea typeface="Times New Roman" pitchFamily="18" charset="0"/>
                <a:cs typeface="Times New Roman" pitchFamily="18" charset="0"/>
              </a:rPr>
              <a:t>Câu 2:</a:t>
            </a:r>
            <a:r>
              <a:rPr lang="en-US" sz="4300">
                <a:latin typeface="Times New Roman" pitchFamily="18" charset="0"/>
                <a:ea typeface="Times New Roman" pitchFamily="18" charset="0"/>
                <a:cs typeface="Times New Roman" pitchFamily="18" charset="0"/>
              </a:rPr>
              <a:t> a. Quan sát Bảng 1.2, hãy cho biết hóa trị của carbon trong các hợp chất hữu cơ, có những loại mạch carbon gì?</a:t>
            </a:r>
            <a:endParaRPr lang="en-US" sz="4300">
              <a:solidFill>
                <a:schemeClr val="tx1"/>
              </a:solidFill>
              <a:latin typeface="Times New Roman" pitchFamily="18" charset="0"/>
              <a:cs typeface="Times New Roman" pitchFamily="18" charset="0"/>
            </a:endParaRPr>
          </a:p>
          <a:p>
            <a:pPr defTabSz="914240" eaLnBrk="0" fontAlgn="base" hangingPunct="0">
              <a:spcBef>
                <a:spcPct val="0"/>
              </a:spcBef>
              <a:spcAft>
                <a:spcPct val="0"/>
              </a:spcAft>
              <a:buClrTx/>
              <a:tabLst>
                <a:tab pos="180942" algn="l"/>
              </a:tabLst>
            </a:pPr>
            <a:endParaRPr lang="en-US" sz="4300">
              <a:solidFill>
                <a:schemeClr val="tx1"/>
              </a:solidFill>
              <a:latin typeface="Times New Roman" pitchFamily="18" charset="0"/>
              <a:cs typeface="Times New Roman" pitchFamily="18" charset="0"/>
            </a:endParaRPr>
          </a:p>
        </p:txBody>
      </p:sp>
      <p:sp>
        <p:nvSpPr>
          <p:cNvPr id="4" name="TextBox 3"/>
          <p:cNvSpPr txBox="1"/>
          <p:nvPr/>
        </p:nvSpPr>
        <p:spPr>
          <a:xfrm>
            <a:off x="3543216" y="7911821"/>
            <a:ext cx="16647684" cy="2847860"/>
          </a:xfrm>
          <a:prstGeom prst="rect">
            <a:avLst/>
          </a:prstGeom>
          <a:noFill/>
        </p:spPr>
        <p:txBody>
          <a:bodyPr wrap="square" lIns="91425" tIns="45712" rIns="91425" bIns="45712" rtlCol="0">
            <a:spAutoFit/>
          </a:bodyPr>
          <a:lstStyle/>
          <a:p>
            <a:pPr algn="just"/>
            <a:r>
              <a:rPr lang="en-US" sz="4300" b="1">
                <a:solidFill>
                  <a:srgbClr val="FF0000"/>
                </a:solidFill>
                <a:latin typeface="Times New Roman" pitchFamily="18" charset="0"/>
                <a:cs typeface="Times New Roman" pitchFamily="18" charset="0"/>
              </a:rPr>
              <a:t>=&gt;Nội dung 2:</a:t>
            </a:r>
            <a:r>
              <a:rPr lang="en-US" sz="4300">
                <a:latin typeface="Times New Roman" pitchFamily="18" charset="0"/>
                <a:cs typeface="Times New Roman" pitchFamily="18" charset="0"/>
              </a:rPr>
              <a:t>Trong phân tử hợp chất hữu cơ, cacbon có hóa trị 4. Nguyên tử carbon không những có thể liên kết với nguyên tử của nguyên tố khác mà còn có thể liên kết với nhau tạo thành mạch carbon.</a:t>
            </a:r>
          </a:p>
          <a:p>
            <a:pPr algn="just"/>
            <a:endParaRPr lang="en-US" sz="43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311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21"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oogle Shape;185;p1"/>
          <p:cNvGrpSpPr/>
          <p:nvPr/>
        </p:nvGrpSpPr>
        <p:grpSpPr>
          <a:xfrm>
            <a:off x="591446" y="1437547"/>
            <a:ext cx="20008034" cy="872687"/>
            <a:chOff x="7459669" y="7086600"/>
            <a:chExt cx="20011655" cy="872846"/>
          </a:xfrm>
        </p:grpSpPr>
        <p:sp>
          <p:nvSpPr>
            <p:cNvPr id="3" name="Google Shape;186;p1">
              <a:hlinkClick r:id="" action="ppaction://noaction"/>
            </p:cNvPr>
            <p:cNvSpPr/>
            <p:nvPr/>
          </p:nvSpPr>
          <p:spPr>
            <a:xfrm>
              <a:off x="9092456" y="7178187"/>
              <a:ext cx="18378868" cy="707974"/>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000" b="1">
                  <a:solidFill>
                    <a:srgbClr val="135F82"/>
                  </a:solidFill>
                  <a:latin typeface="Times New Roman" pitchFamily="18" charset="0"/>
                  <a:ea typeface="Tahoma"/>
                  <a:cs typeface="Times New Roman" pitchFamily="18" charset="0"/>
                  <a:sym typeface="Tahoma"/>
                </a:rPr>
                <a:t>Thuyết cấu tạo hóa học</a:t>
              </a:r>
              <a:endParaRPr sz="4000" b="1">
                <a:solidFill>
                  <a:srgbClr val="135F82"/>
                </a:solidFill>
                <a:latin typeface="Times New Roman" pitchFamily="18" charset="0"/>
                <a:ea typeface="Tahoma"/>
                <a:cs typeface="Times New Roman" pitchFamily="18" charset="0"/>
                <a:sym typeface="Tahoma"/>
              </a:endParaRPr>
            </a:p>
          </p:txBody>
        </p:sp>
        <p:grpSp>
          <p:nvGrpSpPr>
            <p:cNvPr id="4" name="Google Shape;187;p1"/>
            <p:cNvGrpSpPr/>
            <p:nvPr/>
          </p:nvGrpSpPr>
          <p:grpSpPr>
            <a:xfrm>
              <a:off x="7459669" y="7086600"/>
              <a:ext cx="1392615" cy="872846"/>
              <a:chOff x="7459669" y="7543800"/>
              <a:chExt cx="1381118" cy="872846"/>
            </a:xfrm>
          </p:grpSpPr>
          <p:sp>
            <p:nvSpPr>
              <p:cNvPr id="5"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000">
                  <a:solidFill>
                    <a:srgbClr val="FFFFFF"/>
                  </a:solidFill>
                  <a:latin typeface="Times New Roman" pitchFamily="18" charset="0"/>
                  <a:ea typeface="Calibri"/>
                  <a:cs typeface="Times New Roman" pitchFamily="18" charset="0"/>
                  <a:sym typeface="Calibri"/>
                </a:endParaRPr>
              </a:p>
            </p:txBody>
          </p:sp>
          <p:grpSp>
            <p:nvGrpSpPr>
              <p:cNvPr id="6" name="Google Shape;189;p1"/>
              <p:cNvGrpSpPr/>
              <p:nvPr/>
            </p:nvGrpSpPr>
            <p:grpSpPr>
              <a:xfrm>
                <a:off x="7469187" y="7685126"/>
                <a:ext cx="1371600" cy="731520"/>
                <a:chOff x="7469187" y="7685126"/>
                <a:chExt cx="1371600" cy="731520"/>
              </a:xfrm>
            </p:grpSpPr>
            <p:sp>
              <p:nvSpPr>
                <p:cNvPr id="7"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000">
                    <a:solidFill>
                      <a:srgbClr val="FFFFFF"/>
                    </a:solidFill>
                    <a:latin typeface="Times New Roman" pitchFamily="18" charset="0"/>
                    <a:ea typeface="Calibri"/>
                    <a:cs typeface="Times New Roman" pitchFamily="18" charset="0"/>
                    <a:sym typeface="Calibri"/>
                  </a:endParaRPr>
                </a:p>
              </p:txBody>
            </p:sp>
            <p:sp>
              <p:nvSpPr>
                <p:cNvPr id="8" name="Google Shape;191;p1"/>
                <p:cNvSpPr txBox="1"/>
                <p:nvPr/>
              </p:nvSpPr>
              <p:spPr>
                <a:xfrm>
                  <a:off x="7997786" y="7688759"/>
                  <a:ext cx="429556" cy="707974"/>
                </a:xfrm>
                <a:prstGeom prst="rect">
                  <a:avLst/>
                </a:prstGeom>
                <a:noFill/>
                <a:ln>
                  <a:noFill/>
                </a:ln>
              </p:spPr>
              <p:txBody>
                <a:bodyPr spcFirstLastPara="1" wrap="square" lIns="91425" tIns="45700" rIns="91425" bIns="45700" anchor="t" anchorCtr="0">
                  <a:spAutoFit/>
                </a:bodyPr>
                <a:lstStyle/>
                <a:p>
                  <a:pPr algn="ctr"/>
                  <a:r>
                    <a:rPr lang="en-US" sz="4000" b="1">
                      <a:solidFill>
                        <a:srgbClr val="FFFFFF"/>
                      </a:solidFill>
                      <a:latin typeface="Times New Roman" pitchFamily="18" charset="0"/>
                      <a:ea typeface="Tahoma"/>
                      <a:cs typeface="Times New Roman" pitchFamily="18" charset="0"/>
                      <a:sym typeface="Tahoma"/>
                    </a:rPr>
                    <a:t>I</a:t>
                  </a:r>
                  <a:endParaRPr sz="4000">
                    <a:latin typeface="Times New Roman" pitchFamily="18" charset="0"/>
                    <a:cs typeface="Times New Roman" pitchFamily="18" charset="0"/>
                  </a:endParaRPr>
                </a:p>
              </p:txBody>
            </p:sp>
          </p:grpSp>
        </p:grpSp>
      </p:grpSp>
      <p:sp>
        <p:nvSpPr>
          <p:cNvPr id="14" name="Rectangle 13"/>
          <p:cNvSpPr/>
          <p:nvPr/>
        </p:nvSpPr>
        <p:spPr>
          <a:xfrm>
            <a:off x="1299671" y="2113705"/>
            <a:ext cx="17957799" cy="707870"/>
          </a:xfrm>
          <a:prstGeom prst="rect">
            <a:avLst/>
          </a:prstGeom>
        </p:spPr>
        <p:txBody>
          <a:bodyPr wrap="square" lIns="91425" tIns="45712" rIns="91425" bIns="45712">
            <a:spAutoFit/>
          </a:bodyPr>
          <a:lstStyle/>
          <a:p>
            <a:r>
              <a:rPr lang="en-US" sz="4000" b="1" dirty="0">
                <a:latin typeface="Times New Roman" pitchFamily="18" charset="0"/>
                <a:cs typeface="Times New Roman" pitchFamily="18" charset="0"/>
              </a:rPr>
              <a:t>PHIẾU HỌC TẬP SỐ </a:t>
            </a:r>
            <a:r>
              <a:rPr lang="en-US" sz="4000" b="1" dirty="0">
                <a:latin typeface="Times New Roman" pitchFamily="18" charset="0"/>
                <a:cs typeface="Times New Roman" pitchFamily="18" charset="0"/>
              </a:rPr>
              <a:t>1</a:t>
            </a:r>
            <a:endParaRPr lang="en-US" sz="4000" dirty="0">
              <a:latin typeface="Times New Roman" pitchFamily="18" charset="0"/>
              <a:cs typeface="Times New Roman"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3670614729"/>
              </p:ext>
            </p:extLst>
          </p:nvPr>
        </p:nvGraphicFramePr>
        <p:xfrm>
          <a:off x="674227" y="4373217"/>
          <a:ext cx="22820771" cy="8230554"/>
        </p:xfrm>
        <a:graphic>
          <a:graphicData uri="http://schemas.openxmlformats.org/drawingml/2006/table">
            <a:tbl>
              <a:tblPr firstRow="1" firstCol="1" lastRow="1" lastCol="1" bandRow="1" bandCol="1">
                <a:tableStyleId>{5C22544A-7EE6-4342-B048-85BDC9FD1C3A}</a:tableStyleId>
              </a:tblPr>
              <a:tblGrid>
                <a:gridCol w="3224770"/>
                <a:gridCol w="2243639"/>
                <a:gridCol w="4017363"/>
                <a:gridCol w="9067801"/>
                <a:gridCol w="4267198"/>
              </a:tblGrid>
              <a:tr h="2194814">
                <a:tc>
                  <a:txBody>
                    <a:bodyPr/>
                    <a:lstStyle/>
                    <a:p>
                      <a:pPr marL="334010" marR="303530" algn="ctr">
                        <a:lnSpc>
                          <a:spcPct val="115000"/>
                        </a:lnSpc>
                        <a:spcBef>
                          <a:spcPts val="790"/>
                        </a:spcBef>
                        <a:spcAft>
                          <a:spcPts val="0"/>
                        </a:spcAft>
                      </a:pPr>
                      <a:r>
                        <a:rPr lang="vi-VN" sz="3600" spc="-20">
                          <a:effectLst/>
                          <a:latin typeface="+mj-lt"/>
                        </a:rPr>
                        <a:t>Ch</a:t>
                      </a:r>
                      <a:r>
                        <a:rPr lang="en-US" sz="3600" spc="-20">
                          <a:effectLst/>
                          <a:latin typeface="+mj-lt"/>
                        </a:rPr>
                        <a:t>ấ</a:t>
                      </a:r>
                      <a:r>
                        <a:rPr lang="vi-VN" sz="3600" spc="-20">
                          <a:effectLst/>
                          <a:latin typeface="+mj-lt"/>
                        </a:rPr>
                        <a:t>t</a:t>
                      </a:r>
                      <a:endParaRPr lang="en-US" sz="3600">
                        <a:effectLst/>
                        <a:latin typeface="+mj-lt"/>
                        <a:ea typeface="Times New Roman"/>
                        <a:cs typeface="Times New Roman"/>
                      </a:endParaRPr>
                    </a:p>
                  </a:txBody>
                  <a:tcPr marL="0" marR="0" marT="0" marB="0"/>
                </a:tc>
                <a:tc>
                  <a:txBody>
                    <a:bodyPr/>
                    <a:lstStyle/>
                    <a:p>
                      <a:pPr marL="95250" marR="19685" indent="-27940">
                        <a:lnSpc>
                          <a:spcPct val="100000"/>
                        </a:lnSpc>
                        <a:spcBef>
                          <a:spcPts val="0"/>
                        </a:spcBef>
                        <a:spcAft>
                          <a:spcPts val="0"/>
                        </a:spcAft>
                      </a:pPr>
                      <a:r>
                        <a:rPr lang="en-US" sz="3600" spc="-10">
                          <a:effectLst/>
                          <a:latin typeface="Times New Roman" pitchFamily="18" charset="0"/>
                          <a:cs typeface="Times New Roman" pitchFamily="18" charset="0"/>
                        </a:rPr>
                        <a:t>Nhiệt độ </a:t>
                      </a:r>
                      <a:endParaRPr lang="en-US" sz="3600" spc="-10" smtClean="0">
                        <a:effectLst/>
                        <a:latin typeface="Times New Roman" pitchFamily="18" charset="0"/>
                        <a:cs typeface="Times New Roman" pitchFamily="18" charset="0"/>
                      </a:endParaRPr>
                    </a:p>
                    <a:p>
                      <a:pPr marL="95250" marR="19685" indent="-27940">
                        <a:lnSpc>
                          <a:spcPct val="100000"/>
                        </a:lnSpc>
                        <a:spcBef>
                          <a:spcPts val="0"/>
                        </a:spcBef>
                        <a:spcAft>
                          <a:spcPts val="0"/>
                        </a:spcAft>
                      </a:pPr>
                      <a:r>
                        <a:rPr lang="en-US" sz="3600" spc="-10" smtClean="0">
                          <a:effectLst/>
                          <a:latin typeface="Times New Roman" pitchFamily="18" charset="0"/>
                          <a:cs typeface="Times New Roman" pitchFamily="18" charset="0"/>
                        </a:rPr>
                        <a:t>sôi [</a:t>
                      </a:r>
                      <a:r>
                        <a:rPr lang="en-US" sz="3600" spc="-10" baseline="30000" smtClean="0">
                          <a:effectLst/>
                          <a:latin typeface="Times New Roman" pitchFamily="18" charset="0"/>
                          <a:cs typeface="Times New Roman" pitchFamily="18" charset="0"/>
                        </a:rPr>
                        <a:t>0</a:t>
                      </a:r>
                      <a:r>
                        <a:rPr lang="en-US" sz="3600" spc="-10" baseline="0" smtClean="0">
                          <a:effectLst/>
                          <a:latin typeface="Times New Roman" pitchFamily="18" charset="0"/>
                          <a:cs typeface="Times New Roman" pitchFamily="18" charset="0"/>
                        </a:rPr>
                        <a:t>C]</a:t>
                      </a:r>
                      <a:endParaRPr lang="en-US" sz="3600" spc="-10" smtClean="0">
                        <a:effectLst/>
                        <a:latin typeface="Times New Roman" pitchFamily="18" charset="0"/>
                        <a:cs typeface="Times New Roman" pitchFamily="18" charset="0"/>
                      </a:endParaRPr>
                    </a:p>
                  </a:txBody>
                  <a:tcPr marL="0" marR="0" marT="0" marB="0"/>
                </a:tc>
                <a:tc>
                  <a:txBody>
                    <a:bodyPr/>
                    <a:lstStyle/>
                    <a:p>
                      <a:pPr marL="71120" indent="141605">
                        <a:lnSpc>
                          <a:spcPct val="100000"/>
                        </a:lnSpc>
                        <a:spcBef>
                          <a:spcPts val="0"/>
                        </a:spcBef>
                        <a:spcAft>
                          <a:spcPts val="0"/>
                        </a:spcAft>
                      </a:pPr>
                      <a:r>
                        <a:rPr lang="en-US" sz="3600">
                          <a:effectLst/>
                          <a:latin typeface="Times New Roman" pitchFamily="18" charset="0"/>
                          <a:cs typeface="Times New Roman" pitchFamily="18" charset="0"/>
                        </a:rPr>
                        <a:t>Nhiệt độ nóng </a:t>
                      </a:r>
                      <a:r>
                        <a:rPr lang="en-US" sz="3600" smtClean="0">
                          <a:effectLst/>
                          <a:latin typeface="Times New Roman" pitchFamily="18" charset="0"/>
                          <a:cs typeface="Times New Roman" pitchFamily="18" charset="0"/>
                        </a:rPr>
                        <a:t>chảy</a:t>
                      </a:r>
                    </a:p>
                    <a:p>
                      <a:pPr marL="71120" marR="0" indent="141605" algn="l" defTabSz="914400" rtl="0" eaLnBrk="1" fontAlgn="auto" latinLnBrk="0" hangingPunct="1">
                        <a:lnSpc>
                          <a:spcPct val="100000"/>
                        </a:lnSpc>
                        <a:spcBef>
                          <a:spcPts val="0"/>
                        </a:spcBef>
                        <a:spcAft>
                          <a:spcPts val="0"/>
                        </a:spcAft>
                        <a:buClr>
                          <a:srgbClr val="000000"/>
                        </a:buClr>
                        <a:buSzTx/>
                        <a:buFont typeface="Arial"/>
                        <a:buNone/>
                        <a:tabLst/>
                        <a:defRPr/>
                      </a:pPr>
                      <a:r>
                        <a:rPr lang="en-US" sz="3600" spc="-10" smtClean="0">
                          <a:effectLst/>
                          <a:latin typeface="Times New Roman" pitchFamily="18" charset="0"/>
                          <a:cs typeface="Times New Roman" pitchFamily="18" charset="0"/>
                        </a:rPr>
                        <a:t>[</a:t>
                      </a:r>
                      <a:r>
                        <a:rPr lang="en-US" sz="3600" spc="-10" baseline="30000" smtClean="0">
                          <a:effectLst/>
                          <a:latin typeface="Times New Roman" pitchFamily="18" charset="0"/>
                          <a:cs typeface="Times New Roman" pitchFamily="18" charset="0"/>
                        </a:rPr>
                        <a:t>0</a:t>
                      </a:r>
                      <a:r>
                        <a:rPr lang="en-US" sz="3600" spc="-10" baseline="0" smtClean="0">
                          <a:effectLst/>
                          <a:latin typeface="Times New Roman" pitchFamily="18" charset="0"/>
                          <a:cs typeface="Times New Roman" pitchFamily="18" charset="0"/>
                        </a:rPr>
                        <a:t>C]</a:t>
                      </a:r>
                      <a:endParaRPr lang="en-US" sz="3600" spc="-10" smtClean="0">
                        <a:effectLst/>
                        <a:latin typeface="Times New Roman" pitchFamily="18" charset="0"/>
                        <a:cs typeface="Times New Roman" pitchFamily="18" charset="0"/>
                      </a:endParaRPr>
                    </a:p>
                    <a:p>
                      <a:pPr marL="71120" indent="141605">
                        <a:lnSpc>
                          <a:spcPct val="100000"/>
                        </a:lnSpc>
                        <a:spcBef>
                          <a:spcPts val="0"/>
                        </a:spcBef>
                        <a:spcAft>
                          <a:spcPts val="0"/>
                        </a:spcAft>
                      </a:pPr>
                      <a:endParaRPr lang="en-US" sz="3600">
                        <a:effectLst/>
                        <a:latin typeface="Times New Roman" pitchFamily="18" charset="0"/>
                        <a:ea typeface="Times New Roman"/>
                        <a:cs typeface="Times New Roman" pitchFamily="18" charset="0"/>
                      </a:endParaRPr>
                    </a:p>
                  </a:txBody>
                  <a:tcPr marL="0" marR="0" marT="0" marB="0"/>
                </a:tc>
                <a:tc>
                  <a:txBody>
                    <a:bodyPr/>
                    <a:lstStyle/>
                    <a:p>
                      <a:pPr marL="67945" algn="ctr">
                        <a:lnSpc>
                          <a:spcPct val="100000"/>
                        </a:lnSpc>
                        <a:spcBef>
                          <a:spcPts val="0"/>
                        </a:spcBef>
                        <a:spcAft>
                          <a:spcPts val="0"/>
                        </a:spcAft>
                      </a:pPr>
                      <a:r>
                        <a:rPr lang="en-US" sz="3600" spc="-10" smtClean="0">
                          <a:effectLst/>
                          <a:latin typeface="Times New Roman" pitchFamily="18" charset="0"/>
                          <a:cs typeface="Times New Roman" pitchFamily="18" charset="0"/>
                        </a:rPr>
                        <a:t>Một </a:t>
                      </a:r>
                      <a:r>
                        <a:rPr lang="en-US" sz="3600" spc="-10">
                          <a:effectLst/>
                          <a:latin typeface="Times New Roman" pitchFamily="18" charset="0"/>
                          <a:cs typeface="Times New Roman" pitchFamily="18" charset="0"/>
                        </a:rPr>
                        <a:t>số tính </a:t>
                      </a:r>
                      <a:r>
                        <a:rPr lang="en-US" sz="3600" spc="-10" smtClean="0">
                          <a:effectLst/>
                          <a:latin typeface="Times New Roman" pitchFamily="18" charset="0"/>
                          <a:cs typeface="Times New Roman" pitchFamily="18" charset="0"/>
                        </a:rPr>
                        <a:t>chất</a:t>
                      </a:r>
                    </a:p>
                    <a:p>
                      <a:pPr marL="67945" algn="ctr">
                        <a:lnSpc>
                          <a:spcPct val="100000"/>
                        </a:lnSpc>
                        <a:spcBef>
                          <a:spcPts val="0"/>
                        </a:spcBef>
                        <a:spcAft>
                          <a:spcPts val="0"/>
                        </a:spcAft>
                      </a:pPr>
                      <a:endParaRPr lang="en-US" sz="3600">
                        <a:effectLst/>
                        <a:latin typeface="Times New Roman" pitchFamily="18" charset="0"/>
                        <a:ea typeface="Times New Roman"/>
                        <a:cs typeface="Times New Roman" pitchFamily="18" charset="0"/>
                      </a:endParaRPr>
                    </a:p>
                  </a:txBody>
                  <a:tcPr marL="0" marR="0" marT="0" marB="0"/>
                </a:tc>
                <a:tc>
                  <a:txBody>
                    <a:bodyPr/>
                    <a:lstStyle/>
                    <a:p>
                      <a:pPr marL="254000" marR="544195" algn="ctr">
                        <a:lnSpc>
                          <a:spcPts val="1415"/>
                        </a:lnSpc>
                        <a:spcAft>
                          <a:spcPts val="0"/>
                        </a:spcAft>
                      </a:pPr>
                      <a:endParaRPr lang="en-US" sz="3600" spc="-10" smtClean="0">
                        <a:effectLst/>
                        <a:latin typeface="+mj-lt"/>
                      </a:endParaRPr>
                    </a:p>
                    <a:p>
                      <a:pPr marL="254000" marR="544195" algn="ctr">
                        <a:lnSpc>
                          <a:spcPts val="1415"/>
                        </a:lnSpc>
                        <a:spcAft>
                          <a:spcPts val="0"/>
                        </a:spcAft>
                      </a:pPr>
                      <a:endParaRPr lang="en-US" sz="3600" spc="-10" smtClean="0">
                        <a:effectLst/>
                        <a:latin typeface="+mj-lt"/>
                      </a:endParaRPr>
                    </a:p>
                    <a:p>
                      <a:pPr marL="254000" marR="544195" algn="ctr">
                        <a:lnSpc>
                          <a:spcPts val="1415"/>
                        </a:lnSpc>
                        <a:spcAft>
                          <a:spcPts val="0"/>
                        </a:spcAft>
                      </a:pPr>
                      <a:endParaRPr lang="en-US" sz="3600" spc="-10" smtClean="0">
                        <a:effectLst/>
                        <a:latin typeface="+mj-lt"/>
                      </a:endParaRPr>
                    </a:p>
                    <a:p>
                      <a:pPr marL="254000" marR="544195" algn="ctr">
                        <a:lnSpc>
                          <a:spcPts val="1415"/>
                        </a:lnSpc>
                        <a:spcAft>
                          <a:spcPts val="0"/>
                        </a:spcAft>
                      </a:pPr>
                      <a:r>
                        <a:rPr lang="en-US" sz="3600" spc="-10" smtClean="0">
                          <a:effectLst/>
                          <a:latin typeface="Times New Roman" pitchFamily="18" charset="0"/>
                          <a:cs typeface="Times New Roman" pitchFamily="18" charset="0"/>
                        </a:rPr>
                        <a:t>Nhận </a:t>
                      </a:r>
                      <a:r>
                        <a:rPr lang="en-US" sz="3600" spc="-10">
                          <a:effectLst/>
                          <a:latin typeface="Times New Roman" pitchFamily="18" charset="0"/>
                          <a:cs typeface="Times New Roman" pitchFamily="18" charset="0"/>
                        </a:rPr>
                        <a:t>xét</a:t>
                      </a:r>
                      <a:endParaRPr lang="en-US" sz="3600">
                        <a:effectLst/>
                        <a:latin typeface="Times New Roman" pitchFamily="18" charset="0"/>
                        <a:ea typeface="Times New Roman"/>
                        <a:cs typeface="Times New Roman" pitchFamily="18" charset="0"/>
                      </a:endParaRPr>
                    </a:p>
                  </a:txBody>
                  <a:tcPr marL="0" marR="0" marT="0" marB="0">
                    <a:solidFill>
                      <a:schemeClr val="bg2">
                        <a:lumMod val="40000"/>
                        <a:lumOff val="60000"/>
                      </a:schemeClr>
                    </a:solidFill>
                  </a:tcPr>
                </a:tc>
              </a:tr>
              <a:tr h="1646111">
                <a:tc>
                  <a:txBody>
                    <a:bodyPr/>
                    <a:lstStyle/>
                    <a:p>
                      <a:pPr marL="56515">
                        <a:lnSpc>
                          <a:spcPct val="115000"/>
                        </a:lnSpc>
                        <a:spcBef>
                          <a:spcPts val="275"/>
                        </a:spcBef>
                        <a:spcAft>
                          <a:spcPts val="0"/>
                        </a:spcAft>
                      </a:pPr>
                      <a:r>
                        <a:rPr lang="vi-VN" sz="3600" spc="-25">
                          <a:effectLst/>
                          <a:latin typeface="+mj-lt"/>
                        </a:rPr>
                        <a:t>CH</a:t>
                      </a:r>
                      <a:r>
                        <a:rPr lang="vi-VN" sz="3600" spc="-25" baseline="-25000">
                          <a:effectLst/>
                          <a:latin typeface="+mj-lt"/>
                        </a:rPr>
                        <a:t>4</a:t>
                      </a:r>
                      <a:endParaRPr lang="en-US" sz="3600">
                        <a:effectLst/>
                        <a:latin typeface="+mj-lt"/>
                        <a:ea typeface="Times New Roman"/>
                        <a:cs typeface="Times New Roman"/>
                      </a:endParaRPr>
                    </a:p>
                  </a:txBody>
                  <a:tcPr marL="0" marR="0" marT="0" marB="0"/>
                </a:tc>
                <a:tc>
                  <a:txBody>
                    <a:bodyPr/>
                    <a:lstStyle/>
                    <a:p>
                      <a:pPr marL="101600">
                        <a:lnSpc>
                          <a:spcPct val="100000"/>
                        </a:lnSpc>
                        <a:spcBef>
                          <a:spcPts val="0"/>
                        </a:spcBef>
                        <a:spcAft>
                          <a:spcPts val="0"/>
                        </a:spcAft>
                      </a:pPr>
                      <a:r>
                        <a:rPr lang="vi-VN" sz="3600" spc="-25">
                          <a:effectLst/>
                          <a:latin typeface="+mj-lt"/>
                        </a:rPr>
                        <a:t>-</a:t>
                      </a:r>
                      <a:r>
                        <a:rPr lang="vi-VN" sz="3600" spc="-10">
                          <a:effectLst/>
                          <a:latin typeface="+mj-lt"/>
                        </a:rPr>
                        <a:t>161,5</a:t>
                      </a:r>
                      <a:endParaRPr lang="en-US" sz="3600">
                        <a:effectLst/>
                        <a:latin typeface="+mj-lt"/>
                        <a:ea typeface="Times New Roman"/>
                        <a:cs typeface="Times New Roman"/>
                      </a:endParaRPr>
                    </a:p>
                  </a:txBody>
                  <a:tcPr marL="0" marR="0" marT="0" marB="0"/>
                </a:tc>
                <a:tc>
                  <a:txBody>
                    <a:bodyPr/>
                    <a:lstStyle/>
                    <a:p>
                      <a:pPr marL="207645" marR="149860" algn="ctr">
                        <a:lnSpc>
                          <a:spcPct val="100000"/>
                        </a:lnSpc>
                        <a:spcBef>
                          <a:spcPts val="0"/>
                        </a:spcBef>
                        <a:spcAft>
                          <a:spcPts val="0"/>
                        </a:spcAft>
                      </a:pPr>
                      <a:r>
                        <a:rPr lang="vi-VN" sz="3600">
                          <a:effectLst/>
                          <a:latin typeface="+mj-lt"/>
                        </a:rPr>
                        <a:t>-</a:t>
                      </a:r>
                      <a:r>
                        <a:rPr lang="vi-VN" sz="3600" spc="-10">
                          <a:effectLst/>
                          <a:latin typeface="+mj-lt"/>
                        </a:rPr>
                        <a:t>182,46</a:t>
                      </a:r>
                      <a:endParaRPr lang="en-US" sz="3600">
                        <a:effectLst/>
                        <a:latin typeface="+mj-lt"/>
                        <a:ea typeface="Times New Roman"/>
                        <a:cs typeface="Times New Roman"/>
                      </a:endParaRPr>
                    </a:p>
                  </a:txBody>
                  <a:tcPr marL="0" marR="0" marT="0" marB="0"/>
                </a:tc>
                <a:tc>
                  <a:txBody>
                    <a:bodyPr/>
                    <a:lstStyle/>
                    <a:p>
                      <a:pPr marL="58420">
                        <a:lnSpc>
                          <a:spcPct val="100000"/>
                        </a:lnSpc>
                        <a:spcBef>
                          <a:spcPts val="0"/>
                        </a:spcBef>
                        <a:spcAft>
                          <a:spcPts val="0"/>
                        </a:spcAft>
                      </a:pPr>
                      <a:r>
                        <a:rPr lang="en-US" sz="3600" smtClean="0">
                          <a:effectLst/>
                          <a:latin typeface="Times New Roman" pitchFamily="18" charset="0"/>
                          <a:cs typeface="Times New Roman" pitchFamily="18" charset="0"/>
                        </a:rPr>
                        <a:t>Chất</a:t>
                      </a:r>
                      <a:r>
                        <a:rPr lang="en-US" sz="3600" baseline="0" smtClean="0">
                          <a:effectLst/>
                          <a:latin typeface="Times New Roman" pitchFamily="18" charset="0"/>
                          <a:cs typeface="Times New Roman" pitchFamily="18" charset="0"/>
                        </a:rPr>
                        <a:t> kh</a:t>
                      </a:r>
                      <a:r>
                        <a:rPr lang="en-US" sz="3600" smtClean="0">
                          <a:effectLst/>
                          <a:latin typeface="Times New Roman" pitchFamily="18" charset="0"/>
                          <a:cs typeface="Times New Roman" pitchFamily="18" charset="0"/>
                        </a:rPr>
                        <a:t>í</a:t>
                      </a:r>
                      <a:r>
                        <a:rPr lang="vi-VN" sz="3600">
                          <a:effectLst/>
                          <a:latin typeface="Times New Roman" pitchFamily="18" charset="0"/>
                          <a:cs typeface="Times New Roman" pitchFamily="18" charset="0"/>
                        </a:rPr>
                        <a:t>,</a:t>
                      </a:r>
                      <a:r>
                        <a:rPr lang="vi-VN" sz="3600" spc="-35">
                          <a:effectLst/>
                          <a:latin typeface="Times New Roman" pitchFamily="18" charset="0"/>
                          <a:cs typeface="Times New Roman" pitchFamily="18" charset="0"/>
                        </a:rPr>
                        <a:t> </a:t>
                      </a:r>
                      <a:r>
                        <a:rPr lang="vi-VN" sz="3600">
                          <a:effectLst/>
                          <a:latin typeface="Times New Roman" pitchFamily="18" charset="0"/>
                          <a:cs typeface="Times New Roman" pitchFamily="18" charset="0"/>
                        </a:rPr>
                        <a:t>d</a:t>
                      </a:r>
                      <a:r>
                        <a:rPr lang="en-US" sz="3600">
                          <a:effectLst/>
                          <a:latin typeface="Times New Roman" pitchFamily="18" charset="0"/>
                          <a:cs typeface="Times New Roman" pitchFamily="18" charset="0"/>
                        </a:rPr>
                        <a:t>ễ </a:t>
                      </a:r>
                      <a:r>
                        <a:rPr lang="vi-VN" sz="3600">
                          <a:effectLst/>
                          <a:latin typeface="Times New Roman" pitchFamily="18" charset="0"/>
                          <a:cs typeface="Times New Roman" pitchFamily="18" charset="0"/>
                        </a:rPr>
                        <a:t>ch</a:t>
                      </a:r>
                      <a:r>
                        <a:rPr lang="en-US" sz="3600">
                          <a:effectLst/>
                          <a:latin typeface="Times New Roman" pitchFamily="18" charset="0"/>
                          <a:cs typeface="Times New Roman" pitchFamily="18" charset="0"/>
                        </a:rPr>
                        <a:t>á</a:t>
                      </a:r>
                      <a:r>
                        <a:rPr lang="vi-VN" sz="3600">
                          <a:effectLst/>
                          <a:latin typeface="Times New Roman" pitchFamily="18" charset="0"/>
                          <a:cs typeface="Times New Roman" pitchFamily="18" charset="0"/>
                        </a:rPr>
                        <a:t>y,</a:t>
                      </a:r>
                      <a:r>
                        <a:rPr lang="vi-VN" sz="3600" spc="-35">
                          <a:effectLst/>
                          <a:latin typeface="Times New Roman" pitchFamily="18" charset="0"/>
                          <a:cs typeface="Times New Roman" pitchFamily="18" charset="0"/>
                        </a:rPr>
                        <a:t> </a:t>
                      </a:r>
                      <a:r>
                        <a:rPr lang="vi-VN" sz="3600">
                          <a:effectLst/>
                          <a:latin typeface="Times New Roman" pitchFamily="18" charset="0"/>
                          <a:cs typeface="Times New Roman" pitchFamily="18" charset="0"/>
                        </a:rPr>
                        <a:t>khong</a:t>
                      </a:r>
                      <a:r>
                        <a:rPr lang="vi-VN" sz="3600" spc="-60">
                          <a:effectLst/>
                          <a:latin typeface="Times New Roman" pitchFamily="18" charset="0"/>
                          <a:cs typeface="Times New Roman" pitchFamily="18" charset="0"/>
                        </a:rPr>
                        <a:t> </a:t>
                      </a:r>
                      <a:r>
                        <a:rPr lang="vi-VN" sz="3600">
                          <a:effectLst/>
                          <a:latin typeface="Times New Roman" pitchFamily="18" charset="0"/>
                          <a:cs typeface="Times New Roman" pitchFamily="18" charset="0"/>
                        </a:rPr>
                        <a:t>tan</a:t>
                      </a:r>
                      <a:r>
                        <a:rPr lang="vi-VN" sz="3600" spc="-5">
                          <a:effectLst/>
                          <a:latin typeface="Times New Roman" pitchFamily="18" charset="0"/>
                          <a:cs typeface="Times New Roman" pitchFamily="18" charset="0"/>
                        </a:rPr>
                        <a:t> </a:t>
                      </a:r>
                      <a:r>
                        <a:rPr lang="vi-VN" sz="3600">
                          <a:effectLst/>
                          <a:latin typeface="Times New Roman" pitchFamily="18" charset="0"/>
                          <a:cs typeface="Times New Roman" pitchFamily="18" charset="0"/>
                        </a:rPr>
                        <a:t>trong</a:t>
                      </a:r>
                      <a:r>
                        <a:rPr lang="vi-VN" sz="3600" spc="5">
                          <a:effectLst/>
                          <a:latin typeface="Times New Roman" pitchFamily="18" charset="0"/>
                          <a:cs typeface="Times New Roman" pitchFamily="18" charset="0"/>
                        </a:rPr>
                        <a:t> </a:t>
                      </a:r>
                      <a:r>
                        <a:rPr lang="vi-VN" sz="3600" spc="-10">
                          <a:effectLst/>
                          <a:latin typeface="Times New Roman" pitchFamily="18" charset="0"/>
                          <a:cs typeface="Times New Roman" pitchFamily="18" charset="0"/>
                        </a:rPr>
                        <a:t>nuoc</a:t>
                      </a:r>
                      <a:r>
                        <a:rPr lang="vi-VN" sz="3600" spc="-10" smtClean="0">
                          <a:effectLst/>
                          <a:latin typeface="Times New Roman" pitchFamily="18" charset="0"/>
                          <a:cs typeface="Times New Roman" pitchFamily="18" charset="0"/>
                        </a:rPr>
                        <a:t>.</a:t>
                      </a:r>
                      <a:endParaRPr lang="en-US" sz="3600" spc="-10" smtClean="0">
                        <a:effectLst/>
                        <a:latin typeface="Times New Roman" pitchFamily="18" charset="0"/>
                        <a:cs typeface="Times New Roman" pitchFamily="18" charset="0"/>
                      </a:endParaRPr>
                    </a:p>
                    <a:p>
                      <a:pPr marL="58420">
                        <a:lnSpc>
                          <a:spcPct val="100000"/>
                        </a:lnSpc>
                        <a:spcBef>
                          <a:spcPts val="0"/>
                        </a:spcBef>
                        <a:spcAft>
                          <a:spcPts val="0"/>
                        </a:spcAft>
                      </a:pPr>
                      <a:endParaRPr lang="en-US" sz="3600" spc="-10" smtClean="0">
                        <a:effectLst/>
                        <a:latin typeface="Times New Roman" pitchFamily="18" charset="0"/>
                        <a:ea typeface="Times New Roman"/>
                        <a:cs typeface="Times New Roman" pitchFamily="18" charset="0"/>
                      </a:endParaRPr>
                    </a:p>
                  </a:txBody>
                  <a:tcPr marL="0" marR="0" marT="0" marB="0"/>
                </a:tc>
                <a:tc rowSpan="2">
                  <a:txBody>
                    <a:bodyPr/>
                    <a:lstStyle/>
                    <a:p>
                      <a:pPr marL="58420">
                        <a:lnSpc>
                          <a:spcPts val="1295"/>
                        </a:lnSpc>
                        <a:spcBef>
                          <a:spcPts val="140"/>
                        </a:spcBef>
                        <a:spcAft>
                          <a:spcPts val="0"/>
                        </a:spcAft>
                      </a:pPr>
                      <a:r>
                        <a:rPr lang="vi-VN" sz="3600">
                          <a:effectLst/>
                          <a:latin typeface="+mj-lt"/>
                        </a:rPr>
                        <a:t> </a:t>
                      </a:r>
                      <a:endParaRPr lang="en-US" sz="3600" smtClean="0">
                        <a:effectLst/>
                        <a:latin typeface="+mj-lt"/>
                      </a:endParaRPr>
                    </a:p>
                    <a:p>
                      <a:pPr marL="0">
                        <a:lnSpc>
                          <a:spcPct val="100000"/>
                        </a:lnSpc>
                        <a:spcBef>
                          <a:spcPts val="0"/>
                        </a:spcBef>
                        <a:spcAft>
                          <a:spcPts val="0"/>
                        </a:spcAft>
                      </a:pPr>
                      <a:r>
                        <a:rPr lang="en-US" sz="3600" b="1" i="0" u="none" strike="noStrike" cap="none" smtClean="0">
                          <a:solidFill>
                            <a:srgbClr val="C00000"/>
                          </a:solidFill>
                          <a:effectLst/>
                          <a:latin typeface="Times New Roman" pitchFamily="18" charset="0"/>
                          <a:ea typeface="+mn-ea"/>
                          <a:cs typeface="Times New Roman" pitchFamily="18" charset="0"/>
                          <a:sym typeface="Arial"/>
                        </a:rPr>
                        <a:t>Thành phần khác nhau=&gt; tính chất khác nhau</a:t>
                      </a:r>
                      <a:endParaRPr lang="en-US" sz="3600">
                        <a:solidFill>
                          <a:srgbClr val="C00000"/>
                        </a:solidFill>
                        <a:effectLst/>
                        <a:latin typeface="Times New Roman" pitchFamily="18" charset="0"/>
                        <a:ea typeface="Times New Roman"/>
                        <a:cs typeface="Times New Roman" pitchFamily="18" charset="0"/>
                      </a:endParaRPr>
                    </a:p>
                  </a:txBody>
                  <a:tcPr marL="0" marR="0" marT="0" marB="0">
                    <a:solidFill>
                      <a:schemeClr val="accent5">
                        <a:lumMod val="20000"/>
                        <a:lumOff val="80000"/>
                      </a:schemeClr>
                    </a:solidFill>
                  </a:tcPr>
                </a:tc>
              </a:tr>
              <a:tr h="1097407">
                <a:tc>
                  <a:txBody>
                    <a:bodyPr/>
                    <a:lstStyle/>
                    <a:p>
                      <a:pPr marL="56515">
                        <a:lnSpc>
                          <a:spcPct val="115000"/>
                        </a:lnSpc>
                        <a:spcBef>
                          <a:spcPts val="275"/>
                        </a:spcBef>
                        <a:spcAft>
                          <a:spcPts val="0"/>
                        </a:spcAft>
                      </a:pPr>
                      <a:r>
                        <a:rPr lang="vi-VN" sz="3600" spc="-20">
                          <a:effectLst/>
                          <a:latin typeface="+mj-lt"/>
                        </a:rPr>
                        <a:t>CC1</a:t>
                      </a:r>
                      <a:r>
                        <a:rPr lang="vi-VN" sz="3600" spc="-20" baseline="-25000">
                          <a:effectLst/>
                          <a:latin typeface="+mj-lt"/>
                        </a:rPr>
                        <a:t>4</a:t>
                      </a:r>
                      <a:endParaRPr lang="en-US" sz="3600">
                        <a:effectLst/>
                        <a:latin typeface="+mj-lt"/>
                        <a:ea typeface="Times New Roman"/>
                        <a:cs typeface="Times New Roman"/>
                      </a:endParaRPr>
                    </a:p>
                  </a:txBody>
                  <a:tcPr marL="0" marR="0" marT="0" marB="0"/>
                </a:tc>
                <a:tc>
                  <a:txBody>
                    <a:bodyPr/>
                    <a:lstStyle/>
                    <a:p>
                      <a:pPr marL="171450">
                        <a:lnSpc>
                          <a:spcPct val="100000"/>
                        </a:lnSpc>
                        <a:spcBef>
                          <a:spcPts val="0"/>
                        </a:spcBef>
                        <a:spcAft>
                          <a:spcPts val="0"/>
                        </a:spcAft>
                      </a:pPr>
                      <a:r>
                        <a:rPr lang="vi-VN" sz="3600" spc="-20">
                          <a:effectLst/>
                          <a:latin typeface="+mj-lt"/>
                        </a:rPr>
                        <a:t>76,7</a:t>
                      </a:r>
                      <a:endParaRPr lang="en-US" sz="3600">
                        <a:effectLst/>
                        <a:latin typeface="+mj-lt"/>
                        <a:ea typeface="Times New Roman"/>
                        <a:cs typeface="Times New Roman"/>
                      </a:endParaRPr>
                    </a:p>
                  </a:txBody>
                  <a:tcPr marL="0" marR="0" marT="0" marB="0"/>
                </a:tc>
                <a:tc>
                  <a:txBody>
                    <a:bodyPr/>
                    <a:lstStyle/>
                    <a:p>
                      <a:pPr marL="201295" marR="149860" algn="ctr">
                        <a:lnSpc>
                          <a:spcPct val="100000"/>
                        </a:lnSpc>
                        <a:spcBef>
                          <a:spcPts val="0"/>
                        </a:spcBef>
                        <a:spcAft>
                          <a:spcPts val="0"/>
                        </a:spcAft>
                      </a:pPr>
                      <a:r>
                        <a:rPr lang="vi-VN" sz="3600">
                          <a:effectLst/>
                          <a:latin typeface="+mj-lt"/>
                        </a:rPr>
                        <a:t>-</a:t>
                      </a:r>
                      <a:r>
                        <a:rPr lang="vi-VN" sz="3600" spc="-20">
                          <a:effectLst/>
                          <a:latin typeface="+mj-lt"/>
                        </a:rPr>
                        <a:t>22,8</a:t>
                      </a:r>
                      <a:endParaRPr lang="en-US" sz="3600">
                        <a:effectLst/>
                        <a:latin typeface="+mj-lt"/>
                        <a:ea typeface="Times New Roman"/>
                        <a:cs typeface="Times New Roman"/>
                      </a:endParaRPr>
                    </a:p>
                  </a:txBody>
                  <a:tcPr marL="0" marR="0" marT="0" marB="0"/>
                </a:tc>
                <a:tc>
                  <a:txBody>
                    <a:bodyPr/>
                    <a:lstStyle/>
                    <a:p>
                      <a:pPr marL="58420">
                        <a:lnSpc>
                          <a:spcPct val="100000"/>
                        </a:lnSpc>
                        <a:spcBef>
                          <a:spcPts val="0"/>
                        </a:spcBef>
                        <a:spcAft>
                          <a:spcPts val="0"/>
                        </a:spcAft>
                      </a:pPr>
                      <a:r>
                        <a:rPr lang="vi-VN" sz="3600">
                          <a:effectLst/>
                          <a:latin typeface="+mj-lt"/>
                        </a:rPr>
                        <a:t>Ch</a:t>
                      </a:r>
                      <a:r>
                        <a:rPr lang="en-US" sz="3600">
                          <a:effectLst/>
                          <a:latin typeface="+mj-lt"/>
                        </a:rPr>
                        <a:t>ấ</a:t>
                      </a:r>
                      <a:r>
                        <a:rPr lang="vi-VN" sz="3600">
                          <a:effectLst/>
                          <a:latin typeface="+mj-lt"/>
                        </a:rPr>
                        <a:t>t</a:t>
                      </a:r>
                      <a:r>
                        <a:rPr lang="vi-VN" sz="3600" spc="5">
                          <a:effectLst/>
                          <a:latin typeface="+mj-lt"/>
                        </a:rPr>
                        <a:t> </a:t>
                      </a:r>
                      <a:r>
                        <a:rPr lang="vi-VN" sz="3600">
                          <a:effectLst/>
                          <a:latin typeface="+mj-lt"/>
                        </a:rPr>
                        <a:t>l</a:t>
                      </a:r>
                      <a:r>
                        <a:rPr lang="en-US" sz="3600">
                          <a:effectLst/>
                          <a:latin typeface="+mj-lt"/>
                        </a:rPr>
                        <a:t>ỏ</a:t>
                      </a:r>
                      <a:r>
                        <a:rPr lang="vi-VN" sz="3600">
                          <a:effectLst/>
                          <a:latin typeface="+mj-lt"/>
                        </a:rPr>
                        <a:t>ng</a:t>
                      </a:r>
                      <a:r>
                        <a:rPr lang="en-US" sz="3600">
                          <a:effectLst/>
                          <a:latin typeface="+mj-lt"/>
                        </a:rPr>
                        <a:t>,</a:t>
                      </a:r>
                      <a:r>
                        <a:rPr lang="en-US" sz="3600" spc="70">
                          <a:effectLst/>
                          <a:latin typeface="+mj-lt"/>
                        </a:rPr>
                        <a:t> </a:t>
                      </a:r>
                      <a:r>
                        <a:rPr lang="vi-VN" sz="3600" spc="-10">
                          <a:effectLst/>
                          <a:latin typeface="+mj-lt"/>
                        </a:rPr>
                        <a:t>kh</a:t>
                      </a:r>
                      <a:r>
                        <a:rPr lang="en-US" sz="3600" spc="-10">
                          <a:effectLst/>
                          <a:latin typeface="+mj-lt"/>
                        </a:rPr>
                        <a:t>ô</a:t>
                      </a:r>
                      <a:r>
                        <a:rPr lang="vi-VN" sz="3600" spc="-10">
                          <a:effectLst/>
                          <a:latin typeface="+mj-lt"/>
                        </a:rPr>
                        <a:t>ng ch</a:t>
                      </a:r>
                      <a:r>
                        <a:rPr lang="en-US" sz="3600" spc="-10">
                          <a:effectLst/>
                          <a:latin typeface="+mj-lt"/>
                        </a:rPr>
                        <a:t>á</a:t>
                      </a:r>
                      <a:r>
                        <a:rPr lang="vi-VN" sz="3600" spc="-10">
                          <a:effectLst/>
                          <a:latin typeface="+mj-lt"/>
                        </a:rPr>
                        <a:t>y, kh</a:t>
                      </a:r>
                      <a:r>
                        <a:rPr lang="en-US" sz="3600" spc="-10">
                          <a:effectLst/>
                          <a:latin typeface="+mj-lt"/>
                        </a:rPr>
                        <a:t>ô</a:t>
                      </a:r>
                      <a:r>
                        <a:rPr lang="vi-VN" sz="3600" spc="-10">
                          <a:effectLst/>
                          <a:latin typeface="+mj-lt"/>
                        </a:rPr>
                        <a:t>ng tan trong nước.</a:t>
                      </a:r>
                      <a:endParaRPr lang="en-US" sz="3600">
                        <a:effectLst/>
                        <a:latin typeface="+mj-lt"/>
                        <a:ea typeface="Times New Roman"/>
                        <a:cs typeface="Times New Roman"/>
                      </a:endParaRPr>
                    </a:p>
                  </a:txBody>
                  <a:tcPr marL="0" marR="0" marT="0" marB="0"/>
                </a:tc>
                <a:tc vMerge="1">
                  <a:txBody>
                    <a:bodyPr/>
                    <a:lstStyle/>
                    <a:p>
                      <a:endParaRPr lang="en-US"/>
                    </a:p>
                  </a:txBody>
                  <a:tcPr/>
                </a:tc>
              </a:tr>
              <a:tr h="1646111">
                <a:tc>
                  <a:txBody>
                    <a:bodyPr/>
                    <a:lstStyle/>
                    <a:p>
                      <a:pPr marL="56515">
                        <a:lnSpc>
                          <a:spcPct val="115000"/>
                        </a:lnSpc>
                        <a:spcBef>
                          <a:spcPts val="875"/>
                        </a:spcBef>
                        <a:spcAft>
                          <a:spcPts val="0"/>
                        </a:spcAft>
                      </a:pPr>
                      <a:r>
                        <a:rPr lang="vi-VN" sz="3600">
                          <a:effectLst/>
                          <a:latin typeface="+mj-lt"/>
                        </a:rPr>
                        <a:t>CH</a:t>
                      </a:r>
                      <a:r>
                        <a:rPr lang="vi-VN" sz="3600" baseline="-25000">
                          <a:effectLst/>
                          <a:latin typeface="+mj-lt"/>
                        </a:rPr>
                        <a:t>3</a:t>
                      </a:r>
                      <a:r>
                        <a:rPr lang="vi-VN" sz="3600">
                          <a:effectLst/>
                          <a:latin typeface="+mj-lt"/>
                        </a:rPr>
                        <a:t>-CH</a:t>
                      </a:r>
                      <a:r>
                        <a:rPr lang="vi-VN" sz="3600" baseline="-25000">
                          <a:effectLst/>
                          <a:latin typeface="+mj-lt"/>
                        </a:rPr>
                        <a:t>2</a:t>
                      </a:r>
                      <a:r>
                        <a:rPr lang="vi-VN" sz="3600">
                          <a:effectLst/>
                          <a:latin typeface="+mj-lt"/>
                        </a:rPr>
                        <a:t>-</a:t>
                      </a:r>
                      <a:r>
                        <a:rPr lang="vi-VN" sz="3600" spc="-25">
                          <a:effectLst/>
                          <a:latin typeface="+mj-lt"/>
                        </a:rPr>
                        <a:t>OH</a:t>
                      </a:r>
                      <a:endParaRPr lang="en-US" sz="3600">
                        <a:effectLst/>
                        <a:latin typeface="+mj-lt"/>
                        <a:ea typeface="Times New Roman"/>
                        <a:cs typeface="Times New Roman"/>
                      </a:endParaRPr>
                    </a:p>
                  </a:txBody>
                  <a:tcPr marL="0" marR="0" marT="0" marB="0"/>
                </a:tc>
                <a:tc>
                  <a:txBody>
                    <a:bodyPr/>
                    <a:lstStyle/>
                    <a:p>
                      <a:pPr marL="139700">
                        <a:lnSpc>
                          <a:spcPct val="100000"/>
                        </a:lnSpc>
                        <a:spcBef>
                          <a:spcPts val="0"/>
                        </a:spcBef>
                        <a:spcAft>
                          <a:spcPts val="0"/>
                        </a:spcAft>
                      </a:pPr>
                      <a:r>
                        <a:rPr lang="vi-VN" sz="3600" spc="-10">
                          <a:effectLst/>
                          <a:latin typeface="+mj-lt"/>
                        </a:rPr>
                        <a:t>78,24</a:t>
                      </a:r>
                      <a:endParaRPr lang="en-US" sz="3600">
                        <a:effectLst/>
                        <a:latin typeface="+mj-lt"/>
                        <a:ea typeface="Times New Roman"/>
                        <a:cs typeface="Times New Roman"/>
                      </a:endParaRPr>
                    </a:p>
                  </a:txBody>
                  <a:tcPr marL="0" marR="0" marT="0" marB="0"/>
                </a:tc>
                <a:tc>
                  <a:txBody>
                    <a:bodyPr/>
                    <a:lstStyle/>
                    <a:p>
                      <a:pPr marL="207645" marR="149860" algn="ctr">
                        <a:lnSpc>
                          <a:spcPct val="100000"/>
                        </a:lnSpc>
                        <a:spcBef>
                          <a:spcPts val="0"/>
                        </a:spcBef>
                        <a:spcAft>
                          <a:spcPts val="0"/>
                        </a:spcAft>
                      </a:pPr>
                      <a:r>
                        <a:rPr lang="vi-VN" sz="3600">
                          <a:effectLst/>
                          <a:latin typeface="+mj-lt"/>
                        </a:rPr>
                        <a:t>-</a:t>
                      </a:r>
                      <a:r>
                        <a:rPr lang="vi-VN" sz="3600" spc="-10">
                          <a:effectLst/>
                          <a:latin typeface="+mj-lt"/>
                        </a:rPr>
                        <a:t>114,14</a:t>
                      </a:r>
                      <a:endParaRPr lang="en-US" sz="3600">
                        <a:effectLst/>
                        <a:latin typeface="+mj-lt"/>
                        <a:ea typeface="Times New Roman"/>
                        <a:cs typeface="Times New Roman"/>
                      </a:endParaRPr>
                    </a:p>
                  </a:txBody>
                  <a:tcPr marL="0" marR="0" marT="0" marB="0"/>
                </a:tc>
                <a:tc>
                  <a:txBody>
                    <a:bodyPr/>
                    <a:lstStyle/>
                    <a:p>
                      <a:pPr marL="59055" indent="-635">
                        <a:lnSpc>
                          <a:spcPct val="100000"/>
                        </a:lnSpc>
                        <a:spcBef>
                          <a:spcPts val="0"/>
                        </a:spcBef>
                        <a:spcAft>
                          <a:spcPts val="0"/>
                        </a:spcAft>
                      </a:pPr>
                      <a:r>
                        <a:rPr lang="vi-VN" sz="3600">
                          <a:effectLst/>
                          <a:latin typeface="+mj-lt"/>
                          <a:cs typeface="Times New Roman" pitchFamily="18" charset="0"/>
                        </a:rPr>
                        <a:t>Ch</a:t>
                      </a:r>
                      <a:r>
                        <a:rPr lang="en-US" sz="3600">
                          <a:effectLst/>
                          <a:latin typeface="Times New Roman" pitchFamily="18" charset="0"/>
                          <a:cs typeface="Times New Roman" pitchFamily="18" charset="0"/>
                        </a:rPr>
                        <a:t>ấ</a:t>
                      </a:r>
                      <a:r>
                        <a:rPr lang="vi-VN" sz="3600">
                          <a:effectLst/>
                          <a:latin typeface="+mj-lt"/>
                          <a:cs typeface="Times New Roman" pitchFamily="18" charset="0"/>
                        </a:rPr>
                        <a:t>t</a:t>
                      </a:r>
                      <a:r>
                        <a:rPr lang="vi-VN" sz="3600" spc="5">
                          <a:effectLst/>
                          <a:latin typeface="+mj-lt"/>
                          <a:cs typeface="Times New Roman" pitchFamily="18" charset="0"/>
                        </a:rPr>
                        <a:t> </a:t>
                      </a:r>
                      <a:r>
                        <a:rPr lang="vi-VN" sz="3600">
                          <a:effectLst/>
                          <a:latin typeface="+mj-lt"/>
                          <a:cs typeface="Times New Roman" pitchFamily="18" charset="0"/>
                        </a:rPr>
                        <a:t>l</a:t>
                      </a:r>
                      <a:r>
                        <a:rPr lang="en-US" sz="3600">
                          <a:effectLst/>
                          <a:latin typeface="+mj-lt"/>
                          <a:cs typeface="Times New Roman" pitchFamily="18" charset="0"/>
                        </a:rPr>
                        <a:t>ỏ</a:t>
                      </a:r>
                      <a:r>
                        <a:rPr lang="vi-VN" sz="3600">
                          <a:effectLst/>
                          <a:latin typeface="+mj-lt"/>
                          <a:cs typeface="Times New Roman" pitchFamily="18" charset="0"/>
                        </a:rPr>
                        <a:t>ng</a:t>
                      </a:r>
                      <a:r>
                        <a:rPr lang="en-US" sz="3600">
                          <a:effectLst/>
                          <a:latin typeface="+mj-lt"/>
                          <a:cs typeface="Times New Roman" pitchFamily="18" charset="0"/>
                        </a:rPr>
                        <a:t>, </a:t>
                      </a:r>
                      <a:r>
                        <a:rPr lang="vi-VN" sz="3600">
                          <a:effectLst/>
                          <a:latin typeface="+mj-lt"/>
                          <a:cs typeface="Times New Roman" pitchFamily="18" charset="0"/>
                        </a:rPr>
                        <a:t>tan</a:t>
                      </a:r>
                      <a:r>
                        <a:rPr lang="vi-VN" sz="3600" spc="-20">
                          <a:effectLst/>
                          <a:latin typeface="+mj-lt"/>
                          <a:cs typeface="Times New Roman" pitchFamily="18" charset="0"/>
                        </a:rPr>
                        <a:t> </a:t>
                      </a:r>
                      <a:r>
                        <a:rPr lang="vi-VN" sz="3600" smtClean="0">
                          <a:effectLst/>
                          <a:latin typeface="+mj-lt"/>
                          <a:cs typeface="Times New Roman" pitchFamily="18" charset="0"/>
                        </a:rPr>
                        <a:t>nhi</a:t>
                      </a:r>
                      <a:r>
                        <a:rPr lang="en-US" sz="3600" smtClean="0">
                          <a:effectLst/>
                          <a:latin typeface="+mj-lt"/>
                          <a:cs typeface="Times New Roman" pitchFamily="18" charset="0"/>
                        </a:rPr>
                        <a:t>ề</a:t>
                      </a:r>
                      <a:r>
                        <a:rPr lang="vi-VN" sz="3600" smtClean="0">
                          <a:effectLst/>
                          <a:latin typeface="+mj-lt"/>
                          <a:cs typeface="Times New Roman" pitchFamily="18" charset="0"/>
                        </a:rPr>
                        <a:t>u</a:t>
                      </a:r>
                      <a:r>
                        <a:rPr lang="vi-VN" sz="3600" spc="-35" smtClean="0">
                          <a:effectLst/>
                          <a:latin typeface="+mj-lt"/>
                          <a:cs typeface="Times New Roman" pitchFamily="18" charset="0"/>
                        </a:rPr>
                        <a:t> </a:t>
                      </a:r>
                      <a:r>
                        <a:rPr lang="vi-VN" sz="3600">
                          <a:effectLst/>
                          <a:latin typeface="+mj-lt"/>
                          <a:cs typeface="Times New Roman" pitchFamily="18" charset="0"/>
                        </a:rPr>
                        <a:t>trong</a:t>
                      </a:r>
                      <a:r>
                        <a:rPr lang="vi-VN" sz="3600" spc="-45">
                          <a:effectLst/>
                          <a:latin typeface="+mj-lt"/>
                          <a:cs typeface="Times New Roman" pitchFamily="18" charset="0"/>
                        </a:rPr>
                        <a:t> </a:t>
                      </a:r>
                      <a:r>
                        <a:rPr lang="vi-VN" sz="3600" smtClean="0">
                          <a:effectLst/>
                          <a:latin typeface="+mj-lt"/>
                          <a:cs typeface="Times New Roman" pitchFamily="18" charset="0"/>
                        </a:rPr>
                        <a:t>n</a:t>
                      </a:r>
                      <a:r>
                        <a:rPr lang="en-US" sz="3600" smtClean="0">
                          <a:effectLst/>
                          <a:latin typeface="+mj-lt"/>
                          <a:cs typeface="Times New Roman" pitchFamily="18" charset="0"/>
                        </a:rPr>
                        <a:t>ướ</a:t>
                      </a:r>
                      <a:r>
                        <a:rPr lang="vi-VN" sz="3600" smtClean="0">
                          <a:effectLst/>
                          <a:latin typeface="+mj-lt"/>
                          <a:cs typeface="Times New Roman" pitchFamily="18" charset="0"/>
                        </a:rPr>
                        <a:t>c</a:t>
                      </a:r>
                      <a:r>
                        <a:rPr lang="vi-VN" sz="3600">
                          <a:effectLst/>
                          <a:latin typeface="+mj-lt"/>
                          <a:cs typeface="Times New Roman" pitchFamily="18" charset="0"/>
                        </a:rPr>
                        <a:t>,</a:t>
                      </a:r>
                      <a:r>
                        <a:rPr lang="vi-VN" sz="3600" spc="-15">
                          <a:effectLst/>
                          <a:latin typeface="+mj-lt"/>
                          <a:cs typeface="Times New Roman" pitchFamily="18" charset="0"/>
                        </a:rPr>
                        <a:t> </a:t>
                      </a:r>
                      <a:r>
                        <a:rPr lang="vi-VN" sz="3600" smtClean="0">
                          <a:effectLst/>
                          <a:latin typeface="+mj-lt"/>
                          <a:cs typeface="Times New Roman" pitchFamily="18" charset="0"/>
                        </a:rPr>
                        <a:t>t</a:t>
                      </a:r>
                      <a:r>
                        <a:rPr lang="en-US" sz="3600" smtClean="0">
                          <a:effectLst/>
                          <a:latin typeface="+mj-lt"/>
                          <a:cs typeface="Times New Roman" pitchFamily="18" charset="0"/>
                        </a:rPr>
                        <a:t>á</a:t>
                      </a:r>
                      <a:r>
                        <a:rPr lang="vi-VN" sz="3600" smtClean="0">
                          <a:effectLst/>
                          <a:latin typeface="+mj-lt"/>
                          <a:cs typeface="Times New Roman" pitchFamily="18" charset="0"/>
                        </a:rPr>
                        <a:t>c </a:t>
                      </a:r>
                      <a:r>
                        <a:rPr lang="en-US" sz="3600">
                          <a:effectLst/>
                          <a:latin typeface="+mj-lt"/>
                          <a:cs typeface="Times New Roman" pitchFamily="18" charset="0"/>
                        </a:rPr>
                        <a:t>dụng </a:t>
                      </a:r>
                      <a:r>
                        <a:rPr lang="vi-VN" sz="3600">
                          <a:effectLst/>
                          <a:latin typeface="+mj-lt"/>
                          <a:cs typeface="Times New Roman" pitchFamily="18" charset="0"/>
                        </a:rPr>
                        <a:t>v</a:t>
                      </a:r>
                      <a:r>
                        <a:rPr lang="en-US" sz="3600">
                          <a:effectLst/>
                          <a:latin typeface="+mj-lt"/>
                          <a:cs typeface="Times New Roman" pitchFamily="18" charset="0"/>
                        </a:rPr>
                        <a:t>ớ</a:t>
                      </a:r>
                      <a:r>
                        <a:rPr lang="vi-VN" sz="3600">
                          <a:effectLst/>
                          <a:latin typeface="+mj-lt"/>
                          <a:cs typeface="Times New Roman" pitchFamily="18" charset="0"/>
                        </a:rPr>
                        <a:t>i</a:t>
                      </a:r>
                      <a:r>
                        <a:rPr lang="vi-VN" sz="3600" spc="-95">
                          <a:effectLst/>
                          <a:latin typeface="+mj-lt"/>
                          <a:cs typeface="Times New Roman" pitchFamily="18" charset="0"/>
                        </a:rPr>
                        <a:t> </a:t>
                      </a:r>
                      <a:endParaRPr lang="en-US" sz="3600" spc="-95" smtClean="0">
                        <a:effectLst/>
                        <a:latin typeface="+mj-lt"/>
                        <a:cs typeface="Times New Roman" pitchFamily="18" charset="0"/>
                      </a:endParaRPr>
                    </a:p>
                    <a:p>
                      <a:pPr marL="59055" indent="-635">
                        <a:lnSpc>
                          <a:spcPct val="100000"/>
                        </a:lnSpc>
                        <a:spcBef>
                          <a:spcPts val="0"/>
                        </a:spcBef>
                        <a:spcAft>
                          <a:spcPts val="0"/>
                        </a:spcAft>
                      </a:pPr>
                      <a:r>
                        <a:rPr lang="vi-VN" sz="3600" smtClean="0">
                          <a:effectLst/>
                          <a:latin typeface="+mj-lt"/>
                          <a:cs typeface="Times New Roman" pitchFamily="18" charset="0"/>
                        </a:rPr>
                        <a:t>sodiu</a:t>
                      </a:r>
                      <a:r>
                        <a:rPr lang="en-US" sz="3600" smtClean="0">
                          <a:effectLst/>
                          <a:latin typeface="+mj-lt"/>
                          <a:cs typeface="Times New Roman" pitchFamily="18" charset="0"/>
                        </a:rPr>
                        <a:t>m</a:t>
                      </a:r>
                      <a:endParaRPr lang="en-US" sz="3600">
                        <a:effectLst/>
                        <a:latin typeface="+mj-lt"/>
                        <a:ea typeface="Times New Roman"/>
                        <a:cs typeface="Times New Roman" pitchFamily="18" charset="0"/>
                      </a:endParaRPr>
                    </a:p>
                  </a:txBody>
                  <a:tcPr marL="0" marR="0" marT="0" marB="0"/>
                </a:tc>
                <a:tc rowSpan="2">
                  <a:txBody>
                    <a:bodyPr/>
                    <a:lstStyle/>
                    <a:p>
                      <a:pPr marL="59055" indent="-635">
                        <a:lnSpc>
                          <a:spcPts val="1290"/>
                        </a:lnSpc>
                        <a:spcBef>
                          <a:spcPts val="150"/>
                        </a:spcBef>
                        <a:spcAft>
                          <a:spcPts val="0"/>
                        </a:spcAft>
                      </a:pPr>
                      <a:r>
                        <a:rPr lang="vi-VN" sz="3600">
                          <a:effectLst/>
                          <a:latin typeface="+mj-lt"/>
                        </a:rPr>
                        <a:t> </a:t>
                      </a:r>
                      <a:endParaRPr lang="en-US" sz="3600" smtClean="0">
                        <a:effectLst/>
                        <a:latin typeface="+mj-lt"/>
                      </a:endParaRPr>
                    </a:p>
                    <a:p>
                      <a:pPr marL="59055" marR="0" indent="-635" algn="l" defTabSz="914400" rtl="0" eaLnBrk="1" fontAlgn="auto" latinLnBrk="0" hangingPunct="1">
                        <a:lnSpc>
                          <a:spcPct val="100000"/>
                        </a:lnSpc>
                        <a:spcBef>
                          <a:spcPts val="0"/>
                        </a:spcBef>
                        <a:spcAft>
                          <a:spcPts val="0"/>
                        </a:spcAft>
                        <a:buClr>
                          <a:srgbClr val="000000"/>
                        </a:buClr>
                        <a:buSzTx/>
                        <a:buFont typeface="Arial"/>
                        <a:buNone/>
                        <a:tabLst/>
                        <a:defRPr/>
                      </a:pPr>
                      <a:r>
                        <a:rPr lang="en-US" sz="3600" b="1" i="0" u="none" strike="noStrike" cap="none" smtClean="0">
                          <a:solidFill>
                            <a:srgbClr val="C00000"/>
                          </a:solidFill>
                          <a:effectLst/>
                          <a:latin typeface="Times New Roman" pitchFamily="18" charset="0"/>
                          <a:ea typeface="+mn-ea"/>
                          <a:cs typeface="Times New Roman" pitchFamily="18" charset="0"/>
                          <a:sym typeface="Arial"/>
                        </a:rPr>
                        <a:t>Cấu</a:t>
                      </a:r>
                      <a:r>
                        <a:rPr lang="en-US" sz="3600" b="1" i="0" u="none" strike="noStrike" cap="none" baseline="0" smtClean="0">
                          <a:solidFill>
                            <a:srgbClr val="C00000"/>
                          </a:solidFill>
                          <a:effectLst/>
                          <a:latin typeface="Times New Roman" pitchFamily="18" charset="0"/>
                          <a:ea typeface="+mn-ea"/>
                          <a:cs typeface="Times New Roman" pitchFamily="18" charset="0"/>
                          <a:sym typeface="Arial"/>
                        </a:rPr>
                        <a:t> tạo </a:t>
                      </a:r>
                      <a:r>
                        <a:rPr lang="en-US" sz="3600" b="1" i="0" u="none" strike="noStrike" cap="none" smtClean="0">
                          <a:solidFill>
                            <a:srgbClr val="C00000"/>
                          </a:solidFill>
                          <a:effectLst/>
                          <a:latin typeface="Times New Roman" pitchFamily="18" charset="0"/>
                          <a:ea typeface="+mn-ea"/>
                          <a:cs typeface="Times New Roman" pitchFamily="18" charset="0"/>
                          <a:sym typeface="Arial"/>
                        </a:rPr>
                        <a:t>khác nhau =&gt; tính chất khác nhau</a:t>
                      </a:r>
                      <a:endParaRPr lang="en-US" sz="3600" b="1" i="0" u="none" strike="noStrike" cap="none" smtClean="0">
                        <a:solidFill>
                          <a:srgbClr val="C00000"/>
                        </a:solidFill>
                        <a:effectLst/>
                        <a:latin typeface="Times New Roman" pitchFamily="18" charset="0"/>
                        <a:ea typeface="Times New Roman"/>
                        <a:cs typeface="Times New Roman" pitchFamily="18" charset="0"/>
                        <a:sym typeface="Arial"/>
                      </a:endParaRPr>
                    </a:p>
                    <a:p>
                      <a:pPr marL="59055" indent="-635">
                        <a:lnSpc>
                          <a:spcPts val="1290"/>
                        </a:lnSpc>
                        <a:spcBef>
                          <a:spcPts val="150"/>
                        </a:spcBef>
                        <a:spcAft>
                          <a:spcPts val="0"/>
                        </a:spcAft>
                      </a:pPr>
                      <a:endParaRPr lang="en-US" sz="3600">
                        <a:effectLst/>
                        <a:latin typeface="+mj-lt"/>
                        <a:ea typeface="Times New Roman"/>
                        <a:cs typeface="Times New Roman"/>
                      </a:endParaRPr>
                    </a:p>
                  </a:txBody>
                  <a:tcPr marL="0" marR="0" marT="0" marB="0">
                    <a:solidFill>
                      <a:schemeClr val="accent5">
                        <a:lumMod val="20000"/>
                        <a:lumOff val="80000"/>
                      </a:schemeClr>
                    </a:solidFill>
                  </a:tcPr>
                </a:tc>
              </a:tr>
              <a:tr h="1646111">
                <a:tc>
                  <a:txBody>
                    <a:bodyPr/>
                    <a:lstStyle/>
                    <a:p>
                      <a:pPr marL="56515">
                        <a:lnSpc>
                          <a:spcPct val="115000"/>
                        </a:lnSpc>
                        <a:spcBef>
                          <a:spcPts val="825"/>
                        </a:spcBef>
                        <a:spcAft>
                          <a:spcPts val="0"/>
                        </a:spcAft>
                      </a:pPr>
                      <a:r>
                        <a:rPr lang="vi-VN" sz="3600">
                          <a:effectLst/>
                          <a:latin typeface="+mj-lt"/>
                        </a:rPr>
                        <a:t>CH3-O-</a:t>
                      </a:r>
                      <a:r>
                        <a:rPr lang="vi-VN" sz="3600" spc="-25">
                          <a:effectLst/>
                          <a:latin typeface="+mj-lt"/>
                        </a:rPr>
                        <a:t>CH3</a:t>
                      </a:r>
                      <a:endParaRPr lang="en-US" sz="3600">
                        <a:effectLst/>
                        <a:latin typeface="+mj-lt"/>
                        <a:ea typeface="Times New Roman"/>
                        <a:cs typeface="Times New Roman"/>
                      </a:endParaRPr>
                    </a:p>
                  </a:txBody>
                  <a:tcPr marL="0" marR="0" marT="0" marB="0"/>
                </a:tc>
                <a:tc>
                  <a:txBody>
                    <a:bodyPr/>
                    <a:lstStyle/>
                    <a:p>
                      <a:pPr marL="126365">
                        <a:lnSpc>
                          <a:spcPct val="100000"/>
                        </a:lnSpc>
                        <a:spcBef>
                          <a:spcPts val="0"/>
                        </a:spcBef>
                        <a:spcAft>
                          <a:spcPts val="0"/>
                        </a:spcAft>
                      </a:pPr>
                      <a:r>
                        <a:rPr lang="vi-VN" sz="3600">
                          <a:effectLst/>
                          <a:latin typeface="+mj-lt"/>
                        </a:rPr>
                        <a:t>-</a:t>
                      </a:r>
                      <a:r>
                        <a:rPr lang="vi-VN" sz="3600" spc="-20">
                          <a:effectLst/>
                          <a:latin typeface="+mj-lt"/>
                        </a:rPr>
                        <a:t>24,8</a:t>
                      </a:r>
                      <a:endParaRPr lang="en-US" sz="3600">
                        <a:effectLst/>
                        <a:latin typeface="+mj-lt"/>
                        <a:ea typeface="Times New Roman"/>
                        <a:cs typeface="Times New Roman"/>
                      </a:endParaRPr>
                    </a:p>
                  </a:txBody>
                  <a:tcPr marL="0" marR="0" marT="0" marB="0"/>
                </a:tc>
                <a:tc>
                  <a:txBody>
                    <a:bodyPr/>
                    <a:lstStyle/>
                    <a:p>
                      <a:pPr marL="207645" marR="149860" algn="ctr">
                        <a:lnSpc>
                          <a:spcPct val="100000"/>
                        </a:lnSpc>
                        <a:spcBef>
                          <a:spcPts val="0"/>
                        </a:spcBef>
                        <a:spcAft>
                          <a:spcPts val="0"/>
                        </a:spcAft>
                      </a:pPr>
                      <a:r>
                        <a:rPr lang="vi-VN" sz="3600">
                          <a:effectLst/>
                          <a:latin typeface="+mj-lt"/>
                        </a:rPr>
                        <a:t>-</a:t>
                      </a:r>
                      <a:r>
                        <a:rPr lang="vi-VN" sz="3600" spc="-10">
                          <a:effectLst/>
                          <a:latin typeface="+mj-lt"/>
                        </a:rPr>
                        <a:t>141,49</a:t>
                      </a:r>
                      <a:endParaRPr lang="en-US" sz="3600">
                        <a:effectLst/>
                        <a:latin typeface="+mj-lt"/>
                        <a:ea typeface="Times New Roman"/>
                        <a:cs typeface="Times New Roman"/>
                      </a:endParaRPr>
                    </a:p>
                  </a:txBody>
                  <a:tcPr marL="0" marR="0" marT="0" marB="0"/>
                </a:tc>
                <a:tc>
                  <a:txBody>
                    <a:bodyPr/>
                    <a:lstStyle/>
                    <a:p>
                      <a:pPr marL="59055" indent="-635">
                        <a:lnSpc>
                          <a:spcPct val="100000"/>
                        </a:lnSpc>
                        <a:spcBef>
                          <a:spcPts val="0"/>
                        </a:spcBef>
                        <a:spcAft>
                          <a:spcPts val="0"/>
                        </a:spcAft>
                      </a:pPr>
                      <a:r>
                        <a:rPr lang="vi-VN" sz="3600">
                          <a:effectLst/>
                          <a:latin typeface="+mj-lt"/>
                        </a:rPr>
                        <a:t>Ch</a:t>
                      </a:r>
                      <a:r>
                        <a:rPr lang="en-US" sz="3600">
                          <a:effectLst/>
                          <a:latin typeface="+mj-lt"/>
                        </a:rPr>
                        <a:t>ấ</a:t>
                      </a:r>
                      <a:r>
                        <a:rPr lang="vi-VN" sz="3600">
                          <a:effectLst/>
                          <a:latin typeface="+mj-lt"/>
                        </a:rPr>
                        <a:t>t kh</a:t>
                      </a:r>
                      <a:r>
                        <a:rPr lang="en-US" sz="3600">
                          <a:effectLst/>
                          <a:latin typeface="+mj-lt"/>
                        </a:rPr>
                        <a:t>í</a:t>
                      </a:r>
                      <a:r>
                        <a:rPr lang="vi-VN" sz="3600">
                          <a:effectLst/>
                          <a:latin typeface="+mj-lt"/>
                        </a:rPr>
                        <a:t>, tan</a:t>
                      </a:r>
                      <a:r>
                        <a:rPr lang="vi-VN" sz="3600" spc="-15">
                          <a:effectLst/>
                          <a:latin typeface="+mj-lt"/>
                        </a:rPr>
                        <a:t> </a:t>
                      </a:r>
                      <a:r>
                        <a:rPr lang="en-US" sz="3600">
                          <a:effectLst/>
                          <a:latin typeface="+mj-lt"/>
                        </a:rPr>
                        <a:t>í</a:t>
                      </a:r>
                      <a:r>
                        <a:rPr lang="vi-VN" sz="3600">
                          <a:effectLst/>
                          <a:latin typeface="+mj-lt"/>
                        </a:rPr>
                        <a:t>t trong </a:t>
                      </a:r>
                      <a:r>
                        <a:rPr lang="vi-VN" sz="3600" smtClean="0">
                          <a:effectLst/>
                          <a:latin typeface="+mj-lt"/>
                        </a:rPr>
                        <a:t>n</a:t>
                      </a:r>
                      <a:r>
                        <a:rPr lang="en-US" sz="3600" smtClean="0">
                          <a:effectLst/>
                          <a:latin typeface="+mj-lt"/>
                        </a:rPr>
                        <a:t>ướ</a:t>
                      </a:r>
                      <a:r>
                        <a:rPr lang="vi-VN" sz="3600" smtClean="0">
                          <a:effectLst/>
                          <a:latin typeface="+mj-lt"/>
                        </a:rPr>
                        <a:t>c</a:t>
                      </a:r>
                      <a:r>
                        <a:rPr lang="vi-VN" sz="3600">
                          <a:effectLst/>
                          <a:latin typeface="+mj-lt"/>
                        </a:rPr>
                        <a:t>,</a:t>
                      </a:r>
                      <a:r>
                        <a:rPr lang="vi-VN" sz="3600" spc="-65">
                          <a:effectLst/>
                          <a:latin typeface="+mj-lt"/>
                        </a:rPr>
                        <a:t> </a:t>
                      </a:r>
                      <a:r>
                        <a:rPr lang="vi-VN" sz="3600" smtClean="0">
                          <a:effectLst/>
                          <a:latin typeface="+mj-lt"/>
                        </a:rPr>
                        <a:t>kh</a:t>
                      </a:r>
                      <a:r>
                        <a:rPr lang="en-US" sz="3600" smtClean="0">
                          <a:effectLst/>
                          <a:latin typeface="+mj-lt"/>
                        </a:rPr>
                        <a:t>ô</a:t>
                      </a:r>
                      <a:r>
                        <a:rPr lang="vi-VN" sz="3600" smtClean="0">
                          <a:effectLst/>
                          <a:latin typeface="+mj-lt"/>
                        </a:rPr>
                        <a:t>ng </a:t>
                      </a:r>
                      <a:r>
                        <a:rPr lang="vi-VN" sz="3600">
                          <a:effectLst/>
                          <a:latin typeface="+mj-lt"/>
                        </a:rPr>
                        <a:t>tac d</a:t>
                      </a:r>
                      <a:r>
                        <a:rPr lang="en-US" sz="3600">
                          <a:effectLst/>
                          <a:latin typeface="+mj-lt"/>
                        </a:rPr>
                        <a:t>ụng</a:t>
                      </a:r>
                      <a:r>
                        <a:rPr lang="en-US" sz="3600" spc="-35">
                          <a:effectLst/>
                          <a:latin typeface="+mj-lt"/>
                        </a:rPr>
                        <a:t> </a:t>
                      </a:r>
                      <a:r>
                        <a:rPr lang="vi-VN" sz="3600">
                          <a:effectLst/>
                          <a:latin typeface="+mj-lt"/>
                        </a:rPr>
                        <a:t>v</a:t>
                      </a:r>
                      <a:r>
                        <a:rPr lang="en-US" sz="3600">
                          <a:effectLst/>
                          <a:latin typeface="+mj-lt"/>
                        </a:rPr>
                        <a:t>ớ</a:t>
                      </a:r>
                      <a:r>
                        <a:rPr lang="vi-VN" sz="3600">
                          <a:effectLst/>
                          <a:latin typeface="+mj-lt"/>
                        </a:rPr>
                        <a:t>i</a:t>
                      </a:r>
                      <a:r>
                        <a:rPr lang="vi-VN" sz="3600" spc="-140">
                          <a:effectLst/>
                          <a:latin typeface="+mj-lt"/>
                        </a:rPr>
                        <a:t> </a:t>
                      </a:r>
                      <a:endParaRPr lang="en-US" sz="3600" spc="-140" smtClean="0">
                        <a:effectLst/>
                        <a:latin typeface="+mj-lt"/>
                      </a:endParaRPr>
                    </a:p>
                    <a:p>
                      <a:pPr marL="59055" indent="-635">
                        <a:lnSpc>
                          <a:spcPct val="100000"/>
                        </a:lnSpc>
                        <a:spcBef>
                          <a:spcPts val="0"/>
                        </a:spcBef>
                        <a:spcAft>
                          <a:spcPts val="0"/>
                        </a:spcAft>
                      </a:pPr>
                      <a:r>
                        <a:rPr lang="vi-VN" sz="3600" smtClean="0">
                          <a:effectLst/>
                          <a:latin typeface="+mj-lt"/>
                        </a:rPr>
                        <a:t>sodium</a:t>
                      </a:r>
                      <a:r>
                        <a:rPr lang="vi-VN" sz="3600">
                          <a:effectLst/>
                          <a:latin typeface="+mj-lt"/>
                        </a:rPr>
                        <a:t>.</a:t>
                      </a:r>
                      <a:endParaRPr lang="en-US" sz="3600">
                        <a:effectLst/>
                        <a:latin typeface="+mj-lt"/>
                        <a:ea typeface="Times New Roman"/>
                        <a:cs typeface="Times New Roman"/>
                      </a:endParaRPr>
                    </a:p>
                  </a:txBody>
                  <a:tcPr marL="0" marR="0" marT="0" marB="0"/>
                </a:tc>
                <a:tc vMerge="1">
                  <a:txBody>
                    <a:bodyPr/>
                    <a:lstStyle/>
                    <a:p>
                      <a:endParaRPr lang="en-US"/>
                    </a:p>
                  </a:txBody>
                  <a:tcPr/>
                </a:tc>
              </a:tr>
            </a:tbl>
          </a:graphicData>
        </a:graphic>
      </p:graphicFrame>
      <p:sp>
        <p:nvSpPr>
          <p:cNvPr id="21" name="Rectangle 6"/>
          <p:cNvSpPr>
            <a:spLocks noChangeArrowheads="1"/>
          </p:cNvSpPr>
          <p:nvPr/>
        </p:nvSpPr>
        <p:spPr bwMode="auto">
          <a:xfrm>
            <a:off x="1292425" y="2845985"/>
            <a:ext cx="15553856" cy="1323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5" tIns="45712" rIns="91425" bIns="45712" numCol="1" anchor="ctr" anchorCtr="0" compatLnSpc="1">
            <a:prstTxWarp prst="textNoShape">
              <a:avLst/>
            </a:prstTxWarp>
            <a:spAutoFit/>
          </a:bodyPr>
          <a:lstStyle/>
          <a:p>
            <a:pPr algn="just" defTabSz="914240" fontAlgn="base">
              <a:spcBef>
                <a:spcPct val="0"/>
              </a:spcBef>
              <a:spcAft>
                <a:spcPct val="0"/>
              </a:spcAft>
              <a:buClrTx/>
              <a:tabLst>
                <a:tab pos="180942" algn="l"/>
              </a:tabLst>
            </a:pPr>
            <a:r>
              <a:rPr lang="en-US" sz="4000" b="1">
                <a:solidFill>
                  <a:schemeClr val="tx1"/>
                </a:solidFill>
                <a:latin typeface="Times New Roman" pitchFamily="18" charset="0"/>
                <a:ea typeface="Calibri" pitchFamily="34" charset="0"/>
                <a:cs typeface="Times New Roman" pitchFamily="18" charset="0"/>
              </a:rPr>
              <a:t>Câu 3:</a:t>
            </a:r>
            <a:r>
              <a:rPr lang="en-US" sz="4000">
                <a:solidFill>
                  <a:schemeClr val="tx1"/>
                </a:solidFill>
                <a:latin typeface="Times New Roman" pitchFamily="18" charset="0"/>
                <a:ea typeface="Times New Roman" pitchFamily="18" charset="0"/>
                <a:cs typeface="Times New Roman" pitchFamily="18" charset="0"/>
              </a:rPr>
              <a:t>  Quan sát bảng sau, so sánh thành phần phân tử, cấu tạo hóa học và tính chất hóa học của cặp CH</a:t>
            </a:r>
            <a:r>
              <a:rPr lang="en-US" sz="4000" baseline="-30000">
                <a:solidFill>
                  <a:schemeClr val="tx1"/>
                </a:solidFill>
                <a:latin typeface="Times New Roman" pitchFamily="18" charset="0"/>
                <a:ea typeface="Times New Roman" pitchFamily="18" charset="0"/>
                <a:cs typeface="Times New Roman" pitchFamily="18" charset="0"/>
              </a:rPr>
              <a:t>4</a:t>
            </a:r>
            <a:r>
              <a:rPr lang="en-US" sz="4000">
                <a:solidFill>
                  <a:schemeClr val="tx1"/>
                </a:solidFill>
                <a:latin typeface="Times New Roman" pitchFamily="18" charset="0"/>
                <a:ea typeface="Times New Roman" pitchFamily="18" charset="0"/>
                <a:cs typeface="Times New Roman" pitchFamily="18" charset="0"/>
              </a:rPr>
              <a:t> và CCl</a:t>
            </a:r>
            <a:r>
              <a:rPr lang="en-US" sz="4000" baseline="-30000">
                <a:solidFill>
                  <a:schemeClr val="tx1"/>
                </a:solidFill>
                <a:latin typeface="Times New Roman" pitchFamily="18" charset="0"/>
                <a:ea typeface="Times New Roman" pitchFamily="18" charset="0"/>
                <a:cs typeface="Times New Roman" pitchFamily="18" charset="0"/>
              </a:rPr>
              <a:t>4</a:t>
            </a:r>
            <a:r>
              <a:rPr lang="en-US" sz="4000">
                <a:solidFill>
                  <a:schemeClr val="tx1"/>
                </a:solidFill>
                <a:latin typeface="Times New Roman" pitchFamily="18" charset="0"/>
                <a:ea typeface="Times New Roman" pitchFamily="18" charset="0"/>
                <a:cs typeface="Times New Roman" pitchFamily="18" charset="0"/>
              </a:rPr>
              <a:t>; </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baseline="-30000">
                <a:solidFill>
                  <a:srgbClr val="666462"/>
                </a:solidFill>
                <a:latin typeface="Times New Roman" pitchFamily="18" charset="0"/>
                <a:ea typeface="Calibri" pitchFamily="34" charset="0"/>
                <a:cs typeface="Times New Roman" pitchFamily="18" charset="0"/>
              </a:rPr>
              <a:t>3</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baseline="-30000">
                <a:solidFill>
                  <a:srgbClr val="666462"/>
                </a:solidFill>
                <a:latin typeface="Times New Roman" pitchFamily="18" charset="0"/>
                <a:ea typeface="Calibri" pitchFamily="34" charset="0"/>
                <a:cs typeface="Times New Roman" pitchFamily="18" charset="0"/>
              </a:rPr>
              <a:t>2</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O</a:t>
            </a:r>
            <a:r>
              <a:rPr lang="en-US" sz="4000">
                <a:solidFill>
                  <a:srgbClr val="242121"/>
                </a:solidFill>
                <a:latin typeface="Times New Roman" pitchFamily="18" charset="0"/>
                <a:ea typeface="Calibri" pitchFamily="34" charset="0"/>
                <a:cs typeface="Times New Roman" pitchFamily="18" charset="0"/>
              </a:rPr>
              <a:t>H và </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a:solidFill>
                  <a:srgbClr val="666462"/>
                </a:solidFill>
                <a:latin typeface="Times New Roman" pitchFamily="18" charset="0"/>
                <a:ea typeface="Calibri" pitchFamily="34" charset="0"/>
                <a:cs typeface="Times New Roman" pitchFamily="18" charset="0"/>
              </a:rPr>
              <a:t>3</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O</a:t>
            </a:r>
            <a:r>
              <a:rPr lang="en-US" sz="4000">
                <a:solidFill>
                  <a:srgbClr val="242121"/>
                </a:solidFill>
                <a:latin typeface="Times New Roman" pitchFamily="18" charset="0"/>
                <a:ea typeface="Calibri" pitchFamily="34" charset="0"/>
                <a:cs typeface="Times New Roman" pitchFamily="18" charset="0"/>
              </a:rPr>
              <a:t>-</a:t>
            </a:r>
            <a:r>
              <a:rPr lang="en-US" sz="4000">
                <a:solidFill>
                  <a:srgbClr val="494944"/>
                </a:solidFill>
                <a:latin typeface="Times New Roman" pitchFamily="18" charset="0"/>
                <a:ea typeface="Calibri" pitchFamily="34" charset="0"/>
                <a:cs typeface="Times New Roman" pitchFamily="18" charset="0"/>
              </a:rPr>
              <a:t>C</a:t>
            </a:r>
            <a:r>
              <a:rPr lang="en-US" sz="4000">
                <a:solidFill>
                  <a:srgbClr val="242121"/>
                </a:solidFill>
                <a:latin typeface="Times New Roman" pitchFamily="18" charset="0"/>
                <a:ea typeface="Calibri" pitchFamily="34" charset="0"/>
                <a:cs typeface="Times New Roman" pitchFamily="18" charset="0"/>
              </a:rPr>
              <a:t>H</a:t>
            </a:r>
            <a:r>
              <a:rPr lang="en-US" sz="4000">
                <a:solidFill>
                  <a:srgbClr val="666462"/>
                </a:solidFill>
                <a:latin typeface="Times New Roman" pitchFamily="18" charset="0"/>
                <a:ea typeface="Calibri" pitchFamily="34" charset="0"/>
                <a:cs typeface="Times New Roman" pitchFamily="18" charset="0"/>
              </a:rPr>
              <a:t>3</a:t>
            </a:r>
            <a:endParaRPr lang="en-US" sz="4000">
              <a:solidFill>
                <a:schemeClr val="tx1"/>
              </a:solidFill>
              <a:latin typeface="Times New Roman" pitchFamily="18" charset="0"/>
              <a:cs typeface="Times New Roman" pitchFamily="18" charset="0"/>
            </a:endParaRPr>
          </a:p>
        </p:txBody>
      </p:sp>
      <p:sp>
        <p:nvSpPr>
          <p:cNvPr id="26" name="TextBox 25"/>
          <p:cNvSpPr txBox="1"/>
          <p:nvPr/>
        </p:nvSpPr>
        <p:spPr>
          <a:xfrm>
            <a:off x="591446" y="11422563"/>
            <a:ext cx="21192655" cy="754036"/>
          </a:xfrm>
          <a:prstGeom prst="rect">
            <a:avLst/>
          </a:prstGeom>
          <a:noFill/>
        </p:spPr>
        <p:txBody>
          <a:bodyPr wrap="square" lIns="91425" tIns="45712" rIns="91425" bIns="45712" rtlCol="0">
            <a:spAutoFit/>
          </a:bodyPr>
          <a:lstStyle/>
          <a:p>
            <a:r>
              <a:rPr lang="en-US" sz="4300" b="1">
                <a:solidFill>
                  <a:srgbClr val="FF0000"/>
                </a:solidFill>
                <a:latin typeface="Times New Roman" pitchFamily="18" charset="0"/>
                <a:cs typeface="Times New Roman" pitchFamily="18" charset="0"/>
              </a:rPr>
              <a:t>=&gt;Nội dung 3: </a:t>
            </a:r>
            <a:r>
              <a:rPr lang="en-US" sz="4300">
                <a:latin typeface="Times New Roman" pitchFamily="18" charset="0"/>
                <a:cs typeface="Times New Roman" pitchFamily="18" charset="0"/>
              </a:rPr>
              <a:t>Tính chất của các chất phụ thuộc vào thành phần phân tử và cấu tạo hóa học</a:t>
            </a:r>
            <a:r>
              <a:rPr lang="en-US" sz="4300" b="1">
                <a:solidFill>
                  <a:srgbClr val="FF0000"/>
                </a:solidFill>
                <a:latin typeface="Times New Roman" pitchFamily="18" charset="0"/>
                <a:cs typeface="Times New Roman" pitchFamily="18" charset="0"/>
              </a:rPr>
              <a:t> </a:t>
            </a:r>
            <a:endParaRPr lang="en-US" sz="43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0220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par>
                          <p:cTn id="13" fill="hold">
                            <p:stCondLst>
                              <p:cond delay="500"/>
                            </p:stCondLst>
                            <p:childTnLst>
                              <p:par>
                                <p:cTn id="14" presetID="21" presetClass="entr" presetSubtype="1" fill="hold"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heel(1)">
                                      <p:cBhvr>
                                        <p:cTn id="16" dur="20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barn(inVertical)">
                                      <p:cBhvr>
                                        <p:cTn id="2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oogle Shape;185;p1"/>
          <p:cNvGrpSpPr/>
          <p:nvPr/>
        </p:nvGrpSpPr>
        <p:grpSpPr>
          <a:xfrm>
            <a:off x="591446" y="1437544"/>
            <a:ext cx="20008034" cy="975889"/>
            <a:chOff x="7459669" y="7086600"/>
            <a:chExt cx="20011655" cy="976066"/>
          </a:xfrm>
        </p:grpSpPr>
        <p:sp>
          <p:nvSpPr>
            <p:cNvPr id="3" name="Google Shape;186;p1">
              <a:hlinkClick r:id="" action="ppaction://noaction"/>
            </p:cNvPr>
            <p:cNvSpPr/>
            <p:nvPr/>
          </p:nvSpPr>
          <p:spPr>
            <a:xfrm>
              <a:off x="9092456" y="7178187"/>
              <a:ext cx="18378868" cy="831147"/>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800" b="1">
                  <a:solidFill>
                    <a:srgbClr val="135F82"/>
                  </a:solidFill>
                  <a:latin typeface="Times New Roman" pitchFamily="18" charset="0"/>
                  <a:ea typeface="Tahoma"/>
                  <a:cs typeface="Times New Roman" pitchFamily="18" charset="0"/>
                  <a:sym typeface="Tahoma"/>
                </a:rPr>
                <a:t>Đồng đẳng, đồng phân</a:t>
              </a:r>
              <a:endParaRPr sz="4800" b="1">
                <a:solidFill>
                  <a:srgbClr val="135F82"/>
                </a:solidFill>
                <a:latin typeface="Times New Roman" pitchFamily="18" charset="0"/>
                <a:ea typeface="Tahoma"/>
                <a:cs typeface="Times New Roman" pitchFamily="18" charset="0"/>
                <a:sym typeface="Tahoma"/>
              </a:endParaRPr>
            </a:p>
          </p:txBody>
        </p:sp>
        <p:grpSp>
          <p:nvGrpSpPr>
            <p:cNvPr id="4" name="Google Shape;187;p1"/>
            <p:cNvGrpSpPr/>
            <p:nvPr/>
          </p:nvGrpSpPr>
          <p:grpSpPr>
            <a:xfrm>
              <a:off x="7459669" y="7086600"/>
              <a:ext cx="1392615" cy="976066"/>
              <a:chOff x="7459669" y="7543800"/>
              <a:chExt cx="1381118" cy="976066"/>
            </a:xfrm>
          </p:grpSpPr>
          <p:sp>
            <p:nvSpPr>
              <p:cNvPr id="5"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grpSp>
            <p:nvGrpSpPr>
              <p:cNvPr id="6" name="Google Shape;189;p1"/>
              <p:cNvGrpSpPr/>
              <p:nvPr/>
            </p:nvGrpSpPr>
            <p:grpSpPr>
              <a:xfrm>
                <a:off x="7469187" y="7685126"/>
                <a:ext cx="1371600" cy="834740"/>
                <a:chOff x="7469187" y="7685126"/>
                <a:chExt cx="1371600" cy="834740"/>
              </a:xfrm>
            </p:grpSpPr>
            <p:sp>
              <p:nvSpPr>
                <p:cNvPr id="7"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sp>
              <p:nvSpPr>
                <p:cNvPr id="8" name="Google Shape;191;p1"/>
                <p:cNvSpPr txBox="1"/>
                <p:nvPr/>
              </p:nvSpPr>
              <p:spPr>
                <a:xfrm>
                  <a:off x="7623893" y="7688759"/>
                  <a:ext cx="1216894" cy="831107"/>
                </a:xfrm>
                <a:prstGeom prst="rect">
                  <a:avLst/>
                </a:prstGeom>
                <a:noFill/>
                <a:ln>
                  <a:noFill/>
                </a:ln>
              </p:spPr>
              <p:txBody>
                <a:bodyPr spcFirstLastPara="1" wrap="square" lIns="91425" tIns="45700" rIns="91425" bIns="45700" anchor="t" anchorCtr="0">
                  <a:spAutoFit/>
                </a:bodyPr>
                <a:lstStyle/>
                <a:p>
                  <a:pPr algn="ctr"/>
                  <a:r>
                    <a:rPr lang="en-US" sz="4800" b="1">
                      <a:solidFill>
                        <a:srgbClr val="FFFFFF"/>
                      </a:solidFill>
                      <a:latin typeface="Times New Roman" pitchFamily="18" charset="0"/>
                      <a:ea typeface="Tahoma"/>
                      <a:cs typeface="Times New Roman" pitchFamily="18" charset="0"/>
                      <a:sym typeface="Tahoma"/>
                    </a:rPr>
                    <a:t>II</a:t>
                  </a:r>
                  <a:endParaRPr sz="4800">
                    <a:latin typeface="Times New Roman" pitchFamily="18" charset="0"/>
                    <a:cs typeface="Times New Roman" pitchFamily="18" charset="0"/>
                  </a:endParaRPr>
                </a:p>
              </p:txBody>
            </p:sp>
          </p:grpSp>
        </p:grpSp>
      </p:grpSp>
      <p:sp>
        <p:nvSpPr>
          <p:cNvPr id="9" name="Rectangle 8"/>
          <p:cNvSpPr/>
          <p:nvPr/>
        </p:nvSpPr>
        <p:spPr>
          <a:xfrm>
            <a:off x="779313" y="2310232"/>
            <a:ext cx="23325287" cy="1938976"/>
          </a:xfrm>
          <a:prstGeom prst="rect">
            <a:avLst/>
          </a:prstGeom>
        </p:spPr>
        <p:txBody>
          <a:bodyPr wrap="square" lIns="91425" tIns="45712" rIns="91425" bIns="45712">
            <a:spAutoFit/>
          </a:bodyPr>
          <a:lstStyle/>
          <a:p>
            <a:r>
              <a:rPr lang="en-US" sz="4000" b="1">
                <a:latin typeface="Times New Roman" pitchFamily="18" charset="0"/>
                <a:cs typeface="Times New Roman" pitchFamily="18" charset="0"/>
              </a:rPr>
              <a:t>PHIẾU HỌC TẬP SỐ 2</a:t>
            </a:r>
            <a:endParaRPr lang="en-US" sz="4000">
              <a:latin typeface="Times New Roman" pitchFamily="18" charset="0"/>
              <a:cs typeface="Times New Roman" pitchFamily="18" charset="0"/>
            </a:endParaRPr>
          </a:p>
          <a:p>
            <a:r>
              <a:rPr lang="en-US" sz="4000" b="1">
                <a:latin typeface="Times New Roman" pitchFamily="18" charset="0"/>
                <a:cs typeface="Times New Roman" pitchFamily="18" charset="0"/>
              </a:rPr>
              <a:t>Câu 1:</a:t>
            </a:r>
            <a:r>
              <a:rPr lang="en-US" sz="4000">
                <a:latin typeface="Times New Roman" pitchFamily="18" charset="0"/>
                <a:cs typeface="Times New Roman" pitchFamily="18" charset="0"/>
              </a:rPr>
              <a:t> Quan </a:t>
            </a:r>
            <a:r>
              <a:rPr lang="en-US" sz="4000">
                <a:latin typeface="Times New Roman" pitchFamily="18" charset="0"/>
                <a:cs typeface="Times New Roman" pitchFamily="18" charset="0"/>
              </a:rPr>
              <a:t>sát </a:t>
            </a:r>
            <a:r>
              <a:rPr lang="en-US" sz="4000">
                <a:latin typeface="Times New Roman" pitchFamily="18" charset="0"/>
                <a:cs typeface="Times New Roman" pitchFamily="18" charset="0"/>
              </a:rPr>
              <a:t>bảng sau và nhận xét về đặc điểm cấu tạo  thành phần nguyên tử, số lượng nguyên tử, loại kiên kết, loại nhóm chức trong các tổ hợp nhóm sau:</a:t>
            </a:r>
          </a:p>
        </p:txBody>
      </p:sp>
      <p:graphicFrame>
        <p:nvGraphicFramePr>
          <p:cNvPr id="10" name="Table 9"/>
          <p:cNvGraphicFramePr>
            <a:graphicFrameLocks noGrp="1"/>
          </p:cNvGraphicFramePr>
          <p:nvPr>
            <p:extLst>
              <p:ext uri="{D42A27DB-BD31-4B8C-83A1-F6EECF244321}">
                <p14:modId xmlns:p14="http://schemas.microsoft.com/office/powerpoint/2010/main" val="2413598412"/>
              </p:ext>
            </p:extLst>
          </p:nvPr>
        </p:nvGraphicFramePr>
        <p:xfrm>
          <a:off x="757007" y="4249224"/>
          <a:ext cx="19083488" cy="4487176"/>
        </p:xfrm>
        <a:graphic>
          <a:graphicData uri="http://schemas.openxmlformats.org/drawingml/2006/table">
            <a:tbl>
              <a:tblPr firstRow="1" firstCol="1" bandRow="1">
                <a:tableStyleId>{5C22544A-7EE6-4342-B048-85BDC9FD1C3A}</a:tableStyleId>
              </a:tblPr>
              <a:tblGrid>
                <a:gridCol w="5243139"/>
                <a:gridCol w="3159368"/>
                <a:gridCol w="6445145"/>
                <a:gridCol w="4235836"/>
              </a:tblGrid>
              <a:tr h="560897">
                <a:tc>
                  <a:txBody>
                    <a:bodyPr/>
                    <a:lstStyle/>
                    <a:p>
                      <a:pPr>
                        <a:lnSpc>
                          <a:spcPct val="115000"/>
                        </a:lnSpc>
                        <a:spcAft>
                          <a:spcPts val="0"/>
                        </a:spcAft>
                      </a:pPr>
                      <a:r>
                        <a:rPr lang="en-US" sz="3200">
                          <a:effectLst/>
                          <a:latin typeface="Times New Roman" pitchFamily="18" charset="0"/>
                          <a:cs typeface="Times New Roman" pitchFamily="18" charset="0"/>
                        </a:rPr>
                        <a:t>Chất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CTPT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Nhận xét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Kết luận</a:t>
                      </a:r>
                      <a:endParaRPr lang="en-US" sz="3200">
                        <a:effectLst/>
                        <a:latin typeface="Times New Roman" pitchFamily="18" charset="0"/>
                        <a:ea typeface="Calibri"/>
                        <a:cs typeface="Times New Roman" pitchFamily="18" charset="0"/>
                      </a:endParaRPr>
                    </a:p>
                  </a:txBody>
                  <a:tcPr marL="68580" marR="68580" marT="0" marB="0"/>
                </a:tc>
              </a:tr>
              <a:tr h="560897">
                <a:tc>
                  <a:txBody>
                    <a:bodyPr/>
                    <a:lstStyle/>
                    <a:p>
                      <a:pPr>
                        <a:lnSpc>
                          <a:spcPct val="115000"/>
                        </a:lnSpc>
                        <a:spcAft>
                          <a:spcPts val="0"/>
                        </a:spcAft>
                      </a:pPr>
                      <a:r>
                        <a:rPr lang="en-US" sz="3200">
                          <a:effectLst/>
                          <a:latin typeface="Times New Roman" pitchFamily="18" charset="0"/>
                          <a:cs typeface="Times New Roman" pitchFamily="18" charset="0"/>
                        </a:rPr>
                        <a:t>1.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baseline="-250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200">
                          <a:effectLst/>
                          <a:latin typeface="Times New Roman" pitchFamily="18" charset="0"/>
                          <a:cs typeface="Times New Roman" pitchFamily="18" charset="0"/>
                        </a:rPr>
                        <a:t>Chất 1,2,3 là ................... của nhau.</a:t>
                      </a:r>
                      <a:endParaRPr lang="en-US" sz="3200">
                        <a:effectLst/>
                        <a:latin typeface="Times New Roman" pitchFamily="18" charset="0"/>
                        <a:ea typeface="Calibri"/>
                        <a:cs typeface="Times New Roman" pitchFamily="18" charset="0"/>
                      </a:endParaRPr>
                    </a:p>
                  </a:txBody>
                  <a:tcPr marL="68580" marR="68580" marT="0" marB="0"/>
                </a:tc>
              </a:tr>
              <a:tr h="560897">
                <a:tc>
                  <a:txBody>
                    <a:bodyPr/>
                    <a:lstStyle/>
                    <a:p>
                      <a:pPr>
                        <a:lnSpc>
                          <a:spcPct val="115000"/>
                        </a:lnSpc>
                        <a:spcAft>
                          <a:spcPts val="0"/>
                        </a:spcAft>
                      </a:pPr>
                      <a:r>
                        <a:rPr lang="en-US" sz="3200">
                          <a:effectLst/>
                          <a:latin typeface="Times New Roman" pitchFamily="18" charset="0"/>
                          <a:cs typeface="Times New Roman" pitchFamily="18" charset="0"/>
                        </a:rPr>
                        <a:t>2.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baseline="-250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60897">
                <a:tc>
                  <a:txBody>
                    <a:bodyPr/>
                    <a:lstStyle/>
                    <a:p>
                      <a:pPr>
                        <a:lnSpc>
                          <a:spcPct val="115000"/>
                        </a:lnSpc>
                        <a:spcAft>
                          <a:spcPts val="0"/>
                        </a:spcAft>
                      </a:pPr>
                      <a:r>
                        <a:rPr lang="en-US" sz="3200">
                          <a:effectLst/>
                          <a:latin typeface="Times New Roman" pitchFamily="18" charset="0"/>
                          <a:cs typeface="Times New Roman" pitchFamily="18" charset="0"/>
                        </a:rPr>
                        <a:t>3.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60897">
                <a:tc>
                  <a:txBody>
                    <a:bodyPr/>
                    <a:lstStyle/>
                    <a:p>
                      <a:pPr>
                        <a:lnSpc>
                          <a:spcPct val="115000"/>
                        </a:lnSpc>
                        <a:spcAft>
                          <a:spcPts val="0"/>
                        </a:spcAft>
                      </a:pPr>
                      <a:r>
                        <a:rPr lang="en-US" sz="3200">
                          <a:effectLst/>
                          <a:latin typeface="Times New Roman" pitchFamily="18" charset="0"/>
                          <a:cs typeface="Times New Roman" pitchFamily="18" charset="0"/>
                        </a:rPr>
                        <a:t>4.CH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200">
                          <a:effectLst/>
                          <a:latin typeface="Times New Roman" pitchFamily="18" charset="0"/>
                          <a:cs typeface="Times New Roman" pitchFamily="18" charset="0"/>
                        </a:rPr>
                        <a:t>Chất 4,5,6 là ................... của nhau.</a:t>
                      </a:r>
                      <a:endParaRPr lang="en-US" sz="3200">
                        <a:effectLst/>
                        <a:latin typeface="Times New Roman" pitchFamily="18" charset="0"/>
                        <a:ea typeface="Calibri"/>
                        <a:cs typeface="Times New Roman" pitchFamily="18" charset="0"/>
                      </a:endParaRPr>
                    </a:p>
                  </a:txBody>
                  <a:tcPr marL="68580" marR="68580" marT="0" marB="0"/>
                </a:tc>
              </a:tr>
              <a:tr h="560897">
                <a:tc>
                  <a:txBody>
                    <a:bodyPr/>
                    <a:lstStyle/>
                    <a:p>
                      <a:pPr>
                        <a:lnSpc>
                          <a:spcPct val="115000"/>
                        </a:lnSpc>
                        <a:spcAft>
                          <a:spcPts val="0"/>
                        </a:spcAft>
                      </a:pPr>
                      <a:r>
                        <a:rPr lang="en-US" sz="3200">
                          <a:effectLst/>
                          <a:latin typeface="Times New Roman" pitchFamily="18" charset="0"/>
                          <a:cs typeface="Times New Roman" pitchFamily="18" charset="0"/>
                        </a:rPr>
                        <a:t>5.CH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60897">
                <a:tc>
                  <a:txBody>
                    <a:bodyPr/>
                    <a:lstStyle/>
                    <a:p>
                      <a:pPr>
                        <a:lnSpc>
                          <a:spcPct val="115000"/>
                        </a:lnSpc>
                        <a:spcAft>
                          <a:spcPts val="0"/>
                        </a:spcAft>
                      </a:pPr>
                      <a:r>
                        <a:rPr lang="en-US" sz="3200">
                          <a:effectLst/>
                          <a:latin typeface="Times New Roman" pitchFamily="18" charset="0"/>
                          <a:cs typeface="Times New Roman" pitchFamily="18" charset="0"/>
                        </a:rPr>
                        <a:t>6.CH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60897">
                <a:tc gridSpan="2">
                  <a:txBody>
                    <a:bodyPr/>
                    <a:lstStyle/>
                    <a:p>
                      <a:pPr>
                        <a:lnSpc>
                          <a:spcPct val="115000"/>
                        </a:lnSpc>
                        <a:spcAft>
                          <a:spcPts val="0"/>
                        </a:spcAft>
                      </a:pPr>
                      <a:r>
                        <a:rPr lang="en-US" sz="3200">
                          <a:effectLst/>
                          <a:latin typeface="Times New Roman" pitchFamily="18" charset="0"/>
                          <a:cs typeface="Times New Roman" pitchFamily="18" charset="0"/>
                        </a:rPr>
                        <a:t>=&gt;</a:t>
                      </a:r>
                      <a:endParaRPr lang="en-US" sz="3200">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c gridSpan="2">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r>
            </a:tbl>
          </a:graphicData>
        </a:graphic>
      </p:graphicFrame>
      <p:sp>
        <p:nvSpPr>
          <p:cNvPr id="11" name="Rectangle 10"/>
          <p:cNvSpPr/>
          <p:nvPr/>
        </p:nvSpPr>
        <p:spPr>
          <a:xfrm>
            <a:off x="340029" y="8682168"/>
            <a:ext cx="18179947" cy="707870"/>
          </a:xfrm>
          <a:prstGeom prst="rect">
            <a:avLst/>
          </a:prstGeom>
        </p:spPr>
        <p:txBody>
          <a:bodyPr wrap="none" lIns="91425" tIns="45712" rIns="91425" bIns="45712">
            <a:spAutoFit/>
          </a:bodyPr>
          <a:lstStyle/>
          <a:p>
            <a:r>
              <a:rPr lang="en-US" sz="4000" b="1">
                <a:latin typeface="Times New Roman" pitchFamily="18" charset="0"/>
                <a:cs typeface="Times New Roman" pitchFamily="18" charset="0"/>
              </a:rPr>
              <a:t>Câu 2:</a:t>
            </a:r>
            <a:r>
              <a:rPr lang="en-US" sz="4000">
                <a:latin typeface="Times New Roman" pitchFamily="18" charset="0"/>
                <a:cs typeface="Times New Roman" pitchFamily="18" charset="0"/>
              </a:rPr>
              <a:t> Quan sát bảng sau và nhận xét về công thức phân tử trong các tổ hợp nhóm sau:</a:t>
            </a:r>
          </a:p>
        </p:txBody>
      </p:sp>
      <p:graphicFrame>
        <p:nvGraphicFramePr>
          <p:cNvPr id="12" name="Table 11"/>
          <p:cNvGraphicFramePr>
            <a:graphicFrameLocks noGrp="1"/>
          </p:cNvGraphicFramePr>
          <p:nvPr>
            <p:extLst>
              <p:ext uri="{D42A27DB-BD31-4B8C-83A1-F6EECF244321}">
                <p14:modId xmlns:p14="http://schemas.microsoft.com/office/powerpoint/2010/main" val="1516993741"/>
              </p:ext>
            </p:extLst>
          </p:nvPr>
        </p:nvGraphicFramePr>
        <p:xfrm>
          <a:off x="779312" y="9570999"/>
          <a:ext cx="20683686" cy="3937034"/>
        </p:xfrm>
        <a:graphic>
          <a:graphicData uri="http://schemas.openxmlformats.org/drawingml/2006/table">
            <a:tbl>
              <a:tblPr firstRow="1" firstCol="1" bandRow="1">
                <a:tableStyleId>{5C22544A-7EE6-4342-B048-85BDC9FD1C3A}</a:tableStyleId>
              </a:tblPr>
              <a:tblGrid>
                <a:gridCol w="5053076"/>
                <a:gridCol w="3336324"/>
                <a:gridCol w="6812001"/>
                <a:gridCol w="5482285"/>
              </a:tblGrid>
              <a:tr h="560897">
                <a:tc>
                  <a:txBody>
                    <a:bodyPr/>
                    <a:lstStyle/>
                    <a:p>
                      <a:pPr>
                        <a:lnSpc>
                          <a:spcPct val="115000"/>
                        </a:lnSpc>
                        <a:spcAft>
                          <a:spcPts val="0"/>
                        </a:spcAft>
                      </a:pPr>
                      <a:r>
                        <a:rPr lang="en-US" sz="3200">
                          <a:effectLst/>
                          <a:latin typeface="Times New Roman" pitchFamily="18" charset="0"/>
                          <a:cs typeface="Times New Roman" pitchFamily="18" charset="0"/>
                        </a:rPr>
                        <a:t>Chất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CTPT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Nhận xét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Kết luận</a:t>
                      </a:r>
                      <a:endParaRPr lang="en-US" sz="3200">
                        <a:effectLst/>
                        <a:latin typeface="Times New Roman" pitchFamily="18" charset="0"/>
                        <a:ea typeface="Calibri"/>
                        <a:cs typeface="Times New Roman" pitchFamily="18" charset="0"/>
                      </a:endParaRPr>
                    </a:p>
                  </a:txBody>
                  <a:tcPr marL="68580" marR="68580" marT="0" marB="0"/>
                </a:tc>
              </a:tr>
              <a:tr h="560897">
                <a:tc>
                  <a:txBody>
                    <a:bodyPr/>
                    <a:lstStyle/>
                    <a:p>
                      <a:pPr>
                        <a:lnSpc>
                          <a:spcPct val="115000"/>
                        </a:lnSpc>
                        <a:spcAft>
                          <a:spcPts val="0"/>
                        </a:spcAft>
                      </a:pPr>
                      <a:r>
                        <a:rPr lang="en-US" sz="3200">
                          <a:effectLst/>
                          <a:latin typeface="Times New Roman" pitchFamily="18" charset="0"/>
                          <a:cs typeface="Times New Roman" pitchFamily="18" charset="0"/>
                        </a:rPr>
                        <a:t>a. 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a:t>
                      </a:r>
                      <a:r>
                        <a:rPr lang="en-US" sz="3200" spc="-25">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baseline="-250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2">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2">
                  <a:txBody>
                    <a:bodyPr/>
                    <a:lstStyle/>
                    <a:p>
                      <a:pPr>
                        <a:lnSpc>
                          <a:spcPct val="115000"/>
                        </a:lnSpc>
                        <a:spcAft>
                          <a:spcPts val="0"/>
                        </a:spcAft>
                      </a:pPr>
                      <a:r>
                        <a:rPr lang="en-US" sz="3200">
                          <a:effectLst/>
                          <a:latin typeface="Times New Roman" pitchFamily="18" charset="0"/>
                          <a:cs typeface="Times New Roman" pitchFamily="18" charset="0"/>
                        </a:rPr>
                        <a:t>Chất a,b là ................... của nhau.</a:t>
                      </a:r>
                      <a:endParaRPr lang="en-US" sz="3200">
                        <a:effectLst/>
                        <a:latin typeface="Times New Roman" pitchFamily="18" charset="0"/>
                        <a:ea typeface="Calibri"/>
                        <a:cs typeface="Times New Roman" pitchFamily="18" charset="0"/>
                      </a:endParaRPr>
                    </a:p>
                  </a:txBody>
                  <a:tcPr marL="68580" marR="68580" marT="0" marB="0"/>
                </a:tc>
              </a:tr>
              <a:tr h="560897">
                <a:tc>
                  <a:txBody>
                    <a:bodyPr/>
                    <a:lstStyle/>
                    <a:p>
                      <a:pPr>
                        <a:lnSpc>
                          <a:spcPct val="115000"/>
                        </a:lnSpc>
                        <a:spcAft>
                          <a:spcPts val="0"/>
                        </a:spcAft>
                      </a:pPr>
                      <a:r>
                        <a:rPr lang="en-US" sz="3200">
                          <a:effectLst/>
                          <a:latin typeface="Times New Roman" pitchFamily="18" charset="0"/>
                          <a:cs typeface="Times New Roman" pitchFamily="18" charset="0"/>
                        </a:rPr>
                        <a:t>b. CH3-O-</a:t>
                      </a:r>
                      <a:r>
                        <a:rPr lang="en-US" sz="3200" spc="-25">
                          <a:effectLst/>
                          <a:latin typeface="Times New Roman" pitchFamily="18" charset="0"/>
                          <a:cs typeface="Times New Roman" pitchFamily="18" charset="0"/>
                        </a:rPr>
                        <a:t>CH3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60897">
                <a:tc>
                  <a:txBody>
                    <a:bodyPr/>
                    <a:lstStyle/>
                    <a:p>
                      <a:pPr>
                        <a:lnSpc>
                          <a:spcPct val="115000"/>
                        </a:lnSpc>
                        <a:spcAft>
                          <a:spcPts val="0"/>
                        </a:spcAft>
                      </a:pPr>
                      <a:r>
                        <a:rPr lang="en-US" sz="3200">
                          <a:effectLst/>
                          <a:latin typeface="Times New Roman" pitchFamily="18" charset="0"/>
                          <a:cs typeface="Times New Roman" pitchFamily="18" charset="0"/>
                        </a:rPr>
                        <a:t>c.CH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200">
                          <a:effectLst/>
                          <a:latin typeface="Times New Roman" pitchFamily="18" charset="0"/>
                          <a:cs typeface="Times New Roman" pitchFamily="18" charset="0"/>
                        </a:rPr>
                        <a:t>Chất c,d,e là ................... của nhau.</a:t>
                      </a:r>
                      <a:endParaRPr lang="en-US" sz="3200">
                        <a:effectLst/>
                        <a:latin typeface="Times New Roman" pitchFamily="18" charset="0"/>
                        <a:ea typeface="Calibri"/>
                        <a:cs typeface="Times New Roman" pitchFamily="18" charset="0"/>
                      </a:endParaRPr>
                    </a:p>
                  </a:txBody>
                  <a:tcPr marL="68580" marR="68580" marT="0" marB="0"/>
                </a:tc>
              </a:tr>
              <a:tr h="560897">
                <a:tc>
                  <a:txBody>
                    <a:bodyPr/>
                    <a:lstStyle/>
                    <a:p>
                      <a:pPr>
                        <a:lnSpc>
                          <a:spcPct val="115000"/>
                        </a:lnSpc>
                        <a:spcAft>
                          <a:spcPts val="0"/>
                        </a:spcAft>
                      </a:pPr>
                      <a:r>
                        <a:rPr lang="en-US" sz="3200">
                          <a:effectLst/>
                          <a:latin typeface="Times New Roman" pitchFamily="18" charset="0"/>
                          <a:cs typeface="Times New Roman" pitchFamily="18" charset="0"/>
                        </a:rPr>
                        <a:t>d.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71652">
                <a:tc>
                  <a:txBody>
                    <a:bodyPr/>
                    <a:lstStyle/>
                    <a:p>
                      <a:pPr>
                        <a:lnSpc>
                          <a:spcPct val="115000"/>
                        </a:lnSpc>
                        <a:spcAft>
                          <a:spcPts val="0"/>
                        </a:spcAft>
                      </a:pPr>
                      <a:r>
                        <a:rPr lang="en-US" sz="3200">
                          <a:effectLst/>
                          <a:latin typeface="Times New Roman" pitchFamily="18" charset="0"/>
                          <a:cs typeface="Times New Roman" pitchFamily="18" charset="0"/>
                        </a:rPr>
                        <a:t>e. 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-CH=CH-CH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 </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560897">
                <a:tc gridSpan="4">
                  <a:txBody>
                    <a:bodyPr/>
                    <a:lstStyle/>
                    <a:p>
                      <a:pPr>
                        <a:lnSpc>
                          <a:spcPct val="115000"/>
                        </a:lnSpc>
                        <a:spcAft>
                          <a:spcPts val="0"/>
                        </a:spcAft>
                      </a:pPr>
                      <a:r>
                        <a:rPr lang="en-US" sz="3200">
                          <a:effectLst/>
                          <a:latin typeface="Times New Roman" pitchFamily="18" charset="0"/>
                          <a:cs typeface="Times New Roman" pitchFamily="18" charset="0"/>
                        </a:rPr>
                        <a:t>=&gt;</a:t>
                      </a:r>
                      <a:endParaRPr lang="en-US" sz="3200">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92650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oogle Shape;185;p1"/>
          <p:cNvGrpSpPr/>
          <p:nvPr/>
        </p:nvGrpSpPr>
        <p:grpSpPr>
          <a:xfrm>
            <a:off x="591446" y="1437544"/>
            <a:ext cx="20008034" cy="975889"/>
            <a:chOff x="7459669" y="7086600"/>
            <a:chExt cx="20011655" cy="976066"/>
          </a:xfrm>
        </p:grpSpPr>
        <p:sp>
          <p:nvSpPr>
            <p:cNvPr id="3" name="Google Shape;186;p1">
              <a:hlinkClick r:id="" action="ppaction://noaction"/>
            </p:cNvPr>
            <p:cNvSpPr/>
            <p:nvPr/>
          </p:nvSpPr>
          <p:spPr>
            <a:xfrm>
              <a:off x="9092456" y="7178187"/>
              <a:ext cx="18378868" cy="831147"/>
            </a:xfrm>
            <a:prstGeom prst="rect">
              <a:avLst/>
            </a:prstGeom>
            <a:noFill/>
            <a:ln>
              <a:noFill/>
            </a:ln>
          </p:spPr>
          <p:txBody>
            <a:bodyPr spcFirstLastPara="1" wrap="square" lIns="91425" tIns="45700" rIns="91425" bIns="45700" anchor="t" anchorCtr="0">
              <a:spAutoFit/>
            </a:bodyPr>
            <a:lstStyle/>
            <a:p>
              <a:pPr>
                <a:buClr>
                  <a:srgbClr val="135F82"/>
                </a:buClr>
                <a:buSzPts val="4800"/>
              </a:pPr>
              <a:r>
                <a:rPr lang="en-US" sz="4800" b="1">
                  <a:solidFill>
                    <a:srgbClr val="135F82"/>
                  </a:solidFill>
                  <a:latin typeface="Times New Roman" pitchFamily="18" charset="0"/>
                  <a:ea typeface="Tahoma"/>
                  <a:cs typeface="Times New Roman" pitchFamily="18" charset="0"/>
                  <a:sym typeface="Tahoma"/>
                </a:rPr>
                <a:t>Đồng đẳng, đồng phân</a:t>
              </a:r>
              <a:endParaRPr sz="4800" b="1">
                <a:solidFill>
                  <a:srgbClr val="135F82"/>
                </a:solidFill>
                <a:latin typeface="Times New Roman" pitchFamily="18" charset="0"/>
                <a:ea typeface="Tahoma"/>
                <a:cs typeface="Times New Roman" pitchFamily="18" charset="0"/>
                <a:sym typeface="Tahoma"/>
              </a:endParaRPr>
            </a:p>
          </p:txBody>
        </p:sp>
        <p:grpSp>
          <p:nvGrpSpPr>
            <p:cNvPr id="4" name="Google Shape;187;p1"/>
            <p:cNvGrpSpPr/>
            <p:nvPr/>
          </p:nvGrpSpPr>
          <p:grpSpPr>
            <a:xfrm>
              <a:off x="7459669" y="7086600"/>
              <a:ext cx="1392615" cy="976066"/>
              <a:chOff x="7459669" y="7543800"/>
              <a:chExt cx="1381118" cy="976066"/>
            </a:xfrm>
          </p:grpSpPr>
          <p:sp>
            <p:nvSpPr>
              <p:cNvPr id="5" name="Google Shape;188;p1"/>
              <p:cNvSpPr/>
              <p:nvPr/>
            </p:nvSpPr>
            <p:spPr>
              <a:xfrm rot="-5400000">
                <a:off x="7469936" y="7533533"/>
                <a:ext cx="143688" cy="164221"/>
              </a:xfrm>
              <a:custGeom>
                <a:avLst/>
                <a:gdLst/>
                <a:ahLst/>
                <a:cxnLst/>
                <a:rect l="l" t="t" r="r" b="b"/>
                <a:pathLst>
                  <a:path w="296088" h="164221" extrusionOk="0">
                    <a:moveTo>
                      <a:pt x="2363" y="164221"/>
                    </a:moveTo>
                    <a:cubicBezTo>
                      <a:pt x="1575" y="109481"/>
                      <a:pt x="788" y="54740"/>
                      <a:pt x="0" y="0"/>
                    </a:cubicBezTo>
                    <a:lnTo>
                      <a:pt x="296088" y="164221"/>
                    </a:lnTo>
                    <a:lnTo>
                      <a:pt x="2363" y="164221"/>
                    </a:lnTo>
                    <a:close/>
                  </a:path>
                </a:pathLst>
              </a:custGeom>
              <a:solidFill>
                <a:srgbClr val="387025"/>
              </a:solidFill>
              <a:ln>
                <a:noFill/>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grpSp>
            <p:nvGrpSpPr>
              <p:cNvPr id="6" name="Google Shape;189;p1"/>
              <p:cNvGrpSpPr/>
              <p:nvPr/>
            </p:nvGrpSpPr>
            <p:grpSpPr>
              <a:xfrm>
                <a:off x="7469187" y="7685126"/>
                <a:ext cx="1371600" cy="834740"/>
                <a:chOff x="7469187" y="7685126"/>
                <a:chExt cx="1371600" cy="834740"/>
              </a:xfrm>
            </p:grpSpPr>
            <p:sp>
              <p:nvSpPr>
                <p:cNvPr id="7" name="Google Shape;190;p1"/>
                <p:cNvSpPr/>
                <p:nvPr/>
              </p:nvSpPr>
              <p:spPr>
                <a:xfrm rot="5400000">
                  <a:off x="7789227" y="7365086"/>
                  <a:ext cx="731520" cy="1371600"/>
                </a:xfrm>
                <a:prstGeom prst="round2SameRect">
                  <a:avLst>
                    <a:gd name="adj1" fmla="val 16667"/>
                    <a:gd name="adj2" fmla="val 0"/>
                  </a:avLst>
                </a:prstGeom>
                <a:solidFill>
                  <a:srgbClr val="135F82"/>
                </a:solidFill>
                <a:ln w="254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algn="ctr"/>
                  <a:endParaRPr sz="4800">
                    <a:solidFill>
                      <a:srgbClr val="FFFFFF"/>
                    </a:solidFill>
                    <a:latin typeface="Times New Roman" pitchFamily="18" charset="0"/>
                    <a:ea typeface="Calibri"/>
                    <a:cs typeface="Times New Roman" pitchFamily="18" charset="0"/>
                    <a:sym typeface="Calibri"/>
                  </a:endParaRPr>
                </a:p>
              </p:txBody>
            </p:sp>
            <p:sp>
              <p:nvSpPr>
                <p:cNvPr id="8" name="Google Shape;191;p1"/>
                <p:cNvSpPr txBox="1"/>
                <p:nvPr/>
              </p:nvSpPr>
              <p:spPr>
                <a:xfrm>
                  <a:off x="7623893" y="7688759"/>
                  <a:ext cx="1216894" cy="831107"/>
                </a:xfrm>
                <a:prstGeom prst="rect">
                  <a:avLst/>
                </a:prstGeom>
                <a:noFill/>
                <a:ln>
                  <a:noFill/>
                </a:ln>
              </p:spPr>
              <p:txBody>
                <a:bodyPr spcFirstLastPara="1" wrap="square" lIns="91425" tIns="45700" rIns="91425" bIns="45700" anchor="t" anchorCtr="0">
                  <a:spAutoFit/>
                </a:bodyPr>
                <a:lstStyle/>
                <a:p>
                  <a:pPr algn="ctr"/>
                  <a:r>
                    <a:rPr lang="en-US" sz="4800" b="1">
                      <a:solidFill>
                        <a:srgbClr val="FFFFFF"/>
                      </a:solidFill>
                      <a:latin typeface="Times New Roman" pitchFamily="18" charset="0"/>
                      <a:ea typeface="Tahoma"/>
                      <a:cs typeface="Times New Roman" pitchFamily="18" charset="0"/>
                      <a:sym typeface="Tahoma"/>
                    </a:rPr>
                    <a:t>II</a:t>
                  </a:r>
                  <a:endParaRPr sz="4800">
                    <a:latin typeface="Times New Roman" pitchFamily="18" charset="0"/>
                    <a:cs typeface="Times New Roman" pitchFamily="18" charset="0"/>
                  </a:endParaRPr>
                </a:p>
              </p:txBody>
            </p:sp>
          </p:grpSp>
        </p:grpSp>
      </p:grpSp>
      <p:sp>
        <p:nvSpPr>
          <p:cNvPr id="9" name="Rectangle 8"/>
          <p:cNvSpPr/>
          <p:nvPr/>
        </p:nvSpPr>
        <p:spPr>
          <a:xfrm>
            <a:off x="779313" y="2310232"/>
            <a:ext cx="23325287" cy="1938976"/>
          </a:xfrm>
          <a:prstGeom prst="rect">
            <a:avLst/>
          </a:prstGeom>
        </p:spPr>
        <p:txBody>
          <a:bodyPr wrap="square" lIns="91425" tIns="45712" rIns="91425" bIns="45712">
            <a:spAutoFit/>
          </a:bodyPr>
          <a:lstStyle/>
          <a:p>
            <a:r>
              <a:rPr lang="en-US" sz="4000" b="1">
                <a:latin typeface="Times New Roman" pitchFamily="18" charset="0"/>
                <a:cs typeface="Times New Roman" pitchFamily="18" charset="0"/>
              </a:rPr>
              <a:t>PHIẾU HỌC TẬP SỐ 2</a:t>
            </a:r>
            <a:endParaRPr lang="en-US" sz="4000">
              <a:latin typeface="Times New Roman" pitchFamily="18" charset="0"/>
              <a:cs typeface="Times New Roman" pitchFamily="18" charset="0"/>
            </a:endParaRPr>
          </a:p>
          <a:p>
            <a:r>
              <a:rPr lang="en-US" sz="4000" b="1">
                <a:latin typeface="Times New Roman" pitchFamily="18" charset="0"/>
                <a:cs typeface="Times New Roman" pitchFamily="18" charset="0"/>
              </a:rPr>
              <a:t>Câu 1:</a:t>
            </a:r>
            <a:r>
              <a:rPr lang="en-US" sz="4000">
                <a:latin typeface="Times New Roman" pitchFamily="18" charset="0"/>
                <a:cs typeface="Times New Roman" pitchFamily="18" charset="0"/>
              </a:rPr>
              <a:t> Quan </a:t>
            </a:r>
            <a:r>
              <a:rPr lang="en-US" sz="4000">
                <a:latin typeface="Times New Roman" pitchFamily="18" charset="0"/>
                <a:cs typeface="Times New Roman" pitchFamily="18" charset="0"/>
              </a:rPr>
              <a:t>sát </a:t>
            </a:r>
            <a:r>
              <a:rPr lang="en-US" sz="4000">
                <a:latin typeface="Times New Roman" pitchFamily="18" charset="0"/>
                <a:cs typeface="Times New Roman" pitchFamily="18" charset="0"/>
              </a:rPr>
              <a:t>bảng sau và nhận xét về đặc điểm cấu tạo  thành phần nguyên tử, số lượng nguyên tử, loại kiên kết, loại nhóm chức trong các tổ hợp nhóm sau:</a:t>
            </a:r>
          </a:p>
        </p:txBody>
      </p:sp>
      <p:graphicFrame>
        <p:nvGraphicFramePr>
          <p:cNvPr id="13" name="Table 12"/>
          <p:cNvGraphicFramePr>
            <a:graphicFrameLocks noGrp="1"/>
          </p:cNvGraphicFramePr>
          <p:nvPr>
            <p:extLst>
              <p:ext uri="{D42A27DB-BD31-4B8C-83A1-F6EECF244321}">
                <p14:modId xmlns:p14="http://schemas.microsoft.com/office/powerpoint/2010/main" val="539392951"/>
              </p:ext>
            </p:extLst>
          </p:nvPr>
        </p:nvGraphicFramePr>
        <p:xfrm>
          <a:off x="987624" y="4249223"/>
          <a:ext cx="20043577" cy="5408165"/>
        </p:xfrm>
        <a:graphic>
          <a:graphicData uri="http://schemas.openxmlformats.org/drawingml/2006/table">
            <a:tbl>
              <a:tblPr firstRow="1" firstCol="1" bandRow="1">
                <a:tableStyleId>{5C22544A-7EE6-4342-B048-85BDC9FD1C3A}</a:tableStyleId>
              </a:tblPr>
              <a:tblGrid>
                <a:gridCol w="6134570"/>
                <a:gridCol w="2637953"/>
                <a:gridCol w="6552835"/>
                <a:gridCol w="4718219"/>
              </a:tblGrid>
              <a:tr h="772595">
                <a:tc>
                  <a:txBody>
                    <a:bodyPr/>
                    <a:lstStyle/>
                    <a:p>
                      <a:pPr>
                        <a:lnSpc>
                          <a:spcPct val="115000"/>
                        </a:lnSpc>
                        <a:spcAft>
                          <a:spcPts val="0"/>
                        </a:spcAft>
                      </a:pPr>
                      <a:r>
                        <a:rPr lang="en-US" sz="3200">
                          <a:effectLst/>
                          <a:latin typeface="Times New Roman" pitchFamily="18" charset="0"/>
                          <a:cs typeface="Times New Roman" pitchFamily="18" charset="0"/>
                        </a:rPr>
                        <a:t>Chất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CTPT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Nhận xét</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Kết luận</a:t>
                      </a:r>
                      <a:endParaRPr lang="en-US" sz="3200">
                        <a:effectLst/>
                        <a:latin typeface="Times New Roman" pitchFamily="18" charset="0"/>
                        <a:ea typeface="Calibri"/>
                        <a:cs typeface="Times New Roman" pitchFamily="18" charset="0"/>
                      </a:endParaRPr>
                    </a:p>
                  </a:txBody>
                  <a:tcPr marL="68580" marR="68580" marT="0" marB="0"/>
                </a:tc>
              </a:tr>
              <a:tr h="772595">
                <a:tc>
                  <a:txBody>
                    <a:bodyPr/>
                    <a:lstStyle/>
                    <a:p>
                      <a:pPr>
                        <a:lnSpc>
                          <a:spcPct val="115000"/>
                        </a:lnSpc>
                        <a:spcAft>
                          <a:spcPts val="0"/>
                        </a:spcAft>
                      </a:pPr>
                      <a:r>
                        <a:rPr lang="en-US" sz="3200">
                          <a:effectLst/>
                          <a:latin typeface="Times New Roman" pitchFamily="18" charset="0"/>
                          <a:cs typeface="Times New Roman" pitchFamily="18" charset="0"/>
                        </a:rPr>
                        <a:t>1.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H</a:t>
                      </a:r>
                      <a:r>
                        <a:rPr lang="en-US" sz="3200" baseline="-25000">
                          <a:effectLst/>
                          <a:latin typeface="Times New Roman" pitchFamily="18" charset="0"/>
                          <a:cs typeface="Times New Roman" pitchFamily="18" charset="0"/>
                        </a:rPr>
                        <a:t>4</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600">
                          <a:solidFill>
                            <a:srgbClr val="FF0000"/>
                          </a:solidFill>
                          <a:effectLst/>
                          <a:latin typeface="Times New Roman" pitchFamily="18" charset="0"/>
                          <a:cs typeface="Times New Roman" pitchFamily="18" charset="0"/>
                        </a:rPr>
                        <a:t>-thành phần hơn kém nhau 1,2 nhóm -CH</a:t>
                      </a:r>
                      <a:r>
                        <a:rPr lang="en-US" sz="3600" baseline="-25000">
                          <a:solidFill>
                            <a:srgbClr val="FF0000"/>
                          </a:solidFill>
                          <a:effectLst/>
                          <a:latin typeface="Times New Roman" pitchFamily="18" charset="0"/>
                          <a:cs typeface="Times New Roman" pitchFamily="18" charset="0"/>
                        </a:rPr>
                        <a:t>2</a:t>
                      </a:r>
                      <a:r>
                        <a:rPr lang="en-US" sz="3600">
                          <a:solidFill>
                            <a:srgbClr val="FF0000"/>
                          </a:solidFill>
                          <a:effectLst/>
                          <a:latin typeface="Times New Roman" pitchFamily="18" charset="0"/>
                          <a:cs typeface="Times New Roman" pitchFamily="18" charset="0"/>
                        </a:rPr>
                        <a:t>-</a:t>
                      </a:r>
                    </a:p>
                    <a:p>
                      <a:pPr>
                        <a:lnSpc>
                          <a:spcPct val="115000"/>
                        </a:lnSpc>
                        <a:spcAft>
                          <a:spcPts val="0"/>
                        </a:spcAft>
                      </a:pPr>
                      <a:r>
                        <a:rPr lang="en-US" sz="3600">
                          <a:solidFill>
                            <a:srgbClr val="FF0000"/>
                          </a:solidFill>
                          <a:effectLst/>
                          <a:latin typeface="Times New Roman" pitchFamily="18" charset="0"/>
                          <a:cs typeface="Times New Roman" pitchFamily="18" charset="0"/>
                        </a:rPr>
                        <a:t>- đều chứa 1 liên kết đôi,</a:t>
                      </a:r>
                      <a:endParaRPr lang="en-US" sz="3600">
                        <a:solidFill>
                          <a:srgbClr val="FF0000"/>
                        </a:solidFill>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600">
                          <a:solidFill>
                            <a:srgbClr val="FF0000"/>
                          </a:solidFill>
                          <a:effectLst/>
                          <a:latin typeface="Times New Roman" pitchFamily="18" charset="0"/>
                          <a:cs typeface="Times New Roman" pitchFamily="18" charset="0"/>
                        </a:rPr>
                        <a:t>Chất 1,2,3 là đồng đẳng của nhau.</a:t>
                      </a:r>
                      <a:endParaRPr lang="en-US" sz="3600">
                        <a:solidFill>
                          <a:srgbClr val="FF0000"/>
                        </a:solidFill>
                        <a:effectLst/>
                        <a:latin typeface="Times New Roman" pitchFamily="18" charset="0"/>
                        <a:ea typeface="Calibri"/>
                        <a:cs typeface="Times New Roman" pitchFamily="18" charset="0"/>
                      </a:endParaRPr>
                    </a:p>
                  </a:txBody>
                  <a:tcPr marL="68580" marR="68580" marT="0" marB="0"/>
                </a:tc>
              </a:tr>
              <a:tr h="772595">
                <a:tc>
                  <a:txBody>
                    <a:bodyPr/>
                    <a:lstStyle/>
                    <a:p>
                      <a:pPr>
                        <a:lnSpc>
                          <a:spcPct val="115000"/>
                        </a:lnSpc>
                        <a:spcAft>
                          <a:spcPts val="0"/>
                        </a:spcAft>
                      </a:pPr>
                      <a:r>
                        <a:rPr lang="en-US" sz="3200">
                          <a:effectLst/>
                          <a:latin typeface="Times New Roman" pitchFamily="18" charset="0"/>
                          <a:cs typeface="Times New Roman" pitchFamily="18" charset="0"/>
                        </a:rPr>
                        <a:t>2.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H</a:t>
                      </a:r>
                      <a:r>
                        <a:rPr lang="en-US" sz="3200" baseline="-25000">
                          <a:effectLst/>
                          <a:latin typeface="Times New Roman" pitchFamily="18" charset="0"/>
                          <a:cs typeface="Times New Roman" pitchFamily="18" charset="0"/>
                        </a:rPr>
                        <a:t>6</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772595">
                <a:tc>
                  <a:txBody>
                    <a:bodyPr/>
                    <a:lstStyle/>
                    <a:p>
                      <a:pPr>
                        <a:lnSpc>
                          <a:spcPct val="115000"/>
                        </a:lnSpc>
                        <a:spcAft>
                          <a:spcPts val="0"/>
                        </a:spcAft>
                      </a:pPr>
                      <a:r>
                        <a:rPr lang="en-US" sz="3200">
                          <a:effectLst/>
                          <a:latin typeface="Times New Roman" pitchFamily="18" charset="0"/>
                          <a:cs typeface="Times New Roman" pitchFamily="18" charset="0"/>
                        </a:rPr>
                        <a:t>3. 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3</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a:t>
                      </a:r>
                      <a:r>
                        <a:rPr lang="en-US" sz="3200" baseline="-25000">
                          <a:effectLst/>
                          <a:latin typeface="Times New Roman" pitchFamily="18" charset="0"/>
                          <a:cs typeface="Times New Roman" pitchFamily="18" charset="0"/>
                        </a:rPr>
                        <a:t>4</a:t>
                      </a:r>
                      <a:r>
                        <a:rPr lang="en-US" sz="3200">
                          <a:effectLst/>
                          <a:latin typeface="Times New Roman" pitchFamily="18" charset="0"/>
                          <a:cs typeface="Times New Roman" pitchFamily="18" charset="0"/>
                        </a:rPr>
                        <a:t>H</a:t>
                      </a:r>
                      <a:r>
                        <a:rPr lang="en-US" sz="3200" baseline="-25000">
                          <a:effectLst/>
                          <a:latin typeface="Times New Roman" pitchFamily="18" charset="0"/>
                          <a:cs typeface="Times New Roman" pitchFamily="18" charset="0"/>
                        </a:rPr>
                        <a:t>8</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772595">
                <a:tc>
                  <a:txBody>
                    <a:bodyPr/>
                    <a:lstStyle/>
                    <a:p>
                      <a:pPr>
                        <a:lnSpc>
                          <a:spcPct val="115000"/>
                        </a:lnSpc>
                        <a:spcAft>
                          <a:spcPts val="0"/>
                        </a:spcAft>
                      </a:pPr>
                      <a:r>
                        <a:rPr lang="en-US" sz="3200">
                          <a:effectLst/>
                          <a:latin typeface="Times New Roman" pitchFamily="18" charset="0"/>
                          <a:cs typeface="Times New Roman" pitchFamily="18" charset="0"/>
                        </a:rPr>
                        <a:t>4.CH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4</a:t>
                      </a:r>
                      <a:r>
                        <a:rPr lang="en-US" sz="3200">
                          <a:effectLst/>
                          <a:latin typeface="Times New Roman" pitchFamily="18" charset="0"/>
                          <a:cs typeface="Times New Roman" pitchFamily="18" charset="0"/>
                        </a:rPr>
                        <a:t>O</a:t>
                      </a:r>
                      <a:endParaRPr lang="en-US" sz="3200">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600">
                          <a:solidFill>
                            <a:srgbClr val="FF0000"/>
                          </a:solidFill>
                          <a:effectLst/>
                          <a:latin typeface="Times New Roman" pitchFamily="18" charset="0"/>
                          <a:cs typeface="Times New Roman" pitchFamily="18" charset="0"/>
                        </a:rPr>
                        <a:t>-thành phần hơn kém nhau 1,2 nhóm -CH</a:t>
                      </a:r>
                      <a:r>
                        <a:rPr lang="en-US" sz="3600" baseline="-25000">
                          <a:solidFill>
                            <a:srgbClr val="FF0000"/>
                          </a:solidFill>
                          <a:effectLst/>
                          <a:latin typeface="Times New Roman" pitchFamily="18" charset="0"/>
                          <a:cs typeface="Times New Roman" pitchFamily="18" charset="0"/>
                        </a:rPr>
                        <a:t>2</a:t>
                      </a:r>
                      <a:r>
                        <a:rPr lang="en-US" sz="3600">
                          <a:solidFill>
                            <a:srgbClr val="FF0000"/>
                          </a:solidFill>
                          <a:effectLst/>
                          <a:latin typeface="Times New Roman" pitchFamily="18" charset="0"/>
                          <a:cs typeface="Times New Roman" pitchFamily="18" charset="0"/>
                        </a:rPr>
                        <a:t>-</a:t>
                      </a:r>
                    </a:p>
                    <a:p>
                      <a:pPr>
                        <a:lnSpc>
                          <a:spcPct val="115000"/>
                        </a:lnSpc>
                        <a:spcAft>
                          <a:spcPts val="0"/>
                        </a:spcAft>
                      </a:pPr>
                      <a:r>
                        <a:rPr lang="en-US" sz="3600">
                          <a:solidFill>
                            <a:srgbClr val="FF0000"/>
                          </a:solidFill>
                          <a:effectLst/>
                          <a:latin typeface="Times New Roman" pitchFamily="18" charset="0"/>
                          <a:cs typeface="Times New Roman" pitchFamily="18" charset="0"/>
                        </a:rPr>
                        <a:t>- đều chứa nhóm -OH</a:t>
                      </a:r>
                      <a:endParaRPr lang="en-US" sz="3600">
                        <a:solidFill>
                          <a:srgbClr val="FF0000"/>
                        </a:solidFill>
                        <a:effectLst/>
                        <a:latin typeface="Times New Roman" pitchFamily="18" charset="0"/>
                        <a:ea typeface="Calibri"/>
                        <a:cs typeface="Times New Roman" pitchFamily="18" charset="0"/>
                      </a:endParaRPr>
                    </a:p>
                  </a:txBody>
                  <a:tcPr marL="68580" marR="68580" marT="0" marB="0"/>
                </a:tc>
                <a:tc rowSpan="3">
                  <a:txBody>
                    <a:bodyPr/>
                    <a:lstStyle/>
                    <a:p>
                      <a:pPr>
                        <a:lnSpc>
                          <a:spcPct val="115000"/>
                        </a:lnSpc>
                        <a:spcAft>
                          <a:spcPts val="0"/>
                        </a:spcAft>
                      </a:pPr>
                      <a:r>
                        <a:rPr lang="en-US" sz="3600">
                          <a:solidFill>
                            <a:srgbClr val="FF0000"/>
                          </a:solidFill>
                          <a:effectLst/>
                          <a:latin typeface="Times New Roman" pitchFamily="18" charset="0"/>
                          <a:cs typeface="Times New Roman" pitchFamily="18" charset="0"/>
                        </a:rPr>
                        <a:t>Chất 4,5,6 là đồng đẳng của nhau.</a:t>
                      </a:r>
                      <a:endParaRPr lang="en-US" sz="3600">
                        <a:solidFill>
                          <a:srgbClr val="FF0000"/>
                        </a:solidFill>
                        <a:effectLst/>
                        <a:latin typeface="Times New Roman" pitchFamily="18" charset="0"/>
                        <a:ea typeface="Calibri"/>
                        <a:cs typeface="Times New Roman" pitchFamily="18" charset="0"/>
                      </a:endParaRPr>
                    </a:p>
                  </a:txBody>
                  <a:tcPr marL="68580" marR="68580" marT="0" marB="0"/>
                </a:tc>
              </a:tr>
              <a:tr h="772595">
                <a:tc>
                  <a:txBody>
                    <a:bodyPr/>
                    <a:lstStyle/>
                    <a:p>
                      <a:pPr>
                        <a:lnSpc>
                          <a:spcPct val="115000"/>
                        </a:lnSpc>
                        <a:spcAft>
                          <a:spcPts val="0"/>
                        </a:spcAft>
                      </a:pPr>
                      <a:r>
                        <a:rPr lang="en-US" sz="3200">
                          <a:effectLst/>
                          <a:latin typeface="Times New Roman" pitchFamily="18" charset="0"/>
                          <a:cs typeface="Times New Roman" pitchFamily="18" charset="0"/>
                        </a:rPr>
                        <a:t>5.CH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H</a:t>
                      </a:r>
                      <a:r>
                        <a:rPr lang="en-US" sz="3200" baseline="-25000">
                          <a:effectLst/>
                          <a:latin typeface="Times New Roman" pitchFamily="18" charset="0"/>
                          <a:cs typeface="Times New Roman" pitchFamily="18" charset="0"/>
                        </a:rPr>
                        <a:t>6</a:t>
                      </a:r>
                      <a:r>
                        <a:rPr lang="en-US" sz="3200">
                          <a:effectLst/>
                          <a:latin typeface="Times New Roman" pitchFamily="18" charset="0"/>
                          <a:cs typeface="Times New Roman" pitchFamily="18" charset="0"/>
                        </a:rPr>
                        <a:t>O</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r h="772595">
                <a:tc>
                  <a:txBody>
                    <a:bodyPr/>
                    <a:lstStyle/>
                    <a:p>
                      <a:pPr>
                        <a:lnSpc>
                          <a:spcPct val="115000"/>
                        </a:lnSpc>
                        <a:spcAft>
                          <a:spcPts val="0"/>
                        </a:spcAft>
                      </a:pPr>
                      <a:r>
                        <a:rPr lang="en-US" sz="3200">
                          <a:effectLst/>
                          <a:latin typeface="Times New Roman" pitchFamily="18" charset="0"/>
                          <a:cs typeface="Times New Roman" pitchFamily="18" charset="0"/>
                        </a:rPr>
                        <a:t>6.CH</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-CH</a:t>
                      </a:r>
                      <a:r>
                        <a:rPr lang="en-US" sz="3200" baseline="-25000">
                          <a:effectLst/>
                          <a:latin typeface="Times New Roman" pitchFamily="18" charset="0"/>
                          <a:cs typeface="Times New Roman" pitchFamily="18" charset="0"/>
                        </a:rPr>
                        <a:t>2</a:t>
                      </a:r>
                      <a:r>
                        <a:rPr lang="en-US" sz="3200">
                          <a:effectLst/>
                          <a:latin typeface="Times New Roman" pitchFamily="18" charset="0"/>
                          <a:cs typeface="Times New Roman" pitchFamily="18" charset="0"/>
                        </a:rPr>
                        <a:t>-OH</a:t>
                      </a:r>
                      <a:endParaRPr lang="en-US" sz="320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US" sz="3200">
                          <a:effectLst/>
                          <a:latin typeface="Times New Roman" pitchFamily="18" charset="0"/>
                          <a:cs typeface="Times New Roman" pitchFamily="18" charset="0"/>
                        </a:rPr>
                        <a:t>C</a:t>
                      </a:r>
                      <a:r>
                        <a:rPr lang="en-US" sz="3200" baseline="-25000">
                          <a:effectLst/>
                          <a:latin typeface="Times New Roman" pitchFamily="18" charset="0"/>
                          <a:cs typeface="Times New Roman" pitchFamily="18" charset="0"/>
                        </a:rPr>
                        <a:t>3</a:t>
                      </a:r>
                      <a:r>
                        <a:rPr lang="en-US" sz="3200">
                          <a:effectLst/>
                          <a:latin typeface="Times New Roman" pitchFamily="18" charset="0"/>
                          <a:cs typeface="Times New Roman" pitchFamily="18" charset="0"/>
                        </a:rPr>
                        <a:t>H</a:t>
                      </a:r>
                      <a:r>
                        <a:rPr lang="en-US" sz="3200" baseline="-25000">
                          <a:effectLst/>
                          <a:latin typeface="Times New Roman" pitchFamily="18" charset="0"/>
                          <a:cs typeface="Times New Roman" pitchFamily="18" charset="0"/>
                        </a:rPr>
                        <a:t>8</a:t>
                      </a:r>
                      <a:r>
                        <a:rPr lang="en-US" sz="3200">
                          <a:effectLst/>
                          <a:latin typeface="Times New Roman" pitchFamily="18" charset="0"/>
                          <a:cs typeface="Times New Roman" pitchFamily="18" charset="0"/>
                        </a:rPr>
                        <a:t>O</a:t>
                      </a:r>
                      <a:endParaRPr lang="en-US" sz="3200">
                        <a:effectLst/>
                        <a:latin typeface="Times New Roman" pitchFamily="18" charset="0"/>
                        <a:ea typeface="Calibri"/>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r>
            </a:tbl>
          </a:graphicData>
        </a:graphic>
      </p:graphicFrame>
      <p:sp>
        <p:nvSpPr>
          <p:cNvPr id="15" name="TextBox 14"/>
          <p:cNvSpPr txBox="1"/>
          <p:nvPr/>
        </p:nvSpPr>
        <p:spPr>
          <a:xfrm>
            <a:off x="4041346" y="10028096"/>
            <a:ext cx="18670373" cy="1938976"/>
          </a:xfrm>
          <a:prstGeom prst="rect">
            <a:avLst/>
          </a:prstGeom>
          <a:noFill/>
        </p:spPr>
        <p:txBody>
          <a:bodyPr wrap="square" lIns="91425" tIns="45712" rIns="91425" bIns="45712" rtlCol="0">
            <a:spAutoFit/>
          </a:bodyPr>
          <a:lstStyle/>
          <a:p>
            <a:pPr algn="just"/>
            <a:r>
              <a:rPr lang="en-US" sz="4000" b="1">
                <a:solidFill>
                  <a:srgbClr val="7030A0"/>
                </a:solidFill>
                <a:latin typeface="Times New Roman" pitchFamily="18" charset="0"/>
                <a:cs typeface="Times New Roman" pitchFamily="18" charset="0"/>
              </a:rPr>
              <a:t>=&gt; Đồng đẳng là </a:t>
            </a:r>
            <a:r>
              <a:rPr lang="en-US" sz="4000" b="1">
                <a:solidFill>
                  <a:srgbClr val="7030A0"/>
                </a:solidFill>
                <a:latin typeface="Times New Roman" pitchFamily="18" charset="0"/>
                <a:cs typeface="Times New Roman" pitchFamily="18" charset="0"/>
              </a:rPr>
              <a:t>các chất hữu cơ có thành phần phân tử khác nhau một hay nhiều nhóm -CH</a:t>
            </a:r>
            <a:r>
              <a:rPr lang="en-US" sz="4000" b="1" baseline="-25000">
                <a:solidFill>
                  <a:srgbClr val="7030A0"/>
                </a:solidFill>
                <a:latin typeface="Times New Roman" pitchFamily="18" charset="0"/>
                <a:cs typeface="Times New Roman" pitchFamily="18" charset="0"/>
              </a:rPr>
              <a:t>2</a:t>
            </a:r>
            <a:r>
              <a:rPr lang="en-US" sz="4000" b="1">
                <a:solidFill>
                  <a:srgbClr val="7030A0"/>
                </a:solidFill>
                <a:latin typeface="Times New Roman" pitchFamily="18" charset="0"/>
                <a:cs typeface="Times New Roman" pitchFamily="18" charset="0"/>
              </a:rPr>
              <a:t>- và có tính chất hóa học tương tự nhau.</a:t>
            </a:r>
          </a:p>
          <a:p>
            <a:pPr algn="just"/>
            <a:endParaRPr lang="en-US" sz="4000" b="1">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7217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ircle(in)">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866</TotalTime>
  <Words>1208</Words>
  <Application>Microsoft Office PowerPoint</Application>
  <PresentationFormat>Custom</PresentationFormat>
  <Paragraphs>270</Paragraphs>
  <Slides>12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Questrial</vt:lpstr>
      <vt:lpstr>Symbol</vt:lpstr>
      <vt:lpstr>Calibri</vt:lpstr>
      <vt:lpstr>Times New Roman</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VnTeach.Com</dc:title>
  <dc:creator>Vnteach.com</dc:creator>
  <cp:keywords>VnTeach.Com</cp:keywords>
  <cp:lastModifiedBy>ADMIN</cp:lastModifiedBy>
  <cp:revision>28</cp:revision>
  <dcterms:created xsi:type="dcterms:W3CDTF">2013-08-07T06:38:09Z</dcterms:created>
  <dcterms:modified xsi:type="dcterms:W3CDTF">2024-08-16T08:53:59Z</dcterms:modified>
</cp:coreProperties>
</file>