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5"/>
  </p:notesMasterIdLst>
  <p:sldIdLst>
    <p:sldId id="256" r:id="rId2"/>
    <p:sldId id="305" r:id="rId3"/>
    <p:sldId id="306" r:id="rId4"/>
    <p:sldId id="315" r:id="rId5"/>
    <p:sldId id="325" r:id="rId6"/>
    <p:sldId id="326" r:id="rId7"/>
    <p:sldId id="327" r:id="rId8"/>
    <p:sldId id="328" r:id="rId9"/>
    <p:sldId id="329" r:id="rId10"/>
    <p:sldId id="330" r:id="rId11"/>
    <p:sldId id="332" r:id="rId12"/>
    <p:sldId id="331" r:id="rId13"/>
    <p:sldId id="333" r:id="rId14"/>
    <p:sldId id="334" r:id="rId15"/>
    <p:sldId id="335" r:id="rId16"/>
    <p:sldId id="336" r:id="rId17"/>
    <p:sldId id="337" r:id="rId18"/>
    <p:sldId id="338" r:id="rId19"/>
    <p:sldId id="340" r:id="rId20"/>
    <p:sldId id="341" r:id="rId21"/>
    <p:sldId id="342" r:id="rId22"/>
    <p:sldId id="343" r:id="rId23"/>
    <p:sldId id="344" r:id="rId24"/>
  </p:sldIdLst>
  <p:sldSz cx="19010313" cy="10693400"/>
  <p:notesSz cx="7556500" cy="10693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4" userDrawn="1">
          <p15:clr>
            <a:srgbClr val="A4A3A4"/>
          </p15:clr>
        </p15:guide>
        <p15:guide id="2" pos="11460" userDrawn="1">
          <p15:clr>
            <a:srgbClr val="A4A3A4"/>
          </p15:clr>
        </p15:guide>
        <p15:guide id="4" orient="horz" pos="2696" userDrawn="1">
          <p15:clr>
            <a:srgbClr val="A4A3A4"/>
          </p15:clr>
        </p15:guide>
        <p15:guide id="5" pos="612" userDrawn="1">
          <p15:clr>
            <a:srgbClr val="A4A3A4"/>
          </p15:clr>
        </p15:guide>
        <p15:guide id="6" pos="60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100"/>
    <a:srgbClr val="FFBF00"/>
    <a:srgbClr val="E3B525"/>
    <a:srgbClr val="009EF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82" autoAdjust="0"/>
  </p:normalViewPr>
  <p:slideViewPr>
    <p:cSldViewPr>
      <p:cViewPr varScale="1">
        <p:scale>
          <a:sx n="53" d="100"/>
          <a:sy n="53" d="100"/>
        </p:scale>
        <p:origin x="168" y="159"/>
      </p:cViewPr>
      <p:guideLst>
        <p:guide orient="horz" pos="344"/>
        <p:guide pos="11460"/>
        <p:guide orient="horz" pos="2696"/>
        <p:guide pos="612"/>
        <p:guide pos="60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B0CEAA-B18B-44DE-B563-F4A071DBF21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8701C3-B45E-4E44-888B-A51E659DA3A0}">
      <dgm:prSet phldrT="[Text]"/>
      <dgm:spPr/>
      <dgm:t>
        <a:bodyPr/>
        <a:lstStyle/>
        <a:p>
          <a:r>
            <a:rPr lang="vi-VN" b="1" dirty="0" err="1">
              <a:solidFill>
                <a:srgbClr val="FFA100"/>
              </a:solidFill>
              <a:latin typeface="Arial" panose="020B0604020202020204" pitchFamily="34" charset="0"/>
              <a:cs typeface="Arial" panose="020B0604020202020204" pitchFamily="34" charset="0"/>
            </a:rPr>
            <a:t>Tổng</a:t>
          </a:r>
          <a:r>
            <a:rPr lang="vi-VN" b="1" dirty="0">
              <a:solidFill>
                <a:srgbClr val="FFA1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b="1" dirty="0" err="1">
              <a:solidFill>
                <a:srgbClr val="FFA100"/>
              </a:solidFill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vi-VN" b="1" dirty="0">
              <a:solidFill>
                <a:srgbClr val="FFA100"/>
              </a:solidFill>
              <a:latin typeface="Arial" panose="020B0604020202020204" pitchFamily="34" charset="0"/>
              <a:cs typeface="Arial" panose="020B0604020202020204" pitchFamily="34" charset="0"/>
            </a:rPr>
            <a:t> ở VSV</a:t>
          </a:r>
          <a:endParaRPr lang="en-US" b="1" dirty="0">
            <a:solidFill>
              <a:srgbClr val="FFA1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42D791-2060-464C-A88A-5BE5D3B02A54}" type="parTrans" cxnId="{733C2C61-514C-4E02-B715-13721938285B}">
      <dgm:prSet/>
      <dgm:spPr/>
      <dgm:t>
        <a:bodyPr/>
        <a:lstStyle/>
        <a:p>
          <a:endParaRPr lang="en-US"/>
        </a:p>
      </dgm:t>
    </dgm:pt>
    <dgm:pt modelId="{2698F62C-E0AC-4605-9E54-9DFA14D81F2F}" type="sibTrans" cxnId="{733C2C61-514C-4E02-B715-13721938285B}">
      <dgm:prSet/>
      <dgm:spPr/>
      <dgm:t>
        <a:bodyPr/>
        <a:lstStyle/>
        <a:p>
          <a:endParaRPr lang="en-US"/>
        </a:p>
      </dgm:t>
    </dgm:pt>
    <dgm:pt modelId="{9935CF1B-7042-4B5A-A738-02ECDD46F5BB}">
      <dgm:prSet phldrT="[Text]"/>
      <dgm:spPr/>
      <dgm:t>
        <a:bodyPr/>
        <a:lstStyle/>
        <a:p>
          <a:r>
            <a:rPr lang="vi-VN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TH </a:t>
          </a:r>
          <a:r>
            <a:rPr lang="vi-VN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carbohydrate</a:t>
          </a:r>
          <a:endParaRPr lang="en-US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1354DB-1951-4619-8A06-32D84CE3FE0C}" type="parTrans" cxnId="{F128E5C1-4BD1-469C-BD8C-F9C125A15728}">
      <dgm:prSet/>
      <dgm:spPr>
        <a:ln w="31750"/>
      </dgm:spPr>
      <dgm:t>
        <a:bodyPr/>
        <a:lstStyle/>
        <a:p>
          <a:endParaRPr lang="en-US"/>
        </a:p>
      </dgm:t>
    </dgm:pt>
    <dgm:pt modelId="{A76E7149-D7C7-4642-83DB-4223D6FCC230}" type="sibTrans" cxnId="{F128E5C1-4BD1-469C-BD8C-F9C125A15728}">
      <dgm:prSet/>
      <dgm:spPr/>
      <dgm:t>
        <a:bodyPr/>
        <a:lstStyle/>
        <a:p>
          <a:endParaRPr lang="en-US"/>
        </a:p>
      </dgm:t>
    </dgm:pt>
    <dgm:pt modelId="{A11D78A5-939A-4673-AEA5-4BA07DF3656F}">
      <dgm:prSet phldrT="[Text]"/>
      <dgm:spPr/>
      <dgm:t>
        <a:bodyPr/>
        <a:lstStyle/>
        <a:p>
          <a:r>
            <a:rPr lang="vi-VN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TH </a:t>
          </a:r>
          <a:r>
            <a:rPr lang="vi-VN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protein</a:t>
          </a:r>
          <a:endParaRPr lang="en-US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00832D-D043-4493-9069-E724899AB409}" type="parTrans" cxnId="{CAE1D661-26FB-4B8B-A808-C161494CD45A}">
      <dgm:prSet/>
      <dgm:spPr>
        <a:ln w="31750"/>
      </dgm:spPr>
      <dgm:t>
        <a:bodyPr/>
        <a:lstStyle/>
        <a:p>
          <a:endParaRPr lang="en-US"/>
        </a:p>
      </dgm:t>
    </dgm:pt>
    <dgm:pt modelId="{4F454111-D1D4-4824-80C5-2AB95470B135}" type="sibTrans" cxnId="{CAE1D661-26FB-4B8B-A808-C161494CD45A}">
      <dgm:prSet/>
      <dgm:spPr/>
      <dgm:t>
        <a:bodyPr/>
        <a:lstStyle/>
        <a:p>
          <a:endParaRPr lang="en-US"/>
        </a:p>
      </dgm:t>
    </dgm:pt>
    <dgm:pt modelId="{F60E73C4-C4D0-4EF7-8D0F-2F728DCEC681}">
      <dgm:prSet/>
      <dgm:spPr/>
      <dgm:t>
        <a:bodyPr/>
        <a:lstStyle/>
        <a:p>
          <a:r>
            <a:rPr lang="vi-VN" b="1" dirty="0">
              <a:solidFill>
                <a:srgbClr val="FFFF00"/>
              </a:solidFill>
            </a:rPr>
            <a:t>TH </a:t>
          </a:r>
          <a:r>
            <a:rPr lang="vi-VN" b="1" dirty="0" err="1">
              <a:solidFill>
                <a:srgbClr val="FFFF00"/>
              </a:solidFill>
            </a:rPr>
            <a:t>lipit</a:t>
          </a:r>
          <a:endParaRPr lang="en-US" b="1" dirty="0">
            <a:solidFill>
              <a:srgbClr val="FFFF00"/>
            </a:solidFill>
          </a:endParaRPr>
        </a:p>
      </dgm:t>
    </dgm:pt>
    <dgm:pt modelId="{7A99C2CB-00BA-4353-A7AF-78816169DE40}" type="parTrans" cxnId="{0A468541-C09A-4658-808B-EF09A0C96E4B}">
      <dgm:prSet/>
      <dgm:spPr>
        <a:ln w="28575"/>
      </dgm:spPr>
      <dgm:t>
        <a:bodyPr/>
        <a:lstStyle/>
        <a:p>
          <a:endParaRPr lang="en-US"/>
        </a:p>
      </dgm:t>
    </dgm:pt>
    <dgm:pt modelId="{E3D64980-B4A7-44B1-9137-B6B29ACA3A16}" type="sibTrans" cxnId="{0A468541-C09A-4658-808B-EF09A0C96E4B}">
      <dgm:prSet/>
      <dgm:spPr/>
      <dgm:t>
        <a:bodyPr/>
        <a:lstStyle/>
        <a:p>
          <a:endParaRPr lang="en-US"/>
        </a:p>
      </dgm:t>
    </dgm:pt>
    <dgm:pt modelId="{77E4BC07-72FD-464C-B3E4-6DC008C7BEDD}">
      <dgm:prSet/>
      <dgm:spPr/>
      <dgm:t>
        <a:bodyPr/>
        <a:lstStyle/>
        <a:p>
          <a:r>
            <a:rPr lang="vi-VN" b="1" dirty="0">
              <a:solidFill>
                <a:srgbClr val="FFFF00"/>
              </a:solidFill>
            </a:rPr>
            <a:t>TH </a:t>
          </a:r>
          <a:r>
            <a:rPr lang="vi-VN" b="1" dirty="0" err="1">
              <a:solidFill>
                <a:srgbClr val="FFFF00"/>
              </a:solidFill>
            </a:rPr>
            <a:t>nucleic</a:t>
          </a:r>
          <a:r>
            <a:rPr lang="vi-VN" b="1" dirty="0">
              <a:solidFill>
                <a:srgbClr val="FFFF00"/>
              </a:solidFill>
            </a:rPr>
            <a:t> </a:t>
          </a:r>
          <a:r>
            <a:rPr lang="vi-VN" b="1" dirty="0" err="1">
              <a:solidFill>
                <a:srgbClr val="FFFF00"/>
              </a:solidFill>
            </a:rPr>
            <a:t>acid</a:t>
          </a:r>
          <a:endParaRPr lang="en-US" b="1" dirty="0">
            <a:solidFill>
              <a:srgbClr val="FFFF00"/>
            </a:solidFill>
          </a:endParaRPr>
        </a:p>
      </dgm:t>
    </dgm:pt>
    <dgm:pt modelId="{99F1A64C-2332-4753-A105-994E53EA0982}" type="parTrans" cxnId="{9815552F-019D-43C3-8AC1-FB56C220DF96}">
      <dgm:prSet/>
      <dgm:spPr>
        <a:ln w="28575"/>
      </dgm:spPr>
      <dgm:t>
        <a:bodyPr/>
        <a:lstStyle/>
        <a:p>
          <a:endParaRPr lang="en-US"/>
        </a:p>
      </dgm:t>
    </dgm:pt>
    <dgm:pt modelId="{77F5E6D0-7CFF-45BB-B323-928C80F7F753}" type="sibTrans" cxnId="{9815552F-019D-43C3-8AC1-FB56C220DF96}">
      <dgm:prSet/>
      <dgm:spPr/>
      <dgm:t>
        <a:bodyPr/>
        <a:lstStyle/>
        <a:p>
          <a:endParaRPr lang="en-US"/>
        </a:p>
      </dgm:t>
    </dgm:pt>
    <dgm:pt modelId="{55D8831C-113A-4042-9226-6756972943F5}" type="pres">
      <dgm:prSet presAssocID="{CCB0CEAA-B18B-44DE-B563-F4A071DBF21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8D5E737-5387-4FFC-BD4E-C93356056C7D}" type="pres">
      <dgm:prSet presAssocID="{768701C3-B45E-4E44-888B-A51E659DA3A0}" presName="root1" presStyleCnt="0"/>
      <dgm:spPr/>
    </dgm:pt>
    <dgm:pt modelId="{912A1CC6-7ADA-4E6C-BCCF-3528AD88FDF0}" type="pres">
      <dgm:prSet presAssocID="{768701C3-B45E-4E44-888B-A51E659DA3A0}" presName="LevelOneTextNode" presStyleLbl="node0" presStyleIdx="0" presStyleCnt="1" custLinFactNeighborX="1525">
        <dgm:presLayoutVars>
          <dgm:chPref val="3"/>
        </dgm:presLayoutVars>
      </dgm:prSet>
      <dgm:spPr/>
    </dgm:pt>
    <dgm:pt modelId="{AE4E4BF3-61D2-4929-8274-8BFC08E43C20}" type="pres">
      <dgm:prSet presAssocID="{768701C3-B45E-4E44-888B-A51E659DA3A0}" presName="level2hierChild" presStyleCnt="0"/>
      <dgm:spPr/>
    </dgm:pt>
    <dgm:pt modelId="{81F48CB1-B466-4C80-A515-5B07EE653C28}" type="pres">
      <dgm:prSet presAssocID="{5C1354DB-1951-4619-8A06-32D84CE3FE0C}" presName="conn2-1" presStyleLbl="parChTrans1D2" presStyleIdx="0" presStyleCnt="4"/>
      <dgm:spPr/>
    </dgm:pt>
    <dgm:pt modelId="{9CB952FB-7278-49E7-A4FF-1F05EA438544}" type="pres">
      <dgm:prSet presAssocID="{5C1354DB-1951-4619-8A06-32D84CE3FE0C}" presName="connTx" presStyleLbl="parChTrans1D2" presStyleIdx="0" presStyleCnt="4"/>
      <dgm:spPr/>
    </dgm:pt>
    <dgm:pt modelId="{B836B94E-3581-49CF-9BCF-720903D1572D}" type="pres">
      <dgm:prSet presAssocID="{9935CF1B-7042-4B5A-A738-02ECDD46F5BB}" presName="root2" presStyleCnt="0"/>
      <dgm:spPr/>
    </dgm:pt>
    <dgm:pt modelId="{8BE04765-B93F-40D1-84D0-9C3368078035}" type="pres">
      <dgm:prSet presAssocID="{9935CF1B-7042-4B5A-A738-02ECDD46F5BB}" presName="LevelTwoTextNode" presStyleLbl="node2" presStyleIdx="0" presStyleCnt="4" custLinFactNeighborX="-18477" custLinFactNeighborY="3861">
        <dgm:presLayoutVars>
          <dgm:chPref val="3"/>
        </dgm:presLayoutVars>
      </dgm:prSet>
      <dgm:spPr/>
    </dgm:pt>
    <dgm:pt modelId="{F46F1F24-1F51-4908-B332-672B391BE25F}" type="pres">
      <dgm:prSet presAssocID="{9935CF1B-7042-4B5A-A738-02ECDD46F5BB}" presName="level3hierChild" presStyleCnt="0"/>
      <dgm:spPr/>
    </dgm:pt>
    <dgm:pt modelId="{2216D3DD-9AD7-4307-8FDE-0AB00CCD1306}" type="pres">
      <dgm:prSet presAssocID="{7F00832D-D043-4493-9069-E724899AB409}" presName="conn2-1" presStyleLbl="parChTrans1D2" presStyleIdx="1" presStyleCnt="4"/>
      <dgm:spPr/>
    </dgm:pt>
    <dgm:pt modelId="{3D2207F5-7ABF-4601-B61C-1C974F08E839}" type="pres">
      <dgm:prSet presAssocID="{7F00832D-D043-4493-9069-E724899AB409}" presName="connTx" presStyleLbl="parChTrans1D2" presStyleIdx="1" presStyleCnt="4"/>
      <dgm:spPr/>
    </dgm:pt>
    <dgm:pt modelId="{8C2C93C9-9677-4EA9-B66C-2C756CF169DE}" type="pres">
      <dgm:prSet presAssocID="{A11D78A5-939A-4673-AEA5-4BA07DF3656F}" presName="root2" presStyleCnt="0"/>
      <dgm:spPr/>
    </dgm:pt>
    <dgm:pt modelId="{6724D7A8-F937-4793-9330-9081980645AB}" type="pres">
      <dgm:prSet presAssocID="{A11D78A5-939A-4673-AEA5-4BA07DF3656F}" presName="LevelTwoTextNode" presStyleLbl="node2" presStyleIdx="1" presStyleCnt="4" custLinFactNeighborX="-19525" custLinFactNeighborY="1358">
        <dgm:presLayoutVars>
          <dgm:chPref val="3"/>
        </dgm:presLayoutVars>
      </dgm:prSet>
      <dgm:spPr/>
    </dgm:pt>
    <dgm:pt modelId="{944CD556-05CA-4AEA-9A3A-CD1378FF7004}" type="pres">
      <dgm:prSet presAssocID="{A11D78A5-939A-4673-AEA5-4BA07DF3656F}" presName="level3hierChild" presStyleCnt="0"/>
      <dgm:spPr/>
    </dgm:pt>
    <dgm:pt modelId="{BFCC3A79-A449-46D1-872F-DC9C595AB138}" type="pres">
      <dgm:prSet presAssocID="{7A99C2CB-00BA-4353-A7AF-78816169DE40}" presName="conn2-1" presStyleLbl="parChTrans1D2" presStyleIdx="2" presStyleCnt="4"/>
      <dgm:spPr/>
    </dgm:pt>
    <dgm:pt modelId="{5364C836-DC65-4315-BA32-69B414369D43}" type="pres">
      <dgm:prSet presAssocID="{7A99C2CB-00BA-4353-A7AF-78816169DE40}" presName="connTx" presStyleLbl="parChTrans1D2" presStyleIdx="2" presStyleCnt="4"/>
      <dgm:spPr/>
    </dgm:pt>
    <dgm:pt modelId="{5E34FB02-20B0-4EC9-8328-755F1E1399D3}" type="pres">
      <dgm:prSet presAssocID="{F60E73C4-C4D0-4EF7-8D0F-2F728DCEC681}" presName="root2" presStyleCnt="0"/>
      <dgm:spPr/>
    </dgm:pt>
    <dgm:pt modelId="{11C915EA-1014-41B5-8537-E996074D0E09}" type="pres">
      <dgm:prSet presAssocID="{F60E73C4-C4D0-4EF7-8D0F-2F728DCEC681}" presName="LevelTwoTextNode" presStyleLbl="node2" presStyleIdx="2" presStyleCnt="4" custLinFactNeighborX="-19525" custLinFactNeighborY="2824">
        <dgm:presLayoutVars>
          <dgm:chPref val="3"/>
        </dgm:presLayoutVars>
      </dgm:prSet>
      <dgm:spPr/>
    </dgm:pt>
    <dgm:pt modelId="{17D6B407-3CF6-4F07-A3E8-36C0E6A0687C}" type="pres">
      <dgm:prSet presAssocID="{F60E73C4-C4D0-4EF7-8D0F-2F728DCEC681}" presName="level3hierChild" presStyleCnt="0"/>
      <dgm:spPr/>
    </dgm:pt>
    <dgm:pt modelId="{DCC073A4-51DA-4AA5-9581-225BE2CF348D}" type="pres">
      <dgm:prSet presAssocID="{99F1A64C-2332-4753-A105-994E53EA0982}" presName="conn2-1" presStyleLbl="parChTrans1D2" presStyleIdx="3" presStyleCnt="4"/>
      <dgm:spPr/>
    </dgm:pt>
    <dgm:pt modelId="{9EF54D14-641B-4819-AA4F-5A16FCB611BA}" type="pres">
      <dgm:prSet presAssocID="{99F1A64C-2332-4753-A105-994E53EA0982}" presName="connTx" presStyleLbl="parChTrans1D2" presStyleIdx="3" presStyleCnt="4"/>
      <dgm:spPr/>
    </dgm:pt>
    <dgm:pt modelId="{A0910868-0755-4703-A3F3-3DE569B8A760}" type="pres">
      <dgm:prSet presAssocID="{77E4BC07-72FD-464C-B3E4-6DC008C7BEDD}" presName="root2" presStyleCnt="0"/>
      <dgm:spPr/>
    </dgm:pt>
    <dgm:pt modelId="{C1C3685D-F78A-4BC8-8DE0-6441CFDAC6A9}" type="pres">
      <dgm:prSet presAssocID="{77E4BC07-72FD-464C-B3E4-6DC008C7BEDD}" presName="LevelTwoTextNode" presStyleLbl="node2" presStyleIdx="3" presStyleCnt="4" custLinFactNeighborX="-19525" custLinFactNeighborY="5975">
        <dgm:presLayoutVars>
          <dgm:chPref val="3"/>
        </dgm:presLayoutVars>
      </dgm:prSet>
      <dgm:spPr/>
    </dgm:pt>
    <dgm:pt modelId="{29A82B2F-7F11-4CAA-8569-4B979BFBCD9C}" type="pres">
      <dgm:prSet presAssocID="{77E4BC07-72FD-464C-B3E4-6DC008C7BEDD}" presName="level3hierChild" presStyleCnt="0"/>
      <dgm:spPr/>
    </dgm:pt>
  </dgm:ptLst>
  <dgm:cxnLst>
    <dgm:cxn modelId="{DD809106-7F79-4E30-BBBF-4BE40BE6B44B}" type="presOf" srcId="{99F1A64C-2332-4753-A105-994E53EA0982}" destId="{9EF54D14-641B-4819-AA4F-5A16FCB611BA}" srcOrd="1" destOrd="0" presId="urn:microsoft.com/office/officeart/2005/8/layout/hierarchy2"/>
    <dgm:cxn modelId="{F5E5FB20-C95C-47DE-8285-870875C9592B}" type="presOf" srcId="{5C1354DB-1951-4619-8A06-32D84CE3FE0C}" destId="{9CB952FB-7278-49E7-A4FF-1F05EA438544}" srcOrd="1" destOrd="0" presId="urn:microsoft.com/office/officeart/2005/8/layout/hierarchy2"/>
    <dgm:cxn modelId="{FA596E27-8DC3-4D60-8DB3-8B0F4E13DD15}" type="presOf" srcId="{CCB0CEAA-B18B-44DE-B563-F4A071DBF219}" destId="{55D8831C-113A-4042-9226-6756972943F5}" srcOrd="0" destOrd="0" presId="urn:microsoft.com/office/officeart/2005/8/layout/hierarchy2"/>
    <dgm:cxn modelId="{9815552F-019D-43C3-8AC1-FB56C220DF96}" srcId="{768701C3-B45E-4E44-888B-A51E659DA3A0}" destId="{77E4BC07-72FD-464C-B3E4-6DC008C7BEDD}" srcOrd="3" destOrd="0" parTransId="{99F1A64C-2332-4753-A105-994E53EA0982}" sibTransId="{77F5E6D0-7CFF-45BB-B323-928C80F7F753}"/>
    <dgm:cxn modelId="{733C2C61-514C-4E02-B715-13721938285B}" srcId="{CCB0CEAA-B18B-44DE-B563-F4A071DBF219}" destId="{768701C3-B45E-4E44-888B-A51E659DA3A0}" srcOrd="0" destOrd="0" parTransId="{8042D791-2060-464C-A88A-5BE5D3B02A54}" sibTransId="{2698F62C-E0AC-4605-9E54-9DFA14D81F2F}"/>
    <dgm:cxn modelId="{0A468541-C09A-4658-808B-EF09A0C96E4B}" srcId="{768701C3-B45E-4E44-888B-A51E659DA3A0}" destId="{F60E73C4-C4D0-4EF7-8D0F-2F728DCEC681}" srcOrd="2" destOrd="0" parTransId="{7A99C2CB-00BA-4353-A7AF-78816169DE40}" sibTransId="{E3D64980-B4A7-44B1-9137-B6B29ACA3A16}"/>
    <dgm:cxn modelId="{CAE1D661-26FB-4B8B-A808-C161494CD45A}" srcId="{768701C3-B45E-4E44-888B-A51E659DA3A0}" destId="{A11D78A5-939A-4673-AEA5-4BA07DF3656F}" srcOrd="1" destOrd="0" parTransId="{7F00832D-D043-4493-9069-E724899AB409}" sibTransId="{4F454111-D1D4-4824-80C5-2AB95470B135}"/>
    <dgm:cxn modelId="{FB882977-9148-4EDD-9841-8D84DB64E28D}" type="presOf" srcId="{5C1354DB-1951-4619-8A06-32D84CE3FE0C}" destId="{81F48CB1-B466-4C80-A515-5B07EE653C28}" srcOrd="0" destOrd="0" presId="urn:microsoft.com/office/officeart/2005/8/layout/hierarchy2"/>
    <dgm:cxn modelId="{3D7C7289-D646-4FFF-AFFF-4119A19A463E}" type="presOf" srcId="{9935CF1B-7042-4B5A-A738-02ECDD46F5BB}" destId="{8BE04765-B93F-40D1-84D0-9C3368078035}" srcOrd="0" destOrd="0" presId="urn:microsoft.com/office/officeart/2005/8/layout/hierarchy2"/>
    <dgm:cxn modelId="{1DE28C8A-D34A-4C69-9644-2A1DAD718B9B}" type="presOf" srcId="{7A99C2CB-00BA-4353-A7AF-78816169DE40}" destId="{5364C836-DC65-4315-BA32-69B414369D43}" srcOrd="1" destOrd="0" presId="urn:microsoft.com/office/officeart/2005/8/layout/hierarchy2"/>
    <dgm:cxn modelId="{F30706A7-88D3-4044-8E6F-C5CD81653156}" type="presOf" srcId="{F60E73C4-C4D0-4EF7-8D0F-2F728DCEC681}" destId="{11C915EA-1014-41B5-8537-E996074D0E09}" srcOrd="0" destOrd="0" presId="urn:microsoft.com/office/officeart/2005/8/layout/hierarchy2"/>
    <dgm:cxn modelId="{3CD18DBF-E35B-40DA-8845-84124E561498}" type="presOf" srcId="{77E4BC07-72FD-464C-B3E4-6DC008C7BEDD}" destId="{C1C3685D-F78A-4BC8-8DE0-6441CFDAC6A9}" srcOrd="0" destOrd="0" presId="urn:microsoft.com/office/officeart/2005/8/layout/hierarchy2"/>
    <dgm:cxn modelId="{F128E5C1-4BD1-469C-BD8C-F9C125A15728}" srcId="{768701C3-B45E-4E44-888B-A51E659DA3A0}" destId="{9935CF1B-7042-4B5A-A738-02ECDD46F5BB}" srcOrd="0" destOrd="0" parTransId="{5C1354DB-1951-4619-8A06-32D84CE3FE0C}" sibTransId="{A76E7149-D7C7-4642-83DB-4223D6FCC230}"/>
    <dgm:cxn modelId="{39082AC8-7C6B-4FCB-9F35-4DE594C88AF4}" type="presOf" srcId="{7F00832D-D043-4493-9069-E724899AB409}" destId="{3D2207F5-7ABF-4601-B61C-1C974F08E839}" srcOrd="1" destOrd="0" presId="urn:microsoft.com/office/officeart/2005/8/layout/hierarchy2"/>
    <dgm:cxn modelId="{49B8E0DA-A647-4996-9F3F-268DC96ECE5A}" type="presOf" srcId="{99F1A64C-2332-4753-A105-994E53EA0982}" destId="{DCC073A4-51DA-4AA5-9581-225BE2CF348D}" srcOrd="0" destOrd="0" presId="urn:microsoft.com/office/officeart/2005/8/layout/hierarchy2"/>
    <dgm:cxn modelId="{EC6328DC-482C-4DEE-9438-611B51E8C742}" type="presOf" srcId="{768701C3-B45E-4E44-888B-A51E659DA3A0}" destId="{912A1CC6-7ADA-4E6C-BCCF-3528AD88FDF0}" srcOrd="0" destOrd="0" presId="urn:microsoft.com/office/officeart/2005/8/layout/hierarchy2"/>
    <dgm:cxn modelId="{46396EEB-C04D-44B7-80E3-02DDF0A1D6AD}" type="presOf" srcId="{7A99C2CB-00BA-4353-A7AF-78816169DE40}" destId="{BFCC3A79-A449-46D1-872F-DC9C595AB138}" srcOrd="0" destOrd="0" presId="urn:microsoft.com/office/officeart/2005/8/layout/hierarchy2"/>
    <dgm:cxn modelId="{FEF9CDED-FBB5-4B67-AC32-B8FD452EEABA}" type="presOf" srcId="{7F00832D-D043-4493-9069-E724899AB409}" destId="{2216D3DD-9AD7-4307-8FDE-0AB00CCD1306}" srcOrd="0" destOrd="0" presId="urn:microsoft.com/office/officeart/2005/8/layout/hierarchy2"/>
    <dgm:cxn modelId="{E130B3EE-5C7C-4C0A-AA90-46054D8D093C}" type="presOf" srcId="{A11D78A5-939A-4673-AEA5-4BA07DF3656F}" destId="{6724D7A8-F937-4793-9330-9081980645AB}" srcOrd="0" destOrd="0" presId="urn:microsoft.com/office/officeart/2005/8/layout/hierarchy2"/>
    <dgm:cxn modelId="{D8C24435-DE44-46CE-A574-125C994DA479}" type="presParOf" srcId="{55D8831C-113A-4042-9226-6756972943F5}" destId="{D8D5E737-5387-4FFC-BD4E-C93356056C7D}" srcOrd="0" destOrd="0" presId="urn:microsoft.com/office/officeart/2005/8/layout/hierarchy2"/>
    <dgm:cxn modelId="{5F001321-3895-4AD1-B637-D022882264CD}" type="presParOf" srcId="{D8D5E737-5387-4FFC-BD4E-C93356056C7D}" destId="{912A1CC6-7ADA-4E6C-BCCF-3528AD88FDF0}" srcOrd="0" destOrd="0" presId="urn:microsoft.com/office/officeart/2005/8/layout/hierarchy2"/>
    <dgm:cxn modelId="{2E6CD4BC-7FE7-4DD3-A834-34FC920D4FA3}" type="presParOf" srcId="{D8D5E737-5387-4FFC-BD4E-C93356056C7D}" destId="{AE4E4BF3-61D2-4929-8274-8BFC08E43C20}" srcOrd="1" destOrd="0" presId="urn:microsoft.com/office/officeart/2005/8/layout/hierarchy2"/>
    <dgm:cxn modelId="{87DA2B1F-D4F5-4271-BC5E-ECA516090B2D}" type="presParOf" srcId="{AE4E4BF3-61D2-4929-8274-8BFC08E43C20}" destId="{81F48CB1-B466-4C80-A515-5B07EE653C28}" srcOrd="0" destOrd="0" presId="urn:microsoft.com/office/officeart/2005/8/layout/hierarchy2"/>
    <dgm:cxn modelId="{A7C81658-DC6D-451C-8794-D67047A6D867}" type="presParOf" srcId="{81F48CB1-B466-4C80-A515-5B07EE653C28}" destId="{9CB952FB-7278-49E7-A4FF-1F05EA438544}" srcOrd="0" destOrd="0" presId="urn:microsoft.com/office/officeart/2005/8/layout/hierarchy2"/>
    <dgm:cxn modelId="{0A5ED3A0-C47D-4BFA-B26F-715D502832F4}" type="presParOf" srcId="{AE4E4BF3-61D2-4929-8274-8BFC08E43C20}" destId="{B836B94E-3581-49CF-9BCF-720903D1572D}" srcOrd="1" destOrd="0" presId="urn:microsoft.com/office/officeart/2005/8/layout/hierarchy2"/>
    <dgm:cxn modelId="{BEE5D32A-2344-4977-ADF5-D5DFB6991B7C}" type="presParOf" srcId="{B836B94E-3581-49CF-9BCF-720903D1572D}" destId="{8BE04765-B93F-40D1-84D0-9C3368078035}" srcOrd="0" destOrd="0" presId="urn:microsoft.com/office/officeart/2005/8/layout/hierarchy2"/>
    <dgm:cxn modelId="{9D0EC5E8-6ECD-4DE3-A7A4-E5EC1385FFE9}" type="presParOf" srcId="{B836B94E-3581-49CF-9BCF-720903D1572D}" destId="{F46F1F24-1F51-4908-B332-672B391BE25F}" srcOrd="1" destOrd="0" presId="urn:microsoft.com/office/officeart/2005/8/layout/hierarchy2"/>
    <dgm:cxn modelId="{7347769E-66FE-4D04-A5C4-2A16554A75FB}" type="presParOf" srcId="{AE4E4BF3-61D2-4929-8274-8BFC08E43C20}" destId="{2216D3DD-9AD7-4307-8FDE-0AB00CCD1306}" srcOrd="2" destOrd="0" presId="urn:microsoft.com/office/officeart/2005/8/layout/hierarchy2"/>
    <dgm:cxn modelId="{27A6E3DB-FE41-4FA5-9A47-68A5783108B7}" type="presParOf" srcId="{2216D3DD-9AD7-4307-8FDE-0AB00CCD1306}" destId="{3D2207F5-7ABF-4601-B61C-1C974F08E839}" srcOrd="0" destOrd="0" presId="urn:microsoft.com/office/officeart/2005/8/layout/hierarchy2"/>
    <dgm:cxn modelId="{EE34C02D-6CD7-4D29-A44E-A2CC5F2514C0}" type="presParOf" srcId="{AE4E4BF3-61D2-4929-8274-8BFC08E43C20}" destId="{8C2C93C9-9677-4EA9-B66C-2C756CF169DE}" srcOrd="3" destOrd="0" presId="urn:microsoft.com/office/officeart/2005/8/layout/hierarchy2"/>
    <dgm:cxn modelId="{9DDCA219-8BEC-4BFE-957B-8C22BC6A0B7F}" type="presParOf" srcId="{8C2C93C9-9677-4EA9-B66C-2C756CF169DE}" destId="{6724D7A8-F937-4793-9330-9081980645AB}" srcOrd="0" destOrd="0" presId="urn:microsoft.com/office/officeart/2005/8/layout/hierarchy2"/>
    <dgm:cxn modelId="{E5D8BB82-F431-477B-9D72-374210095768}" type="presParOf" srcId="{8C2C93C9-9677-4EA9-B66C-2C756CF169DE}" destId="{944CD556-05CA-4AEA-9A3A-CD1378FF7004}" srcOrd="1" destOrd="0" presId="urn:microsoft.com/office/officeart/2005/8/layout/hierarchy2"/>
    <dgm:cxn modelId="{27BDD2B6-AF11-4184-97E3-3222843DE971}" type="presParOf" srcId="{AE4E4BF3-61D2-4929-8274-8BFC08E43C20}" destId="{BFCC3A79-A449-46D1-872F-DC9C595AB138}" srcOrd="4" destOrd="0" presId="urn:microsoft.com/office/officeart/2005/8/layout/hierarchy2"/>
    <dgm:cxn modelId="{F3C3B940-07B5-4FB1-BC44-6BA010114848}" type="presParOf" srcId="{BFCC3A79-A449-46D1-872F-DC9C595AB138}" destId="{5364C836-DC65-4315-BA32-69B414369D43}" srcOrd="0" destOrd="0" presId="urn:microsoft.com/office/officeart/2005/8/layout/hierarchy2"/>
    <dgm:cxn modelId="{E6B03EC9-2ECC-479C-BEF4-4F9ABF6291EB}" type="presParOf" srcId="{AE4E4BF3-61D2-4929-8274-8BFC08E43C20}" destId="{5E34FB02-20B0-4EC9-8328-755F1E1399D3}" srcOrd="5" destOrd="0" presId="urn:microsoft.com/office/officeart/2005/8/layout/hierarchy2"/>
    <dgm:cxn modelId="{631AC63C-D926-4E8F-A82A-3196AB1D6F3D}" type="presParOf" srcId="{5E34FB02-20B0-4EC9-8328-755F1E1399D3}" destId="{11C915EA-1014-41B5-8537-E996074D0E09}" srcOrd="0" destOrd="0" presId="urn:microsoft.com/office/officeart/2005/8/layout/hierarchy2"/>
    <dgm:cxn modelId="{0630291F-3E65-451E-A1E0-1E5359B3E0A4}" type="presParOf" srcId="{5E34FB02-20B0-4EC9-8328-755F1E1399D3}" destId="{17D6B407-3CF6-4F07-A3E8-36C0E6A0687C}" srcOrd="1" destOrd="0" presId="urn:microsoft.com/office/officeart/2005/8/layout/hierarchy2"/>
    <dgm:cxn modelId="{C26CC031-4646-455F-B0AE-52B7C42BAD78}" type="presParOf" srcId="{AE4E4BF3-61D2-4929-8274-8BFC08E43C20}" destId="{DCC073A4-51DA-4AA5-9581-225BE2CF348D}" srcOrd="6" destOrd="0" presId="urn:microsoft.com/office/officeart/2005/8/layout/hierarchy2"/>
    <dgm:cxn modelId="{78B614B7-D2AA-43CA-9FE7-22328D9E2DC4}" type="presParOf" srcId="{DCC073A4-51DA-4AA5-9581-225BE2CF348D}" destId="{9EF54D14-641B-4819-AA4F-5A16FCB611BA}" srcOrd="0" destOrd="0" presId="urn:microsoft.com/office/officeart/2005/8/layout/hierarchy2"/>
    <dgm:cxn modelId="{60FED913-F73B-404A-9E4B-E2FA3B28605D}" type="presParOf" srcId="{AE4E4BF3-61D2-4929-8274-8BFC08E43C20}" destId="{A0910868-0755-4703-A3F3-3DE569B8A760}" srcOrd="7" destOrd="0" presId="urn:microsoft.com/office/officeart/2005/8/layout/hierarchy2"/>
    <dgm:cxn modelId="{391DAEB3-AD71-4CBA-A26E-DB54FE756411}" type="presParOf" srcId="{A0910868-0755-4703-A3F3-3DE569B8A760}" destId="{C1C3685D-F78A-4BC8-8DE0-6441CFDAC6A9}" srcOrd="0" destOrd="0" presId="urn:microsoft.com/office/officeart/2005/8/layout/hierarchy2"/>
    <dgm:cxn modelId="{A6A1ADED-C571-43E9-B1C5-EE2B4B472174}" type="presParOf" srcId="{A0910868-0755-4703-A3F3-3DE569B8A760}" destId="{29A82B2F-7F11-4CAA-8569-4B979BFBCD9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B0CEAA-B18B-44DE-B563-F4A071DBF21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8701C3-B45E-4E44-888B-A51E659DA3A0}">
      <dgm:prSet phldrT="[Text]"/>
      <dgm:spPr/>
      <dgm:t>
        <a:bodyPr/>
        <a:lstStyle/>
        <a:p>
          <a:r>
            <a:rPr lang="vi-VN" b="1" dirty="0">
              <a:solidFill>
                <a:srgbClr val="FFA100"/>
              </a:solidFill>
              <a:latin typeface="Arial" panose="020B0604020202020204" pitchFamily="34" charset="0"/>
              <a:cs typeface="Arial" panose="020B0604020202020204" pitchFamily="34" charset="0"/>
            </a:rPr>
            <a:t>Phân </a:t>
          </a:r>
          <a:r>
            <a:rPr lang="vi-VN" b="1" dirty="0" err="1">
              <a:solidFill>
                <a:srgbClr val="FFA100"/>
              </a:solidFill>
              <a:latin typeface="Arial" panose="020B0604020202020204" pitchFamily="34" charset="0"/>
              <a:cs typeface="Arial" panose="020B0604020202020204" pitchFamily="34" charset="0"/>
            </a:rPr>
            <a:t>giải</a:t>
          </a:r>
          <a:r>
            <a:rPr lang="vi-VN" b="1" dirty="0">
              <a:solidFill>
                <a:srgbClr val="FFA100"/>
              </a:solidFill>
              <a:latin typeface="Arial" panose="020B0604020202020204" pitchFamily="34" charset="0"/>
              <a:cs typeface="Arial" panose="020B0604020202020204" pitchFamily="34" charset="0"/>
            </a:rPr>
            <a:t> ở VSV</a:t>
          </a:r>
          <a:endParaRPr lang="en-US" b="1" dirty="0">
            <a:solidFill>
              <a:srgbClr val="FFA1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42D791-2060-464C-A88A-5BE5D3B02A54}" type="parTrans" cxnId="{733C2C61-514C-4E02-B715-13721938285B}">
      <dgm:prSet/>
      <dgm:spPr/>
      <dgm:t>
        <a:bodyPr/>
        <a:lstStyle/>
        <a:p>
          <a:endParaRPr lang="en-US"/>
        </a:p>
      </dgm:t>
    </dgm:pt>
    <dgm:pt modelId="{2698F62C-E0AC-4605-9E54-9DFA14D81F2F}" type="sibTrans" cxnId="{733C2C61-514C-4E02-B715-13721938285B}">
      <dgm:prSet/>
      <dgm:spPr/>
      <dgm:t>
        <a:bodyPr/>
        <a:lstStyle/>
        <a:p>
          <a:endParaRPr lang="en-US"/>
        </a:p>
      </dgm:t>
    </dgm:pt>
    <dgm:pt modelId="{9935CF1B-7042-4B5A-A738-02ECDD46F5BB}">
      <dgm:prSet phldrT="[Text]"/>
      <dgm:spPr/>
      <dgm:t>
        <a:bodyPr/>
        <a:lstStyle/>
        <a:p>
          <a:r>
            <a:rPr lang="vi-VN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PG </a:t>
          </a:r>
          <a:r>
            <a:rPr lang="vi-VN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carbohydrate</a:t>
          </a:r>
          <a:endParaRPr lang="en-US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1354DB-1951-4619-8A06-32D84CE3FE0C}" type="parTrans" cxnId="{F128E5C1-4BD1-469C-BD8C-F9C125A15728}">
      <dgm:prSet/>
      <dgm:spPr>
        <a:ln w="31750"/>
      </dgm:spPr>
      <dgm:t>
        <a:bodyPr/>
        <a:lstStyle/>
        <a:p>
          <a:endParaRPr lang="en-US"/>
        </a:p>
      </dgm:t>
    </dgm:pt>
    <dgm:pt modelId="{A76E7149-D7C7-4642-83DB-4223D6FCC230}" type="sibTrans" cxnId="{F128E5C1-4BD1-469C-BD8C-F9C125A15728}">
      <dgm:prSet/>
      <dgm:spPr/>
      <dgm:t>
        <a:bodyPr/>
        <a:lstStyle/>
        <a:p>
          <a:endParaRPr lang="en-US"/>
        </a:p>
      </dgm:t>
    </dgm:pt>
    <dgm:pt modelId="{A11D78A5-939A-4673-AEA5-4BA07DF3656F}">
      <dgm:prSet phldrT="[Text]"/>
      <dgm:spPr/>
      <dgm:t>
        <a:bodyPr/>
        <a:lstStyle/>
        <a:p>
          <a:r>
            <a:rPr lang="vi-VN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PG </a:t>
          </a:r>
          <a:r>
            <a:rPr lang="vi-VN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protein</a:t>
          </a:r>
          <a:endParaRPr lang="en-US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00832D-D043-4493-9069-E724899AB409}" type="parTrans" cxnId="{CAE1D661-26FB-4B8B-A808-C161494CD45A}">
      <dgm:prSet/>
      <dgm:spPr>
        <a:ln w="31750"/>
      </dgm:spPr>
      <dgm:t>
        <a:bodyPr/>
        <a:lstStyle/>
        <a:p>
          <a:endParaRPr lang="en-US"/>
        </a:p>
      </dgm:t>
    </dgm:pt>
    <dgm:pt modelId="{4F454111-D1D4-4824-80C5-2AB95470B135}" type="sibTrans" cxnId="{CAE1D661-26FB-4B8B-A808-C161494CD45A}">
      <dgm:prSet/>
      <dgm:spPr/>
      <dgm:t>
        <a:bodyPr/>
        <a:lstStyle/>
        <a:p>
          <a:endParaRPr lang="en-US"/>
        </a:p>
      </dgm:t>
    </dgm:pt>
    <dgm:pt modelId="{F60E73C4-C4D0-4EF7-8D0F-2F728DCEC681}">
      <dgm:prSet/>
      <dgm:spPr/>
      <dgm:t>
        <a:bodyPr/>
        <a:lstStyle/>
        <a:p>
          <a:r>
            <a:rPr lang="vi-VN" b="1" dirty="0">
              <a:solidFill>
                <a:srgbClr val="FFFF00"/>
              </a:solidFill>
            </a:rPr>
            <a:t>PG </a:t>
          </a:r>
          <a:r>
            <a:rPr lang="vi-VN" b="1" dirty="0" err="1">
              <a:solidFill>
                <a:srgbClr val="FFFF00"/>
              </a:solidFill>
            </a:rPr>
            <a:t>lipit</a:t>
          </a:r>
          <a:endParaRPr lang="en-US" b="1" dirty="0">
            <a:solidFill>
              <a:srgbClr val="FFFF00"/>
            </a:solidFill>
          </a:endParaRPr>
        </a:p>
      </dgm:t>
    </dgm:pt>
    <dgm:pt modelId="{7A99C2CB-00BA-4353-A7AF-78816169DE40}" type="parTrans" cxnId="{0A468541-C09A-4658-808B-EF09A0C96E4B}">
      <dgm:prSet/>
      <dgm:spPr>
        <a:ln w="28575"/>
      </dgm:spPr>
      <dgm:t>
        <a:bodyPr/>
        <a:lstStyle/>
        <a:p>
          <a:endParaRPr lang="en-US"/>
        </a:p>
      </dgm:t>
    </dgm:pt>
    <dgm:pt modelId="{E3D64980-B4A7-44B1-9137-B6B29ACA3A16}" type="sibTrans" cxnId="{0A468541-C09A-4658-808B-EF09A0C96E4B}">
      <dgm:prSet/>
      <dgm:spPr/>
      <dgm:t>
        <a:bodyPr/>
        <a:lstStyle/>
        <a:p>
          <a:endParaRPr lang="en-US"/>
        </a:p>
      </dgm:t>
    </dgm:pt>
    <dgm:pt modelId="{77E4BC07-72FD-464C-B3E4-6DC008C7BEDD}">
      <dgm:prSet/>
      <dgm:spPr/>
      <dgm:t>
        <a:bodyPr/>
        <a:lstStyle/>
        <a:p>
          <a:r>
            <a:rPr lang="vi-VN" b="1" dirty="0">
              <a:solidFill>
                <a:srgbClr val="FFFF00"/>
              </a:solidFill>
            </a:rPr>
            <a:t>PG </a:t>
          </a:r>
          <a:r>
            <a:rPr lang="vi-VN" b="1" dirty="0" err="1">
              <a:solidFill>
                <a:srgbClr val="FFFF00"/>
              </a:solidFill>
            </a:rPr>
            <a:t>nucleic</a:t>
          </a:r>
          <a:r>
            <a:rPr lang="vi-VN" b="1" dirty="0">
              <a:solidFill>
                <a:srgbClr val="FFFF00"/>
              </a:solidFill>
            </a:rPr>
            <a:t> </a:t>
          </a:r>
          <a:r>
            <a:rPr lang="vi-VN" b="1" dirty="0" err="1">
              <a:solidFill>
                <a:srgbClr val="FFFF00"/>
              </a:solidFill>
            </a:rPr>
            <a:t>acid</a:t>
          </a:r>
          <a:endParaRPr lang="en-US" b="1" dirty="0">
            <a:solidFill>
              <a:srgbClr val="FFFF00"/>
            </a:solidFill>
          </a:endParaRPr>
        </a:p>
      </dgm:t>
    </dgm:pt>
    <dgm:pt modelId="{99F1A64C-2332-4753-A105-994E53EA0982}" type="parTrans" cxnId="{9815552F-019D-43C3-8AC1-FB56C220DF96}">
      <dgm:prSet/>
      <dgm:spPr>
        <a:ln w="28575"/>
      </dgm:spPr>
      <dgm:t>
        <a:bodyPr/>
        <a:lstStyle/>
        <a:p>
          <a:endParaRPr lang="en-US"/>
        </a:p>
      </dgm:t>
    </dgm:pt>
    <dgm:pt modelId="{77F5E6D0-7CFF-45BB-B323-928C80F7F753}" type="sibTrans" cxnId="{9815552F-019D-43C3-8AC1-FB56C220DF96}">
      <dgm:prSet/>
      <dgm:spPr/>
      <dgm:t>
        <a:bodyPr/>
        <a:lstStyle/>
        <a:p>
          <a:endParaRPr lang="en-US"/>
        </a:p>
      </dgm:t>
    </dgm:pt>
    <dgm:pt modelId="{55D8831C-113A-4042-9226-6756972943F5}" type="pres">
      <dgm:prSet presAssocID="{CCB0CEAA-B18B-44DE-B563-F4A071DBF21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8D5E737-5387-4FFC-BD4E-C93356056C7D}" type="pres">
      <dgm:prSet presAssocID="{768701C3-B45E-4E44-888B-A51E659DA3A0}" presName="root1" presStyleCnt="0"/>
      <dgm:spPr/>
    </dgm:pt>
    <dgm:pt modelId="{912A1CC6-7ADA-4E6C-BCCF-3528AD88FDF0}" type="pres">
      <dgm:prSet presAssocID="{768701C3-B45E-4E44-888B-A51E659DA3A0}" presName="LevelOneTextNode" presStyleLbl="node0" presStyleIdx="0" presStyleCnt="1" custLinFactNeighborX="1525">
        <dgm:presLayoutVars>
          <dgm:chPref val="3"/>
        </dgm:presLayoutVars>
      </dgm:prSet>
      <dgm:spPr/>
    </dgm:pt>
    <dgm:pt modelId="{AE4E4BF3-61D2-4929-8274-8BFC08E43C20}" type="pres">
      <dgm:prSet presAssocID="{768701C3-B45E-4E44-888B-A51E659DA3A0}" presName="level2hierChild" presStyleCnt="0"/>
      <dgm:spPr/>
    </dgm:pt>
    <dgm:pt modelId="{81F48CB1-B466-4C80-A515-5B07EE653C28}" type="pres">
      <dgm:prSet presAssocID="{5C1354DB-1951-4619-8A06-32D84CE3FE0C}" presName="conn2-1" presStyleLbl="parChTrans1D2" presStyleIdx="0" presStyleCnt="4"/>
      <dgm:spPr/>
    </dgm:pt>
    <dgm:pt modelId="{9CB952FB-7278-49E7-A4FF-1F05EA438544}" type="pres">
      <dgm:prSet presAssocID="{5C1354DB-1951-4619-8A06-32D84CE3FE0C}" presName="connTx" presStyleLbl="parChTrans1D2" presStyleIdx="0" presStyleCnt="4"/>
      <dgm:spPr/>
    </dgm:pt>
    <dgm:pt modelId="{B836B94E-3581-49CF-9BCF-720903D1572D}" type="pres">
      <dgm:prSet presAssocID="{9935CF1B-7042-4B5A-A738-02ECDD46F5BB}" presName="root2" presStyleCnt="0"/>
      <dgm:spPr/>
    </dgm:pt>
    <dgm:pt modelId="{8BE04765-B93F-40D1-84D0-9C3368078035}" type="pres">
      <dgm:prSet presAssocID="{9935CF1B-7042-4B5A-A738-02ECDD46F5BB}" presName="LevelTwoTextNode" presStyleLbl="node2" presStyleIdx="0" presStyleCnt="4" custLinFactNeighborX="-18477" custLinFactNeighborY="3861">
        <dgm:presLayoutVars>
          <dgm:chPref val="3"/>
        </dgm:presLayoutVars>
      </dgm:prSet>
      <dgm:spPr/>
    </dgm:pt>
    <dgm:pt modelId="{F46F1F24-1F51-4908-B332-672B391BE25F}" type="pres">
      <dgm:prSet presAssocID="{9935CF1B-7042-4B5A-A738-02ECDD46F5BB}" presName="level3hierChild" presStyleCnt="0"/>
      <dgm:spPr/>
    </dgm:pt>
    <dgm:pt modelId="{2216D3DD-9AD7-4307-8FDE-0AB00CCD1306}" type="pres">
      <dgm:prSet presAssocID="{7F00832D-D043-4493-9069-E724899AB409}" presName="conn2-1" presStyleLbl="parChTrans1D2" presStyleIdx="1" presStyleCnt="4"/>
      <dgm:spPr/>
    </dgm:pt>
    <dgm:pt modelId="{3D2207F5-7ABF-4601-B61C-1C974F08E839}" type="pres">
      <dgm:prSet presAssocID="{7F00832D-D043-4493-9069-E724899AB409}" presName="connTx" presStyleLbl="parChTrans1D2" presStyleIdx="1" presStyleCnt="4"/>
      <dgm:spPr/>
    </dgm:pt>
    <dgm:pt modelId="{8C2C93C9-9677-4EA9-B66C-2C756CF169DE}" type="pres">
      <dgm:prSet presAssocID="{A11D78A5-939A-4673-AEA5-4BA07DF3656F}" presName="root2" presStyleCnt="0"/>
      <dgm:spPr/>
    </dgm:pt>
    <dgm:pt modelId="{6724D7A8-F937-4793-9330-9081980645AB}" type="pres">
      <dgm:prSet presAssocID="{A11D78A5-939A-4673-AEA5-4BA07DF3656F}" presName="LevelTwoTextNode" presStyleLbl="node2" presStyleIdx="1" presStyleCnt="4" custLinFactNeighborX="-19525" custLinFactNeighborY="1358">
        <dgm:presLayoutVars>
          <dgm:chPref val="3"/>
        </dgm:presLayoutVars>
      </dgm:prSet>
      <dgm:spPr/>
    </dgm:pt>
    <dgm:pt modelId="{944CD556-05CA-4AEA-9A3A-CD1378FF7004}" type="pres">
      <dgm:prSet presAssocID="{A11D78A5-939A-4673-AEA5-4BA07DF3656F}" presName="level3hierChild" presStyleCnt="0"/>
      <dgm:spPr/>
    </dgm:pt>
    <dgm:pt modelId="{BFCC3A79-A449-46D1-872F-DC9C595AB138}" type="pres">
      <dgm:prSet presAssocID="{7A99C2CB-00BA-4353-A7AF-78816169DE40}" presName="conn2-1" presStyleLbl="parChTrans1D2" presStyleIdx="2" presStyleCnt="4"/>
      <dgm:spPr/>
    </dgm:pt>
    <dgm:pt modelId="{5364C836-DC65-4315-BA32-69B414369D43}" type="pres">
      <dgm:prSet presAssocID="{7A99C2CB-00BA-4353-A7AF-78816169DE40}" presName="connTx" presStyleLbl="parChTrans1D2" presStyleIdx="2" presStyleCnt="4"/>
      <dgm:spPr/>
    </dgm:pt>
    <dgm:pt modelId="{5E34FB02-20B0-4EC9-8328-755F1E1399D3}" type="pres">
      <dgm:prSet presAssocID="{F60E73C4-C4D0-4EF7-8D0F-2F728DCEC681}" presName="root2" presStyleCnt="0"/>
      <dgm:spPr/>
    </dgm:pt>
    <dgm:pt modelId="{11C915EA-1014-41B5-8537-E996074D0E09}" type="pres">
      <dgm:prSet presAssocID="{F60E73C4-C4D0-4EF7-8D0F-2F728DCEC681}" presName="LevelTwoTextNode" presStyleLbl="node2" presStyleIdx="2" presStyleCnt="4" custLinFactNeighborX="-19525" custLinFactNeighborY="2824">
        <dgm:presLayoutVars>
          <dgm:chPref val="3"/>
        </dgm:presLayoutVars>
      </dgm:prSet>
      <dgm:spPr/>
    </dgm:pt>
    <dgm:pt modelId="{17D6B407-3CF6-4F07-A3E8-36C0E6A0687C}" type="pres">
      <dgm:prSet presAssocID="{F60E73C4-C4D0-4EF7-8D0F-2F728DCEC681}" presName="level3hierChild" presStyleCnt="0"/>
      <dgm:spPr/>
    </dgm:pt>
    <dgm:pt modelId="{DCC073A4-51DA-4AA5-9581-225BE2CF348D}" type="pres">
      <dgm:prSet presAssocID="{99F1A64C-2332-4753-A105-994E53EA0982}" presName="conn2-1" presStyleLbl="parChTrans1D2" presStyleIdx="3" presStyleCnt="4"/>
      <dgm:spPr/>
    </dgm:pt>
    <dgm:pt modelId="{9EF54D14-641B-4819-AA4F-5A16FCB611BA}" type="pres">
      <dgm:prSet presAssocID="{99F1A64C-2332-4753-A105-994E53EA0982}" presName="connTx" presStyleLbl="parChTrans1D2" presStyleIdx="3" presStyleCnt="4"/>
      <dgm:spPr/>
    </dgm:pt>
    <dgm:pt modelId="{A0910868-0755-4703-A3F3-3DE569B8A760}" type="pres">
      <dgm:prSet presAssocID="{77E4BC07-72FD-464C-B3E4-6DC008C7BEDD}" presName="root2" presStyleCnt="0"/>
      <dgm:spPr/>
    </dgm:pt>
    <dgm:pt modelId="{C1C3685D-F78A-4BC8-8DE0-6441CFDAC6A9}" type="pres">
      <dgm:prSet presAssocID="{77E4BC07-72FD-464C-B3E4-6DC008C7BEDD}" presName="LevelTwoTextNode" presStyleLbl="node2" presStyleIdx="3" presStyleCnt="4" custLinFactNeighborX="-19525" custLinFactNeighborY="5975">
        <dgm:presLayoutVars>
          <dgm:chPref val="3"/>
        </dgm:presLayoutVars>
      </dgm:prSet>
      <dgm:spPr/>
    </dgm:pt>
    <dgm:pt modelId="{29A82B2F-7F11-4CAA-8569-4B979BFBCD9C}" type="pres">
      <dgm:prSet presAssocID="{77E4BC07-72FD-464C-B3E4-6DC008C7BEDD}" presName="level3hierChild" presStyleCnt="0"/>
      <dgm:spPr/>
    </dgm:pt>
  </dgm:ptLst>
  <dgm:cxnLst>
    <dgm:cxn modelId="{DD809106-7F79-4E30-BBBF-4BE40BE6B44B}" type="presOf" srcId="{99F1A64C-2332-4753-A105-994E53EA0982}" destId="{9EF54D14-641B-4819-AA4F-5A16FCB611BA}" srcOrd="1" destOrd="0" presId="urn:microsoft.com/office/officeart/2005/8/layout/hierarchy2"/>
    <dgm:cxn modelId="{F5E5FB20-C95C-47DE-8285-870875C9592B}" type="presOf" srcId="{5C1354DB-1951-4619-8A06-32D84CE3FE0C}" destId="{9CB952FB-7278-49E7-A4FF-1F05EA438544}" srcOrd="1" destOrd="0" presId="urn:microsoft.com/office/officeart/2005/8/layout/hierarchy2"/>
    <dgm:cxn modelId="{FA596E27-8DC3-4D60-8DB3-8B0F4E13DD15}" type="presOf" srcId="{CCB0CEAA-B18B-44DE-B563-F4A071DBF219}" destId="{55D8831C-113A-4042-9226-6756972943F5}" srcOrd="0" destOrd="0" presId="urn:microsoft.com/office/officeart/2005/8/layout/hierarchy2"/>
    <dgm:cxn modelId="{9815552F-019D-43C3-8AC1-FB56C220DF96}" srcId="{768701C3-B45E-4E44-888B-A51E659DA3A0}" destId="{77E4BC07-72FD-464C-B3E4-6DC008C7BEDD}" srcOrd="3" destOrd="0" parTransId="{99F1A64C-2332-4753-A105-994E53EA0982}" sibTransId="{77F5E6D0-7CFF-45BB-B323-928C80F7F753}"/>
    <dgm:cxn modelId="{733C2C61-514C-4E02-B715-13721938285B}" srcId="{CCB0CEAA-B18B-44DE-B563-F4A071DBF219}" destId="{768701C3-B45E-4E44-888B-A51E659DA3A0}" srcOrd="0" destOrd="0" parTransId="{8042D791-2060-464C-A88A-5BE5D3B02A54}" sibTransId="{2698F62C-E0AC-4605-9E54-9DFA14D81F2F}"/>
    <dgm:cxn modelId="{0A468541-C09A-4658-808B-EF09A0C96E4B}" srcId="{768701C3-B45E-4E44-888B-A51E659DA3A0}" destId="{F60E73C4-C4D0-4EF7-8D0F-2F728DCEC681}" srcOrd="2" destOrd="0" parTransId="{7A99C2CB-00BA-4353-A7AF-78816169DE40}" sibTransId="{E3D64980-B4A7-44B1-9137-B6B29ACA3A16}"/>
    <dgm:cxn modelId="{CAE1D661-26FB-4B8B-A808-C161494CD45A}" srcId="{768701C3-B45E-4E44-888B-A51E659DA3A0}" destId="{A11D78A5-939A-4673-AEA5-4BA07DF3656F}" srcOrd="1" destOrd="0" parTransId="{7F00832D-D043-4493-9069-E724899AB409}" sibTransId="{4F454111-D1D4-4824-80C5-2AB95470B135}"/>
    <dgm:cxn modelId="{FB882977-9148-4EDD-9841-8D84DB64E28D}" type="presOf" srcId="{5C1354DB-1951-4619-8A06-32D84CE3FE0C}" destId="{81F48CB1-B466-4C80-A515-5B07EE653C28}" srcOrd="0" destOrd="0" presId="urn:microsoft.com/office/officeart/2005/8/layout/hierarchy2"/>
    <dgm:cxn modelId="{3D7C7289-D646-4FFF-AFFF-4119A19A463E}" type="presOf" srcId="{9935CF1B-7042-4B5A-A738-02ECDD46F5BB}" destId="{8BE04765-B93F-40D1-84D0-9C3368078035}" srcOrd="0" destOrd="0" presId="urn:microsoft.com/office/officeart/2005/8/layout/hierarchy2"/>
    <dgm:cxn modelId="{1DE28C8A-D34A-4C69-9644-2A1DAD718B9B}" type="presOf" srcId="{7A99C2CB-00BA-4353-A7AF-78816169DE40}" destId="{5364C836-DC65-4315-BA32-69B414369D43}" srcOrd="1" destOrd="0" presId="urn:microsoft.com/office/officeart/2005/8/layout/hierarchy2"/>
    <dgm:cxn modelId="{F30706A7-88D3-4044-8E6F-C5CD81653156}" type="presOf" srcId="{F60E73C4-C4D0-4EF7-8D0F-2F728DCEC681}" destId="{11C915EA-1014-41B5-8537-E996074D0E09}" srcOrd="0" destOrd="0" presId="urn:microsoft.com/office/officeart/2005/8/layout/hierarchy2"/>
    <dgm:cxn modelId="{3CD18DBF-E35B-40DA-8845-84124E561498}" type="presOf" srcId="{77E4BC07-72FD-464C-B3E4-6DC008C7BEDD}" destId="{C1C3685D-F78A-4BC8-8DE0-6441CFDAC6A9}" srcOrd="0" destOrd="0" presId="urn:microsoft.com/office/officeart/2005/8/layout/hierarchy2"/>
    <dgm:cxn modelId="{F128E5C1-4BD1-469C-BD8C-F9C125A15728}" srcId="{768701C3-B45E-4E44-888B-A51E659DA3A0}" destId="{9935CF1B-7042-4B5A-A738-02ECDD46F5BB}" srcOrd="0" destOrd="0" parTransId="{5C1354DB-1951-4619-8A06-32D84CE3FE0C}" sibTransId="{A76E7149-D7C7-4642-83DB-4223D6FCC230}"/>
    <dgm:cxn modelId="{39082AC8-7C6B-4FCB-9F35-4DE594C88AF4}" type="presOf" srcId="{7F00832D-D043-4493-9069-E724899AB409}" destId="{3D2207F5-7ABF-4601-B61C-1C974F08E839}" srcOrd="1" destOrd="0" presId="urn:microsoft.com/office/officeart/2005/8/layout/hierarchy2"/>
    <dgm:cxn modelId="{49B8E0DA-A647-4996-9F3F-268DC96ECE5A}" type="presOf" srcId="{99F1A64C-2332-4753-A105-994E53EA0982}" destId="{DCC073A4-51DA-4AA5-9581-225BE2CF348D}" srcOrd="0" destOrd="0" presId="urn:microsoft.com/office/officeart/2005/8/layout/hierarchy2"/>
    <dgm:cxn modelId="{EC6328DC-482C-4DEE-9438-611B51E8C742}" type="presOf" srcId="{768701C3-B45E-4E44-888B-A51E659DA3A0}" destId="{912A1CC6-7ADA-4E6C-BCCF-3528AD88FDF0}" srcOrd="0" destOrd="0" presId="urn:microsoft.com/office/officeart/2005/8/layout/hierarchy2"/>
    <dgm:cxn modelId="{46396EEB-C04D-44B7-80E3-02DDF0A1D6AD}" type="presOf" srcId="{7A99C2CB-00BA-4353-A7AF-78816169DE40}" destId="{BFCC3A79-A449-46D1-872F-DC9C595AB138}" srcOrd="0" destOrd="0" presId="urn:microsoft.com/office/officeart/2005/8/layout/hierarchy2"/>
    <dgm:cxn modelId="{FEF9CDED-FBB5-4B67-AC32-B8FD452EEABA}" type="presOf" srcId="{7F00832D-D043-4493-9069-E724899AB409}" destId="{2216D3DD-9AD7-4307-8FDE-0AB00CCD1306}" srcOrd="0" destOrd="0" presId="urn:microsoft.com/office/officeart/2005/8/layout/hierarchy2"/>
    <dgm:cxn modelId="{E130B3EE-5C7C-4C0A-AA90-46054D8D093C}" type="presOf" srcId="{A11D78A5-939A-4673-AEA5-4BA07DF3656F}" destId="{6724D7A8-F937-4793-9330-9081980645AB}" srcOrd="0" destOrd="0" presId="urn:microsoft.com/office/officeart/2005/8/layout/hierarchy2"/>
    <dgm:cxn modelId="{D8C24435-DE44-46CE-A574-125C994DA479}" type="presParOf" srcId="{55D8831C-113A-4042-9226-6756972943F5}" destId="{D8D5E737-5387-4FFC-BD4E-C93356056C7D}" srcOrd="0" destOrd="0" presId="urn:microsoft.com/office/officeart/2005/8/layout/hierarchy2"/>
    <dgm:cxn modelId="{5F001321-3895-4AD1-B637-D022882264CD}" type="presParOf" srcId="{D8D5E737-5387-4FFC-BD4E-C93356056C7D}" destId="{912A1CC6-7ADA-4E6C-BCCF-3528AD88FDF0}" srcOrd="0" destOrd="0" presId="urn:microsoft.com/office/officeart/2005/8/layout/hierarchy2"/>
    <dgm:cxn modelId="{2E6CD4BC-7FE7-4DD3-A834-34FC920D4FA3}" type="presParOf" srcId="{D8D5E737-5387-4FFC-BD4E-C93356056C7D}" destId="{AE4E4BF3-61D2-4929-8274-8BFC08E43C20}" srcOrd="1" destOrd="0" presId="urn:microsoft.com/office/officeart/2005/8/layout/hierarchy2"/>
    <dgm:cxn modelId="{87DA2B1F-D4F5-4271-BC5E-ECA516090B2D}" type="presParOf" srcId="{AE4E4BF3-61D2-4929-8274-8BFC08E43C20}" destId="{81F48CB1-B466-4C80-A515-5B07EE653C28}" srcOrd="0" destOrd="0" presId="urn:microsoft.com/office/officeart/2005/8/layout/hierarchy2"/>
    <dgm:cxn modelId="{A7C81658-DC6D-451C-8794-D67047A6D867}" type="presParOf" srcId="{81F48CB1-B466-4C80-A515-5B07EE653C28}" destId="{9CB952FB-7278-49E7-A4FF-1F05EA438544}" srcOrd="0" destOrd="0" presId="urn:microsoft.com/office/officeart/2005/8/layout/hierarchy2"/>
    <dgm:cxn modelId="{0A5ED3A0-C47D-4BFA-B26F-715D502832F4}" type="presParOf" srcId="{AE4E4BF3-61D2-4929-8274-8BFC08E43C20}" destId="{B836B94E-3581-49CF-9BCF-720903D1572D}" srcOrd="1" destOrd="0" presId="urn:microsoft.com/office/officeart/2005/8/layout/hierarchy2"/>
    <dgm:cxn modelId="{BEE5D32A-2344-4977-ADF5-D5DFB6991B7C}" type="presParOf" srcId="{B836B94E-3581-49CF-9BCF-720903D1572D}" destId="{8BE04765-B93F-40D1-84D0-9C3368078035}" srcOrd="0" destOrd="0" presId="urn:microsoft.com/office/officeart/2005/8/layout/hierarchy2"/>
    <dgm:cxn modelId="{9D0EC5E8-6ECD-4DE3-A7A4-E5EC1385FFE9}" type="presParOf" srcId="{B836B94E-3581-49CF-9BCF-720903D1572D}" destId="{F46F1F24-1F51-4908-B332-672B391BE25F}" srcOrd="1" destOrd="0" presId="urn:microsoft.com/office/officeart/2005/8/layout/hierarchy2"/>
    <dgm:cxn modelId="{7347769E-66FE-4D04-A5C4-2A16554A75FB}" type="presParOf" srcId="{AE4E4BF3-61D2-4929-8274-8BFC08E43C20}" destId="{2216D3DD-9AD7-4307-8FDE-0AB00CCD1306}" srcOrd="2" destOrd="0" presId="urn:microsoft.com/office/officeart/2005/8/layout/hierarchy2"/>
    <dgm:cxn modelId="{27A6E3DB-FE41-4FA5-9A47-68A5783108B7}" type="presParOf" srcId="{2216D3DD-9AD7-4307-8FDE-0AB00CCD1306}" destId="{3D2207F5-7ABF-4601-B61C-1C974F08E839}" srcOrd="0" destOrd="0" presId="urn:microsoft.com/office/officeart/2005/8/layout/hierarchy2"/>
    <dgm:cxn modelId="{EE34C02D-6CD7-4D29-A44E-A2CC5F2514C0}" type="presParOf" srcId="{AE4E4BF3-61D2-4929-8274-8BFC08E43C20}" destId="{8C2C93C9-9677-4EA9-B66C-2C756CF169DE}" srcOrd="3" destOrd="0" presId="urn:microsoft.com/office/officeart/2005/8/layout/hierarchy2"/>
    <dgm:cxn modelId="{9DDCA219-8BEC-4BFE-957B-8C22BC6A0B7F}" type="presParOf" srcId="{8C2C93C9-9677-4EA9-B66C-2C756CF169DE}" destId="{6724D7A8-F937-4793-9330-9081980645AB}" srcOrd="0" destOrd="0" presId="urn:microsoft.com/office/officeart/2005/8/layout/hierarchy2"/>
    <dgm:cxn modelId="{E5D8BB82-F431-477B-9D72-374210095768}" type="presParOf" srcId="{8C2C93C9-9677-4EA9-B66C-2C756CF169DE}" destId="{944CD556-05CA-4AEA-9A3A-CD1378FF7004}" srcOrd="1" destOrd="0" presId="urn:microsoft.com/office/officeart/2005/8/layout/hierarchy2"/>
    <dgm:cxn modelId="{27BDD2B6-AF11-4184-97E3-3222843DE971}" type="presParOf" srcId="{AE4E4BF3-61D2-4929-8274-8BFC08E43C20}" destId="{BFCC3A79-A449-46D1-872F-DC9C595AB138}" srcOrd="4" destOrd="0" presId="urn:microsoft.com/office/officeart/2005/8/layout/hierarchy2"/>
    <dgm:cxn modelId="{F3C3B940-07B5-4FB1-BC44-6BA010114848}" type="presParOf" srcId="{BFCC3A79-A449-46D1-872F-DC9C595AB138}" destId="{5364C836-DC65-4315-BA32-69B414369D43}" srcOrd="0" destOrd="0" presId="urn:microsoft.com/office/officeart/2005/8/layout/hierarchy2"/>
    <dgm:cxn modelId="{E6B03EC9-2ECC-479C-BEF4-4F9ABF6291EB}" type="presParOf" srcId="{AE4E4BF3-61D2-4929-8274-8BFC08E43C20}" destId="{5E34FB02-20B0-4EC9-8328-755F1E1399D3}" srcOrd="5" destOrd="0" presId="urn:microsoft.com/office/officeart/2005/8/layout/hierarchy2"/>
    <dgm:cxn modelId="{631AC63C-D926-4E8F-A82A-3196AB1D6F3D}" type="presParOf" srcId="{5E34FB02-20B0-4EC9-8328-755F1E1399D3}" destId="{11C915EA-1014-41B5-8537-E996074D0E09}" srcOrd="0" destOrd="0" presId="urn:microsoft.com/office/officeart/2005/8/layout/hierarchy2"/>
    <dgm:cxn modelId="{0630291F-3E65-451E-A1E0-1E5359B3E0A4}" type="presParOf" srcId="{5E34FB02-20B0-4EC9-8328-755F1E1399D3}" destId="{17D6B407-3CF6-4F07-A3E8-36C0E6A0687C}" srcOrd="1" destOrd="0" presId="urn:microsoft.com/office/officeart/2005/8/layout/hierarchy2"/>
    <dgm:cxn modelId="{C26CC031-4646-455F-B0AE-52B7C42BAD78}" type="presParOf" srcId="{AE4E4BF3-61D2-4929-8274-8BFC08E43C20}" destId="{DCC073A4-51DA-4AA5-9581-225BE2CF348D}" srcOrd="6" destOrd="0" presId="urn:microsoft.com/office/officeart/2005/8/layout/hierarchy2"/>
    <dgm:cxn modelId="{78B614B7-D2AA-43CA-9FE7-22328D9E2DC4}" type="presParOf" srcId="{DCC073A4-51DA-4AA5-9581-225BE2CF348D}" destId="{9EF54D14-641B-4819-AA4F-5A16FCB611BA}" srcOrd="0" destOrd="0" presId="urn:microsoft.com/office/officeart/2005/8/layout/hierarchy2"/>
    <dgm:cxn modelId="{60FED913-F73B-404A-9E4B-E2FA3B28605D}" type="presParOf" srcId="{AE4E4BF3-61D2-4929-8274-8BFC08E43C20}" destId="{A0910868-0755-4703-A3F3-3DE569B8A760}" srcOrd="7" destOrd="0" presId="urn:microsoft.com/office/officeart/2005/8/layout/hierarchy2"/>
    <dgm:cxn modelId="{391DAEB3-AD71-4CBA-A26E-DB54FE756411}" type="presParOf" srcId="{A0910868-0755-4703-A3F3-3DE569B8A760}" destId="{C1C3685D-F78A-4BC8-8DE0-6441CFDAC6A9}" srcOrd="0" destOrd="0" presId="urn:microsoft.com/office/officeart/2005/8/layout/hierarchy2"/>
    <dgm:cxn modelId="{A6A1ADED-C571-43E9-B1C5-EE2B4B472174}" type="presParOf" srcId="{A0910868-0755-4703-A3F3-3DE569B8A760}" destId="{29A82B2F-7F11-4CAA-8569-4B979BFBCD9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B0CEAA-B18B-44DE-B563-F4A071DBF21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8701C3-B45E-4E44-888B-A51E659DA3A0}">
      <dgm:prSet phldrT="[Text]"/>
      <dgm:spPr/>
      <dgm:t>
        <a:bodyPr/>
        <a:lstStyle/>
        <a:p>
          <a:r>
            <a:rPr lang="vi-VN" b="1" dirty="0">
              <a:solidFill>
                <a:srgbClr val="FFA100"/>
              </a:solidFill>
              <a:latin typeface="Arial" panose="020B0604020202020204" pitchFamily="34" charset="0"/>
              <a:cs typeface="Arial" panose="020B0604020202020204" pitchFamily="34" charset="0"/>
            </a:rPr>
            <a:t>Lên men</a:t>
          </a:r>
          <a:endParaRPr lang="en-US" b="1" dirty="0">
            <a:solidFill>
              <a:srgbClr val="FFA1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42D791-2060-464C-A88A-5BE5D3B02A54}" type="parTrans" cxnId="{733C2C61-514C-4E02-B715-13721938285B}">
      <dgm:prSet/>
      <dgm:spPr/>
      <dgm:t>
        <a:bodyPr/>
        <a:lstStyle/>
        <a:p>
          <a:endParaRPr lang="en-US"/>
        </a:p>
      </dgm:t>
    </dgm:pt>
    <dgm:pt modelId="{2698F62C-E0AC-4605-9E54-9DFA14D81F2F}" type="sibTrans" cxnId="{733C2C61-514C-4E02-B715-13721938285B}">
      <dgm:prSet/>
      <dgm:spPr/>
      <dgm:t>
        <a:bodyPr/>
        <a:lstStyle/>
        <a:p>
          <a:endParaRPr lang="en-US"/>
        </a:p>
      </dgm:t>
    </dgm:pt>
    <dgm:pt modelId="{9935CF1B-7042-4B5A-A738-02ECDD46F5BB}">
      <dgm:prSet phldrT="[Text]"/>
      <dgm:spPr/>
      <dgm:t>
        <a:bodyPr/>
        <a:lstStyle/>
        <a:p>
          <a:r>
            <a:rPr lang="vi-VN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Lên men </a:t>
          </a:r>
          <a:r>
            <a:rPr lang="vi-VN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Lactic</a:t>
          </a:r>
          <a:endParaRPr lang="en-US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1354DB-1951-4619-8A06-32D84CE3FE0C}" type="parTrans" cxnId="{F128E5C1-4BD1-469C-BD8C-F9C125A15728}">
      <dgm:prSet/>
      <dgm:spPr>
        <a:ln w="31750"/>
      </dgm:spPr>
      <dgm:t>
        <a:bodyPr/>
        <a:lstStyle/>
        <a:p>
          <a:endParaRPr lang="en-US"/>
        </a:p>
      </dgm:t>
    </dgm:pt>
    <dgm:pt modelId="{A76E7149-D7C7-4642-83DB-4223D6FCC230}" type="sibTrans" cxnId="{F128E5C1-4BD1-469C-BD8C-F9C125A15728}">
      <dgm:prSet/>
      <dgm:spPr/>
      <dgm:t>
        <a:bodyPr/>
        <a:lstStyle/>
        <a:p>
          <a:endParaRPr lang="en-US"/>
        </a:p>
      </dgm:t>
    </dgm:pt>
    <dgm:pt modelId="{A11D78A5-939A-4673-AEA5-4BA07DF3656F}">
      <dgm:prSet phldrT="[Text]"/>
      <dgm:spPr/>
      <dgm:t>
        <a:bodyPr/>
        <a:lstStyle/>
        <a:p>
          <a:r>
            <a:rPr lang="vi-VN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Lên men </a:t>
          </a:r>
          <a:r>
            <a:rPr lang="vi-VN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ethanol</a:t>
          </a:r>
          <a:endParaRPr lang="en-US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00832D-D043-4493-9069-E724899AB409}" type="parTrans" cxnId="{CAE1D661-26FB-4B8B-A808-C161494CD45A}">
      <dgm:prSet/>
      <dgm:spPr>
        <a:ln w="31750"/>
      </dgm:spPr>
      <dgm:t>
        <a:bodyPr/>
        <a:lstStyle/>
        <a:p>
          <a:endParaRPr lang="en-US"/>
        </a:p>
      </dgm:t>
    </dgm:pt>
    <dgm:pt modelId="{4F454111-D1D4-4824-80C5-2AB95470B135}" type="sibTrans" cxnId="{CAE1D661-26FB-4B8B-A808-C161494CD45A}">
      <dgm:prSet/>
      <dgm:spPr/>
      <dgm:t>
        <a:bodyPr/>
        <a:lstStyle/>
        <a:p>
          <a:endParaRPr lang="en-US"/>
        </a:p>
      </dgm:t>
    </dgm:pt>
    <dgm:pt modelId="{B63CC87A-9D35-4187-886F-A8EB96F4220D}">
      <dgm:prSet custT="1"/>
      <dgm:spPr/>
      <dgm:t>
        <a:bodyPr/>
        <a:lstStyle/>
        <a:p>
          <a:pPr algn="ctr"/>
          <a:r>
            <a:rPr lang="vi-VN" sz="4900" dirty="0" err="1"/>
            <a:t>Glucose</a:t>
          </a:r>
          <a:r>
            <a:rPr lang="vi-VN" sz="4900" dirty="0"/>
            <a:t> </a:t>
          </a:r>
          <a:r>
            <a:rPr lang="vi-VN" sz="4900" dirty="0">
              <a:sym typeface="Wingdings" panose="05000000000000000000" pitchFamily="2" charset="2"/>
            </a:rPr>
            <a:t> </a:t>
          </a:r>
          <a:r>
            <a:rPr lang="vi-VN" sz="4900" dirty="0" err="1">
              <a:sym typeface="Wingdings" panose="05000000000000000000" pitchFamily="2" charset="2"/>
            </a:rPr>
            <a:t>Lactic</a:t>
          </a:r>
          <a:r>
            <a:rPr lang="vi-VN" sz="4900" dirty="0">
              <a:sym typeface="Wingdings" panose="05000000000000000000" pitchFamily="2" charset="2"/>
            </a:rPr>
            <a:t> </a:t>
          </a:r>
          <a:r>
            <a:rPr lang="vi-VN" sz="4900" dirty="0" err="1">
              <a:sym typeface="Wingdings" panose="05000000000000000000" pitchFamily="2" charset="2"/>
            </a:rPr>
            <a:t>acid</a:t>
          </a:r>
          <a:br>
            <a:rPr lang="vi-VN" sz="4900" dirty="0">
              <a:sym typeface="Wingdings" panose="05000000000000000000" pitchFamily="2" charset="2"/>
            </a:rPr>
          </a:br>
          <a:r>
            <a:rPr lang="vi-VN" sz="4900" dirty="0">
              <a:sym typeface="Wingdings" panose="05000000000000000000" pitchFamily="2" charset="2"/>
            </a:rPr>
            <a:t>     </a:t>
          </a:r>
          <a:r>
            <a:rPr lang="vi-VN" sz="3600" dirty="0">
              <a:sym typeface="Wingdings" panose="05000000000000000000" pitchFamily="2" charset="2"/>
            </a:rPr>
            <a:t>(VK </a:t>
          </a:r>
          <a:r>
            <a:rPr lang="vi-VN" sz="3600" dirty="0" err="1">
              <a:sym typeface="Wingdings" panose="05000000000000000000" pitchFamily="2" charset="2"/>
            </a:rPr>
            <a:t>lactic</a:t>
          </a:r>
          <a:r>
            <a:rPr lang="vi-VN" sz="3600" dirty="0">
              <a:sym typeface="Wingdings" panose="05000000000000000000" pitchFamily="2" charset="2"/>
            </a:rPr>
            <a:t> </a:t>
          </a:r>
          <a:r>
            <a:rPr lang="vi-VN" sz="3600" dirty="0" err="1">
              <a:sym typeface="Wingdings" panose="05000000000000000000" pitchFamily="2" charset="2"/>
            </a:rPr>
            <a:t>đồng</a:t>
          </a:r>
          <a:r>
            <a:rPr lang="vi-VN" sz="3600" dirty="0">
              <a:sym typeface="Wingdings" panose="05000000000000000000" pitchFamily="2" charset="2"/>
            </a:rPr>
            <a:t> </a:t>
          </a:r>
          <a:r>
            <a:rPr lang="vi-VN" sz="3600" dirty="0" err="1">
              <a:sym typeface="Wingdings" panose="05000000000000000000" pitchFamily="2" charset="2"/>
            </a:rPr>
            <a:t>hình</a:t>
          </a:r>
          <a:r>
            <a:rPr lang="vi-VN" sz="3600" dirty="0">
              <a:sym typeface="Wingdings" panose="05000000000000000000" pitchFamily="2" charset="2"/>
            </a:rPr>
            <a:t>)</a:t>
          </a:r>
        </a:p>
      </dgm:t>
    </dgm:pt>
    <dgm:pt modelId="{E34A7806-E0BA-49EA-9213-0920AA97A2BF}" type="parTrans" cxnId="{88B1EC2C-C8FF-4AD5-9039-6012159E02B5}">
      <dgm:prSet/>
      <dgm:spPr/>
      <dgm:t>
        <a:bodyPr/>
        <a:lstStyle/>
        <a:p>
          <a:endParaRPr lang="en-US"/>
        </a:p>
      </dgm:t>
    </dgm:pt>
    <dgm:pt modelId="{C484253E-129B-47E9-B3DB-9D78C0BA70D1}" type="sibTrans" cxnId="{88B1EC2C-C8FF-4AD5-9039-6012159E02B5}">
      <dgm:prSet/>
      <dgm:spPr/>
      <dgm:t>
        <a:bodyPr/>
        <a:lstStyle/>
        <a:p>
          <a:endParaRPr lang="en-US"/>
        </a:p>
      </dgm:t>
    </dgm:pt>
    <dgm:pt modelId="{D5150352-3B81-47CF-A099-183A25257485}">
      <dgm:prSet custT="1"/>
      <dgm:spPr/>
      <dgm:t>
        <a:bodyPr/>
        <a:lstStyle/>
        <a:p>
          <a:r>
            <a:rPr lang="vi-VN" sz="5600" dirty="0" err="1"/>
            <a:t>Glucose</a:t>
          </a:r>
          <a:r>
            <a:rPr lang="vi-VN" sz="5600" dirty="0"/>
            <a:t> </a:t>
          </a:r>
          <a:r>
            <a:rPr lang="vi-VN" sz="5600" dirty="0">
              <a:sym typeface="Wingdings" panose="05000000000000000000" pitchFamily="2" charset="2"/>
            </a:rPr>
            <a:t> </a:t>
          </a:r>
          <a:r>
            <a:rPr lang="vi-VN" sz="5600" dirty="0" err="1">
              <a:sym typeface="Wingdings" panose="05000000000000000000" pitchFamily="2" charset="2"/>
            </a:rPr>
            <a:t>Lactic</a:t>
          </a:r>
          <a:r>
            <a:rPr lang="vi-VN" sz="5600" dirty="0">
              <a:sym typeface="Wingdings" panose="05000000000000000000" pitchFamily="2" charset="2"/>
            </a:rPr>
            <a:t> </a:t>
          </a:r>
          <a:r>
            <a:rPr lang="vi-VN" sz="5600" dirty="0" err="1">
              <a:sym typeface="Wingdings" panose="05000000000000000000" pitchFamily="2" charset="2"/>
            </a:rPr>
            <a:t>acid</a:t>
          </a:r>
          <a:br>
            <a:rPr lang="vi-VN" sz="5600" dirty="0">
              <a:sym typeface="Wingdings" panose="05000000000000000000" pitchFamily="2" charset="2"/>
            </a:rPr>
          </a:br>
          <a:r>
            <a:rPr lang="vi-VN" sz="3600" dirty="0">
              <a:sym typeface="Wingdings" panose="05000000000000000000" pitchFamily="2" charset="2"/>
            </a:rPr>
            <a:t>     (VK </a:t>
          </a:r>
          <a:r>
            <a:rPr lang="vi-VN" sz="3600" dirty="0" err="1">
              <a:sym typeface="Wingdings" panose="05000000000000000000" pitchFamily="2" charset="2"/>
            </a:rPr>
            <a:t>lactic</a:t>
          </a:r>
          <a:r>
            <a:rPr lang="vi-VN" sz="3600" dirty="0">
              <a:sym typeface="Wingdings" panose="05000000000000000000" pitchFamily="2" charset="2"/>
            </a:rPr>
            <a:t> </a:t>
          </a:r>
          <a:r>
            <a:rPr lang="vi-VN" sz="3600" dirty="0" err="1">
              <a:sym typeface="Wingdings" panose="05000000000000000000" pitchFamily="2" charset="2"/>
            </a:rPr>
            <a:t>dị</a:t>
          </a:r>
          <a:r>
            <a:rPr lang="vi-VN" sz="3600" dirty="0">
              <a:sym typeface="Wingdings" panose="05000000000000000000" pitchFamily="2" charset="2"/>
            </a:rPr>
            <a:t> </a:t>
          </a:r>
          <a:r>
            <a:rPr lang="vi-VN" sz="3600" dirty="0" err="1">
              <a:sym typeface="Wingdings" panose="05000000000000000000" pitchFamily="2" charset="2"/>
            </a:rPr>
            <a:t>hình</a:t>
          </a:r>
          <a:r>
            <a:rPr lang="vi-VN" sz="3600" dirty="0">
              <a:sym typeface="Wingdings" panose="05000000000000000000" pitchFamily="2" charset="2"/>
            </a:rPr>
            <a:t>)</a:t>
          </a:r>
          <a:endParaRPr lang="en-US" sz="3600" dirty="0"/>
        </a:p>
      </dgm:t>
    </dgm:pt>
    <dgm:pt modelId="{61F87324-112F-4E66-BA81-E45AC3BC8690}" type="parTrans" cxnId="{9F8D4813-3DDE-42ED-808F-641ADA85744C}">
      <dgm:prSet/>
      <dgm:spPr/>
      <dgm:t>
        <a:bodyPr/>
        <a:lstStyle/>
        <a:p>
          <a:endParaRPr lang="en-US"/>
        </a:p>
      </dgm:t>
    </dgm:pt>
    <dgm:pt modelId="{E9CD7682-83F3-44C3-A879-0131B89BE1FE}" type="sibTrans" cxnId="{9F8D4813-3DDE-42ED-808F-641ADA85744C}">
      <dgm:prSet/>
      <dgm:spPr/>
      <dgm:t>
        <a:bodyPr/>
        <a:lstStyle/>
        <a:p>
          <a:endParaRPr lang="en-US"/>
        </a:p>
      </dgm:t>
    </dgm:pt>
    <dgm:pt modelId="{F11A9984-B60E-4363-8E4A-268519EA0EF5}">
      <dgm:prSet custT="1"/>
      <dgm:spPr/>
      <dgm:t>
        <a:bodyPr/>
        <a:lstStyle/>
        <a:p>
          <a:pPr algn="l"/>
          <a:r>
            <a:rPr lang="vi-VN" sz="4400" dirty="0"/>
            <a:t>Tinh </a:t>
          </a:r>
          <a:r>
            <a:rPr lang="vi-VN" sz="4400" dirty="0" err="1"/>
            <a:t>bột</a:t>
          </a:r>
          <a:r>
            <a:rPr lang="vi-VN" sz="4400" dirty="0"/>
            <a:t> </a:t>
          </a:r>
          <a:r>
            <a:rPr lang="vi-VN" sz="4400" dirty="0">
              <a:sym typeface="Wingdings" panose="05000000000000000000" pitchFamily="2" charset="2"/>
            </a:rPr>
            <a:t> </a:t>
          </a:r>
          <a:r>
            <a:rPr lang="vi-VN" sz="4400" dirty="0" err="1">
              <a:sym typeface="Wingdings" panose="05000000000000000000" pitchFamily="2" charset="2"/>
            </a:rPr>
            <a:t>Glucose</a:t>
          </a:r>
          <a:r>
            <a:rPr lang="vi-VN" sz="4400" dirty="0">
              <a:sym typeface="Wingdings" panose="05000000000000000000" pitchFamily="2" charset="2"/>
            </a:rPr>
            <a:t>  </a:t>
          </a:r>
          <a:r>
            <a:rPr lang="vi-VN" sz="4400" dirty="0" err="1">
              <a:sym typeface="Wingdings" panose="05000000000000000000" pitchFamily="2" charset="2"/>
            </a:rPr>
            <a:t>Ethanol</a:t>
          </a:r>
          <a:r>
            <a:rPr lang="vi-VN" sz="4400" dirty="0">
              <a:sym typeface="Wingdings" panose="05000000000000000000" pitchFamily="2" charset="2"/>
            </a:rPr>
            <a:t> + CO</a:t>
          </a:r>
          <a:r>
            <a:rPr lang="vi-VN" sz="4400" baseline="-25000" dirty="0">
              <a:sym typeface="Wingdings" panose="05000000000000000000" pitchFamily="2" charset="2"/>
            </a:rPr>
            <a:t>2</a:t>
          </a:r>
          <a:br>
            <a:rPr lang="vi-VN" sz="4400" baseline="-25000" dirty="0">
              <a:sym typeface="Wingdings" panose="05000000000000000000" pitchFamily="2" charset="2"/>
            </a:rPr>
          </a:br>
          <a:r>
            <a:rPr lang="vi-VN" sz="4400" baseline="-25000" dirty="0">
              <a:sym typeface="Wingdings" panose="05000000000000000000" pitchFamily="2" charset="2"/>
            </a:rPr>
            <a:t>           </a:t>
          </a:r>
          <a:r>
            <a:rPr lang="vi-VN" sz="4400" baseline="30000" dirty="0">
              <a:sym typeface="Wingdings" panose="05000000000000000000" pitchFamily="2" charset="2"/>
            </a:rPr>
            <a:t>(</a:t>
          </a:r>
          <a:r>
            <a:rPr lang="vi-VN" sz="4400" baseline="30000" dirty="0" err="1">
              <a:sym typeface="Wingdings" panose="05000000000000000000" pitchFamily="2" charset="2"/>
            </a:rPr>
            <a:t>nấm</a:t>
          </a:r>
          <a:r>
            <a:rPr lang="vi-VN" sz="4400" baseline="30000" dirty="0">
              <a:sym typeface="Wingdings" panose="05000000000000000000" pitchFamily="2" charset="2"/>
            </a:rPr>
            <a:t> – </a:t>
          </a:r>
          <a:r>
            <a:rPr lang="vi-VN" sz="4400" baseline="30000" dirty="0" err="1">
              <a:sym typeface="Wingdings" panose="05000000000000000000" pitchFamily="2" charset="2"/>
            </a:rPr>
            <a:t>đường</a:t>
          </a:r>
          <a:r>
            <a:rPr lang="vi-VN" sz="4400" baseline="30000" dirty="0">
              <a:sym typeface="Wingdings" panose="05000000000000000000" pitchFamily="2" charset="2"/>
            </a:rPr>
            <a:t> </a:t>
          </a:r>
          <a:r>
            <a:rPr lang="vi-VN" sz="4400" baseline="30000" dirty="0" err="1">
              <a:sym typeface="Wingdings" panose="05000000000000000000" pitchFamily="2" charset="2"/>
            </a:rPr>
            <a:t>hóa</a:t>
          </a:r>
          <a:r>
            <a:rPr lang="vi-VN" sz="4400" baseline="30000" dirty="0">
              <a:sym typeface="Wingdings" panose="05000000000000000000" pitchFamily="2" charset="2"/>
            </a:rPr>
            <a:t>)  (</a:t>
          </a:r>
          <a:r>
            <a:rPr lang="vi-VN" sz="4400" baseline="30000" dirty="0" err="1">
              <a:sym typeface="Wingdings" panose="05000000000000000000" pitchFamily="2" charset="2"/>
            </a:rPr>
            <a:t>nấm</a:t>
          </a:r>
          <a:r>
            <a:rPr lang="vi-VN" sz="4400" baseline="30000" dirty="0">
              <a:sym typeface="Wingdings" panose="05000000000000000000" pitchFamily="2" charset="2"/>
            </a:rPr>
            <a:t> men </a:t>
          </a:r>
          <a:r>
            <a:rPr lang="vi-VN" sz="4400" baseline="30000" dirty="0" err="1">
              <a:sym typeface="Wingdings" panose="05000000000000000000" pitchFamily="2" charset="2"/>
            </a:rPr>
            <a:t>rượu</a:t>
          </a:r>
          <a:r>
            <a:rPr lang="vi-VN" sz="4400" baseline="30000" dirty="0">
              <a:sym typeface="Wingdings" panose="05000000000000000000" pitchFamily="2" charset="2"/>
            </a:rPr>
            <a:t>)</a:t>
          </a:r>
        </a:p>
      </dgm:t>
    </dgm:pt>
    <dgm:pt modelId="{61EB50E8-E519-4334-BDFF-90C90F998531}" type="parTrans" cxnId="{62783DB0-E60E-4DDD-A6FA-EC5D43A51BD7}">
      <dgm:prSet/>
      <dgm:spPr/>
      <dgm:t>
        <a:bodyPr/>
        <a:lstStyle/>
        <a:p>
          <a:endParaRPr lang="en-US"/>
        </a:p>
      </dgm:t>
    </dgm:pt>
    <dgm:pt modelId="{F6EAF62B-FF25-4D11-B95B-1EF78D177BF5}" type="sibTrans" cxnId="{62783DB0-E60E-4DDD-A6FA-EC5D43A51BD7}">
      <dgm:prSet/>
      <dgm:spPr/>
      <dgm:t>
        <a:bodyPr/>
        <a:lstStyle/>
        <a:p>
          <a:endParaRPr lang="en-US"/>
        </a:p>
      </dgm:t>
    </dgm:pt>
    <dgm:pt modelId="{55D8831C-113A-4042-9226-6756972943F5}" type="pres">
      <dgm:prSet presAssocID="{CCB0CEAA-B18B-44DE-B563-F4A071DBF21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8D5E737-5387-4FFC-BD4E-C93356056C7D}" type="pres">
      <dgm:prSet presAssocID="{768701C3-B45E-4E44-888B-A51E659DA3A0}" presName="root1" presStyleCnt="0"/>
      <dgm:spPr/>
    </dgm:pt>
    <dgm:pt modelId="{912A1CC6-7ADA-4E6C-BCCF-3528AD88FDF0}" type="pres">
      <dgm:prSet presAssocID="{768701C3-B45E-4E44-888B-A51E659DA3A0}" presName="LevelOneTextNode" presStyleLbl="node0" presStyleIdx="0" presStyleCnt="1" custLinFactNeighborX="1525">
        <dgm:presLayoutVars>
          <dgm:chPref val="3"/>
        </dgm:presLayoutVars>
      </dgm:prSet>
      <dgm:spPr/>
    </dgm:pt>
    <dgm:pt modelId="{AE4E4BF3-61D2-4929-8274-8BFC08E43C20}" type="pres">
      <dgm:prSet presAssocID="{768701C3-B45E-4E44-888B-A51E659DA3A0}" presName="level2hierChild" presStyleCnt="0"/>
      <dgm:spPr/>
    </dgm:pt>
    <dgm:pt modelId="{81F48CB1-B466-4C80-A515-5B07EE653C28}" type="pres">
      <dgm:prSet presAssocID="{5C1354DB-1951-4619-8A06-32D84CE3FE0C}" presName="conn2-1" presStyleLbl="parChTrans1D2" presStyleIdx="0" presStyleCnt="2"/>
      <dgm:spPr/>
    </dgm:pt>
    <dgm:pt modelId="{9CB952FB-7278-49E7-A4FF-1F05EA438544}" type="pres">
      <dgm:prSet presAssocID="{5C1354DB-1951-4619-8A06-32D84CE3FE0C}" presName="connTx" presStyleLbl="parChTrans1D2" presStyleIdx="0" presStyleCnt="2"/>
      <dgm:spPr/>
    </dgm:pt>
    <dgm:pt modelId="{B836B94E-3581-49CF-9BCF-720903D1572D}" type="pres">
      <dgm:prSet presAssocID="{9935CF1B-7042-4B5A-A738-02ECDD46F5BB}" presName="root2" presStyleCnt="0"/>
      <dgm:spPr/>
    </dgm:pt>
    <dgm:pt modelId="{8BE04765-B93F-40D1-84D0-9C3368078035}" type="pres">
      <dgm:prSet presAssocID="{9935CF1B-7042-4B5A-A738-02ECDD46F5BB}" presName="LevelTwoTextNode" presStyleLbl="node2" presStyleIdx="0" presStyleCnt="2" custLinFactNeighborX="-17686" custLinFactNeighborY="1565">
        <dgm:presLayoutVars>
          <dgm:chPref val="3"/>
        </dgm:presLayoutVars>
      </dgm:prSet>
      <dgm:spPr/>
    </dgm:pt>
    <dgm:pt modelId="{F46F1F24-1F51-4908-B332-672B391BE25F}" type="pres">
      <dgm:prSet presAssocID="{9935CF1B-7042-4B5A-A738-02ECDD46F5BB}" presName="level3hierChild" presStyleCnt="0"/>
      <dgm:spPr/>
    </dgm:pt>
    <dgm:pt modelId="{913D8535-A684-47FE-A1A9-DB64A1DDF074}" type="pres">
      <dgm:prSet presAssocID="{E34A7806-E0BA-49EA-9213-0920AA97A2BF}" presName="conn2-1" presStyleLbl="parChTrans1D3" presStyleIdx="0" presStyleCnt="3"/>
      <dgm:spPr/>
    </dgm:pt>
    <dgm:pt modelId="{3961139C-5FCD-42E5-B6C3-3BF2F0601B7A}" type="pres">
      <dgm:prSet presAssocID="{E34A7806-E0BA-49EA-9213-0920AA97A2BF}" presName="connTx" presStyleLbl="parChTrans1D3" presStyleIdx="0" presStyleCnt="3"/>
      <dgm:spPr/>
    </dgm:pt>
    <dgm:pt modelId="{DD5EB45D-C4A9-4963-A156-60031AFA1BA9}" type="pres">
      <dgm:prSet presAssocID="{B63CC87A-9D35-4187-886F-A8EB96F4220D}" presName="root2" presStyleCnt="0"/>
      <dgm:spPr/>
    </dgm:pt>
    <dgm:pt modelId="{12267B15-7F64-4B67-89E9-899FB197FB1C}" type="pres">
      <dgm:prSet presAssocID="{B63CC87A-9D35-4187-886F-A8EB96F4220D}" presName="LevelTwoTextNode" presStyleLbl="node3" presStyleIdx="0" presStyleCnt="3" custScaleX="326790">
        <dgm:presLayoutVars>
          <dgm:chPref val="3"/>
        </dgm:presLayoutVars>
      </dgm:prSet>
      <dgm:spPr/>
    </dgm:pt>
    <dgm:pt modelId="{444965CB-8AB6-4910-9390-BE6EE339517F}" type="pres">
      <dgm:prSet presAssocID="{B63CC87A-9D35-4187-886F-A8EB96F4220D}" presName="level3hierChild" presStyleCnt="0"/>
      <dgm:spPr/>
    </dgm:pt>
    <dgm:pt modelId="{8AAF6992-6BC3-44FD-80C8-91403AB0086F}" type="pres">
      <dgm:prSet presAssocID="{61F87324-112F-4E66-BA81-E45AC3BC8690}" presName="conn2-1" presStyleLbl="parChTrans1D3" presStyleIdx="1" presStyleCnt="3"/>
      <dgm:spPr/>
    </dgm:pt>
    <dgm:pt modelId="{A1D083D0-4E62-4C6F-8A98-800E5003E899}" type="pres">
      <dgm:prSet presAssocID="{61F87324-112F-4E66-BA81-E45AC3BC8690}" presName="connTx" presStyleLbl="parChTrans1D3" presStyleIdx="1" presStyleCnt="3"/>
      <dgm:spPr/>
    </dgm:pt>
    <dgm:pt modelId="{1B60357D-15A6-48E4-8E4F-D028F3D295A4}" type="pres">
      <dgm:prSet presAssocID="{D5150352-3B81-47CF-A099-183A25257485}" presName="root2" presStyleCnt="0"/>
      <dgm:spPr/>
    </dgm:pt>
    <dgm:pt modelId="{A8A38EE4-00CF-4AAA-93E5-CB39A15F58E8}" type="pres">
      <dgm:prSet presAssocID="{D5150352-3B81-47CF-A099-183A25257485}" presName="LevelTwoTextNode" presStyleLbl="node3" presStyleIdx="1" presStyleCnt="3" custScaleX="328276">
        <dgm:presLayoutVars>
          <dgm:chPref val="3"/>
        </dgm:presLayoutVars>
      </dgm:prSet>
      <dgm:spPr/>
    </dgm:pt>
    <dgm:pt modelId="{4507B172-6C62-4026-90DE-08AE2139C417}" type="pres">
      <dgm:prSet presAssocID="{D5150352-3B81-47CF-A099-183A25257485}" presName="level3hierChild" presStyleCnt="0"/>
      <dgm:spPr/>
    </dgm:pt>
    <dgm:pt modelId="{2216D3DD-9AD7-4307-8FDE-0AB00CCD1306}" type="pres">
      <dgm:prSet presAssocID="{7F00832D-D043-4493-9069-E724899AB409}" presName="conn2-1" presStyleLbl="parChTrans1D2" presStyleIdx="1" presStyleCnt="2"/>
      <dgm:spPr/>
    </dgm:pt>
    <dgm:pt modelId="{3D2207F5-7ABF-4601-B61C-1C974F08E839}" type="pres">
      <dgm:prSet presAssocID="{7F00832D-D043-4493-9069-E724899AB409}" presName="connTx" presStyleLbl="parChTrans1D2" presStyleIdx="1" presStyleCnt="2"/>
      <dgm:spPr/>
    </dgm:pt>
    <dgm:pt modelId="{8C2C93C9-9677-4EA9-B66C-2C756CF169DE}" type="pres">
      <dgm:prSet presAssocID="{A11D78A5-939A-4673-AEA5-4BA07DF3656F}" presName="root2" presStyleCnt="0"/>
      <dgm:spPr/>
    </dgm:pt>
    <dgm:pt modelId="{6724D7A8-F937-4793-9330-9081980645AB}" type="pres">
      <dgm:prSet presAssocID="{A11D78A5-939A-4673-AEA5-4BA07DF3656F}" presName="LevelTwoTextNode" presStyleLbl="node2" presStyleIdx="1" presStyleCnt="2" custLinFactNeighborX="-19525" custLinFactNeighborY="1358">
        <dgm:presLayoutVars>
          <dgm:chPref val="3"/>
        </dgm:presLayoutVars>
      </dgm:prSet>
      <dgm:spPr/>
    </dgm:pt>
    <dgm:pt modelId="{944CD556-05CA-4AEA-9A3A-CD1378FF7004}" type="pres">
      <dgm:prSet presAssocID="{A11D78A5-939A-4673-AEA5-4BA07DF3656F}" presName="level3hierChild" presStyleCnt="0"/>
      <dgm:spPr/>
    </dgm:pt>
    <dgm:pt modelId="{71D303A2-4380-4221-AEDB-FF2A0566137B}" type="pres">
      <dgm:prSet presAssocID="{61EB50E8-E519-4334-BDFF-90C90F998531}" presName="conn2-1" presStyleLbl="parChTrans1D3" presStyleIdx="2" presStyleCnt="3"/>
      <dgm:spPr/>
    </dgm:pt>
    <dgm:pt modelId="{104FF9A8-9D34-49D9-816D-A95F9D3C2954}" type="pres">
      <dgm:prSet presAssocID="{61EB50E8-E519-4334-BDFF-90C90F998531}" presName="connTx" presStyleLbl="parChTrans1D3" presStyleIdx="2" presStyleCnt="3"/>
      <dgm:spPr/>
    </dgm:pt>
    <dgm:pt modelId="{CCA2E81D-6EBB-45DE-8CC1-0B8ED9EB3D64}" type="pres">
      <dgm:prSet presAssocID="{F11A9984-B60E-4363-8E4A-268519EA0EF5}" presName="root2" presStyleCnt="0"/>
      <dgm:spPr/>
    </dgm:pt>
    <dgm:pt modelId="{644759AC-4299-4DE9-B290-C05E0CAC1C7C}" type="pres">
      <dgm:prSet presAssocID="{F11A9984-B60E-4363-8E4A-268519EA0EF5}" presName="LevelTwoTextNode" presStyleLbl="node3" presStyleIdx="2" presStyleCnt="3" custScaleX="326907">
        <dgm:presLayoutVars>
          <dgm:chPref val="3"/>
        </dgm:presLayoutVars>
      </dgm:prSet>
      <dgm:spPr/>
    </dgm:pt>
    <dgm:pt modelId="{B6C45453-F6C7-49C4-B27B-C0D32BC58EFB}" type="pres">
      <dgm:prSet presAssocID="{F11A9984-B60E-4363-8E4A-268519EA0EF5}" presName="level3hierChild" presStyleCnt="0"/>
      <dgm:spPr/>
    </dgm:pt>
  </dgm:ptLst>
  <dgm:cxnLst>
    <dgm:cxn modelId="{9F8D4813-3DDE-42ED-808F-641ADA85744C}" srcId="{9935CF1B-7042-4B5A-A738-02ECDD46F5BB}" destId="{D5150352-3B81-47CF-A099-183A25257485}" srcOrd="1" destOrd="0" parTransId="{61F87324-112F-4E66-BA81-E45AC3BC8690}" sibTransId="{E9CD7682-83F3-44C3-A879-0131B89BE1FE}"/>
    <dgm:cxn modelId="{F5E5FB20-C95C-47DE-8285-870875C9592B}" type="presOf" srcId="{5C1354DB-1951-4619-8A06-32D84CE3FE0C}" destId="{9CB952FB-7278-49E7-A4FF-1F05EA438544}" srcOrd="1" destOrd="0" presId="urn:microsoft.com/office/officeart/2005/8/layout/hierarchy2"/>
    <dgm:cxn modelId="{FA596E27-8DC3-4D60-8DB3-8B0F4E13DD15}" type="presOf" srcId="{CCB0CEAA-B18B-44DE-B563-F4A071DBF219}" destId="{55D8831C-113A-4042-9226-6756972943F5}" srcOrd="0" destOrd="0" presId="urn:microsoft.com/office/officeart/2005/8/layout/hierarchy2"/>
    <dgm:cxn modelId="{2DA0C52B-3B82-42BB-8128-8F4B6CCE4DC2}" type="presOf" srcId="{D5150352-3B81-47CF-A099-183A25257485}" destId="{A8A38EE4-00CF-4AAA-93E5-CB39A15F58E8}" srcOrd="0" destOrd="0" presId="urn:microsoft.com/office/officeart/2005/8/layout/hierarchy2"/>
    <dgm:cxn modelId="{88B1EC2C-C8FF-4AD5-9039-6012159E02B5}" srcId="{9935CF1B-7042-4B5A-A738-02ECDD46F5BB}" destId="{B63CC87A-9D35-4187-886F-A8EB96F4220D}" srcOrd="0" destOrd="0" parTransId="{E34A7806-E0BA-49EA-9213-0920AA97A2BF}" sibTransId="{C484253E-129B-47E9-B3DB-9D78C0BA70D1}"/>
    <dgm:cxn modelId="{ECBE1836-E6CD-4BF2-A30A-6EA76CB99DB5}" type="presOf" srcId="{61F87324-112F-4E66-BA81-E45AC3BC8690}" destId="{8AAF6992-6BC3-44FD-80C8-91403AB0086F}" srcOrd="0" destOrd="0" presId="urn:microsoft.com/office/officeart/2005/8/layout/hierarchy2"/>
    <dgm:cxn modelId="{C6394838-80B4-488A-9834-89C7CF194732}" type="presOf" srcId="{61EB50E8-E519-4334-BDFF-90C90F998531}" destId="{71D303A2-4380-4221-AEDB-FF2A0566137B}" srcOrd="0" destOrd="0" presId="urn:microsoft.com/office/officeart/2005/8/layout/hierarchy2"/>
    <dgm:cxn modelId="{083F093D-D1B9-413B-9519-2FC2965E6BE4}" type="presOf" srcId="{E34A7806-E0BA-49EA-9213-0920AA97A2BF}" destId="{913D8535-A684-47FE-A1A9-DB64A1DDF074}" srcOrd="0" destOrd="0" presId="urn:microsoft.com/office/officeart/2005/8/layout/hierarchy2"/>
    <dgm:cxn modelId="{733C2C61-514C-4E02-B715-13721938285B}" srcId="{CCB0CEAA-B18B-44DE-B563-F4A071DBF219}" destId="{768701C3-B45E-4E44-888B-A51E659DA3A0}" srcOrd="0" destOrd="0" parTransId="{8042D791-2060-464C-A88A-5BE5D3B02A54}" sibTransId="{2698F62C-E0AC-4605-9E54-9DFA14D81F2F}"/>
    <dgm:cxn modelId="{CAE1D661-26FB-4B8B-A808-C161494CD45A}" srcId="{768701C3-B45E-4E44-888B-A51E659DA3A0}" destId="{A11D78A5-939A-4673-AEA5-4BA07DF3656F}" srcOrd="1" destOrd="0" parTransId="{7F00832D-D043-4493-9069-E724899AB409}" sibTransId="{4F454111-D1D4-4824-80C5-2AB95470B135}"/>
    <dgm:cxn modelId="{FB882977-9148-4EDD-9841-8D84DB64E28D}" type="presOf" srcId="{5C1354DB-1951-4619-8A06-32D84CE3FE0C}" destId="{81F48CB1-B466-4C80-A515-5B07EE653C28}" srcOrd="0" destOrd="0" presId="urn:microsoft.com/office/officeart/2005/8/layout/hierarchy2"/>
    <dgm:cxn modelId="{3D7C7289-D646-4FFF-AFFF-4119A19A463E}" type="presOf" srcId="{9935CF1B-7042-4B5A-A738-02ECDD46F5BB}" destId="{8BE04765-B93F-40D1-84D0-9C3368078035}" srcOrd="0" destOrd="0" presId="urn:microsoft.com/office/officeart/2005/8/layout/hierarchy2"/>
    <dgm:cxn modelId="{BCD36DAB-3A07-4BE2-A433-1B89FF9A7DD9}" type="presOf" srcId="{61EB50E8-E519-4334-BDFF-90C90F998531}" destId="{104FF9A8-9D34-49D9-816D-A95F9D3C2954}" srcOrd="1" destOrd="0" presId="urn:microsoft.com/office/officeart/2005/8/layout/hierarchy2"/>
    <dgm:cxn modelId="{62783DB0-E60E-4DDD-A6FA-EC5D43A51BD7}" srcId="{A11D78A5-939A-4673-AEA5-4BA07DF3656F}" destId="{F11A9984-B60E-4363-8E4A-268519EA0EF5}" srcOrd="0" destOrd="0" parTransId="{61EB50E8-E519-4334-BDFF-90C90F998531}" sibTransId="{F6EAF62B-FF25-4D11-B95B-1EF78D177BF5}"/>
    <dgm:cxn modelId="{F128E5C1-4BD1-469C-BD8C-F9C125A15728}" srcId="{768701C3-B45E-4E44-888B-A51E659DA3A0}" destId="{9935CF1B-7042-4B5A-A738-02ECDD46F5BB}" srcOrd="0" destOrd="0" parTransId="{5C1354DB-1951-4619-8A06-32D84CE3FE0C}" sibTransId="{A76E7149-D7C7-4642-83DB-4223D6FCC230}"/>
    <dgm:cxn modelId="{39082AC8-7C6B-4FCB-9F35-4DE594C88AF4}" type="presOf" srcId="{7F00832D-D043-4493-9069-E724899AB409}" destId="{3D2207F5-7ABF-4601-B61C-1C974F08E839}" srcOrd="1" destOrd="0" presId="urn:microsoft.com/office/officeart/2005/8/layout/hierarchy2"/>
    <dgm:cxn modelId="{A08645CD-6519-4057-BD71-936370A96587}" type="presOf" srcId="{B63CC87A-9D35-4187-886F-A8EB96F4220D}" destId="{12267B15-7F64-4B67-89E9-899FB197FB1C}" srcOrd="0" destOrd="0" presId="urn:microsoft.com/office/officeart/2005/8/layout/hierarchy2"/>
    <dgm:cxn modelId="{DC1CB7D2-AE5B-4702-898B-583CE0879043}" type="presOf" srcId="{F11A9984-B60E-4363-8E4A-268519EA0EF5}" destId="{644759AC-4299-4DE9-B290-C05E0CAC1C7C}" srcOrd="0" destOrd="0" presId="urn:microsoft.com/office/officeart/2005/8/layout/hierarchy2"/>
    <dgm:cxn modelId="{EC6328DC-482C-4DEE-9438-611B51E8C742}" type="presOf" srcId="{768701C3-B45E-4E44-888B-A51E659DA3A0}" destId="{912A1CC6-7ADA-4E6C-BCCF-3528AD88FDF0}" srcOrd="0" destOrd="0" presId="urn:microsoft.com/office/officeart/2005/8/layout/hierarchy2"/>
    <dgm:cxn modelId="{9509B8ED-FA78-4725-8975-AE88B05A9235}" type="presOf" srcId="{61F87324-112F-4E66-BA81-E45AC3BC8690}" destId="{A1D083D0-4E62-4C6F-8A98-800E5003E899}" srcOrd="1" destOrd="0" presId="urn:microsoft.com/office/officeart/2005/8/layout/hierarchy2"/>
    <dgm:cxn modelId="{FEF9CDED-FBB5-4B67-AC32-B8FD452EEABA}" type="presOf" srcId="{7F00832D-D043-4493-9069-E724899AB409}" destId="{2216D3DD-9AD7-4307-8FDE-0AB00CCD1306}" srcOrd="0" destOrd="0" presId="urn:microsoft.com/office/officeart/2005/8/layout/hierarchy2"/>
    <dgm:cxn modelId="{6B3D2AEE-750A-4520-A232-AEA641EA8689}" type="presOf" srcId="{E34A7806-E0BA-49EA-9213-0920AA97A2BF}" destId="{3961139C-5FCD-42E5-B6C3-3BF2F0601B7A}" srcOrd="1" destOrd="0" presId="urn:microsoft.com/office/officeart/2005/8/layout/hierarchy2"/>
    <dgm:cxn modelId="{E130B3EE-5C7C-4C0A-AA90-46054D8D093C}" type="presOf" srcId="{A11D78A5-939A-4673-AEA5-4BA07DF3656F}" destId="{6724D7A8-F937-4793-9330-9081980645AB}" srcOrd="0" destOrd="0" presId="urn:microsoft.com/office/officeart/2005/8/layout/hierarchy2"/>
    <dgm:cxn modelId="{D8C24435-DE44-46CE-A574-125C994DA479}" type="presParOf" srcId="{55D8831C-113A-4042-9226-6756972943F5}" destId="{D8D5E737-5387-4FFC-BD4E-C93356056C7D}" srcOrd="0" destOrd="0" presId="urn:microsoft.com/office/officeart/2005/8/layout/hierarchy2"/>
    <dgm:cxn modelId="{5F001321-3895-4AD1-B637-D022882264CD}" type="presParOf" srcId="{D8D5E737-5387-4FFC-BD4E-C93356056C7D}" destId="{912A1CC6-7ADA-4E6C-BCCF-3528AD88FDF0}" srcOrd="0" destOrd="0" presId="urn:microsoft.com/office/officeart/2005/8/layout/hierarchy2"/>
    <dgm:cxn modelId="{2E6CD4BC-7FE7-4DD3-A834-34FC920D4FA3}" type="presParOf" srcId="{D8D5E737-5387-4FFC-BD4E-C93356056C7D}" destId="{AE4E4BF3-61D2-4929-8274-8BFC08E43C20}" srcOrd="1" destOrd="0" presId="urn:microsoft.com/office/officeart/2005/8/layout/hierarchy2"/>
    <dgm:cxn modelId="{87DA2B1F-D4F5-4271-BC5E-ECA516090B2D}" type="presParOf" srcId="{AE4E4BF3-61D2-4929-8274-8BFC08E43C20}" destId="{81F48CB1-B466-4C80-A515-5B07EE653C28}" srcOrd="0" destOrd="0" presId="urn:microsoft.com/office/officeart/2005/8/layout/hierarchy2"/>
    <dgm:cxn modelId="{A7C81658-DC6D-451C-8794-D67047A6D867}" type="presParOf" srcId="{81F48CB1-B466-4C80-A515-5B07EE653C28}" destId="{9CB952FB-7278-49E7-A4FF-1F05EA438544}" srcOrd="0" destOrd="0" presId="urn:microsoft.com/office/officeart/2005/8/layout/hierarchy2"/>
    <dgm:cxn modelId="{0A5ED3A0-C47D-4BFA-B26F-715D502832F4}" type="presParOf" srcId="{AE4E4BF3-61D2-4929-8274-8BFC08E43C20}" destId="{B836B94E-3581-49CF-9BCF-720903D1572D}" srcOrd="1" destOrd="0" presId="urn:microsoft.com/office/officeart/2005/8/layout/hierarchy2"/>
    <dgm:cxn modelId="{BEE5D32A-2344-4977-ADF5-D5DFB6991B7C}" type="presParOf" srcId="{B836B94E-3581-49CF-9BCF-720903D1572D}" destId="{8BE04765-B93F-40D1-84D0-9C3368078035}" srcOrd="0" destOrd="0" presId="urn:microsoft.com/office/officeart/2005/8/layout/hierarchy2"/>
    <dgm:cxn modelId="{9D0EC5E8-6ECD-4DE3-A7A4-E5EC1385FFE9}" type="presParOf" srcId="{B836B94E-3581-49CF-9BCF-720903D1572D}" destId="{F46F1F24-1F51-4908-B332-672B391BE25F}" srcOrd="1" destOrd="0" presId="urn:microsoft.com/office/officeart/2005/8/layout/hierarchy2"/>
    <dgm:cxn modelId="{D8848D7F-F8C1-4422-B6AF-7BA20C58729D}" type="presParOf" srcId="{F46F1F24-1F51-4908-B332-672B391BE25F}" destId="{913D8535-A684-47FE-A1A9-DB64A1DDF074}" srcOrd="0" destOrd="0" presId="urn:microsoft.com/office/officeart/2005/8/layout/hierarchy2"/>
    <dgm:cxn modelId="{39B90462-7404-49CC-9DF9-69F963792563}" type="presParOf" srcId="{913D8535-A684-47FE-A1A9-DB64A1DDF074}" destId="{3961139C-5FCD-42E5-B6C3-3BF2F0601B7A}" srcOrd="0" destOrd="0" presId="urn:microsoft.com/office/officeart/2005/8/layout/hierarchy2"/>
    <dgm:cxn modelId="{1130BE3D-3806-4465-9E3B-C2D4C6114D8A}" type="presParOf" srcId="{F46F1F24-1F51-4908-B332-672B391BE25F}" destId="{DD5EB45D-C4A9-4963-A156-60031AFA1BA9}" srcOrd="1" destOrd="0" presId="urn:microsoft.com/office/officeart/2005/8/layout/hierarchy2"/>
    <dgm:cxn modelId="{61C3B5E4-7AFC-4202-8318-0B56F829AD72}" type="presParOf" srcId="{DD5EB45D-C4A9-4963-A156-60031AFA1BA9}" destId="{12267B15-7F64-4B67-89E9-899FB197FB1C}" srcOrd="0" destOrd="0" presId="urn:microsoft.com/office/officeart/2005/8/layout/hierarchy2"/>
    <dgm:cxn modelId="{3A35F021-2C2D-4058-A909-E67A4E8E0C61}" type="presParOf" srcId="{DD5EB45D-C4A9-4963-A156-60031AFA1BA9}" destId="{444965CB-8AB6-4910-9390-BE6EE339517F}" srcOrd="1" destOrd="0" presId="urn:microsoft.com/office/officeart/2005/8/layout/hierarchy2"/>
    <dgm:cxn modelId="{CD115DBD-24BE-40E0-AE61-B4A7C843DB09}" type="presParOf" srcId="{F46F1F24-1F51-4908-B332-672B391BE25F}" destId="{8AAF6992-6BC3-44FD-80C8-91403AB0086F}" srcOrd="2" destOrd="0" presId="urn:microsoft.com/office/officeart/2005/8/layout/hierarchy2"/>
    <dgm:cxn modelId="{4F5C3BED-958C-4104-BF64-94BE53AEBE58}" type="presParOf" srcId="{8AAF6992-6BC3-44FD-80C8-91403AB0086F}" destId="{A1D083D0-4E62-4C6F-8A98-800E5003E899}" srcOrd="0" destOrd="0" presId="urn:microsoft.com/office/officeart/2005/8/layout/hierarchy2"/>
    <dgm:cxn modelId="{3C025DDD-77BB-488F-B34F-0AAABBED9624}" type="presParOf" srcId="{F46F1F24-1F51-4908-B332-672B391BE25F}" destId="{1B60357D-15A6-48E4-8E4F-D028F3D295A4}" srcOrd="3" destOrd="0" presId="urn:microsoft.com/office/officeart/2005/8/layout/hierarchy2"/>
    <dgm:cxn modelId="{16BCA992-2FAB-4269-AF01-2BD504AC4678}" type="presParOf" srcId="{1B60357D-15A6-48E4-8E4F-D028F3D295A4}" destId="{A8A38EE4-00CF-4AAA-93E5-CB39A15F58E8}" srcOrd="0" destOrd="0" presId="urn:microsoft.com/office/officeart/2005/8/layout/hierarchy2"/>
    <dgm:cxn modelId="{70FDCB8B-CDCE-4320-9E18-DB52393B04A6}" type="presParOf" srcId="{1B60357D-15A6-48E4-8E4F-D028F3D295A4}" destId="{4507B172-6C62-4026-90DE-08AE2139C417}" srcOrd="1" destOrd="0" presId="urn:microsoft.com/office/officeart/2005/8/layout/hierarchy2"/>
    <dgm:cxn modelId="{7347769E-66FE-4D04-A5C4-2A16554A75FB}" type="presParOf" srcId="{AE4E4BF3-61D2-4929-8274-8BFC08E43C20}" destId="{2216D3DD-9AD7-4307-8FDE-0AB00CCD1306}" srcOrd="2" destOrd="0" presId="urn:microsoft.com/office/officeart/2005/8/layout/hierarchy2"/>
    <dgm:cxn modelId="{27A6E3DB-FE41-4FA5-9A47-68A5783108B7}" type="presParOf" srcId="{2216D3DD-9AD7-4307-8FDE-0AB00CCD1306}" destId="{3D2207F5-7ABF-4601-B61C-1C974F08E839}" srcOrd="0" destOrd="0" presId="urn:microsoft.com/office/officeart/2005/8/layout/hierarchy2"/>
    <dgm:cxn modelId="{EE34C02D-6CD7-4D29-A44E-A2CC5F2514C0}" type="presParOf" srcId="{AE4E4BF3-61D2-4929-8274-8BFC08E43C20}" destId="{8C2C93C9-9677-4EA9-B66C-2C756CF169DE}" srcOrd="3" destOrd="0" presId="urn:microsoft.com/office/officeart/2005/8/layout/hierarchy2"/>
    <dgm:cxn modelId="{9DDCA219-8BEC-4BFE-957B-8C22BC6A0B7F}" type="presParOf" srcId="{8C2C93C9-9677-4EA9-B66C-2C756CF169DE}" destId="{6724D7A8-F937-4793-9330-9081980645AB}" srcOrd="0" destOrd="0" presId="urn:microsoft.com/office/officeart/2005/8/layout/hierarchy2"/>
    <dgm:cxn modelId="{E5D8BB82-F431-477B-9D72-374210095768}" type="presParOf" srcId="{8C2C93C9-9677-4EA9-B66C-2C756CF169DE}" destId="{944CD556-05CA-4AEA-9A3A-CD1378FF7004}" srcOrd="1" destOrd="0" presId="urn:microsoft.com/office/officeart/2005/8/layout/hierarchy2"/>
    <dgm:cxn modelId="{63E2FAF4-4725-41A0-8E90-46057186FA1C}" type="presParOf" srcId="{944CD556-05CA-4AEA-9A3A-CD1378FF7004}" destId="{71D303A2-4380-4221-AEDB-FF2A0566137B}" srcOrd="0" destOrd="0" presId="urn:microsoft.com/office/officeart/2005/8/layout/hierarchy2"/>
    <dgm:cxn modelId="{55785F11-4E66-4622-B835-228941BE82E2}" type="presParOf" srcId="{71D303A2-4380-4221-AEDB-FF2A0566137B}" destId="{104FF9A8-9D34-49D9-816D-A95F9D3C2954}" srcOrd="0" destOrd="0" presId="urn:microsoft.com/office/officeart/2005/8/layout/hierarchy2"/>
    <dgm:cxn modelId="{4D047963-4039-4D28-ACB7-97347C875C16}" type="presParOf" srcId="{944CD556-05CA-4AEA-9A3A-CD1378FF7004}" destId="{CCA2E81D-6EBB-45DE-8CC1-0B8ED9EB3D64}" srcOrd="1" destOrd="0" presId="urn:microsoft.com/office/officeart/2005/8/layout/hierarchy2"/>
    <dgm:cxn modelId="{10600E5B-1E66-435A-8A2C-9D305A3ED73F}" type="presParOf" srcId="{CCA2E81D-6EBB-45DE-8CC1-0B8ED9EB3D64}" destId="{644759AC-4299-4DE9-B290-C05E0CAC1C7C}" srcOrd="0" destOrd="0" presId="urn:microsoft.com/office/officeart/2005/8/layout/hierarchy2"/>
    <dgm:cxn modelId="{5898A6AF-BEC7-4B1D-B40E-2174CA7D4C71}" type="presParOf" srcId="{CCA2E81D-6EBB-45DE-8CC1-0B8ED9EB3D64}" destId="{B6C45453-F6C7-49C4-B27B-C0D32BC58EF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B0CEAA-B18B-44DE-B563-F4A071DBF21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8701C3-B45E-4E44-888B-A51E659DA3A0}">
      <dgm:prSet phldrT="[Text]"/>
      <dgm:spPr/>
      <dgm:t>
        <a:bodyPr/>
        <a:lstStyle/>
        <a:p>
          <a:r>
            <a:rPr lang="vi-VN" b="1" dirty="0">
              <a:solidFill>
                <a:srgbClr val="FFA100"/>
              </a:solidFill>
              <a:latin typeface="Arial" panose="020B0604020202020204" pitchFamily="34" charset="0"/>
              <a:cs typeface="Arial" panose="020B0604020202020204" pitchFamily="34" charset="0"/>
            </a:rPr>
            <a:t>Vai </a:t>
          </a:r>
          <a:r>
            <a:rPr lang="vi-VN" b="1" dirty="0" err="1">
              <a:solidFill>
                <a:srgbClr val="FFA100"/>
              </a:solidFill>
              <a:latin typeface="Arial" panose="020B0604020202020204" pitchFamily="34" charset="0"/>
              <a:cs typeface="Arial" panose="020B0604020202020204" pitchFamily="34" charset="0"/>
            </a:rPr>
            <a:t>trò</a:t>
          </a:r>
          <a:r>
            <a:rPr lang="vi-VN" b="1" dirty="0">
              <a:solidFill>
                <a:srgbClr val="FFA100"/>
              </a:solidFill>
              <a:latin typeface="Arial" panose="020B0604020202020204" pitchFamily="34" charset="0"/>
              <a:cs typeface="Arial" panose="020B0604020202020204" pitchFamily="34" charset="0"/>
            </a:rPr>
            <a:t> VSV</a:t>
          </a:r>
          <a:endParaRPr lang="en-US" b="1" dirty="0">
            <a:solidFill>
              <a:srgbClr val="FFA1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42D791-2060-464C-A88A-5BE5D3B02A54}" type="parTrans" cxnId="{733C2C61-514C-4E02-B715-13721938285B}">
      <dgm:prSet/>
      <dgm:spPr/>
      <dgm:t>
        <a:bodyPr/>
        <a:lstStyle/>
        <a:p>
          <a:endParaRPr lang="en-US"/>
        </a:p>
      </dgm:t>
    </dgm:pt>
    <dgm:pt modelId="{2698F62C-E0AC-4605-9E54-9DFA14D81F2F}" type="sibTrans" cxnId="{733C2C61-514C-4E02-B715-13721938285B}">
      <dgm:prSet/>
      <dgm:spPr/>
      <dgm:t>
        <a:bodyPr/>
        <a:lstStyle/>
        <a:p>
          <a:endParaRPr lang="en-US"/>
        </a:p>
      </dgm:t>
    </dgm:pt>
    <dgm:pt modelId="{9935CF1B-7042-4B5A-A738-02ECDD46F5BB}">
      <dgm:prSet phldrT="[Text]"/>
      <dgm:spPr/>
      <dgm:t>
        <a:bodyPr/>
        <a:lstStyle/>
        <a:p>
          <a:r>
            <a:rPr lang="vi-VN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vi-VN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vi-VN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nhiên</a:t>
          </a:r>
          <a:endParaRPr lang="en-US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1354DB-1951-4619-8A06-32D84CE3FE0C}" type="parTrans" cxnId="{F128E5C1-4BD1-469C-BD8C-F9C125A15728}">
      <dgm:prSet/>
      <dgm:spPr>
        <a:ln w="31750"/>
      </dgm:spPr>
      <dgm:t>
        <a:bodyPr/>
        <a:lstStyle/>
        <a:p>
          <a:endParaRPr lang="en-US"/>
        </a:p>
      </dgm:t>
    </dgm:pt>
    <dgm:pt modelId="{A76E7149-D7C7-4642-83DB-4223D6FCC230}" type="sibTrans" cxnId="{F128E5C1-4BD1-469C-BD8C-F9C125A15728}">
      <dgm:prSet/>
      <dgm:spPr/>
      <dgm:t>
        <a:bodyPr/>
        <a:lstStyle/>
        <a:p>
          <a:endParaRPr lang="en-US"/>
        </a:p>
      </dgm:t>
    </dgm:pt>
    <dgm:pt modelId="{A11D78A5-939A-4673-AEA5-4BA07DF3656F}">
      <dgm:prSet phldrT="[Text]"/>
      <dgm:spPr/>
      <dgm:t>
        <a:bodyPr/>
        <a:lstStyle/>
        <a:p>
          <a:r>
            <a:rPr lang="vi-VN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vi-VN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đời</a:t>
          </a:r>
          <a:r>
            <a:rPr lang="vi-VN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sống</a:t>
          </a:r>
          <a:r>
            <a:rPr lang="vi-VN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con </a:t>
          </a:r>
          <a:r>
            <a:rPr lang="vi-VN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người</a:t>
          </a:r>
          <a:endParaRPr lang="en-US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00832D-D043-4493-9069-E724899AB409}" type="parTrans" cxnId="{CAE1D661-26FB-4B8B-A808-C161494CD45A}">
      <dgm:prSet/>
      <dgm:spPr>
        <a:ln w="31750"/>
      </dgm:spPr>
      <dgm:t>
        <a:bodyPr/>
        <a:lstStyle/>
        <a:p>
          <a:endParaRPr lang="en-US"/>
        </a:p>
      </dgm:t>
    </dgm:pt>
    <dgm:pt modelId="{4F454111-D1D4-4824-80C5-2AB95470B135}" type="sibTrans" cxnId="{CAE1D661-26FB-4B8B-A808-C161494CD45A}">
      <dgm:prSet/>
      <dgm:spPr/>
      <dgm:t>
        <a:bodyPr/>
        <a:lstStyle/>
        <a:p>
          <a:endParaRPr lang="en-US"/>
        </a:p>
      </dgm:t>
    </dgm:pt>
    <dgm:pt modelId="{B63CC87A-9D35-4187-886F-A8EB96F4220D}">
      <dgm:prSet custT="1"/>
      <dgm:spPr/>
      <dgm:t>
        <a:bodyPr/>
        <a:lstStyle/>
        <a:p>
          <a:pPr algn="ctr"/>
          <a:r>
            <a:rPr lang="vi-VN" sz="4400" dirty="0" err="1"/>
            <a:t>Chuyển</a:t>
          </a:r>
          <a:r>
            <a:rPr lang="vi-VN" sz="4400" dirty="0"/>
            <a:t> </a:t>
          </a:r>
          <a:r>
            <a:rPr lang="vi-VN" sz="4400" dirty="0" err="1"/>
            <a:t>hóa</a:t>
          </a:r>
          <a:r>
            <a:rPr lang="vi-VN" sz="4400" dirty="0"/>
            <a:t> </a:t>
          </a:r>
          <a:r>
            <a:rPr lang="vi-VN" sz="4400" dirty="0" err="1"/>
            <a:t>vật</a:t>
          </a:r>
          <a:r>
            <a:rPr lang="vi-VN" sz="4400" dirty="0"/>
            <a:t> </a:t>
          </a:r>
          <a:r>
            <a:rPr lang="vi-VN" sz="4400" dirty="0" err="1"/>
            <a:t>chất</a:t>
          </a:r>
          <a:r>
            <a:rPr lang="vi-VN" sz="4400" dirty="0"/>
            <a:t> trong </a:t>
          </a:r>
          <a:r>
            <a:rPr lang="vi-VN" sz="4400" dirty="0" err="1"/>
            <a:t>tự</a:t>
          </a:r>
          <a:r>
            <a:rPr lang="vi-VN" sz="4400" dirty="0"/>
            <a:t> nhiên</a:t>
          </a:r>
          <a:endParaRPr lang="vi-VN" sz="4400" dirty="0">
            <a:sym typeface="Wingdings" panose="05000000000000000000" pitchFamily="2" charset="2"/>
          </a:endParaRPr>
        </a:p>
      </dgm:t>
    </dgm:pt>
    <dgm:pt modelId="{E34A7806-E0BA-49EA-9213-0920AA97A2BF}" type="parTrans" cxnId="{88B1EC2C-C8FF-4AD5-9039-6012159E02B5}">
      <dgm:prSet/>
      <dgm:spPr/>
      <dgm:t>
        <a:bodyPr/>
        <a:lstStyle/>
        <a:p>
          <a:endParaRPr lang="en-US"/>
        </a:p>
      </dgm:t>
    </dgm:pt>
    <dgm:pt modelId="{C484253E-129B-47E9-B3DB-9D78C0BA70D1}" type="sibTrans" cxnId="{88B1EC2C-C8FF-4AD5-9039-6012159E02B5}">
      <dgm:prSet/>
      <dgm:spPr/>
      <dgm:t>
        <a:bodyPr/>
        <a:lstStyle/>
        <a:p>
          <a:endParaRPr lang="en-US"/>
        </a:p>
      </dgm:t>
    </dgm:pt>
    <dgm:pt modelId="{D5150352-3B81-47CF-A099-183A25257485}">
      <dgm:prSet custT="1"/>
      <dgm:spPr/>
      <dgm:t>
        <a:bodyPr/>
        <a:lstStyle/>
        <a:p>
          <a:r>
            <a:rPr lang="vi-VN" sz="4400" dirty="0" err="1"/>
            <a:t>Làm</a:t>
          </a:r>
          <a:r>
            <a:rPr lang="vi-VN" sz="4400" dirty="0"/>
            <a:t> </a:t>
          </a:r>
          <a:r>
            <a:rPr lang="vi-VN" sz="4400" dirty="0" err="1"/>
            <a:t>sạch</a:t>
          </a:r>
          <a:r>
            <a:rPr lang="vi-VN" sz="4400" dirty="0"/>
            <a:t> môi </a:t>
          </a:r>
          <a:r>
            <a:rPr lang="vi-VN" sz="4400" dirty="0" err="1"/>
            <a:t>trường</a:t>
          </a:r>
          <a:endParaRPr lang="en-US" sz="4400" dirty="0"/>
        </a:p>
      </dgm:t>
    </dgm:pt>
    <dgm:pt modelId="{61F87324-112F-4E66-BA81-E45AC3BC8690}" type="parTrans" cxnId="{9F8D4813-3DDE-42ED-808F-641ADA85744C}">
      <dgm:prSet/>
      <dgm:spPr/>
      <dgm:t>
        <a:bodyPr/>
        <a:lstStyle/>
        <a:p>
          <a:endParaRPr lang="en-US"/>
        </a:p>
      </dgm:t>
    </dgm:pt>
    <dgm:pt modelId="{E9CD7682-83F3-44C3-A879-0131B89BE1FE}" type="sibTrans" cxnId="{9F8D4813-3DDE-42ED-808F-641ADA85744C}">
      <dgm:prSet/>
      <dgm:spPr/>
      <dgm:t>
        <a:bodyPr/>
        <a:lstStyle/>
        <a:p>
          <a:endParaRPr lang="en-US"/>
        </a:p>
      </dgm:t>
    </dgm:pt>
    <dgm:pt modelId="{F11A9984-B60E-4363-8E4A-268519EA0EF5}">
      <dgm:prSet custT="1"/>
      <dgm:spPr/>
      <dgm:t>
        <a:bodyPr/>
        <a:lstStyle/>
        <a:p>
          <a:pPr algn="ctr"/>
          <a:r>
            <a:rPr lang="vi-VN" sz="4400" dirty="0"/>
            <a:t>Trong </a:t>
          </a:r>
          <a:r>
            <a:rPr lang="vi-VN" sz="4400" dirty="0" err="1"/>
            <a:t>trồng</a:t>
          </a:r>
          <a:r>
            <a:rPr lang="vi-VN" sz="4400" dirty="0"/>
            <a:t> </a:t>
          </a:r>
          <a:r>
            <a:rPr lang="vi-VN" sz="4400" dirty="0" err="1"/>
            <a:t>trọt</a:t>
          </a:r>
          <a:r>
            <a:rPr lang="vi-VN" sz="4400" dirty="0"/>
            <a:t> </a:t>
          </a:r>
          <a:r>
            <a:rPr lang="vi-VN" sz="4400" dirty="0" err="1"/>
            <a:t>và</a:t>
          </a:r>
          <a:r>
            <a:rPr lang="vi-VN" sz="4400" dirty="0"/>
            <a:t> chăn nuôi</a:t>
          </a:r>
          <a:endParaRPr lang="vi-VN" sz="4400" baseline="30000" dirty="0">
            <a:sym typeface="Wingdings" panose="05000000000000000000" pitchFamily="2" charset="2"/>
          </a:endParaRPr>
        </a:p>
      </dgm:t>
    </dgm:pt>
    <dgm:pt modelId="{61EB50E8-E519-4334-BDFF-90C90F998531}" type="parTrans" cxnId="{62783DB0-E60E-4DDD-A6FA-EC5D43A51BD7}">
      <dgm:prSet/>
      <dgm:spPr/>
      <dgm:t>
        <a:bodyPr/>
        <a:lstStyle/>
        <a:p>
          <a:endParaRPr lang="en-US"/>
        </a:p>
      </dgm:t>
    </dgm:pt>
    <dgm:pt modelId="{F6EAF62B-FF25-4D11-B95B-1EF78D177BF5}" type="sibTrans" cxnId="{62783DB0-E60E-4DDD-A6FA-EC5D43A51BD7}">
      <dgm:prSet/>
      <dgm:spPr/>
      <dgm:t>
        <a:bodyPr/>
        <a:lstStyle/>
        <a:p>
          <a:endParaRPr lang="en-US"/>
        </a:p>
      </dgm:t>
    </dgm:pt>
    <dgm:pt modelId="{C2C57051-1029-4281-A1C8-1835A62DF4DF}">
      <dgm:prSet custT="1"/>
      <dgm:spPr/>
      <dgm:t>
        <a:bodyPr/>
        <a:lstStyle/>
        <a:p>
          <a:r>
            <a:rPr lang="vi-VN" sz="4400" dirty="0" err="1"/>
            <a:t>Cải</a:t>
          </a:r>
          <a:r>
            <a:rPr lang="vi-VN" sz="4400" dirty="0"/>
            <a:t> </a:t>
          </a:r>
          <a:r>
            <a:rPr lang="vi-VN" sz="4400" dirty="0" err="1"/>
            <a:t>thiện</a:t>
          </a:r>
          <a:r>
            <a:rPr lang="vi-VN" sz="4400" dirty="0"/>
            <a:t> </a:t>
          </a:r>
          <a:r>
            <a:rPr lang="vi-VN" sz="4400" dirty="0" err="1"/>
            <a:t>chất</a:t>
          </a:r>
          <a:r>
            <a:rPr lang="vi-VN" sz="4400" dirty="0"/>
            <a:t> </a:t>
          </a:r>
          <a:r>
            <a:rPr lang="vi-VN" sz="4400" dirty="0" err="1"/>
            <a:t>lượng</a:t>
          </a:r>
          <a:r>
            <a:rPr lang="vi-VN" sz="4400" dirty="0"/>
            <a:t> </a:t>
          </a:r>
          <a:r>
            <a:rPr lang="vi-VN" sz="4400" dirty="0" err="1"/>
            <a:t>đất</a:t>
          </a:r>
          <a:endParaRPr lang="en-US" sz="4400" dirty="0"/>
        </a:p>
      </dgm:t>
    </dgm:pt>
    <dgm:pt modelId="{6D846E76-8C72-4FDF-91F0-EF281DB638EF}" type="parTrans" cxnId="{DA1BF9C3-2626-472B-A2C0-58C9F09775A3}">
      <dgm:prSet/>
      <dgm:spPr/>
      <dgm:t>
        <a:bodyPr/>
        <a:lstStyle/>
        <a:p>
          <a:endParaRPr lang="en-US"/>
        </a:p>
      </dgm:t>
    </dgm:pt>
    <dgm:pt modelId="{4F111F79-797C-4F5F-B303-041ED3B84570}" type="sibTrans" cxnId="{DA1BF9C3-2626-472B-A2C0-58C9F09775A3}">
      <dgm:prSet/>
      <dgm:spPr/>
      <dgm:t>
        <a:bodyPr/>
        <a:lstStyle/>
        <a:p>
          <a:endParaRPr lang="en-US"/>
        </a:p>
      </dgm:t>
    </dgm:pt>
    <dgm:pt modelId="{0B55C3F2-EEE7-4AA7-8FE0-24F2AACB8BD8}">
      <dgm:prSet custT="1"/>
      <dgm:spPr/>
      <dgm:t>
        <a:bodyPr/>
        <a:lstStyle/>
        <a:p>
          <a:r>
            <a:rPr lang="vi-VN" sz="4400" dirty="0" err="1"/>
            <a:t>Bảo</a:t>
          </a:r>
          <a:r>
            <a:rPr lang="vi-VN" sz="4400" dirty="0"/>
            <a:t> </a:t>
          </a:r>
          <a:r>
            <a:rPr lang="vi-VN" sz="4400" dirty="0" err="1"/>
            <a:t>quản</a:t>
          </a:r>
          <a:r>
            <a:rPr lang="vi-VN" sz="4400" dirty="0"/>
            <a:t> </a:t>
          </a:r>
          <a:r>
            <a:rPr lang="vi-VN" sz="4400" dirty="0" err="1"/>
            <a:t>và</a:t>
          </a:r>
          <a:r>
            <a:rPr lang="vi-VN" sz="4400" dirty="0"/>
            <a:t> </a:t>
          </a:r>
          <a:r>
            <a:rPr lang="vi-VN" sz="4400" dirty="0" err="1"/>
            <a:t>chế</a:t>
          </a:r>
          <a:r>
            <a:rPr lang="vi-VN" sz="4400" dirty="0"/>
            <a:t> </a:t>
          </a:r>
          <a:r>
            <a:rPr lang="vi-VN" sz="4400" dirty="0" err="1"/>
            <a:t>biến</a:t>
          </a:r>
          <a:r>
            <a:rPr lang="vi-VN" sz="4400" dirty="0"/>
            <a:t> </a:t>
          </a:r>
          <a:r>
            <a:rPr lang="vi-VN" sz="4400" dirty="0" err="1"/>
            <a:t>thực</a:t>
          </a:r>
          <a:r>
            <a:rPr lang="vi-VN" sz="4400" dirty="0"/>
            <a:t> </a:t>
          </a:r>
          <a:r>
            <a:rPr lang="vi-VN" sz="4400" dirty="0" err="1"/>
            <a:t>phẩm</a:t>
          </a:r>
          <a:endParaRPr lang="en-US" sz="4400" dirty="0"/>
        </a:p>
      </dgm:t>
    </dgm:pt>
    <dgm:pt modelId="{4987B9E5-4ABA-4321-8108-F7334A8AF012}" type="parTrans" cxnId="{B8551ECF-E614-40AD-A263-1ECB50A13DF5}">
      <dgm:prSet/>
      <dgm:spPr/>
      <dgm:t>
        <a:bodyPr/>
        <a:lstStyle/>
        <a:p>
          <a:endParaRPr lang="en-US"/>
        </a:p>
      </dgm:t>
    </dgm:pt>
    <dgm:pt modelId="{D0AC4926-7BA0-4C80-B664-59CFFF711390}" type="sibTrans" cxnId="{B8551ECF-E614-40AD-A263-1ECB50A13DF5}">
      <dgm:prSet/>
      <dgm:spPr/>
      <dgm:t>
        <a:bodyPr/>
        <a:lstStyle/>
        <a:p>
          <a:endParaRPr lang="en-US"/>
        </a:p>
      </dgm:t>
    </dgm:pt>
    <dgm:pt modelId="{7FFE01B6-E31D-48DC-935E-BD4397F57C2A}">
      <dgm:prSet custT="1"/>
      <dgm:spPr/>
      <dgm:t>
        <a:bodyPr/>
        <a:lstStyle/>
        <a:p>
          <a:r>
            <a:rPr lang="vi-VN" sz="4400" dirty="0" err="1"/>
            <a:t>Sản</a:t>
          </a:r>
          <a:r>
            <a:rPr lang="vi-VN" sz="4400" dirty="0"/>
            <a:t> </a:t>
          </a:r>
          <a:r>
            <a:rPr lang="vi-VN" sz="4400" dirty="0" err="1"/>
            <a:t>xuất</a:t>
          </a:r>
          <a:r>
            <a:rPr lang="vi-VN" sz="4400" dirty="0"/>
            <a:t> </a:t>
          </a:r>
          <a:r>
            <a:rPr lang="vi-VN" sz="4400" dirty="0" err="1"/>
            <a:t>dược</a:t>
          </a:r>
          <a:r>
            <a:rPr lang="vi-VN" sz="4400" dirty="0"/>
            <a:t> </a:t>
          </a:r>
          <a:r>
            <a:rPr lang="vi-VN" sz="4400" dirty="0" err="1"/>
            <a:t>phẩm</a:t>
          </a:r>
          <a:endParaRPr lang="en-US" sz="4400" dirty="0"/>
        </a:p>
      </dgm:t>
    </dgm:pt>
    <dgm:pt modelId="{F6E84362-7CC3-4CD4-A00F-232FE47C3F13}" type="parTrans" cxnId="{30E22457-5617-4AB6-AF33-537F450B577C}">
      <dgm:prSet/>
      <dgm:spPr/>
      <dgm:t>
        <a:bodyPr/>
        <a:lstStyle/>
        <a:p>
          <a:endParaRPr lang="en-US"/>
        </a:p>
      </dgm:t>
    </dgm:pt>
    <dgm:pt modelId="{625F5409-11A2-4FC3-8957-4EFA57840660}" type="sibTrans" cxnId="{30E22457-5617-4AB6-AF33-537F450B577C}">
      <dgm:prSet/>
      <dgm:spPr/>
      <dgm:t>
        <a:bodyPr/>
        <a:lstStyle/>
        <a:p>
          <a:endParaRPr lang="en-US"/>
        </a:p>
      </dgm:t>
    </dgm:pt>
    <dgm:pt modelId="{55D8831C-113A-4042-9226-6756972943F5}" type="pres">
      <dgm:prSet presAssocID="{CCB0CEAA-B18B-44DE-B563-F4A071DBF21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8D5E737-5387-4FFC-BD4E-C93356056C7D}" type="pres">
      <dgm:prSet presAssocID="{768701C3-B45E-4E44-888B-A51E659DA3A0}" presName="root1" presStyleCnt="0"/>
      <dgm:spPr/>
    </dgm:pt>
    <dgm:pt modelId="{912A1CC6-7ADA-4E6C-BCCF-3528AD88FDF0}" type="pres">
      <dgm:prSet presAssocID="{768701C3-B45E-4E44-888B-A51E659DA3A0}" presName="LevelOneTextNode" presStyleLbl="node0" presStyleIdx="0" presStyleCnt="1" custLinFactNeighborX="1525">
        <dgm:presLayoutVars>
          <dgm:chPref val="3"/>
        </dgm:presLayoutVars>
      </dgm:prSet>
      <dgm:spPr/>
    </dgm:pt>
    <dgm:pt modelId="{AE4E4BF3-61D2-4929-8274-8BFC08E43C20}" type="pres">
      <dgm:prSet presAssocID="{768701C3-B45E-4E44-888B-A51E659DA3A0}" presName="level2hierChild" presStyleCnt="0"/>
      <dgm:spPr/>
    </dgm:pt>
    <dgm:pt modelId="{81F48CB1-B466-4C80-A515-5B07EE653C28}" type="pres">
      <dgm:prSet presAssocID="{5C1354DB-1951-4619-8A06-32D84CE3FE0C}" presName="conn2-1" presStyleLbl="parChTrans1D2" presStyleIdx="0" presStyleCnt="2"/>
      <dgm:spPr/>
    </dgm:pt>
    <dgm:pt modelId="{9CB952FB-7278-49E7-A4FF-1F05EA438544}" type="pres">
      <dgm:prSet presAssocID="{5C1354DB-1951-4619-8A06-32D84CE3FE0C}" presName="connTx" presStyleLbl="parChTrans1D2" presStyleIdx="0" presStyleCnt="2"/>
      <dgm:spPr/>
    </dgm:pt>
    <dgm:pt modelId="{B836B94E-3581-49CF-9BCF-720903D1572D}" type="pres">
      <dgm:prSet presAssocID="{9935CF1B-7042-4B5A-A738-02ECDD46F5BB}" presName="root2" presStyleCnt="0"/>
      <dgm:spPr/>
    </dgm:pt>
    <dgm:pt modelId="{8BE04765-B93F-40D1-84D0-9C3368078035}" type="pres">
      <dgm:prSet presAssocID="{9935CF1B-7042-4B5A-A738-02ECDD46F5BB}" presName="LevelTwoTextNode" presStyleLbl="node2" presStyleIdx="0" presStyleCnt="2" custScaleY="130558" custLinFactNeighborX="-17686" custLinFactNeighborY="1565">
        <dgm:presLayoutVars>
          <dgm:chPref val="3"/>
        </dgm:presLayoutVars>
      </dgm:prSet>
      <dgm:spPr/>
    </dgm:pt>
    <dgm:pt modelId="{F46F1F24-1F51-4908-B332-672B391BE25F}" type="pres">
      <dgm:prSet presAssocID="{9935CF1B-7042-4B5A-A738-02ECDD46F5BB}" presName="level3hierChild" presStyleCnt="0"/>
      <dgm:spPr/>
    </dgm:pt>
    <dgm:pt modelId="{913D8535-A684-47FE-A1A9-DB64A1DDF074}" type="pres">
      <dgm:prSet presAssocID="{E34A7806-E0BA-49EA-9213-0920AA97A2BF}" presName="conn2-1" presStyleLbl="parChTrans1D3" presStyleIdx="0" presStyleCnt="6"/>
      <dgm:spPr/>
    </dgm:pt>
    <dgm:pt modelId="{3961139C-5FCD-42E5-B6C3-3BF2F0601B7A}" type="pres">
      <dgm:prSet presAssocID="{E34A7806-E0BA-49EA-9213-0920AA97A2BF}" presName="connTx" presStyleLbl="parChTrans1D3" presStyleIdx="0" presStyleCnt="6"/>
      <dgm:spPr/>
    </dgm:pt>
    <dgm:pt modelId="{DD5EB45D-C4A9-4963-A156-60031AFA1BA9}" type="pres">
      <dgm:prSet presAssocID="{B63CC87A-9D35-4187-886F-A8EB96F4220D}" presName="root2" presStyleCnt="0"/>
      <dgm:spPr/>
    </dgm:pt>
    <dgm:pt modelId="{12267B15-7F64-4B67-89E9-899FB197FB1C}" type="pres">
      <dgm:prSet presAssocID="{B63CC87A-9D35-4187-886F-A8EB96F4220D}" presName="LevelTwoTextNode" presStyleLbl="node3" presStyleIdx="0" presStyleCnt="6" custScaleX="326790" custScaleY="127227">
        <dgm:presLayoutVars>
          <dgm:chPref val="3"/>
        </dgm:presLayoutVars>
      </dgm:prSet>
      <dgm:spPr/>
    </dgm:pt>
    <dgm:pt modelId="{444965CB-8AB6-4910-9390-BE6EE339517F}" type="pres">
      <dgm:prSet presAssocID="{B63CC87A-9D35-4187-886F-A8EB96F4220D}" presName="level3hierChild" presStyleCnt="0"/>
      <dgm:spPr/>
    </dgm:pt>
    <dgm:pt modelId="{8AAF6992-6BC3-44FD-80C8-91403AB0086F}" type="pres">
      <dgm:prSet presAssocID="{61F87324-112F-4E66-BA81-E45AC3BC8690}" presName="conn2-1" presStyleLbl="parChTrans1D3" presStyleIdx="1" presStyleCnt="6"/>
      <dgm:spPr/>
    </dgm:pt>
    <dgm:pt modelId="{A1D083D0-4E62-4C6F-8A98-800E5003E899}" type="pres">
      <dgm:prSet presAssocID="{61F87324-112F-4E66-BA81-E45AC3BC8690}" presName="connTx" presStyleLbl="parChTrans1D3" presStyleIdx="1" presStyleCnt="6"/>
      <dgm:spPr/>
    </dgm:pt>
    <dgm:pt modelId="{1B60357D-15A6-48E4-8E4F-D028F3D295A4}" type="pres">
      <dgm:prSet presAssocID="{D5150352-3B81-47CF-A099-183A25257485}" presName="root2" presStyleCnt="0"/>
      <dgm:spPr/>
    </dgm:pt>
    <dgm:pt modelId="{A8A38EE4-00CF-4AAA-93E5-CB39A15F58E8}" type="pres">
      <dgm:prSet presAssocID="{D5150352-3B81-47CF-A099-183A25257485}" presName="LevelTwoTextNode" presStyleLbl="node3" presStyleIdx="1" presStyleCnt="6" custScaleX="328276" custLinFactNeighborX="709" custLinFactNeighborY="618">
        <dgm:presLayoutVars>
          <dgm:chPref val="3"/>
        </dgm:presLayoutVars>
      </dgm:prSet>
      <dgm:spPr/>
    </dgm:pt>
    <dgm:pt modelId="{4507B172-6C62-4026-90DE-08AE2139C417}" type="pres">
      <dgm:prSet presAssocID="{D5150352-3B81-47CF-A099-183A25257485}" presName="level3hierChild" presStyleCnt="0"/>
      <dgm:spPr/>
    </dgm:pt>
    <dgm:pt modelId="{47DEEE24-6207-4F18-887F-CE1A81BBEAC1}" type="pres">
      <dgm:prSet presAssocID="{6D846E76-8C72-4FDF-91F0-EF281DB638EF}" presName="conn2-1" presStyleLbl="parChTrans1D3" presStyleIdx="2" presStyleCnt="6"/>
      <dgm:spPr/>
    </dgm:pt>
    <dgm:pt modelId="{57D14CB2-14E0-4B19-895A-C22E3F83E847}" type="pres">
      <dgm:prSet presAssocID="{6D846E76-8C72-4FDF-91F0-EF281DB638EF}" presName="connTx" presStyleLbl="parChTrans1D3" presStyleIdx="2" presStyleCnt="6"/>
      <dgm:spPr/>
    </dgm:pt>
    <dgm:pt modelId="{1EC37F05-DCBD-4D68-B627-6EF4DD93F59E}" type="pres">
      <dgm:prSet presAssocID="{C2C57051-1029-4281-A1C8-1835A62DF4DF}" presName="root2" presStyleCnt="0"/>
      <dgm:spPr/>
    </dgm:pt>
    <dgm:pt modelId="{CC3A7235-B2FF-4D7C-B702-7820E83BBE7F}" type="pres">
      <dgm:prSet presAssocID="{C2C57051-1029-4281-A1C8-1835A62DF4DF}" presName="LevelTwoTextNode" presStyleLbl="node3" presStyleIdx="2" presStyleCnt="6" custScaleX="324628">
        <dgm:presLayoutVars>
          <dgm:chPref val="3"/>
        </dgm:presLayoutVars>
      </dgm:prSet>
      <dgm:spPr/>
    </dgm:pt>
    <dgm:pt modelId="{DDF9CA2E-86B6-412D-9168-13C65765AD42}" type="pres">
      <dgm:prSet presAssocID="{C2C57051-1029-4281-A1C8-1835A62DF4DF}" presName="level3hierChild" presStyleCnt="0"/>
      <dgm:spPr/>
    </dgm:pt>
    <dgm:pt modelId="{2216D3DD-9AD7-4307-8FDE-0AB00CCD1306}" type="pres">
      <dgm:prSet presAssocID="{7F00832D-D043-4493-9069-E724899AB409}" presName="conn2-1" presStyleLbl="parChTrans1D2" presStyleIdx="1" presStyleCnt="2"/>
      <dgm:spPr/>
    </dgm:pt>
    <dgm:pt modelId="{3D2207F5-7ABF-4601-B61C-1C974F08E839}" type="pres">
      <dgm:prSet presAssocID="{7F00832D-D043-4493-9069-E724899AB409}" presName="connTx" presStyleLbl="parChTrans1D2" presStyleIdx="1" presStyleCnt="2"/>
      <dgm:spPr/>
    </dgm:pt>
    <dgm:pt modelId="{8C2C93C9-9677-4EA9-B66C-2C756CF169DE}" type="pres">
      <dgm:prSet presAssocID="{A11D78A5-939A-4673-AEA5-4BA07DF3656F}" presName="root2" presStyleCnt="0"/>
      <dgm:spPr/>
    </dgm:pt>
    <dgm:pt modelId="{6724D7A8-F937-4793-9330-9081980645AB}" type="pres">
      <dgm:prSet presAssocID="{A11D78A5-939A-4673-AEA5-4BA07DF3656F}" presName="LevelTwoTextNode" presStyleLbl="node2" presStyleIdx="1" presStyleCnt="2" custScaleY="127018" custLinFactNeighborX="-19525" custLinFactNeighborY="1358">
        <dgm:presLayoutVars>
          <dgm:chPref val="3"/>
        </dgm:presLayoutVars>
      </dgm:prSet>
      <dgm:spPr/>
    </dgm:pt>
    <dgm:pt modelId="{944CD556-05CA-4AEA-9A3A-CD1378FF7004}" type="pres">
      <dgm:prSet presAssocID="{A11D78A5-939A-4673-AEA5-4BA07DF3656F}" presName="level3hierChild" presStyleCnt="0"/>
      <dgm:spPr/>
    </dgm:pt>
    <dgm:pt modelId="{71D303A2-4380-4221-AEDB-FF2A0566137B}" type="pres">
      <dgm:prSet presAssocID="{61EB50E8-E519-4334-BDFF-90C90F998531}" presName="conn2-1" presStyleLbl="parChTrans1D3" presStyleIdx="3" presStyleCnt="6"/>
      <dgm:spPr/>
    </dgm:pt>
    <dgm:pt modelId="{104FF9A8-9D34-49D9-816D-A95F9D3C2954}" type="pres">
      <dgm:prSet presAssocID="{61EB50E8-E519-4334-BDFF-90C90F998531}" presName="connTx" presStyleLbl="parChTrans1D3" presStyleIdx="3" presStyleCnt="6"/>
      <dgm:spPr/>
    </dgm:pt>
    <dgm:pt modelId="{CCA2E81D-6EBB-45DE-8CC1-0B8ED9EB3D64}" type="pres">
      <dgm:prSet presAssocID="{F11A9984-B60E-4363-8E4A-268519EA0EF5}" presName="root2" presStyleCnt="0"/>
      <dgm:spPr/>
    </dgm:pt>
    <dgm:pt modelId="{644759AC-4299-4DE9-B290-C05E0CAC1C7C}" type="pres">
      <dgm:prSet presAssocID="{F11A9984-B60E-4363-8E4A-268519EA0EF5}" presName="LevelTwoTextNode" presStyleLbl="node3" presStyleIdx="3" presStyleCnt="6" custScaleX="326907">
        <dgm:presLayoutVars>
          <dgm:chPref val="3"/>
        </dgm:presLayoutVars>
      </dgm:prSet>
      <dgm:spPr/>
    </dgm:pt>
    <dgm:pt modelId="{B6C45453-F6C7-49C4-B27B-C0D32BC58EFB}" type="pres">
      <dgm:prSet presAssocID="{F11A9984-B60E-4363-8E4A-268519EA0EF5}" presName="level3hierChild" presStyleCnt="0"/>
      <dgm:spPr/>
    </dgm:pt>
    <dgm:pt modelId="{F29A053F-3E7B-433E-A452-8CBF0DD15B26}" type="pres">
      <dgm:prSet presAssocID="{4987B9E5-4ABA-4321-8108-F7334A8AF012}" presName="conn2-1" presStyleLbl="parChTrans1D3" presStyleIdx="4" presStyleCnt="6"/>
      <dgm:spPr/>
    </dgm:pt>
    <dgm:pt modelId="{168E2E58-2191-4A52-8B95-230AB0BDB96A}" type="pres">
      <dgm:prSet presAssocID="{4987B9E5-4ABA-4321-8108-F7334A8AF012}" presName="connTx" presStyleLbl="parChTrans1D3" presStyleIdx="4" presStyleCnt="6"/>
      <dgm:spPr/>
    </dgm:pt>
    <dgm:pt modelId="{678A0ADF-3925-4B9E-9532-56A9B1B4F0C6}" type="pres">
      <dgm:prSet presAssocID="{0B55C3F2-EEE7-4AA7-8FE0-24F2AACB8BD8}" presName="root2" presStyleCnt="0"/>
      <dgm:spPr/>
    </dgm:pt>
    <dgm:pt modelId="{FC5E4684-7573-4964-AE2C-18A0AC262879}" type="pres">
      <dgm:prSet presAssocID="{0B55C3F2-EEE7-4AA7-8FE0-24F2AACB8BD8}" presName="LevelTwoTextNode" presStyleLbl="node3" presStyleIdx="4" presStyleCnt="6" custScaleX="325148" custScaleY="121074">
        <dgm:presLayoutVars>
          <dgm:chPref val="3"/>
        </dgm:presLayoutVars>
      </dgm:prSet>
      <dgm:spPr/>
    </dgm:pt>
    <dgm:pt modelId="{2E92173B-5750-4919-A022-B3CA33D7128F}" type="pres">
      <dgm:prSet presAssocID="{0B55C3F2-EEE7-4AA7-8FE0-24F2AACB8BD8}" presName="level3hierChild" presStyleCnt="0"/>
      <dgm:spPr/>
    </dgm:pt>
    <dgm:pt modelId="{60FE0C62-DD79-45AF-9421-AD5209803BFC}" type="pres">
      <dgm:prSet presAssocID="{F6E84362-7CC3-4CD4-A00F-232FE47C3F13}" presName="conn2-1" presStyleLbl="parChTrans1D3" presStyleIdx="5" presStyleCnt="6"/>
      <dgm:spPr/>
    </dgm:pt>
    <dgm:pt modelId="{4AD3AFB4-BA07-45BE-B305-9E29E62D9608}" type="pres">
      <dgm:prSet presAssocID="{F6E84362-7CC3-4CD4-A00F-232FE47C3F13}" presName="connTx" presStyleLbl="parChTrans1D3" presStyleIdx="5" presStyleCnt="6"/>
      <dgm:spPr/>
    </dgm:pt>
    <dgm:pt modelId="{6C31F8EB-58F5-4B48-9D89-2A1C6603597F}" type="pres">
      <dgm:prSet presAssocID="{7FFE01B6-E31D-48DC-935E-BD4397F57C2A}" presName="root2" presStyleCnt="0"/>
      <dgm:spPr/>
    </dgm:pt>
    <dgm:pt modelId="{4C364E10-7EFE-4EF0-891C-A2732D8405B1}" type="pres">
      <dgm:prSet presAssocID="{7FFE01B6-E31D-48DC-935E-BD4397F57C2A}" presName="LevelTwoTextNode" presStyleLbl="node3" presStyleIdx="5" presStyleCnt="6" custScaleX="320578">
        <dgm:presLayoutVars>
          <dgm:chPref val="3"/>
        </dgm:presLayoutVars>
      </dgm:prSet>
      <dgm:spPr/>
    </dgm:pt>
    <dgm:pt modelId="{BC962B42-308C-4482-9B84-F45FB408F3BD}" type="pres">
      <dgm:prSet presAssocID="{7FFE01B6-E31D-48DC-935E-BD4397F57C2A}" presName="level3hierChild" presStyleCnt="0"/>
      <dgm:spPr/>
    </dgm:pt>
  </dgm:ptLst>
  <dgm:cxnLst>
    <dgm:cxn modelId="{1936E80F-0B7B-443C-9CBC-C609FADDD57B}" type="presOf" srcId="{6D846E76-8C72-4FDF-91F0-EF281DB638EF}" destId="{47DEEE24-6207-4F18-887F-CE1A81BBEAC1}" srcOrd="0" destOrd="0" presId="urn:microsoft.com/office/officeart/2005/8/layout/hierarchy2"/>
    <dgm:cxn modelId="{9F8D4813-3DDE-42ED-808F-641ADA85744C}" srcId="{9935CF1B-7042-4B5A-A738-02ECDD46F5BB}" destId="{D5150352-3B81-47CF-A099-183A25257485}" srcOrd="1" destOrd="0" parTransId="{61F87324-112F-4E66-BA81-E45AC3BC8690}" sibTransId="{E9CD7682-83F3-44C3-A879-0131B89BE1FE}"/>
    <dgm:cxn modelId="{B262CC15-33DE-4801-AA4E-BB2ABF94F0C3}" type="presOf" srcId="{4987B9E5-4ABA-4321-8108-F7334A8AF012}" destId="{168E2E58-2191-4A52-8B95-230AB0BDB96A}" srcOrd="1" destOrd="0" presId="urn:microsoft.com/office/officeart/2005/8/layout/hierarchy2"/>
    <dgm:cxn modelId="{F5E5FB20-C95C-47DE-8285-870875C9592B}" type="presOf" srcId="{5C1354DB-1951-4619-8A06-32D84CE3FE0C}" destId="{9CB952FB-7278-49E7-A4FF-1F05EA438544}" srcOrd="1" destOrd="0" presId="urn:microsoft.com/office/officeart/2005/8/layout/hierarchy2"/>
    <dgm:cxn modelId="{AF01AE23-66A5-46E9-B4BC-EED2DF76830F}" type="presOf" srcId="{7FFE01B6-E31D-48DC-935E-BD4397F57C2A}" destId="{4C364E10-7EFE-4EF0-891C-A2732D8405B1}" srcOrd="0" destOrd="0" presId="urn:microsoft.com/office/officeart/2005/8/layout/hierarchy2"/>
    <dgm:cxn modelId="{FA596E27-8DC3-4D60-8DB3-8B0F4E13DD15}" type="presOf" srcId="{CCB0CEAA-B18B-44DE-B563-F4A071DBF219}" destId="{55D8831C-113A-4042-9226-6756972943F5}" srcOrd="0" destOrd="0" presId="urn:microsoft.com/office/officeart/2005/8/layout/hierarchy2"/>
    <dgm:cxn modelId="{2DA0C52B-3B82-42BB-8128-8F4B6CCE4DC2}" type="presOf" srcId="{D5150352-3B81-47CF-A099-183A25257485}" destId="{A8A38EE4-00CF-4AAA-93E5-CB39A15F58E8}" srcOrd="0" destOrd="0" presId="urn:microsoft.com/office/officeart/2005/8/layout/hierarchy2"/>
    <dgm:cxn modelId="{88B1EC2C-C8FF-4AD5-9039-6012159E02B5}" srcId="{9935CF1B-7042-4B5A-A738-02ECDD46F5BB}" destId="{B63CC87A-9D35-4187-886F-A8EB96F4220D}" srcOrd="0" destOrd="0" parTransId="{E34A7806-E0BA-49EA-9213-0920AA97A2BF}" sibTransId="{C484253E-129B-47E9-B3DB-9D78C0BA70D1}"/>
    <dgm:cxn modelId="{ECBE1836-E6CD-4BF2-A30A-6EA76CB99DB5}" type="presOf" srcId="{61F87324-112F-4E66-BA81-E45AC3BC8690}" destId="{8AAF6992-6BC3-44FD-80C8-91403AB0086F}" srcOrd="0" destOrd="0" presId="urn:microsoft.com/office/officeart/2005/8/layout/hierarchy2"/>
    <dgm:cxn modelId="{C6394838-80B4-488A-9834-89C7CF194732}" type="presOf" srcId="{61EB50E8-E519-4334-BDFF-90C90F998531}" destId="{71D303A2-4380-4221-AEDB-FF2A0566137B}" srcOrd="0" destOrd="0" presId="urn:microsoft.com/office/officeart/2005/8/layout/hierarchy2"/>
    <dgm:cxn modelId="{083F093D-D1B9-413B-9519-2FC2965E6BE4}" type="presOf" srcId="{E34A7806-E0BA-49EA-9213-0920AA97A2BF}" destId="{913D8535-A684-47FE-A1A9-DB64A1DDF074}" srcOrd="0" destOrd="0" presId="urn:microsoft.com/office/officeart/2005/8/layout/hierarchy2"/>
    <dgm:cxn modelId="{733C2C61-514C-4E02-B715-13721938285B}" srcId="{CCB0CEAA-B18B-44DE-B563-F4A071DBF219}" destId="{768701C3-B45E-4E44-888B-A51E659DA3A0}" srcOrd="0" destOrd="0" parTransId="{8042D791-2060-464C-A88A-5BE5D3B02A54}" sibTransId="{2698F62C-E0AC-4605-9E54-9DFA14D81F2F}"/>
    <dgm:cxn modelId="{CAE1D661-26FB-4B8B-A808-C161494CD45A}" srcId="{768701C3-B45E-4E44-888B-A51E659DA3A0}" destId="{A11D78A5-939A-4673-AEA5-4BA07DF3656F}" srcOrd="1" destOrd="0" parTransId="{7F00832D-D043-4493-9069-E724899AB409}" sibTransId="{4F454111-D1D4-4824-80C5-2AB95470B135}"/>
    <dgm:cxn modelId="{30E22457-5617-4AB6-AF33-537F450B577C}" srcId="{A11D78A5-939A-4673-AEA5-4BA07DF3656F}" destId="{7FFE01B6-E31D-48DC-935E-BD4397F57C2A}" srcOrd="2" destOrd="0" parTransId="{F6E84362-7CC3-4CD4-A00F-232FE47C3F13}" sibTransId="{625F5409-11A2-4FC3-8957-4EFA57840660}"/>
    <dgm:cxn modelId="{FB882977-9148-4EDD-9841-8D84DB64E28D}" type="presOf" srcId="{5C1354DB-1951-4619-8A06-32D84CE3FE0C}" destId="{81F48CB1-B466-4C80-A515-5B07EE653C28}" srcOrd="0" destOrd="0" presId="urn:microsoft.com/office/officeart/2005/8/layout/hierarchy2"/>
    <dgm:cxn modelId="{A2B5A87F-C6BD-4DAB-8956-85044A2D605A}" type="presOf" srcId="{F6E84362-7CC3-4CD4-A00F-232FE47C3F13}" destId="{60FE0C62-DD79-45AF-9421-AD5209803BFC}" srcOrd="0" destOrd="0" presId="urn:microsoft.com/office/officeart/2005/8/layout/hierarchy2"/>
    <dgm:cxn modelId="{3D7C7289-D646-4FFF-AFFF-4119A19A463E}" type="presOf" srcId="{9935CF1B-7042-4B5A-A738-02ECDD46F5BB}" destId="{8BE04765-B93F-40D1-84D0-9C3368078035}" srcOrd="0" destOrd="0" presId="urn:microsoft.com/office/officeart/2005/8/layout/hierarchy2"/>
    <dgm:cxn modelId="{79B9CFA3-2B3E-460B-9BC9-ED96C4838B9D}" type="presOf" srcId="{6D846E76-8C72-4FDF-91F0-EF281DB638EF}" destId="{57D14CB2-14E0-4B19-895A-C22E3F83E847}" srcOrd="1" destOrd="0" presId="urn:microsoft.com/office/officeart/2005/8/layout/hierarchy2"/>
    <dgm:cxn modelId="{BCD36DAB-3A07-4BE2-A433-1B89FF9A7DD9}" type="presOf" srcId="{61EB50E8-E519-4334-BDFF-90C90F998531}" destId="{104FF9A8-9D34-49D9-816D-A95F9D3C2954}" srcOrd="1" destOrd="0" presId="urn:microsoft.com/office/officeart/2005/8/layout/hierarchy2"/>
    <dgm:cxn modelId="{62783DB0-E60E-4DDD-A6FA-EC5D43A51BD7}" srcId="{A11D78A5-939A-4673-AEA5-4BA07DF3656F}" destId="{F11A9984-B60E-4363-8E4A-268519EA0EF5}" srcOrd="0" destOrd="0" parTransId="{61EB50E8-E519-4334-BDFF-90C90F998531}" sibTransId="{F6EAF62B-FF25-4D11-B95B-1EF78D177BF5}"/>
    <dgm:cxn modelId="{F128E5C1-4BD1-469C-BD8C-F9C125A15728}" srcId="{768701C3-B45E-4E44-888B-A51E659DA3A0}" destId="{9935CF1B-7042-4B5A-A738-02ECDD46F5BB}" srcOrd="0" destOrd="0" parTransId="{5C1354DB-1951-4619-8A06-32D84CE3FE0C}" sibTransId="{A76E7149-D7C7-4642-83DB-4223D6FCC230}"/>
    <dgm:cxn modelId="{DA1BF9C3-2626-472B-A2C0-58C9F09775A3}" srcId="{9935CF1B-7042-4B5A-A738-02ECDD46F5BB}" destId="{C2C57051-1029-4281-A1C8-1835A62DF4DF}" srcOrd="2" destOrd="0" parTransId="{6D846E76-8C72-4FDF-91F0-EF281DB638EF}" sibTransId="{4F111F79-797C-4F5F-B303-041ED3B84570}"/>
    <dgm:cxn modelId="{39082AC8-7C6B-4FCB-9F35-4DE594C88AF4}" type="presOf" srcId="{7F00832D-D043-4493-9069-E724899AB409}" destId="{3D2207F5-7ABF-4601-B61C-1C974F08E839}" srcOrd="1" destOrd="0" presId="urn:microsoft.com/office/officeart/2005/8/layout/hierarchy2"/>
    <dgm:cxn modelId="{E38CE2C9-B6D9-4CCE-B913-24601F0ABB08}" type="presOf" srcId="{0B55C3F2-EEE7-4AA7-8FE0-24F2AACB8BD8}" destId="{FC5E4684-7573-4964-AE2C-18A0AC262879}" srcOrd="0" destOrd="0" presId="urn:microsoft.com/office/officeart/2005/8/layout/hierarchy2"/>
    <dgm:cxn modelId="{A08645CD-6519-4057-BD71-936370A96587}" type="presOf" srcId="{B63CC87A-9D35-4187-886F-A8EB96F4220D}" destId="{12267B15-7F64-4B67-89E9-899FB197FB1C}" srcOrd="0" destOrd="0" presId="urn:microsoft.com/office/officeart/2005/8/layout/hierarchy2"/>
    <dgm:cxn modelId="{B8551ECF-E614-40AD-A263-1ECB50A13DF5}" srcId="{A11D78A5-939A-4673-AEA5-4BA07DF3656F}" destId="{0B55C3F2-EEE7-4AA7-8FE0-24F2AACB8BD8}" srcOrd="1" destOrd="0" parTransId="{4987B9E5-4ABA-4321-8108-F7334A8AF012}" sibTransId="{D0AC4926-7BA0-4C80-B664-59CFFF711390}"/>
    <dgm:cxn modelId="{DC1CB7D2-AE5B-4702-898B-583CE0879043}" type="presOf" srcId="{F11A9984-B60E-4363-8E4A-268519EA0EF5}" destId="{644759AC-4299-4DE9-B290-C05E0CAC1C7C}" srcOrd="0" destOrd="0" presId="urn:microsoft.com/office/officeart/2005/8/layout/hierarchy2"/>
    <dgm:cxn modelId="{EC6328DC-482C-4DEE-9438-611B51E8C742}" type="presOf" srcId="{768701C3-B45E-4E44-888B-A51E659DA3A0}" destId="{912A1CC6-7ADA-4E6C-BCCF-3528AD88FDF0}" srcOrd="0" destOrd="0" presId="urn:microsoft.com/office/officeart/2005/8/layout/hierarchy2"/>
    <dgm:cxn modelId="{59F387E8-B551-4931-9B5D-998E8F73D1C2}" type="presOf" srcId="{4987B9E5-4ABA-4321-8108-F7334A8AF012}" destId="{F29A053F-3E7B-433E-A452-8CBF0DD15B26}" srcOrd="0" destOrd="0" presId="urn:microsoft.com/office/officeart/2005/8/layout/hierarchy2"/>
    <dgm:cxn modelId="{9509B8ED-FA78-4725-8975-AE88B05A9235}" type="presOf" srcId="{61F87324-112F-4E66-BA81-E45AC3BC8690}" destId="{A1D083D0-4E62-4C6F-8A98-800E5003E899}" srcOrd="1" destOrd="0" presId="urn:microsoft.com/office/officeart/2005/8/layout/hierarchy2"/>
    <dgm:cxn modelId="{FEF9CDED-FBB5-4B67-AC32-B8FD452EEABA}" type="presOf" srcId="{7F00832D-D043-4493-9069-E724899AB409}" destId="{2216D3DD-9AD7-4307-8FDE-0AB00CCD1306}" srcOrd="0" destOrd="0" presId="urn:microsoft.com/office/officeart/2005/8/layout/hierarchy2"/>
    <dgm:cxn modelId="{6B3D2AEE-750A-4520-A232-AEA641EA8689}" type="presOf" srcId="{E34A7806-E0BA-49EA-9213-0920AA97A2BF}" destId="{3961139C-5FCD-42E5-B6C3-3BF2F0601B7A}" srcOrd="1" destOrd="0" presId="urn:microsoft.com/office/officeart/2005/8/layout/hierarchy2"/>
    <dgm:cxn modelId="{E130B3EE-5C7C-4C0A-AA90-46054D8D093C}" type="presOf" srcId="{A11D78A5-939A-4673-AEA5-4BA07DF3656F}" destId="{6724D7A8-F937-4793-9330-9081980645AB}" srcOrd="0" destOrd="0" presId="urn:microsoft.com/office/officeart/2005/8/layout/hierarchy2"/>
    <dgm:cxn modelId="{9810B7F0-502E-4E8B-91BA-0FBA229CF405}" type="presOf" srcId="{F6E84362-7CC3-4CD4-A00F-232FE47C3F13}" destId="{4AD3AFB4-BA07-45BE-B305-9E29E62D9608}" srcOrd="1" destOrd="0" presId="urn:microsoft.com/office/officeart/2005/8/layout/hierarchy2"/>
    <dgm:cxn modelId="{1A3E5BF3-ADBE-451D-9C29-CC0447DC7737}" type="presOf" srcId="{C2C57051-1029-4281-A1C8-1835A62DF4DF}" destId="{CC3A7235-B2FF-4D7C-B702-7820E83BBE7F}" srcOrd="0" destOrd="0" presId="urn:microsoft.com/office/officeart/2005/8/layout/hierarchy2"/>
    <dgm:cxn modelId="{D8C24435-DE44-46CE-A574-125C994DA479}" type="presParOf" srcId="{55D8831C-113A-4042-9226-6756972943F5}" destId="{D8D5E737-5387-4FFC-BD4E-C93356056C7D}" srcOrd="0" destOrd="0" presId="urn:microsoft.com/office/officeart/2005/8/layout/hierarchy2"/>
    <dgm:cxn modelId="{5F001321-3895-4AD1-B637-D022882264CD}" type="presParOf" srcId="{D8D5E737-5387-4FFC-BD4E-C93356056C7D}" destId="{912A1CC6-7ADA-4E6C-BCCF-3528AD88FDF0}" srcOrd="0" destOrd="0" presId="urn:microsoft.com/office/officeart/2005/8/layout/hierarchy2"/>
    <dgm:cxn modelId="{2E6CD4BC-7FE7-4DD3-A834-34FC920D4FA3}" type="presParOf" srcId="{D8D5E737-5387-4FFC-BD4E-C93356056C7D}" destId="{AE4E4BF3-61D2-4929-8274-8BFC08E43C20}" srcOrd="1" destOrd="0" presId="urn:microsoft.com/office/officeart/2005/8/layout/hierarchy2"/>
    <dgm:cxn modelId="{87DA2B1F-D4F5-4271-BC5E-ECA516090B2D}" type="presParOf" srcId="{AE4E4BF3-61D2-4929-8274-8BFC08E43C20}" destId="{81F48CB1-B466-4C80-A515-5B07EE653C28}" srcOrd="0" destOrd="0" presId="urn:microsoft.com/office/officeart/2005/8/layout/hierarchy2"/>
    <dgm:cxn modelId="{A7C81658-DC6D-451C-8794-D67047A6D867}" type="presParOf" srcId="{81F48CB1-B466-4C80-A515-5B07EE653C28}" destId="{9CB952FB-7278-49E7-A4FF-1F05EA438544}" srcOrd="0" destOrd="0" presId="urn:microsoft.com/office/officeart/2005/8/layout/hierarchy2"/>
    <dgm:cxn modelId="{0A5ED3A0-C47D-4BFA-B26F-715D502832F4}" type="presParOf" srcId="{AE4E4BF3-61D2-4929-8274-8BFC08E43C20}" destId="{B836B94E-3581-49CF-9BCF-720903D1572D}" srcOrd="1" destOrd="0" presId="urn:microsoft.com/office/officeart/2005/8/layout/hierarchy2"/>
    <dgm:cxn modelId="{BEE5D32A-2344-4977-ADF5-D5DFB6991B7C}" type="presParOf" srcId="{B836B94E-3581-49CF-9BCF-720903D1572D}" destId="{8BE04765-B93F-40D1-84D0-9C3368078035}" srcOrd="0" destOrd="0" presId="urn:microsoft.com/office/officeart/2005/8/layout/hierarchy2"/>
    <dgm:cxn modelId="{9D0EC5E8-6ECD-4DE3-A7A4-E5EC1385FFE9}" type="presParOf" srcId="{B836B94E-3581-49CF-9BCF-720903D1572D}" destId="{F46F1F24-1F51-4908-B332-672B391BE25F}" srcOrd="1" destOrd="0" presId="urn:microsoft.com/office/officeart/2005/8/layout/hierarchy2"/>
    <dgm:cxn modelId="{D8848D7F-F8C1-4422-B6AF-7BA20C58729D}" type="presParOf" srcId="{F46F1F24-1F51-4908-B332-672B391BE25F}" destId="{913D8535-A684-47FE-A1A9-DB64A1DDF074}" srcOrd="0" destOrd="0" presId="urn:microsoft.com/office/officeart/2005/8/layout/hierarchy2"/>
    <dgm:cxn modelId="{39B90462-7404-49CC-9DF9-69F963792563}" type="presParOf" srcId="{913D8535-A684-47FE-A1A9-DB64A1DDF074}" destId="{3961139C-5FCD-42E5-B6C3-3BF2F0601B7A}" srcOrd="0" destOrd="0" presId="urn:microsoft.com/office/officeart/2005/8/layout/hierarchy2"/>
    <dgm:cxn modelId="{1130BE3D-3806-4465-9E3B-C2D4C6114D8A}" type="presParOf" srcId="{F46F1F24-1F51-4908-B332-672B391BE25F}" destId="{DD5EB45D-C4A9-4963-A156-60031AFA1BA9}" srcOrd="1" destOrd="0" presId="urn:microsoft.com/office/officeart/2005/8/layout/hierarchy2"/>
    <dgm:cxn modelId="{61C3B5E4-7AFC-4202-8318-0B56F829AD72}" type="presParOf" srcId="{DD5EB45D-C4A9-4963-A156-60031AFA1BA9}" destId="{12267B15-7F64-4B67-89E9-899FB197FB1C}" srcOrd="0" destOrd="0" presId="urn:microsoft.com/office/officeart/2005/8/layout/hierarchy2"/>
    <dgm:cxn modelId="{3A35F021-2C2D-4058-A909-E67A4E8E0C61}" type="presParOf" srcId="{DD5EB45D-C4A9-4963-A156-60031AFA1BA9}" destId="{444965CB-8AB6-4910-9390-BE6EE339517F}" srcOrd="1" destOrd="0" presId="urn:microsoft.com/office/officeart/2005/8/layout/hierarchy2"/>
    <dgm:cxn modelId="{CD115DBD-24BE-40E0-AE61-B4A7C843DB09}" type="presParOf" srcId="{F46F1F24-1F51-4908-B332-672B391BE25F}" destId="{8AAF6992-6BC3-44FD-80C8-91403AB0086F}" srcOrd="2" destOrd="0" presId="urn:microsoft.com/office/officeart/2005/8/layout/hierarchy2"/>
    <dgm:cxn modelId="{4F5C3BED-958C-4104-BF64-94BE53AEBE58}" type="presParOf" srcId="{8AAF6992-6BC3-44FD-80C8-91403AB0086F}" destId="{A1D083D0-4E62-4C6F-8A98-800E5003E899}" srcOrd="0" destOrd="0" presId="urn:microsoft.com/office/officeart/2005/8/layout/hierarchy2"/>
    <dgm:cxn modelId="{3C025DDD-77BB-488F-B34F-0AAABBED9624}" type="presParOf" srcId="{F46F1F24-1F51-4908-B332-672B391BE25F}" destId="{1B60357D-15A6-48E4-8E4F-D028F3D295A4}" srcOrd="3" destOrd="0" presId="urn:microsoft.com/office/officeart/2005/8/layout/hierarchy2"/>
    <dgm:cxn modelId="{16BCA992-2FAB-4269-AF01-2BD504AC4678}" type="presParOf" srcId="{1B60357D-15A6-48E4-8E4F-D028F3D295A4}" destId="{A8A38EE4-00CF-4AAA-93E5-CB39A15F58E8}" srcOrd="0" destOrd="0" presId="urn:microsoft.com/office/officeart/2005/8/layout/hierarchy2"/>
    <dgm:cxn modelId="{70FDCB8B-CDCE-4320-9E18-DB52393B04A6}" type="presParOf" srcId="{1B60357D-15A6-48E4-8E4F-D028F3D295A4}" destId="{4507B172-6C62-4026-90DE-08AE2139C417}" srcOrd="1" destOrd="0" presId="urn:microsoft.com/office/officeart/2005/8/layout/hierarchy2"/>
    <dgm:cxn modelId="{02097529-D4BA-475C-B84E-59CAAFDAA1BD}" type="presParOf" srcId="{F46F1F24-1F51-4908-B332-672B391BE25F}" destId="{47DEEE24-6207-4F18-887F-CE1A81BBEAC1}" srcOrd="4" destOrd="0" presId="urn:microsoft.com/office/officeart/2005/8/layout/hierarchy2"/>
    <dgm:cxn modelId="{FDEECE11-045C-43AA-98B1-8115EAF68AA7}" type="presParOf" srcId="{47DEEE24-6207-4F18-887F-CE1A81BBEAC1}" destId="{57D14CB2-14E0-4B19-895A-C22E3F83E847}" srcOrd="0" destOrd="0" presId="urn:microsoft.com/office/officeart/2005/8/layout/hierarchy2"/>
    <dgm:cxn modelId="{B526E793-9B3A-4FB8-B9E9-5EA034E4913C}" type="presParOf" srcId="{F46F1F24-1F51-4908-B332-672B391BE25F}" destId="{1EC37F05-DCBD-4D68-B627-6EF4DD93F59E}" srcOrd="5" destOrd="0" presId="urn:microsoft.com/office/officeart/2005/8/layout/hierarchy2"/>
    <dgm:cxn modelId="{A86C656B-5C20-4EB8-8391-5037903F2BE7}" type="presParOf" srcId="{1EC37F05-DCBD-4D68-B627-6EF4DD93F59E}" destId="{CC3A7235-B2FF-4D7C-B702-7820E83BBE7F}" srcOrd="0" destOrd="0" presId="urn:microsoft.com/office/officeart/2005/8/layout/hierarchy2"/>
    <dgm:cxn modelId="{1BC0030F-924D-4B2E-9727-A1A6A34819BA}" type="presParOf" srcId="{1EC37F05-DCBD-4D68-B627-6EF4DD93F59E}" destId="{DDF9CA2E-86B6-412D-9168-13C65765AD42}" srcOrd="1" destOrd="0" presId="urn:microsoft.com/office/officeart/2005/8/layout/hierarchy2"/>
    <dgm:cxn modelId="{7347769E-66FE-4D04-A5C4-2A16554A75FB}" type="presParOf" srcId="{AE4E4BF3-61D2-4929-8274-8BFC08E43C20}" destId="{2216D3DD-9AD7-4307-8FDE-0AB00CCD1306}" srcOrd="2" destOrd="0" presId="urn:microsoft.com/office/officeart/2005/8/layout/hierarchy2"/>
    <dgm:cxn modelId="{27A6E3DB-FE41-4FA5-9A47-68A5783108B7}" type="presParOf" srcId="{2216D3DD-9AD7-4307-8FDE-0AB00CCD1306}" destId="{3D2207F5-7ABF-4601-B61C-1C974F08E839}" srcOrd="0" destOrd="0" presId="urn:microsoft.com/office/officeart/2005/8/layout/hierarchy2"/>
    <dgm:cxn modelId="{EE34C02D-6CD7-4D29-A44E-A2CC5F2514C0}" type="presParOf" srcId="{AE4E4BF3-61D2-4929-8274-8BFC08E43C20}" destId="{8C2C93C9-9677-4EA9-B66C-2C756CF169DE}" srcOrd="3" destOrd="0" presId="urn:microsoft.com/office/officeart/2005/8/layout/hierarchy2"/>
    <dgm:cxn modelId="{9DDCA219-8BEC-4BFE-957B-8C22BC6A0B7F}" type="presParOf" srcId="{8C2C93C9-9677-4EA9-B66C-2C756CF169DE}" destId="{6724D7A8-F937-4793-9330-9081980645AB}" srcOrd="0" destOrd="0" presId="urn:microsoft.com/office/officeart/2005/8/layout/hierarchy2"/>
    <dgm:cxn modelId="{E5D8BB82-F431-477B-9D72-374210095768}" type="presParOf" srcId="{8C2C93C9-9677-4EA9-B66C-2C756CF169DE}" destId="{944CD556-05CA-4AEA-9A3A-CD1378FF7004}" srcOrd="1" destOrd="0" presId="urn:microsoft.com/office/officeart/2005/8/layout/hierarchy2"/>
    <dgm:cxn modelId="{63E2FAF4-4725-41A0-8E90-46057186FA1C}" type="presParOf" srcId="{944CD556-05CA-4AEA-9A3A-CD1378FF7004}" destId="{71D303A2-4380-4221-AEDB-FF2A0566137B}" srcOrd="0" destOrd="0" presId="urn:microsoft.com/office/officeart/2005/8/layout/hierarchy2"/>
    <dgm:cxn modelId="{55785F11-4E66-4622-B835-228941BE82E2}" type="presParOf" srcId="{71D303A2-4380-4221-AEDB-FF2A0566137B}" destId="{104FF9A8-9D34-49D9-816D-A95F9D3C2954}" srcOrd="0" destOrd="0" presId="urn:microsoft.com/office/officeart/2005/8/layout/hierarchy2"/>
    <dgm:cxn modelId="{4D047963-4039-4D28-ACB7-97347C875C16}" type="presParOf" srcId="{944CD556-05CA-4AEA-9A3A-CD1378FF7004}" destId="{CCA2E81D-6EBB-45DE-8CC1-0B8ED9EB3D64}" srcOrd="1" destOrd="0" presId="urn:microsoft.com/office/officeart/2005/8/layout/hierarchy2"/>
    <dgm:cxn modelId="{10600E5B-1E66-435A-8A2C-9D305A3ED73F}" type="presParOf" srcId="{CCA2E81D-6EBB-45DE-8CC1-0B8ED9EB3D64}" destId="{644759AC-4299-4DE9-B290-C05E0CAC1C7C}" srcOrd="0" destOrd="0" presId="urn:microsoft.com/office/officeart/2005/8/layout/hierarchy2"/>
    <dgm:cxn modelId="{5898A6AF-BEC7-4B1D-B40E-2174CA7D4C71}" type="presParOf" srcId="{CCA2E81D-6EBB-45DE-8CC1-0B8ED9EB3D64}" destId="{B6C45453-F6C7-49C4-B27B-C0D32BC58EFB}" srcOrd="1" destOrd="0" presId="urn:microsoft.com/office/officeart/2005/8/layout/hierarchy2"/>
    <dgm:cxn modelId="{46F88FA0-73C8-4B86-BB8A-0C9D21406FB8}" type="presParOf" srcId="{944CD556-05CA-4AEA-9A3A-CD1378FF7004}" destId="{F29A053F-3E7B-433E-A452-8CBF0DD15B26}" srcOrd="2" destOrd="0" presId="urn:microsoft.com/office/officeart/2005/8/layout/hierarchy2"/>
    <dgm:cxn modelId="{AEB5F46C-6503-4665-AE43-1E77A3017A1F}" type="presParOf" srcId="{F29A053F-3E7B-433E-A452-8CBF0DD15B26}" destId="{168E2E58-2191-4A52-8B95-230AB0BDB96A}" srcOrd="0" destOrd="0" presId="urn:microsoft.com/office/officeart/2005/8/layout/hierarchy2"/>
    <dgm:cxn modelId="{80B5A08C-FABE-4A37-B678-3D3C7FE37BFD}" type="presParOf" srcId="{944CD556-05CA-4AEA-9A3A-CD1378FF7004}" destId="{678A0ADF-3925-4B9E-9532-56A9B1B4F0C6}" srcOrd="3" destOrd="0" presId="urn:microsoft.com/office/officeart/2005/8/layout/hierarchy2"/>
    <dgm:cxn modelId="{FE713699-566F-4A99-A41C-504A344E96B2}" type="presParOf" srcId="{678A0ADF-3925-4B9E-9532-56A9B1B4F0C6}" destId="{FC5E4684-7573-4964-AE2C-18A0AC262879}" srcOrd="0" destOrd="0" presId="urn:microsoft.com/office/officeart/2005/8/layout/hierarchy2"/>
    <dgm:cxn modelId="{EDD20C43-873C-48B1-BCC1-B5992E4F850C}" type="presParOf" srcId="{678A0ADF-3925-4B9E-9532-56A9B1B4F0C6}" destId="{2E92173B-5750-4919-A022-B3CA33D7128F}" srcOrd="1" destOrd="0" presId="urn:microsoft.com/office/officeart/2005/8/layout/hierarchy2"/>
    <dgm:cxn modelId="{5F048FB7-10C1-4C55-BE79-E7285D5E8BE1}" type="presParOf" srcId="{944CD556-05CA-4AEA-9A3A-CD1378FF7004}" destId="{60FE0C62-DD79-45AF-9421-AD5209803BFC}" srcOrd="4" destOrd="0" presId="urn:microsoft.com/office/officeart/2005/8/layout/hierarchy2"/>
    <dgm:cxn modelId="{26AC0969-B057-4A99-96E9-FE4EDE83A21E}" type="presParOf" srcId="{60FE0C62-DD79-45AF-9421-AD5209803BFC}" destId="{4AD3AFB4-BA07-45BE-B305-9E29E62D9608}" srcOrd="0" destOrd="0" presId="urn:microsoft.com/office/officeart/2005/8/layout/hierarchy2"/>
    <dgm:cxn modelId="{4AC2EC30-5F3D-4670-8D25-2DAE1D1168F0}" type="presParOf" srcId="{944CD556-05CA-4AEA-9A3A-CD1378FF7004}" destId="{6C31F8EB-58F5-4B48-9D89-2A1C6603597F}" srcOrd="5" destOrd="0" presId="urn:microsoft.com/office/officeart/2005/8/layout/hierarchy2"/>
    <dgm:cxn modelId="{5A388397-0F4E-4570-948B-798266BDAAF3}" type="presParOf" srcId="{6C31F8EB-58F5-4B48-9D89-2A1C6603597F}" destId="{4C364E10-7EFE-4EF0-891C-A2732D8405B1}" srcOrd="0" destOrd="0" presId="urn:microsoft.com/office/officeart/2005/8/layout/hierarchy2"/>
    <dgm:cxn modelId="{A0E139B5-05D2-49D8-A3E5-5AAD26A53981}" type="presParOf" srcId="{6C31F8EB-58F5-4B48-9D89-2A1C6603597F}" destId="{BC962B42-308C-4482-9B84-F45FB408F3B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A1CC6-7ADA-4E6C-BCCF-3528AD88FDF0}">
      <dsp:nvSpPr>
        <dsp:cNvPr id="0" name=""/>
        <dsp:cNvSpPr/>
      </dsp:nvSpPr>
      <dsp:spPr>
        <a:xfrm>
          <a:off x="2891832" y="3387959"/>
          <a:ext cx="3925595" cy="1962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600" b="1" kern="1200" dirty="0" err="1">
              <a:solidFill>
                <a:srgbClr val="FFA100"/>
              </a:solidFill>
              <a:latin typeface="Arial" panose="020B0604020202020204" pitchFamily="34" charset="0"/>
              <a:cs typeface="Arial" panose="020B0604020202020204" pitchFamily="34" charset="0"/>
            </a:rPr>
            <a:t>Tổng</a:t>
          </a:r>
          <a:r>
            <a:rPr lang="vi-VN" sz="4600" b="1" kern="1200" dirty="0">
              <a:solidFill>
                <a:srgbClr val="FFA1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sz="4600" b="1" kern="1200" dirty="0" err="1">
              <a:solidFill>
                <a:srgbClr val="FFA100"/>
              </a:solidFill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vi-VN" sz="4600" b="1" kern="1200" dirty="0">
              <a:solidFill>
                <a:srgbClr val="FFA100"/>
              </a:solidFill>
              <a:latin typeface="Arial" panose="020B0604020202020204" pitchFamily="34" charset="0"/>
              <a:cs typeface="Arial" panose="020B0604020202020204" pitchFamily="34" charset="0"/>
            </a:rPr>
            <a:t> ở VSV</a:t>
          </a:r>
          <a:endParaRPr lang="en-US" sz="4600" b="1" kern="1200" dirty="0">
            <a:solidFill>
              <a:srgbClr val="FFA1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49320" y="3445447"/>
        <a:ext cx="3810619" cy="1847821"/>
      </dsp:txXfrm>
    </dsp:sp>
    <dsp:sp modelId="{81F48CB1-B466-4C80-A515-5B07EE653C28}">
      <dsp:nvSpPr>
        <dsp:cNvPr id="0" name=""/>
        <dsp:cNvSpPr/>
      </dsp:nvSpPr>
      <dsp:spPr>
        <a:xfrm rot="17000537">
          <a:off x="5509016" y="2694122"/>
          <a:ext cx="340186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3401862" y="20214"/>
              </a:lnTo>
            </a:path>
          </a:pathLst>
        </a:custGeom>
        <a:noFill/>
        <a:ln w="317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7124901" y="2629290"/>
        <a:ext cx="170093" cy="170093"/>
      </dsp:txXfrm>
    </dsp:sp>
    <dsp:sp modelId="{8BE04765-B93F-40D1-84D0-9C3368078035}">
      <dsp:nvSpPr>
        <dsp:cNvPr id="0" name=""/>
        <dsp:cNvSpPr/>
      </dsp:nvSpPr>
      <dsp:spPr>
        <a:xfrm>
          <a:off x="7602467" y="77917"/>
          <a:ext cx="3925595" cy="1962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6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TH </a:t>
          </a:r>
          <a:r>
            <a:rPr lang="vi-VN" sz="46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carbohydrate</a:t>
          </a:r>
          <a:endParaRPr lang="en-US" sz="4600" b="1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59955" y="135405"/>
        <a:ext cx="3810619" cy="1847821"/>
      </dsp:txXfrm>
    </dsp:sp>
    <dsp:sp modelId="{2216D3DD-9AD7-4307-8FDE-0AB00CCD1306}">
      <dsp:nvSpPr>
        <dsp:cNvPr id="0" name=""/>
        <dsp:cNvSpPr/>
      </dsp:nvSpPr>
      <dsp:spPr>
        <a:xfrm rot="18241336">
          <a:off x="6524604" y="3798166"/>
          <a:ext cx="132954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29544" y="20214"/>
              </a:lnTo>
            </a:path>
          </a:pathLst>
        </a:custGeom>
        <a:noFill/>
        <a:ln w="317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56138" y="3785142"/>
        <a:ext cx="66477" cy="66477"/>
      </dsp:txXfrm>
    </dsp:sp>
    <dsp:sp modelId="{6724D7A8-F937-4793-9330-9081980645AB}">
      <dsp:nvSpPr>
        <dsp:cNvPr id="0" name=""/>
        <dsp:cNvSpPr/>
      </dsp:nvSpPr>
      <dsp:spPr>
        <a:xfrm>
          <a:off x="7561327" y="2286005"/>
          <a:ext cx="3925595" cy="1962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6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TH </a:t>
          </a:r>
          <a:r>
            <a:rPr lang="vi-VN" sz="46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protein</a:t>
          </a:r>
          <a:endParaRPr lang="en-US" sz="4600" b="1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18815" y="2343493"/>
        <a:ext cx="3810619" cy="1847821"/>
      </dsp:txXfrm>
    </dsp:sp>
    <dsp:sp modelId="{BFCC3A79-A449-46D1-872F-DC9C595AB138}">
      <dsp:nvSpPr>
        <dsp:cNvPr id="0" name=""/>
        <dsp:cNvSpPr/>
      </dsp:nvSpPr>
      <dsp:spPr>
        <a:xfrm rot="3471595">
          <a:off x="6490211" y="4941162"/>
          <a:ext cx="139833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98332" y="20214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54419" y="4926418"/>
        <a:ext cx="69916" cy="69916"/>
      </dsp:txXfrm>
    </dsp:sp>
    <dsp:sp modelId="{11C915EA-1014-41B5-8537-E996074D0E09}">
      <dsp:nvSpPr>
        <dsp:cNvPr id="0" name=""/>
        <dsp:cNvSpPr/>
      </dsp:nvSpPr>
      <dsp:spPr>
        <a:xfrm>
          <a:off x="7561327" y="4571997"/>
          <a:ext cx="3925595" cy="1962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600" b="1" kern="1200" dirty="0">
              <a:solidFill>
                <a:srgbClr val="FFFF00"/>
              </a:solidFill>
            </a:rPr>
            <a:t>TH </a:t>
          </a:r>
          <a:r>
            <a:rPr lang="vi-VN" sz="4600" b="1" kern="1200" dirty="0" err="1">
              <a:solidFill>
                <a:srgbClr val="FFFF00"/>
              </a:solidFill>
            </a:rPr>
            <a:t>lipit</a:t>
          </a:r>
          <a:endParaRPr lang="en-US" sz="4600" b="1" kern="1200" dirty="0">
            <a:solidFill>
              <a:srgbClr val="FFFF00"/>
            </a:solidFill>
          </a:endParaRPr>
        </a:p>
      </dsp:txBody>
      <dsp:txXfrm>
        <a:off x="7618815" y="4629485"/>
        <a:ext cx="3810619" cy="1847821"/>
      </dsp:txXfrm>
    </dsp:sp>
    <dsp:sp modelId="{DCC073A4-51DA-4AA5-9581-225BE2CF348D}">
      <dsp:nvSpPr>
        <dsp:cNvPr id="0" name=""/>
        <dsp:cNvSpPr/>
      </dsp:nvSpPr>
      <dsp:spPr>
        <a:xfrm rot="4656959">
          <a:off x="5455043" y="6043122"/>
          <a:ext cx="346866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3468667" y="20214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7102660" y="5976620"/>
        <a:ext cx="173433" cy="173433"/>
      </dsp:txXfrm>
    </dsp:sp>
    <dsp:sp modelId="{C1C3685D-F78A-4BC8-8DE0-6441CFDAC6A9}">
      <dsp:nvSpPr>
        <dsp:cNvPr id="0" name=""/>
        <dsp:cNvSpPr/>
      </dsp:nvSpPr>
      <dsp:spPr>
        <a:xfrm>
          <a:off x="7561327" y="6775918"/>
          <a:ext cx="3925595" cy="1962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600" b="1" kern="1200" dirty="0">
              <a:solidFill>
                <a:srgbClr val="FFFF00"/>
              </a:solidFill>
            </a:rPr>
            <a:t>TH </a:t>
          </a:r>
          <a:r>
            <a:rPr lang="vi-VN" sz="4600" b="1" kern="1200" dirty="0" err="1">
              <a:solidFill>
                <a:srgbClr val="FFFF00"/>
              </a:solidFill>
            </a:rPr>
            <a:t>nucleic</a:t>
          </a:r>
          <a:r>
            <a:rPr lang="vi-VN" sz="4600" b="1" kern="1200" dirty="0">
              <a:solidFill>
                <a:srgbClr val="FFFF00"/>
              </a:solidFill>
            </a:rPr>
            <a:t> </a:t>
          </a:r>
          <a:r>
            <a:rPr lang="vi-VN" sz="4600" b="1" kern="1200" dirty="0" err="1">
              <a:solidFill>
                <a:srgbClr val="FFFF00"/>
              </a:solidFill>
            </a:rPr>
            <a:t>acid</a:t>
          </a:r>
          <a:endParaRPr lang="en-US" sz="4600" b="1" kern="1200" dirty="0">
            <a:solidFill>
              <a:srgbClr val="FFFF00"/>
            </a:solidFill>
          </a:endParaRPr>
        </a:p>
      </dsp:txBody>
      <dsp:txXfrm>
        <a:off x="7618815" y="6833406"/>
        <a:ext cx="3810619" cy="18478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A1CC6-7ADA-4E6C-BCCF-3528AD88FDF0}">
      <dsp:nvSpPr>
        <dsp:cNvPr id="0" name=""/>
        <dsp:cNvSpPr/>
      </dsp:nvSpPr>
      <dsp:spPr>
        <a:xfrm>
          <a:off x="2891832" y="3387959"/>
          <a:ext cx="3925595" cy="1962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600" b="1" kern="1200" dirty="0">
              <a:solidFill>
                <a:srgbClr val="FFA100"/>
              </a:solidFill>
              <a:latin typeface="Arial" panose="020B0604020202020204" pitchFamily="34" charset="0"/>
              <a:cs typeface="Arial" panose="020B0604020202020204" pitchFamily="34" charset="0"/>
            </a:rPr>
            <a:t>Phân </a:t>
          </a:r>
          <a:r>
            <a:rPr lang="vi-VN" sz="4600" b="1" kern="1200" dirty="0" err="1">
              <a:solidFill>
                <a:srgbClr val="FFA100"/>
              </a:solidFill>
              <a:latin typeface="Arial" panose="020B0604020202020204" pitchFamily="34" charset="0"/>
              <a:cs typeface="Arial" panose="020B0604020202020204" pitchFamily="34" charset="0"/>
            </a:rPr>
            <a:t>giải</a:t>
          </a:r>
          <a:r>
            <a:rPr lang="vi-VN" sz="4600" b="1" kern="1200" dirty="0">
              <a:solidFill>
                <a:srgbClr val="FFA100"/>
              </a:solidFill>
              <a:latin typeface="Arial" panose="020B0604020202020204" pitchFamily="34" charset="0"/>
              <a:cs typeface="Arial" panose="020B0604020202020204" pitchFamily="34" charset="0"/>
            </a:rPr>
            <a:t> ở VSV</a:t>
          </a:r>
          <a:endParaRPr lang="en-US" sz="4600" b="1" kern="1200" dirty="0">
            <a:solidFill>
              <a:srgbClr val="FFA1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49320" y="3445447"/>
        <a:ext cx="3810619" cy="1847821"/>
      </dsp:txXfrm>
    </dsp:sp>
    <dsp:sp modelId="{81F48CB1-B466-4C80-A515-5B07EE653C28}">
      <dsp:nvSpPr>
        <dsp:cNvPr id="0" name=""/>
        <dsp:cNvSpPr/>
      </dsp:nvSpPr>
      <dsp:spPr>
        <a:xfrm rot="17000537">
          <a:off x="5509016" y="2694122"/>
          <a:ext cx="340186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3401862" y="20214"/>
              </a:lnTo>
            </a:path>
          </a:pathLst>
        </a:custGeom>
        <a:noFill/>
        <a:ln w="317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7124901" y="2629290"/>
        <a:ext cx="170093" cy="170093"/>
      </dsp:txXfrm>
    </dsp:sp>
    <dsp:sp modelId="{8BE04765-B93F-40D1-84D0-9C3368078035}">
      <dsp:nvSpPr>
        <dsp:cNvPr id="0" name=""/>
        <dsp:cNvSpPr/>
      </dsp:nvSpPr>
      <dsp:spPr>
        <a:xfrm>
          <a:off x="7602467" y="77917"/>
          <a:ext cx="3925595" cy="1962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6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PG </a:t>
          </a:r>
          <a:r>
            <a:rPr lang="vi-VN" sz="46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carbohydrate</a:t>
          </a:r>
          <a:endParaRPr lang="en-US" sz="4600" b="1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59955" y="135405"/>
        <a:ext cx="3810619" cy="1847821"/>
      </dsp:txXfrm>
    </dsp:sp>
    <dsp:sp modelId="{2216D3DD-9AD7-4307-8FDE-0AB00CCD1306}">
      <dsp:nvSpPr>
        <dsp:cNvPr id="0" name=""/>
        <dsp:cNvSpPr/>
      </dsp:nvSpPr>
      <dsp:spPr>
        <a:xfrm rot="18241336">
          <a:off x="6524604" y="3798166"/>
          <a:ext cx="132954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29544" y="20214"/>
              </a:lnTo>
            </a:path>
          </a:pathLst>
        </a:custGeom>
        <a:noFill/>
        <a:ln w="317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56138" y="3785142"/>
        <a:ext cx="66477" cy="66477"/>
      </dsp:txXfrm>
    </dsp:sp>
    <dsp:sp modelId="{6724D7A8-F937-4793-9330-9081980645AB}">
      <dsp:nvSpPr>
        <dsp:cNvPr id="0" name=""/>
        <dsp:cNvSpPr/>
      </dsp:nvSpPr>
      <dsp:spPr>
        <a:xfrm>
          <a:off x="7561327" y="2286005"/>
          <a:ext cx="3925595" cy="1962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6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PG </a:t>
          </a:r>
          <a:r>
            <a:rPr lang="vi-VN" sz="46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protein</a:t>
          </a:r>
          <a:endParaRPr lang="en-US" sz="4600" b="1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18815" y="2343493"/>
        <a:ext cx="3810619" cy="1847821"/>
      </dsp:txXfrm>
    </dsp:sp>
    <dsp:sp modelId="{BFCC3A79-A449-46D1-872F-DC9C595AB138}">
      <dsp:nvSpPr>
        <dsp:cNvPr id="0" name=""/>
        <dsp:cNvSpPr/>
      </dsp:nvSpPr>
      <dsp:spPr>
        <a:xfrm rot="3471595">
          <a:off x="6490211" y="4941162"/>
          <a:ext cx="139833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98332" y="20214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54419" y="4926418"/>
        <a:ext cx="69916" cy="69916"/>
      </dsp:txXfrm>
    </dsp:sp>
    <dsp:sp modelId="{11C915EA-1014-41B5-8537-E996074D0E09}">
      <dsp:nvSpPr>
        <dsp:cNvPr id="0" name=""/>
        <dsp:cNvSpPr/>
      </dsp:nvSpPr>
      <dsp:spPr>
        <a:xfrm>
          <a:off x="7561327" y="4571997"/>
          <a:ext cx="3925595" cy="1962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600" b="1" kern="1200" dirty="0">
              <a:solidFill>
                <a:srgbClr val="FFFF00"/>
              </a:solidFill>
            </a:rPr>
            <a:t>PG </a:t>
          </a:r>
          <a:r>
            <a:rPr lang="vi-VN" sz="4600" b="1" kern="1200" dirty="0" err="1">
              <a:solidFill>
                <a:srgbClr val="FFFF00"/>
              </a:solidFill>
            </a:rPr>
            <a:t>lipit</a:t>
          </a:r>
          <a:endParaRPr lang="en-US" sz="4600" b="1" kern="1200" dirty="0">
            <a:solidFill>
              <a:srgbClr val="FFFF00"/>
            </a:solidFill>
          </a:endParaRPr>
        </a:p>
      </dsp:txBody>
      <dsp:txXfrm>
        <a:off x="7618815" y="4629485"/>
        <a:ext cx="3810619" cy="1847821"/>
      </dsp:txXfrm>
    </dsp:sp>
    <dsp:sp modelId="{DCC073A4-51DA-4AA5-9581-225BE2CF348D}">
      <dsp:nvSpPr>
        <dsp:cNvPr id="0" name=""/>
        <dsp:cNvSpPr/>
      </dsp:nvSpPr>
      <dsp:spPr>
        <a:xfrm rot="4656959">
          <a:off x="5455043" y="6043122"/>
          <a:ext cx="346866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3468667" y="20214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7102660" y="5976620"/>
        <a:ext cx="173433" cy="173433"/>
      </dsp:txXfrm>
    </dsp:sp>
    <dsp:sp modelId="{C1C3685D-F78A-4BC8-8DE0-6441CFDAC6A9}">
      <dsp:nvSpPr>
        <dsp:cNvPr id="0" name=""/>
        <dsp:cNvSpPr/>
      </dsp:nvSpPr>
      <dsp:spPr>
        <a:xfrm>
          <a:off x="7561327" y="6775918"/>
          <a:ext cx="3925595" cy="1962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600" b="1" kern="1200" dirty="0">
              <a:solidFill>
                <a:srgbClr val="FFFF00"/>
              </a:solidFill>
            </a:rPr>
            <a:t>PG </a:t>
          </a:r>
          <a:r>
            <a:rPr lang="vi-VN" sz="4600" b="1" kern="1200" dirty="0" err="1">
              <a:solidFill>
                <a:srgbClr val="FFFF00"/>
              </a:solidFill>
            </a:rPr>
            <a:t>nucleic</a:t>
          </a:r>
          <a:r>
            <a:rPr lang="vi-VN" sz="4600" b="1" kern="1200" dirty="0">
              <a:solidFill>
                <a:srgbClr val="FFFF00"/>
              </a:solidFill>
            </a:rPr>
            <a:t> </a:t>
          </a:r>
          <a:r>
            <a:rPr lang="vi-VN" sz="4600" b="1" kern="1200" dirty="0" err="1">
              <a:solidFill>
                <a:srgbClr val="FFFF00"/>
              </a:solidFill>
            </a:rPr>
            <a:t>acid</a:t>
          </a:r>
          <a:endParaRPr lang="en-US" sz="4600" b="1" kern="1200" dirty="0">
            <a:solidFill>
              <a:srgbClr val="FFFF00"/>
            </a:solidFill>
          </a:endParaRPr>
        </a:p>
      </dsp:txBody>
      <dsp:txXfrm>
        <a:off x="7618815" y="6833406"/>
        <a:ext cx="3810619" cy="18478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A1CC6-7ADA-4E6C-BCCF-3528AD88FDF0}">
      <dsp:nvSpPr>
        <dsp:cNvPr id="0" name=""/>
        <dsp:cNvSpPr/>
      </dsp:nvSpPr>
      <dsp:spPr>
        <a:xfrm>
          <a:off x="67854" y="2554928"/>
          <a:ext cx="2974614" cy="14873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5000" b="1" kern="1200" dirty="0">
              <a:solidFill>
                <a:srgbClr val="FFA100"/>
              </a:solidFill>
              <a:latin typeface="Arial" panose="020B0604020202020204" pitchFamily="34" charset="0"/>
              <a:cs typeface="Arial" panose="020B0604020202020204" pitchFamily="34" charset="0"/>
            </a:rPr>
            <a:t>Lên men</a:t>
          </a:r>
          <a:endParaRPr lang="en-US" sz="5000" b="1" kern="1200" dirty="0">
            <a:solidFill>
              <a:srgbClr val="FFA1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1416" y="2598490"/>
        <a:ext cx="2887490" cy="1400183"/>
      </dsp:txXfrm>
    </dsp:sp>
    <dsp:sp modelId="{81F48CB1-B466-4C80-A515-5B07EE653C28}">
      <dsp:nvSpPr>
        <dsp:cNvPr id="0" name=""/>
        <dsp:cNvSpPr/>
      </dsp:nvSpPr>
      <dsp:spPr>
        <a:xfrm rot="17768986">
          <a:off x="2650092" y="2645507"/>
          <a:ext cx="1403144" cy="46624"/>
        </a:xfrm>
        <a:custGeom>
          <a:avLst/>
          <a:gdLst/>
          <a:ahLst/>
          <a:cxnLst/>
          <a:rect l="0" t="0" r="0" b="0"/>
          <a:pathLst>
            <a:path>
              <a:moveTo>
                <a:pt x="0" y="23312"/>
              </a:moveTo>
              <a:lnTo>
                <a:pt x="1403144" y="23312"/>
              </a:lnTo>
            </a:path>
          </a:pathLst>
        </a:custGeom>
        <a:noFill/>
        <a:ln w="317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16585" y="2633740"/>
        <a:ext cx="70157" cy="70157"/>
      </dsp:txXfrm>
    </dsp:sp>
    <dsp:sp modelId="{8BE04765-B93F-40D1-84D0-9C3368078035}">
      <dsp:nvSpPr>
        <dsp:cNvPr id="0" name=""/>
        <dsp:cNvSpPr/>
      </dsp:nvSpPr>
      <dsp:spPr>
        <a:xfrm>
          <a:off x="3660860" y="1295402"/>
          <a:ext cx="2974614" cy="14873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50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Lên men </a:t>
          </a:r>
          <a:r>
            <a:rPr lang="vi-VN" sz="50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Lactic</a:t>
          </a:r>
          <a:endParaRPr lang="en-US" sz="5000" b="1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04422" y="1338964"/>
        <a:ext cx="2887490" cy="1400183"/>
      </dsp:txXfrm>
    </dsp:sp>
    <dsp:sp modelId="{913D8535-A684-47FE-A1A9-DB64A1DDF074}">
      <dsp:nvSpPr>
        <dsp:cNvPr id="0" name=""/>
        <dsp:cNvSpPr/>
      </dsp:nvSpPr>
      <dsp:spPr>
        <a:xfrm rot="19973382">
          <a:off x="6529575" y="1576505"/>
          <a:ext cx="1927734" cy="46624"/>
        </a:xfrm>
        <a:custGeom>
          <a:avLst/>
          <a:gdLst/>
          <a:ahLst/>
          <a:cxnLst/>
          <a:rect l="0" t="0" r="0" b="0"/>
          <a:pathLst>
            <a:path>
              <a:moveTo>
                <a:pt x="0" y="23312"/>
              </a:moveTo>
              <a:lnTo>
                <a:pt x="1927734" y="233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7445249" y="1551623"/>
        <a:ext cx="96386" cy="96386"/>
      </dsp:txXfrm>
    </dsp:sp>
    <dsp:sp modelId="{12267B15-7F64-4B67-89E9-899FB197FB1C}">
      <dsp:nvSpPr>
        <dsp:cNvPr id="0" name=""/>
        <dsp:cNvSpPr/>
      </dsp:nvSpPr>
      <dsp:spPr>
        <a:xfrm>
          <a:off x="8351410" y="416924"/>
          <a:ext cx="9720741" cy="14873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900" kern="1200" dirty="0" err="1"/>
            <a:t>Glucose</a:t>
          </a:r>
          <a:r>
            <a:rPr lang="vi-VN" sz="4900" kern="1200" dirty="0"/>
            <a:t> </a:t>
          </a:r>
          <a:r>
            <a:rPr lang="vi-VN" sz="4900" kern="1200" dirty="0">
              <a:sym typeface="Wingdings" panose="05000000000000000000" pitchFamily="2" charset="2"/>
            </a:rPr>
            <a:t> </a:t>
          </a:r>
          <a:r>
            <a:rPr lang="vi-VN" sz="4900" kern="1200" dirty="0" err="1">
              <a:sym typeface="Wingdings" panose="05000000000000000000" pitchFamily="2" charset="2"/>
            </a:rPr>
            <a:t>Lactic</a:t>
          </a:r>
          <a:r>
            <a:rPr lang="vi-VN" sz="4900" kern="1200" dirty="0">
              <a:sym typeface="Wingdings" panose="05000000000000000000" pitchFamily="2" charset="2"/>
            </a:rPr>
            <a:t> </a:t>
          </a:r>
          <a:r>
            <a:rPr lang="vi-VN" sz="4900" kern="1200" dirty="0" err="1">
              <a:sym typeface="Wingdings" panose="05000000000000000000" pitchFamily="2" charset="2"/>
            </a:rPr>
            <a:t>acid</a:t>
          </a:r>
          <a:br>
            <a:rPr lang="vi-VN" sz="4900" kern="1200" dirty="0">
              <a:sym typeface="Wingdings" panose="05000000000000000000" pitchFamily="2" charset="2"/>
            </a:rPr>
          </a:br>
          <a:r>
            <a:rPr lang="vi-VN" sz="4900" kern="1200" dirty="0">
              <a:sym typeface="Wingdings" panose="05000000000000000000" pitchFamily="2" charset="2"/>
            </a:rPr>
            <a:t>     </a:t>
          </a:r>
          <a:r>
            <a:rPr lang="vi-VN" sz="3600" kern="1200" dirty="0">
              <a:sym typeface="Wingdings" panose="05000000000000000000" pitchFamily="2" charset="2"/>
            </a:rPr>
            <a:t>(VK </a:t>
          </a:r>
          <a:r>
            <a:rPr lang="vi-VN" sz="3600" kern="1200" dirty="0" err="1">
              <a:sym typeface="Wingdings" panose="05000000000000000000" pitchFamily="2" charset="2"/>
            </a:rPr>
            <a:t>lactic</a:t>
          </a:r>
          <a:r>
            <a:rPr lang="vi-VN" sz="3600" kern="1200" dirty="0">
              <a:sym typeface="Wingdings" panose="05000000000000000000" pitchFamily="2" charset="2"/>
            </a:rPr>
            <a:t> </a:t>
          </a:r>
          <a:r>
            <a:rPr lang="vi-VN" sz="3600" kern="1200" dirty="0" err="1">
              <a:sym typeface="Wingdings" panose="05000000000000000000" pitchFamily="2" charset="2"/>
            </a:rPr>
            <a:t>đồng</a:t>
          </a:r>
          <a:r>
            <a:rPr lang="vi-VN" sz="3600" kern="1200" dirty="0">
              <a:sym typeface="Wingdings" panose="05000000000000000000" pitchFamily="2" charset="2"/>
            </a:rPr>
            <a:t> </a:t>
          </a:r>
          <a:r>
            <a:rPr lang="vi-VN" sz="3600" kern="1200" dirty="0" err="1">
              <a:sym typeface="Wingdings" panose="05000000000000000000" pitchFamily="2" charset="2"/>
            </a:rPr>
            <a:t>hình</a:t>
          </a:r>
          <a:r>
            <a:rPr lang="vi-VN" sz="3600" kern="1200" dirty="0">
              <a:sym typeface="Wingdings" panose="05000000000000000000" pitchFamily="2" charset="2"/>
            </a:rPr>
            <a:t>)</a:t>
          </a:r>
        </a:p>
      </dsp:txBody>
      <dsp:txXfrm>
        <a:off x="8394972" y="460486"/>
        <a:ext cx="9633617" cy="1400183"/>
      </dsp:txXfrm>
    </dsp:sp>
    <dsp:sp modelId="{8AAF6992-6BC3-44FD-80C8-91403AB0086F}">
      <dsp:nvSpPr>
        <dsp:cNvPr id="0" name=""/>
        <dsp:cNvSpPr/>
      </dsp:nvSpPr>
      <dsp:spPr>
        <a:xfrm rot="1551910">
          <a:off x="6539957" y="2431706"/>
          <a:ext cx="1906970" cy="46624"/>
        </a:xfrm>
        <a:custGeom>
          <a:avLst/>
          <a:gdLst/>
          <a:ahLst/>
          <a:cxnLst/>
          <a:rect l="0" t="0" r="0" b="0"/>
          <a:pathLst>
            <a:path>
              <a:moveTo>
                <a:pt x="0" y="23312"/>
              </a:moveTo>
              <a:lnTo>
                <a:pt x="1906970" y="233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7445768" y="2407344"/>
        <a:ext cx="95348" cy="95348"/>
      </dsp:txXfrm>
    </dsp:sp>
    <dsp:sp modelId="{A8A38EE4-00CF-4AAA-93E5-CB39A15F58E8}">
      <dsp:nvSpPr>
        <dsp:cNvPr id="0" name=""/>
        <dsp:cNvSpPr/>
      </dsp:nvSpPr>
      <dsp:spPr>
        <a:xfrm>
          <a:off x="8351410" y="2127327"/>
          <a:ext cx="9764944" cy="14873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5600" kern="1200" dirty="0" err="1"/>
            <a:t>Glucose</a:t>
          </a:r>
          <a:r>
            <a:rPr lang="vi-VN" sz="5600" kern="1200" dirty="0"/>
            <a:t> </a:t>
          </a:r>
          <a:r>
            <a:rPr lang="vi-VN" sz="5600" kern="1200" dirty="0">
              <a:sym typeface="Wingdings" panose="05000000000000000000" pitchFamily="2" charset="2"/>
            </a:rPr>
            <a:t> </a:t>
          </a:r>
          <a:r>
            <a:rPr lang="vi-VN" sz="5600" kern="1200" dirty="0" err="1">
              <a:sym typeface="Wingdings" panose="05000000000000000000" pitchFamily="2" charset="2"/>
            </a:rPr>
            <a:t>Lactic</a:t>
          </a:r>
          <a:r>
            <a:rPr lang="vi-VN" sz="5600" kern="1200" dirty="0">
              <a:sym typeface="Wingdings" panose="05000000000000000000" pitchFamily="2" charset="2"/>
            </a:rPr>
            <a:t> </a:t>
          </a:r>
          <a:r>
            <a:rPr lang="vi-VN" sz="5600" kern="1200" dirty="0" err="1">
              <a:sym typeface="Wingdings" panose="05000000000000000000" pitchFamily="2" charset="2"/>
            </a:rPr>
            <a:t>acid</a:t>
          </a:r>
          <a:br>
            <a:rPr lang="vi-VN" sz="5600" kern="1200" dirty="0">
              <a:sym typeface="Wingdings" panose="05000000000000000000" pitchFamily="2" charset="2"/>
            </a:rPr>
          </a:br>
          <a:r>
            <a:rPr lang="vi-VN" sz="3600" kern="1200" dirty="0">
              <a:sym typeface="Wingdings" panose="05000000000000000000" pitchFamily="2" charset="2"/>
            </a:rPr>
            <a:t>     (VK </a:t>
          </a:r>
          <a:r>
            <a:rPr lang="vi-VN" sz="3600" kern="1200" dirty="0" err="1">
              <a:sym typeface="Wingdings" panose="05000000000000000000" pitchFamily="2" charset="2"/>
            </a:rPr>
            <a:t>lactic</a:t>
          </a:r>
          <a:r>
            <a:rPr lang="vi-VN" sz="3600" kern="1200" dirty="0">
              <a:sym typeface="Wingdings" panose="05000000000000000000" pitchFamily="2" charset="2"/>
            </a:rPr>
            <a:t> </a:t>
          </a:r>
          <a:r>
            <a:rPr lang="vi-VN" sz="3600" kern="1200" dirty="0" err="1">
              <a:sym typeface="Wingdings" panose="05000000000000000000" pitchFamily="2" charset="2"/>
            </a:rPr>
            <a:t>dị</a:t>
          </a:r>
          <a:r>
            <a:rPr lang="vi-VN" sz="3600" kern="1200" dirty="0">
              <a:sym typeface="Wingdings" panose="05000000000000000000" pitchFamily="2" charset="2"/>
            </a:rPr>
            <a:t> </a:t>
          </a:r>
          <a:r>
            <a:rPr lang="vi-VN" sz="3600" kern="1200" dirty="0" err="1">
              <a:sym typeface="Wingdings" panose="05000000000000000000" pitchFamily="2" charset="2"/>
            </a:rPr>
            <a:t>hình</a:t>
          </a:r>
          <a:r>
            <a:rPr lang="vi-VN" sz="3600" kern="1200" dirty="0">
              <a:sym typeface="Wingdings" panose="05000000000000000000" pitchFamily="2" charset="2"/>
            </a:rPr>
            <a:t>)</a:t>
          </a:r>
          <a:endParaRPr lang="en-US" sz="3600" kern="1200" dirty="0"/>
        </a:p>
      </dsp:txBody>
      <dsp:txXfrm>
        <a:off x="8394972" y="2170889"/>
        <a:ext cx="9677820" cy="1400183"/>
      </dsp:txXfrm>
    </dsp:sp>
    <dsp:sp modelId="{2216D3DD-9AD7-4307-8FDE-0AB00CCD1306}">
      <dsp:nvSpPr>
        <dsp:cNvPr id="0" name=""/>
        <dsp:cNvSpPr/>
      </dsp:nvSpPr>
      <dsp:spPr>
        <a:xfrm rot="3996376">
          <a:off x="2614461" y="3926770"/>
          <a:ext cx="1419702" cy="46624"/>
        </a:xfrm>
        <a:custGeom>
          <a:avLst/>
          <a:gdLst/>
          <a:ahLst/>
          <a:cxnLst/>
          <a:rect l="0" t="0" r="0" b="0"/>
          <a:pathLst>
            <a:path>
              <a:moveTo>
                <a:pt x="0" y="23312"/>
              </a:moveTo>
              <a:lnTo>
                <a:pt x="1419702" y="23312"/>
              </a:lnTo>
            </a:path>
          </a:pathLst>
        </a:custGeom>
        <a:noFill/>
        <a:ln w="317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88820" y="3914589"/>
        <a:ext cx="70985" cy="70985"/>
      </dsp:txXfrm>
    </dsp:sp>
    <dsp:sp modelId="{6724D7A8-F937-4793-9330-9081980645AB}">
      <dsp:nvSpPr>
        <dsp:cNvPr id="0" name=""/>
        <dsp:cNvSpPr/>
      </dsp:nvSpPr>
      <dsp:spPr>
        <a:xfrm>
          <a:off x="3606157" y="3857928"/>
          <a:ext cx="2974614" cy="14873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50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Lên men </a:t>
          </a:r>
          <a:r>
            <a:rPr lang="vi-VN" sz="50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ethanol</a:t>
          </a:r>
          <a:endParaRPr lang="en-US" sz="5000" b="1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49719" y="3901490"/>
        <a:ext cx="2887490" cy="1400183"/>
      </dsp:txXfrm>
    </dsp:sp>
    <dsp:sp modelId="{71D303A2-4380-4221-AEDB-FF2A0566137B}">
      <dsp:nvSpPr>
        <dsp:cNvPr id="0" name=""/>
        <dsp:cNvSpPr/>
      </dsp:nvSpPr>
      <dsp:spPr>
        <a:xfrm rot="21560787">
          <a:off x="6580714" y="4568171"/>
          <a:ext cx="1770754" cy="46624"/>
        </a:xfrm>
        <a:custGeom>
          <a:avLst/>
          <a:gdLst/>
          <a:ahLst/>
          <a:cxnLst/>
          <a:rect l="0" t="0" r="0" b="0"/>
          <a:pathLst>
            <a:path>
              <a:moveTo>
                <a:pt x="0" y="23312"/>
              </a:moveTo>
              <a:lnTo>
                <a:pt x="1770754" y="233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7421822" y="4547214"/>
        <a:ext cx="88537" cy="88537"/>
      </dsp:txXfrm>
    </dsp:sp>
    <dsp:sp modelId="{644759AC-4299-4DE9-B290-C05E0CAC1C7C}">
      <dsp:nvSpPr>
        <dsp:cNvPr id="0" name=""/>
        <dsp:cNvSpPr/>
      </dsp:nvSpPr>
      <dsp:spPr>
        <a:xfrm>
          <a:off x="8351410" y="3837731"/>
          <a:ext cx="9724221" cy="14873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400" kern="1200" dirty="0"/>
            <a:t>Tinh </a:t>
          </a:r>
          <a:r>
            <a:rPr lang="vi-VN" sz="4400" kern="1200" dirty="0" err="1"/>
            <a:t>bột</a:t>
          </a:r>
          <a:r>
            <a:rPr lang="vi-VN" sz="4400" kern="1200" dirty="0"/>
            <a:t> </a:t>
          </a:r>
          <a:r>
            <a:rPr lang="vi-VN" sz="4400" kern="1200" dirty="0">
              <a:sym typeface="Wingdings" panose="05000000000000000000" pitchFamily="2" charset="2"/>
            </a:rPr>
            <a:t> </a:t>
          </a:r>
          <a:r>
            <a:rPr lang="vi-VN" sz="4400" kern="1200" dirty="0" err="1">
              <a:sym typeface="Wingdings" panose="05000000000000000000" pitchFamily="2" charset="2"/>
            </a:rPr>
            <a:t>Glucose</a:t>
          </a:r>
          <a:r>
            <a:rPr lang="vi-VN" sz="4400" kern="1200" dirty="0">
              <a:sym typeface="Wingdings" panose="05000000000000000000" pitchFamily="2" charset="2"/>
            </a:rPr>
            <a:t>  </a:t>
          </a:r>
          <a:r>
            <a:rPr lang="vi-VN" sz="4400" kern="1200" dirty="0" err="1">
              <a:sym typeface="Wingdings" panose="05000000000000000000" pitchFamily="2" charset="2"/>
            </a:rPr>
            <a:t>Ethanol</a:t>
          </a:r>
          <a:r>
            <a:rPr lang="vi-VN" sz="4400" kern="1200" dirty="0">
              <a:sym typeface="Wingdings" panose="05000000000000000000" pitchFamily="2" charset="2"/>
            </a:rPr>
            <a:t> + CO</a:t>
          </a:r>
          <a:r>
            <a:rPr lang="vi-VN" sz="4400" kern="1200" baseline="-25000" dirty="0">
              <a:sym typeface="Wingdings" panose="05000000000000000000" pitchFamily="2" charset="2"/>
            </a:rPr>
            <a:t>2</a:t>
          </a:r>
          <a:br>
            <a:rPr lang="vi-VN" sz="4400" kern="1200" baseline="-25000" dirty="0">
              <a:sym typeface="Wingdings" panose="05000000000000000000" pitchFamily="2" charset="2"/>
            </a:rPr>
          </a:br>
          <a:r>
            <a:rPr lang="vi-VN" sz="4400" kern="1200" baseline="-25000" dirty="0">
              <a:sym typeface="Wingdings" panose="05000000000000000000" pitchFamily="2" charset="2"/>
            </a:rPr>
            <a:t>           </a:t>
          </a:r>
          <a:r>
            <a:rPr lang="vi-VN" sz="4400" kern="1200" baseline="30000" dirty="0">
              <a:sym typeface="Wingdings" panose="05000000000000000000" pitchFamily="2" charset="2"/>
            </a:rPr>
            <a:t>(</a:t>
          </a:r>
          <a:r>
            <a:rPr lang="vi-VN" sz="4400" kern="1200" baseline="30000" dirty="0" err="1">
              <a:sym typeface="Wingdings" panose="05000000000000000000" pitchFamily="2" charset="2"/>
            </a:rPr>
            <a:t>nấm</a:t>
          </a:r>
          <a:r>
            <a:rPr lang="vi-VN" sz="4400" kern="1200" baseline="30000" dirty="0">
              <a:sym typeface="Wingdings" panose="05000000000000000000" pitchFamily="2" charset="2"/>
            </a:rPr>
            <a:t> – </a:t>
          </a:r>
          <a:r>
            <a:rPr lang="vi-VN" sz="4400" kern="1200" baseline="30000" dirty="0" err="1">
              <a:sym typeface="Wingdings" panose="05000000000000000000" pitchFamily="2" charset="2"/>
            </a:rPr>
            <a:t>đường</a:t>
          </a:r>
          <a:r>
            <a:rPr lang="vi-VN" sz="4400" kern="1200" baseline="30000" dirty="0">
              <a:sym typeface="Wingdings" panose="05000000000000000000" pitchFamily="2" charset="2"/>
            </a:rPr>
            <a:t> </a:t>
          </a:r>
          <a:r>
            <a:rPr lang="vi-VN" sz="4400" kern="1200" baseline="30000" dirty="0" err="1">
              <a:sym typeface="Wingdings" panose="05000000000000000000" pitchFamily="2" charset="2"/>
            </a:rPr>
            <a:t>hóa</a:t>
          </a:r>
          <a:r>
            <a:rPr lang="vi-VN" sz="4400" kern="1200" baseline="30000" dirty="0">
              <a:sym typeface="Wingdings" panose="05000000000000000000" pitchFamily="2" charset="2"/>
            </a:rPr>
            <a:t>)  (</a:t>
          </a:r>
          <a:r>
            <a:rPr lang="vi-VN" sz="4400" kern="1200" baseline="30000" dirty="0" err="1">
              <a:sym typeface="Wingdings" panose="05000000000000000000" pitchFamily="2" charset="2"/>
            </a:rPr>
            <a:t>nấm</a:t>
          </a:r>
          <a:r>
            <a:rPr lang="vi-VN" sz="4400" kern="1200" baseline="30000" dirty="0">
              <a:sym typeface="Wingdings" panose="05000000000000000000" pitchFamily="2" charset="2"/>
            </a:rPr>
            <a:t> men </a:t>
          </a:r>
          <a:r>
            <a:rPr lang="vi-VN" sz="4400" kern="1200" baseline="30000" dirty="0" err="1">
              <a:sym typeface="Wingdings" panose="05000000000000000000" pitchFamily="2" charset="2"/>
            </a:rPr>
            <a:t>rượu</a:t>
          </a:r>
          <a:r>
            <a:rPr lang="vi-VN" sz="4400" kern="1200" baseline="30000" dirty="0">
              <a:sym typeface="Wingdings" panose="05000000000000000000" pitchFamily="2" charset="2"/>
            </a:rPr>
            <a:t>)</a:t>
          </a:r>
        </a:p>
      </dsp:txBody>
      <dsp:txXfrm>
        <a:off x="8394972" y="3881293"/>
        <a:ext cx="9637097" cy="14001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A1CC6-7ADA-4E6C-BCCF-3528AD88FDF0}">
      <dsp:nvSpPr>
        <dsp:cNvPr id="0" name=""/>
        <dsp:cNvSpPr/>
      </dsp:nvSpPr>
      <dsp:spPr>
        <a:xfrm>
          <a:off x="1938877" y="3685815"/>
          <a:ext cx="2356324" cy="11781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300" b="1" kern="1200" dirty="0">
              <a:solidFill>
                <a:srgbClr val="FFA100"/>
              </a:solidFill>
              <a:latin typeface="Arial" panose="020B0604020202020204" pitchFamily="34" charset="0"/>
              <a:cs typeface="Arial" panose="020B0604020202020204" pitchFamily="34" charset="0"/>
            </a:rPr>
            <a:t>Vai </a:t>
          </a:r>
          <a:r>
            <a:rPr lang="vi-VN" sz="3300" b="1" kern="1200" dirty="0" err="1">
              <a:solidFill>
                <a:srgbClr val="FFA100"/>
              </a:solidFill>
              <a:latin typeface="Arial" panose="020B0604020202020204" pitchFamily="34" charset="0"/>
              <a:cs typeface="Arial" panose="020B0604020202020204" pitchFamily="34" charset="0"/>
            </a:rPr>
            <a:t>trò</a:t>
          </a:r>
          <a:r>
            <a:rPr lang="vi-VN" sz="3300" b="1" kern="1200" dirty="0">
              <a:solidFill>
                <a:srgbClr val="FFA100"/>
              </a:solidFill>
              <a:latin typeface="Arial" panose="020B0604020202020204" pitchFamily="34" charset="0"/>
              <a:cs typeface="Arial" panose="020B0604020202020204" pitchFamily="34" charset="0"/>
            </a:rPr>
            <a:t> VSV</a:t>
          </a:r>
          <a:endParaRPr lang="en-US" sz="3300" b="1" kern="1200" dirty="0">
            <a:solidFill>
              <a:srgbClr val="FFA1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73384" y="3720322"/>
        <a:ext cx="2287310" cy="1109148"/>
      </dsp:txXfrm>
    </dsp:sp>
    <dsp:sp modelId="{81F48CB1-B466-4C80-A515-5B07EE653C28}">
      <dsp:nvSpPr>
        <dsp:cNvPr id="0" name=""/>
        <dsp:cNvSpPr/>
      </dsp:nvSpPr>
      <dsp:spPr>
        <a:xfrm rot="16971592">
          <a:off x="3439662" y="3189606"/>
          <a:ext cx="2200936" cy="24848"/>
        </a:xfrm>
        <a:custGeom>
          <a:avLst/>
          <a:gdLst/>
          <a:ahLst/>
          <a:cxnLst/>
          <a:rect l="0" t="0" r="0" b="0"/>
          <a:pathLst>
            <a:path>
              <a:moveTo>
                <a:pt x="0" y="12424"/>
              </a:moveTo>
              <a:lnTo>
                <a:pt x="2200936" y="12424"/>
              </a:lnTo>
            </a:path>
          </a:pathLst>
        </a:custGeom>
        <a:noFill/>
        <a:ln w="317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4485107" y="3147007"/>
        <a:ext cx="110046" cy="110046"/>
      </dsp:txXfrm>
    </dsp:sp>
    <dsp:sp modelId="{8BE04765-B93F-40D1-84D0-9C3368078035}">
      <dsp:nvSpPr>
        <dsp:cNvPr id="0" name=""/>
        <dsp:cNvSpPr/>
      </dsp:nvSpPr>
      <dsp:spPr>
        <a:xfrm>
          <a:off x="4785059" y="1360072"/>
          <a:ext cx="2356324" cy="15381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3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vi-VN" sz="33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sz="33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vi-VN" sz="33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nhiên</a:t>
          </a:r>
          <a:endParaRPr lang="en-US" sz="3300" b="1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30111" y="1405124"/>
        <a:ext cx="2266220" cy="1448081"/>
      </dsp:txXfrm>
    </dsp:sp>
    <dsp:sp modelId="{913D8535-A684-47FE-A1A9-DB64A1DDF074}">
      <dsp:nvSpPr>
        <dsp:cNvPr id="0" name=""/>
        <dsp:cNvSpPr/>
      </dsp:nvSpPr>
      <dsp:spPr>
        <a:xfrm rot="18882318">
          <a:off x="6854887" y="1430078"/>
          <a:ext cx="1932261" cy="24848"/>
        </a:xfrm>
        <a:custGeom>
          <a:avLst/>
          <a:gdLst/>
          <a:ahLst/>
          <a:cxnLst/>
          <a:rect l="0" t="0" r="0" b="0"/>
          <a:pathLst>
            <a:path>
              <a:moveTo>
                <a:pt x="0" y="12424"/>
              </a:moveTo>
              <a:lnTo>
                <a:pt x="1932261" y="124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7772712" y="1394196"/>
        <a:ext cx="96613" cy="96613"/>
      </dsp:txXfrm>
    </dsp:sp>
    <dsp:sp modelId="{12267B15-7F64-4B67-89E9-899FB197FB1C}">
      <dsp:nvSpPr>
        <dsp:cNvPr id="0" name=""/>
        <dsp:cNvSpPr/>
      </dsp:nvSpPr>
      <dsp:spPr>
        <a:xfrm>
          <a:off x="8500653" y="6369"/>
          <a:ext cx="7700233" cy="14989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400" kern="1200" dirty="0" err="1"/>
            <a:t>Chuyển</a:t>
          </a:r>
          <a:r>
            <a:rPr lang="vi-VN" sz="4400" kern="1200" dirty="0"/>
            <a:t> </a:t>
          </a:r>
          <a:r>
            <a:rPr lang="vi-VN" sz="4400" kern="1200" dirty="0" err="1"/>
            <a:t>hóa</a:t>
          </a:r>
          <a:r>
            <a:rPr lang="vi-VN" sz="4400" kern="1200" dirty="0"/>
            <a:t> </a:t>
          </a:r>
          <a:r>
            <a:rPr lang="vi-VN" sz="4400" kern="1200" dirty="0" err="1"/>
            <a:t>vật</a:t>
          </a:r>
          <a:r>
            <a:rPr lang="vi-VN" sz="4400" kern="1200" dirty="0"/>
            <a:t> </a:t>
          </a:r>
          <a:r>
            <a:rPr lang="vi-VN" sz="4400" kern="1200" dirty="0" err="1"/>
            <a:t>chất</a:t>
          </a:r>
          <a:r>
            <a:rPr lang="vi-VN" sz="4400" kern="1200" dirty="0"/>
            <a:t> trong </a:t>
          </a:r>
          <a:r>
            <a:rPr lang="vi-VN" sz="4400" kern="1200" dirty="0" err="1"/>
            <a:t>tự</a:t>
          </a:r>
          <a:r>
            <a:rPr lang="vi-VN" sz="4400" kern="1200" dirty="0"/>
            <a:t> nhiên</a:t>
          </a:r>
          <a:endParaRPr lang="vi-VN" sz="4400" kern="1200" dirty="0">
            <a:sym typeface="Wingdings" panose="05000000000000000000" pitchFamily="2" charset="2"/>
          </a:endParaRPr>
        </a:p>
      </dsp:txBody>
      <dsp:txXfrm>
        <a:off x="8544555" y="50271"/>
        <a:ext cx="7612429" cy="1411136"/>
      </dsp:txXfrm>
    </dsp:sp>
    <dsp:sp modelId="{8AAF6992-6BC3-44FD-80C8-91403AB0086F}">
      <dsp:nvSpPr>
        <dsp:cNvPr id="0" name=""/>
        <dsp:cNvSpPr/>
      </dsp:nvSpPr>
      <dsp:spPr>
        <a:xfrm rot="371390">
          <a:off x="7137349" y="2191356"/>
          <a:ext cx="1384044" cy="24848"/>
        </a:xfrm>
        <a:custGeom>
          <a:avLst/>
          <a:gdLst/>
          <a:ahLst/>
          <a:cxnLst/>
          <a:rect l="0" t="0" r="0" b="0"/>
          <a:pathLst>
            <a:path>
              <a:moveTo>
                <a:pt x="0" y="12424"/>
              </a:moveTo>
              <a:lnTo>
                <a:pt x="1384044" y="124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794770" y="2169180"/>
        <a:ext cx="69202" cy="69202"/>
      </dsp:txXfrm>
    </dsp:sp>
    <dsp:sp modelId="{A8A38EE4-00CF-4AAA-93E5-CB39A15F58E8}">
      <dsp:nvSpPr>
        <dsp:cNvPr id="0" name=""/>
        <dsp:cNvSpPr/>
      </dsp:nvSpPr>
      <dsp:spPr>
        <a:xfrm>
          <a:off x="8517359" y="1689315"/>
          <a:ext cx="7735248" cy="11781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400" kern="1200" dirty="0" err="1"/>
            <a:t>Làm</a:t>
          </a:r>
          <a:r>
            <a:rPr lang="vi-VN" sz="4400" kern="1200" dirty="0"/>
            <a:t> </a:t>
          </a:r>
          <a:r>
            <a:rPr lang="vi-VN" sz="4400" kern="1200" dirty="0" err="1"/>
            <a:t>sạch</a:t>
          </a:r>
          <a:r>
            <a:rPr lang="vi-VN" sz="4400" kern="1200" dirty="0"/>
            <a:t> môi </a:t>
          </a:r>
          <a:r>
            <a:rPr lang="vi-VN" sz="4400" kern="1200" dirty="0" err="1"/>
            <a:t>trường</a:t>
          </a:r>
          <a:endParaRPr lang="en-US" sz="4400" kern="1200" dirty="0"/>
        </a:p>
      </dsp:txBody>
      <dsp:txXfrm>
        <a:off x="8551866" y="1723822"/>
        <a:ext cx="7666234" cy="1109148"/>
      </dsp:txXfrm>
    </dsp:sp>
    <dsp:sp modelId="{47DEEE24-6207-4F18-887F-CE1A81BBEAC1}">
      <dsp:nvSpPr>
        <dsp:cNvPr id="0" name=""/>
        <dsp:cNvSpPr/>
      </dsp:nvSpPr>
      <dsp:spPr>
        <a:xfrm rot="2865456">
          <a:off x="6810061" y="2865159"/>
          <a:ext cx="2021914" cy="24848"/>
        </a:xfrm>
        <a:custGeom>
          <a:avLst/>
          <a:gdLst/>
          <a:ahLst/>
          <a:cxnLst/>
          <a:rect l="0" t="0" r="0" b="0"/>
          <a:pathLst>
            <a:path>
              <a:moveTo>
                <a:pt x="0" y="12424"/>
              </a:moveTo>
              <a:lnTo>
                <a:pt x="2021914" y="124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7770470" y="2827036"/>
        <a:ext cx="101095" cy="101095"/>
      </dsp:txXfrm>
    </dsp:sp>
    <dsp:sp modelId="{CC3A7235-B2FF-4D7C-B702-7820E83BBE7F}">
      <dsp:nvSpPr>
        <dsp:cNvPr id="0" name=""/>
        <dsp:cNvSpPr/>
      </dsp:nvSpPr>
      <dsp:spPr>
        <a:xfrm>
          <a:off x="8500653" y="3036921"/>
          <a:ext cx="7649289" cy="11781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400" kern="1200" dirty="0" err="1"/>
            <a:t>Cải</a:t>
          </a:r>
          <a:r>
            <a:rPr lang="vi-VN" sz="4400" kern="1200" dirty="0"/>
            <a:t> </a:t>
          </a:r>
          <a:r>
            <a:rPr lang="vi-VN" sz="4400" kern="1200" dirty="0" err="1"/>
            <a:t>thiện</a:t>
          </a:r>
          <a:r>
            <a:rPr lang="vi-VN" sz="4400" kern="1200" dirty="0"/>
            <a:t> </a:t>
          </a:r>
          <a:r>
            <a:rPr lang="vi-VN" sz="4400" kern="1200" dirty="0" err="1"/>
            <a:t>chất</a:t>
          </a:r>
          <a:r>
            <a:rPr lang="vi-VN" sz="4400" kern="1200" dirty="0"/>
            <a:t> </a:t>
          </a:r>
          <a:r>
            <a:rPr lang="vi-VN" sz="4400" kern="1200" dirty="0" err="1"/>
            <a:t>lượng</a:t>
          </a:r>
          <a:r>
            <a:rPr lang="vi-VN" sz="4400" kern="1200" dirty="0"/>
            <a:t> </a:t>
          </a:r>
          <a:r>
            <a:rPr lang="vi-VN" sz="4400" kern="1200" dirty="0" err="1"/>
            <a:t>đất</a:t>
          </a:r>
          <a:endParaRPr lang="en-US" sz="4400" kern="1200" dirty="0"/>
        </a:p>
      </dsp:txBody>
      <dsp:txXfrm>
        <a:off x="8535160" y="3071428"/>
        <a:ext cx="7580275" cy="1109148"/>
      </dsp:txXfrm>
    </dsp:sp>
    <dsp:sp modelId="{2216D3DD-9AD7-4307-8FDE-0AB00CCD1306}">
      <dsp:nvSpPr>
        <dsp:cNvPr id="0" name=""/>
        <dsp:cNvSpPr/>
      </dsp:nvSpPr>
      <dsp:spPr>
        <a:xfrm rot="4711919">
          <a:off x="3395534" y="5362983"/>
          <a:ext cx="2245859" cy="24848"/>
        </a:xfrm>
        <a:custGeom>
          <a:avLst/>
          <a:gdLst/>
          <a:ahLst/>
          <a:cxnLst/>
          <a:rect l="0" t="0" r="0" b="0"/>
          <a:pathLst>
            <a:path>
              <a:moveTo>
                <a:pt x="0" y="12424"/>
              </a:moveTo>
              <a:lnTo>
                <a:pt x="2245859" y="12424"/>
              </a:lnTo>
            </a:path>
          </a:pathLst>
        </a:custGeom>
        <a:noFill/>
        <a:ln w="317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462317" y="5319261"/>
        <a:ext cx="112292" cy="112292"/>
      </dsp:txXfrm>
    </dsp:sp>
    <dsp:sp modelId="{6724D7A8-F937-4793-9330-9081980645AB}">
      <dsp:nvSpPr>
        <dsp:cNvPr id="0" name=""/>
        <dsp:cNvSpPr/>
      </dsp:nvSpPr>
      <dsp:spPr>
        <a:xfrm>
          <a:off x="4741726" y="5727679"/>
          <a:ext cx="2356324" cy="1496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3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vi-VN" sz="33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sz="33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đời</a:t>
          </a:r>
          <a:r>
            <a:rPr lang="vi-VN" sz="33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sz="33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sống</a:t>
          </a:r>
          <a:r>
            <a:rPr lang="vi-VN" sz="33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con </a:t>
          </a:r>
          <a:r>
            <a:rPr lang="vi-VN" sz="33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người</a:t>
          </a:r>
          <a:endParaRPr lang="en-US" sz="3300" b="1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85556" y="5771509"/>
        <a:ext cx="2268664" cy="1408818"/>
      </dsp:txXfrm>
    </dsp:sp>
    <dsp:sp modelId="{71D303A2-4380-4221-AEDB-FF2A0566137B}">
      <dsp:nvSpPr>
        <dsp:cNvPr id="0" name=""/>
        <dsp:cNvSpPr/>
      </dsp:nvSpPr>
      <dsp:spPr>
        <a:xfrm rot="18790382">
          <a:off x="6774363" y="5715979"/>
          <a:ext cx="2049976" cy="24848"/>
        </a:xfrm>
        <a:custGeom>
          <a:avLst/>
          <a:gdLst/>
          <a:ahLst/>
          <a:cxnLst/>
          <a:rect l="0" t="0" r="0" b="0"/>
          <a:pathLst>
            <a:path>
              <a:moveTo>
                <a:pt x="0" y="12424"/>
              </a:moveTo>
              <a:lnTo>
                <a:pt x="2049976" y="124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7748102" y="5677154"/>
        <a:ext cx="102498" cy="102498"/>
      </dsp:txXfrm>
    </dsp:sp>
    <dsp:sp modelId="{644759AC-4299-4DE9-B290-C05E0CAC1C7C}">
      <dsp:nvSpPr>
        <dsp:cNvPr id="0" name=""/>
        <dsp:cNvSpPr/>
      </dsp:nvSpPr>
      <dsp:spPr>
        <a:xfrm>
          <a:off x="8500653" y="4391808"/>
          <a:ext cx="7702990" cy="11781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400" kern="1200" dirty="0"/>
            <a:t>Trong </a:t>
          </a:r>
          <a:r>
            <a:rPr lang="vi-VN" sz="4400" kern="1200" dirty="0" err="1"/>
            <a:t>trồng</a:t>
          </a:r>
          <a:r>
            <a:rPr lang="vi-VN" sz="4400" kern="1200" dirty="0"/>
            <a:t> </a:t>
          </a:r>
          <a:r>
            <a:rPr lang="vi-VN" sz="4400" kern="1200" dirty="0" err="1"/>
            <a:t>trọt</a:t>
          </a:r>
          <a:r>
            <a:rPr lang="vi-VN" sz="4400" kern="1200" dirty="0"/>
            <a:t> </a:t>
          </a:r>
          <a:r>
            <a:rPr lang="vi-VN" sz="4400" kern="1200" dirty="0" err="1"/>
            <a:t>và</a:t>
          </a:r>
          <a:r>
            <a:rPr lang="vi-VN" sz="4400" kern="1200" dirty="0"/>
            <a:t> chăn nuôi</a:t>
          </a:r>
          <a:endParaRPr lang="vi-VN" sz="4400" kern="1200" baseline="30000" dirty="0">
            <a:sym typeface="Wingdings" panose="05000000000000000000" pitchFamily="2" charset="2"/>
          </a:endParaRPr>
        </a:p>
      </dsp:txBody>
      <dsp:txXfrm>
        <a:off x="8535160" y="4426315"/>
        <a:ext cx="7633976" cy="1109148"/>
      </dsp:txXfrm>
    </dsp:sp>
    <dsp:sp modelId="{F29A053F-3E7B-433E-A452-8CBF0DD15B26}">
      <dsp:nvSpPr>
        <dsp:cNvPr id="0" name=""/>
        <dsp:cNvSpPr/>
      </dsp:nvSpPr>
      <dsp:spPr>
        <a:xfrm rot="21560787">
          <a:off x="7098005" y="6455494"/>
          <a:ext cx="1402693" cy="24848"/>
        </a:xfrm>
        <a:custGeom>
          <a:avLst/>
          <a:gdLst/>
          <a:ahLst/>
          <a:cxnLst/>
          <a:rect l="0" t="0" r="0" b="0"/>
          <a:pathLst>
            <a:path>
              <a:moveTo>
                <a:pt x="0" y="12424"/>
              </a:moveTo>
              <a:lnTo>
                <a:pt x="1402693" y="124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764284" y="6432851"/>
        <a:ext cx="70134" cy="70134"/>
      </dsp:txXfrm>
    </dsp:sp>
    <dsp:sp modelId="{FC5E4684-7573-4964-AE2C-18A0AC262879}">
      <dsp:nvSpPr>
        <dsp:cNvPr id="0" name=""/>
        <dsp:cNvSpPr/>
      </dsp:nvSpPr>
      <dsp:spPr>
        <a:xfrm>
          <a:off x="8500653" y="5746695"/>
          <a:ext cx="7661542" cy="1426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400" kern="1200" dirty="0" err="1"/>
            <a:t>Bảo</a:t>
          </a:r>
          <a:r>
            <a:rPr lang="vi-VN" sz="4400" kern="1200" dirty="0"/>
            <a:t> </a:t>
          </a:r>
          <a:r>
            <a:rPr lang="vi-VN" sz="4400" kern="1200" dirty="0" err="1"/>
            <a:t>quản</a:t>
          </a:r>
          <a:r>
            <a:rPr lang="vi-VN" sz="4400" kern="1200" dirty="0"/>
            <a:t> </a:t>
          </a:r>
          <a:r>
            <a:rPr lang="vi-VN" sz="4400" kern="1200" dirty="0" err="1"/>
            <a:t>và</a:t>
          </a:r>
          <a:r>
            <a:rPr lang="vi-VN" sz="4400" kern="1200" dirty="0"/>
            <a:t> </a:t>
          </a:r>
          <a:r>
            <a:rPr lang="vi-VN" sz="4400" kern="1200" dirty="0" err="1"/>
            <a:t>chế</a:t>
          </a:r>
          <a:r>
            <a:rPr lang="vi-VN" sz="4400" kern="1200" dirty="0"/>
            <a:t> </a:t>
          </a:r>
          <a:r>
            <a:rPr lang="vi-VN" sz="4400" kern="1200" dirty="0" err="1"/>
            <a:t>biến</a:t>
          </a:r>
          <a:r>
            <a:rPr lang="vi-VN" sz="4400" kern="1200" dirty="0"/>
            <a:t> </a:t>
          </a:r>
          <a:r>
            <a:rPr lang="vi-VN" sz="4400" kern="1200" dirty="0" err="1"/>
            <a:t>thực</a:t>
          </a:r>
          <a:r>
            <a:rPr lang="vi-VN" sz="4400" kern="1200" dirty="0"/>
            <a:t> </a:t>
          </a:r>
          <a:r>
            <a:rPr lang="vi-VN" sz="4400" kern="1200" dirty="0" err="1"/>
            <a:t>phẩm</a:t>
          </a:r>
          <a:endParaRPr lang="en-US" sz="4400" kern="1200" dirty="0"/>
        </a:p>
      </dsp:txBody>
      <dsp:txXfrm>
        <a:off x="8542432" y="5788474"/>
        <a:ext cx="7577984" cy="1342890"/>
      </dsp:txXfrm>
    </dsp:sp>
    <dsp:sp modelId="{60FE0C62-DD79-45AF-9421-AD5209803BFC}">
      <dsp:nvSpPr>
        <dsp:cNvPr id="0" name=""/>
        <dsp:cNvSpPr/>
      </dsp:nvSpPr>
      <dsp:spPr>
        <a:xfrm rot="2772481">
          <a:off x="6785972" y="7195009"/>
          <a:ext cx="2026758" cy="24848"/>
        </a:xfrm>
        <a:custGeom>
          <a:avLst/>
          <a:gdLst/>
          <a:ahLst/>
          <a:cxnLst/>
          <a:rect l="0" t="0" r="0" b="0"/>
          <a:pathLst>
            <a:path>
              <a:moveTo>
                <a:pt x="0" y="12424"/>
              </a:moveTo>
              <a:lnTo>
                <a:pt x="2026758" y="124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7748683" y="7156764"/>
        <a:ext cx="101337" cy="101337"/>
      </dsp:txXfrm>
    </dsp:sp>
    <dsp:sp modelId="{4C364E10-7EFE-4EF0-891C-A2732D8405B1}">
      <dsp:nvSpPr>
        <dsp:cNvPr id="0" name=""/>
        <dsp:cNvSpPr/>
      </dsp:nvSpPr>
      <dsp:spPr>
        <a:xfrm>
          <a:off x="8500653" y="7349867"/>
          <a:ext cx="7553858" cy="11781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400" kern="1200" dirty="0" err="1"/>
            <a:t>Sản</a:t>
          </a:r>
          <a:r>
            <a:rPr lang="vi-VN" sz="4400" kern="1200" dirty="0"/>
            <a:t> </a:t>
          </a:r>
          <a:r>
            <a:rPr lang="vi-VN" sz="4400" kern="1200" dirty="0" err="1"/>
            <a:t>xuất</a:t>
          </a:r>
          <a:r>
            <a:rPr lang="vi-VN" sz="4400" kern="1200" dirty="0"/>
            <a:t> </a:t>
          </a:r>
          <a:r>
            <a:rPr lang="vi-VN" sz="4400" kern="1200" dirty="0" err="1"/>
            <a:t>dược</a:t>
          </a:r>
          <a:r>
            <a:rPr lang="vi-VN" sz="4400" kern="1200" dirty="0"/>
            <a:t> </a:t>
          </a:r>
          <a:r>
            <a:rPr lang="vi-VN" sz="4400" kern="1200" dirty="0" err="1"/>
            <a:t>phẩm</a:t>
          </a:r>
          <a:endParaRPr lang="en-US" sz="4400" kern="1200" dirty="0"/>
        </a:p>
      </dsp:txBody>
      <dsp:txXfrm>
        <a:off x="8535160" y="7384374"/>
        <a:ext cx="7484844" cy="1109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02:08:06.71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02:08:07.08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02:08:09.7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02:08:10.1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  <inkml:trace contextRef="#ctx0" brushRef="#br0" timeOffset="1">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02:08:10.4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  <inkml:trace contextRef="#ctx0" brushRef="#br0" timeOffset="1">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02:09:08.177"/>
    </inkml:context>
    <inkml:brush xml:id="br0">
      <inkml:brushProperty name="width" value="0.2" units="cm"/>
      <inkml:brushProperty name="height" value="0.2" units="cm"/>
      <inkml:brushProperty name="color" value="#004F8B"/>
      <inkml:brushProperty name="ignorePressure" value="1"/>
    </inkml:brush>
  </inkml:definitions>
  <inkml:trace contextRef="#ctx0" brushRef="#br0">0 1,'0'12823,"0"-12545,0-56,0-52,0 3838,0 529,0 415,0-6834,0 1854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2T02:09:09.476"/>
    </inkml:context>
    <inkml:brush xml:id="br0">
      <inkml:brushProperty name="width" value="0.2" units="cm"/>
      <inkml:brushProperty name="height" value="0.2" units="cm"/>
      <inkml:brushProperty name="color" value="#004F8B"/>
      <inkml:brushProperty name="ignorePressur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F3456-A29E-41FE-BFB7-B24F24BEE47B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5B543-0236-4AEE-9F15-C7CF115048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5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733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1912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924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924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9500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312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687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046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5103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6497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697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7123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740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5863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7380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726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281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711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625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451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7438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27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00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6289" y="1750055"/>
            <a:ext cx="14257735" cy="3722887"/>
          </a:xfrm>
        </p:spPr>
        <p:txBody>
          <a:bodyPr anchor="b"/>
          <a:lstStyle>
            <a:lvl1pPr algn="ctr">
              <a:defRPr sz="935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6289" y="5616511"/>
            <a:ext cx="14257735" cy="2581762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866" indent="0" algn="ctr">
              <a:buNone/>
              <a:defRPr sz="3118"/>
            </a:lvl2pPr>
            <a:lvl3pPr marL="1425732" indent="0" algn="ctr">
              <a:buNone/>
              <a:defRPr sz="2807"/>
            </a:lvl3pPr>
            <a:lvl4pPr marL="2138599" indent="0" algn="ctr">
              <a:buNone/>
              <a:defRPr sz="2495"/>
            </a:lvl4pPr>
            <a:lvl5pPr marL="2851465" indent="0" algn="ctr">
              <a:buNone/>
              <a:defRPr sz="2495"/>
            </a:lvl5pPr>
            <a:lvl6pPr marL="3564331" indent="0" algn="ctr">
              <a:buNone/>
              <a:defRPr sz="2495"/>
            </a:lvl6pPr>
            <a:lvl7pPr marL="4277197" indent="0" algn="ctr">
              <a:buNone/>
              <a:defRPr sz="2495"/>
            </a:lvl7pPr>
            <a:lvl8pPr marL="4990064" indent="0" algn="ctr">
              <a:buNone/>
              <a:defRPr sz="2495"/>
            </a:lvl8pPr>
            <a:lvl9pPr marL="5702930" indent="0" algn="ctr">
              <a:buNone/>
              <a:defRPr sz="249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698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30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604255" y="569325"/>
            <a:ext cx="4099099" cy="9062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6959" y="569325"/>
            <a:ext cx="12059667" cy="9062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863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54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058" y="2665925"/>
            <a:ext cx="16396395" cy="4448157"/>
          </a:xfrm>
        </p:spPr>
        <p:txBody>
          <a:bodyPr anchor="b"/>
          <a:lstStyle>
            <a:lvl1pPr>
              <a:defRPr sz="935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058" y="7156164"/>
            <a:ext cx="16396395" cy="2339180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1pPr>
            <a:lvl2pPr marL="712866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732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3pPr>
            <a:lvl4pPr marL="2138599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4pPr>
            <a:lvl5pPr marL="2851465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5pPr>
            <a:lvl6pPr marL="3564331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6pPr>
            <a:lvl7pPr marL="4277197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7pPr>
            <a:lvl8pPr marL="4990064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8pPr>
            <a:lvl9pPr marL="5702930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231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6959" y="2846623"/>
            <a:ext cx="807938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3971" y="2846623"/>
            <a:ext cx="807938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570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435" y="569326"/>
            <a:ext cx="16396395" cy="2066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436" y="2621369"/>
            <a:ext cx="8042253" cy="128469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866" indent="0">
              <a:buNone/>
              <a:defRPr sz="3118" b="1"/>
            </a:lvl2pPr>
            <a:lvl3pPr marL="1425732" indent="0">
              <a:buNone/>
              <a:defRPr sz="2807" b="1"/>
            </a:lvl3pPr>
            <a:lvl4pPr marL="2138599" indent="0">
              <a:buNone/>
              <a:defRPr sz="2495" b="1"/>
            </a:lvl4pPr>
            <a:lvl5pPr marL="2851465" indent="0">
              <a:buNone/>
              <a:defRPr sz="2495" b="1"/>
            </a:lvl5pPr>
            <a:lvl6pPr marL="3564331" indent="0">
              <a:buNone/>
              <a:defRPr sz="2495" b="1"/>
            </a:lvl6pPr>
            <a:lvl7pPr marL="4277197" indent="0">
              <a:buNone/>
              <a:defRPr sz="2495" b="1"/>
            </a:lvl7pPr>
            <a:lvl8pPr marL="4990064" indent="0">
              <a:buNone/>
              <a:defRPr sz="2495" b="1"/>
            </a:lvl8pPr>
            <a:lvl9pPr marL="5702930" indent="0">
              <a:buNone/>
              <a:defRPr sz="2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9436" y="3906061"/>
            <a:ext cx="8042253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23971" y="2621369"/>
            <a:ext cx="8081859" cy="128469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866" indent="0">
              <a:buNone/>
              <a:defRPr sz="3118" b="1"/>
            </a:lvl2pPr>
            <a:lvl3pPr marL="1425732" indent="0">
              <a:buNone/>
              <a:defRPr sz="2807" b="1"/>
            </a:lvl3pPr>
            <a:lvl4pPr marL="2138599" indent="0">
              <a:buNone/>
              <a:defRPr sz="2495" b="1"/>
            </a:lvl4pPr>
            <a:lvl5pPr marL="2851465" indent="0">
              <a:buNone/>
              <a:defRPr sz="2495" b="1"/>
            </a:lvl5pPr>
            <a:lvl6pPr marL="3564331" indent="0">
              <a:buNone/>
              <a:defRPr sz="2495" b="1"/>
            </a:lvl6pPr>
            <a:lvl7pPr marL="4277197" indent="0">
              <a:buNone/>
              <a:defRPr sz="2495" b="1"/>
            </a:lvl7pPr>
            <a:lvl8pPr marL="4990064" indent="0">
              <a:buNone/>
              <a:defRPr sz="2495" b="1"/>
            </a:lvl8pPr>
            <a:lvl9pPr marL="5702930" indent="0">
              <a:buNone/>
              <a:defRPr sz="2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23971" y="3906061"/>
            <a:ext cx="8081859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775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62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000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436" y="712893"/>
            <a:ext cx="6131320" cy="2495127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1859" y="1539652"/>
            <a:ext cx="9623971" cy="7599245"/>
          </a:xfrm>
        </p:spPr>
        <p:txBody>
          <a:bodyPr/>
          <a:lstStyle>
            <a:lvl1pPr>
              <a:defRPr sz="4989"/>
            </a:lvl1pPr>
            <a:lvl2pPr>
              <a:defRPr sz="4366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9436" y="3208020"/>
            <a:ext cx="6131320" cy="5943254"/>
          </a:xfrm>
        </p:spPr>
        <p:txBody>
          <a:bodyPr/>
          <a:lstStyle>
            <a:lvl1pPr marL="0" indent="0">
              <a:buNone/>
              <a:defRPr sz="2495"/>
            </a:lvl1pPr>
            <a:lvl2pPr marL="712866" indent="0">
              <a:buNone/>
              <a:defRPr sz="2183"/>
            </a:lvl2pPr>
            <a:lvl3pPr marL="1425732" indent="0">
              <a:buNone/>
              <a:defRPr sz="1871"/>
            </a:lvl3pPr>
            <a:lvl4pPr marL="2138599" indent="0">
              <a:buNone/>
              <a:defRPr sz="1559"/>
            </a:lvl4pPr>
            <a:lvl5pPr marL="2851465" indent="0">
              <a:buNone/>
              <a:defRPr sz="1559"/>
            </a:lvl5pPr>
            <a:lvl6pPr marL="3564331" indent="0">
              <a:buNone/>
              <a:defRPr sz="1559"/>
            </a:lvl6pPr>
            <a:lvl7pPr marL="4277197" indent="0">
              <a:buNone/>
              <a:defRPr sz="1559"/>
            </a:lvl7pPr>
            <a:lvl8pPr marL="4990064" indent="0">
              <a:buNone/>
              <a:defRPr sz="1559"/>
            </a:lvl8pPr>
            <a:lvl9pPr marL="5702930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04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436" y="712893"/>
            <a:ext cx="6131320" cy="2495127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81859" y="1539652"/>
            <a:ext cx="9623971" cy="7599245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866" indent="0">
              <a:buNone/>
              <a:defRPr sz="4366"/>
            </a:lvl2pPr>
            <a:lvl3pPr marL="1425732" indent="0">
              <a:buNone/>
              <a:defRPr sz="3742"/>
            </a:lvl3pPr>
            <a:lvl4pPr marL="2138599" indent="0">
              <a:buNone/>
              <a:defRPr sz="3118"/>
            </a:lvl4pPr>
            <a:lvl5pPr marL="2851465" indent="0">
              <a:buNone/>
              <a:defRPr sz="3118"/>
            </a:lvl5pPr>
            <a:lvl6pPr marL="3564331" indent="0">
              <a:buNone/>
              <a:defRPr sz="3118"/>
            </a:lvl6pPr>
            <a:lvl7pPr marL="4277197" indent="0">
              <a:buNone/>
              <a:defRPr sz="3118"/>
            </a:lvl7pPr>
            <a:lvl8pPr marL="4990064" indent="0">
              <a:buNone/>
              <a:defRPr sz="3118"/>
            </a:lvl8pPr>
            <a:lvl9pPr marL="5702930" indent="0">
              <a:buNone/>
              <a:defRPr sz="311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9436" y="3208020"/>
            <a:ext cx="6131320" cy="5943254"/>
          </a:xfrm>
        </p:spPr>
        <p:txBody>
          <a:bodyPr/>
          <a:lstStyle>
            <a:lvl1pPr marL="0" indent="0">
              <a:buNone/>
              <a:defRPr sz="2495"/>
            </a:lvl1pPr>
            <a:lvl2pPr marL="712866" indent="0">
              <a:buNone/>
              <a:defRPr sz="2183"/>
            </a:lvl2pPr>
            <a:lvl3pPr marL="1425732" indent="0">
              <a:buNone/>
              <a:defRPr sz="1871"/>
            </a:lvl3pPr>
            <a:lvl4pPr marL="2138599" indent="0">
              <a:buNone/>
              <a:defRPr sz="1559"/>
            </a:lvl4pPr>
            <a:lvl5pPr marL="2851465" indent="0">
              <a:buNone/>
              <a:defRPr sz="1559"/>
            </a:lvl5pPr>
            <a:lvl6pPr marL="3564331" indent="0">
              <a:buNone/>
              <a:defRPr sz="1559"/>
            </a:lvl6pPr>
            <a:lvl7pPr marL="4277197" indent="0">
              <a:buNone/>
              <a:defRPr sz="1559"/>
            </a:lvl7pPr>
            <a:lvl8pPr marL="4990064" indent="0">
              <a:buNone/>
              <a:defRPr sz="1559"/>
            </a:lvl8pPr>
            <a:lvl9pPr marL="5702930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24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6959" y="569326"/>
            <a:ext cx="16396395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6959" y="2846623"/>
            <a:ext cx="16396395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6959" y="9911198"/>
            <a:ext cx="427732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7166" y="9911198"/>
            <a:ext cx="6415981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26034" y="9911198"/>
            <a:ext cx="427732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60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1425732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433" indent="-356433" algn="l" defTabSz="1425732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6" kern="1200">
          <a:solidFill>
            <a:schemeClr val="tx1"/>
          </a:solidFill>
          <a:latin typeface="+mn-lt"/>
          <a:ea typeface="+mn-ea"/>
          <a:cs typeface="+mn-cs"/>
        </a:defRPr>
      </a:lvl1pPr>
      <a:lvl2pPr marL="1069299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2166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5032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4pPr>
      <a:lvl5pPr marL="3207898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5pPr>
      <a:lvl6pPr marL="3920764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6pPr>
      <a:lvl7pPr marL="4633631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7pPr>
      <a:lvl8pPr marL="5346497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8pPr>
      <a:lvl9pPr marL="6059363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1pPr>
      <a:lvl2pPr marL="712866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425732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3pPr>
      <a:lvl4pPr marL="2138599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4pPr>
      <a:lvl5pPr marL="2851465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5pPr>
      <a:lvl6pPr marL="3564331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6pPr>
      <a:lvl7pPr marL="4277197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7pPr>
      <a:lvl8pPr marL="4990064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8pPr>
      <a:lvl9pPr marL="5702930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5.xml"/><Relationship Id="rId3" Type="http://schemas.openxmlformats.org/officeDocument/2006/relationships/image" Target="../media/image1.jpeg"/><Relationship Id="rId7" Type="http://schemas.openxmlformats.org/officeDocument/2006/relationships/customXml" Target="../ink/ink1.xml"/><Relationship Id="rId12" Type="http://schemas.openxmlformats.org/officeDocument/2006/relationships/image" Target="../media/image6.pn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customXml" Target="../ink/ink4.xml"/><Relationship Id="rId5" Type="http://schemas.openxmlformats.org/officeDocument/2006/relationships/image" Target="../media/image3.jpeg"/><Relationship Id="rId15" Type="http://schemas.openxmlformats.org/officeDocument/2006/relationships/image" Target="../media/image7.png"/><Relationship Id="rId10" Type="http://schemas.openxmlformats.org/officeDocument/2006/relationships/customXml" Target="../ink/ink3.xml"/><Relationship Id="rId4" Type="http://schemas.openxmlformats.org/officeDocument/2006/relationships/image" Target="../media/image2.jpeg"/><Relationship Id="rId9" Type="http://schemas.openxmlformats.org/officeDocument/2006/relationships/customXml" Target="../ink/ink2.xml"/><Relationship Id="rId14" Type="http://schemas.openxmlformats.org/officeDocument/2006/relationships/customXml" Target="../ink/ink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>
            <a:off x="0" y="0"/>
            <a:ext cx="19010313" cy="1112119"/>
            <a:chOff x="-324644" y="2222500"/>
            <a:chExt cx="22261685" cy="1302327"/>
          </a:xfrm>
        </p:grpSpPr>
        <p:sp>
          <p:nvSpPr>
            <p:cNvPr id="2" name="object 2"/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9EF3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vi-VN" sz="3200" dirty="0" err="1"/>
                <a:t>Tổng</a:t>
              </a:r>
              <a:r>
                <a:rPr lang="vi-VN" sz="3200" dirty="0"/>
                <a:t> </a:t>
              </a:r>
              <a:r>
                <a:rPr lang="vi-VN" sz="3200" dirty="0" err="1"/>
                <a:t>hợp</a:t>
              </a:r>
              <a:r>
                <a:rPr lang="vi-VN" sz="3200" dirty="0"/>
                <a:t> </a:t>
              </a:r>
              <a:r>
                <a:rPr lang="vi-VN" sz="3200" dirty="0" err="1"/>
                <a:t>và</a:t>
              </a:r>
              <a:r>
                <a:rPr lang="vi-VN" sz="3200" dirty="0"/>
                <a:t> phân </a:t>
              </a:r>
              <a:r>
                <a:rPr lang="vi-VN" sz="3200" dirty="0" err="1"/>
                <a:t>giải</a:t>
              </a:r>
              <a:r>
                <a:rPr lang="vi-VN" sz="3200" dirty="0"/>
                <a:t> VSV</a:t>
              </a:r>
              <a:endParaRPr lang="en-US" sz="3200" dirty="0"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</p:grpSp>
      <p:sp>
        <p:nvSpPr>
          <p:cNvPr id="4" name="object 4"/>
          <p:cNvSpPr txBox="1"/>
          <p:nvPr/>
        </p:nvSpPr>
        <p:spPr>
          <a:xfrm>
            <a:off x="818356" y="317499"/>
            <a:ext cx="383557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Thời</a:t>
            </a:r>
            <a:r>
              <a:rPr lang="vi-VN" sz="3200" spc="-10" dirty="0">
                <a:solidFill>
                  <a:srgbClr val="FFFFFF"/>
                </a:solidFill>
                <a:cs typeface="Source Sans Pro Light"/>
              </a:rPr>
              <a:t> </a:t>
            </a: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lượng</a:t>
            </a:r>
            <a:r>
              <a:rPr lang="vi-VN" sz="3200" spc="-10" dirty="0">
                <a:solidFill>
                  <a:srgbClr val="FFFFFF"/>
                </a:solidFill>
                <a:cs typeface="Source Sans Pro Light"/>
              </a:rPr>
              <a:t>: 1 </a:t>
            </a: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tiết</a:t>
            </a:r>
            <a:endParaRPr lang="en-US" sz="3200" dirty="0">
              <a:cs typeface="Source Sans Pro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8958" y="241300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95300">
              <a:spcBef>
                <a:spcPts val="690"/>
              </a:spcBef>
            </a:pPr>
            <a:r>
              <a:rPr lang="vi-VN" sz="3200" dirty="0" err="1">
                <a:cs typeface="Source Sans Pro Light"/>
              </a:rPr>
              <a:t>Khối</a:t>
            </a:r>
            <a:r>
              <a:rPr lang="vi-VN" sz="3200" dirty="0">
                <a:cs typeface="Source Sans Pro Light"/>
              </a:rPr>
              <a:t>: 10</a:t>
            </a:r>
            <a:endParaRPr lang="en-US" sz="3200" dirty="0">
              <a:cs typeface="Source Sans Pro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19556" y="241300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06400">
              <a:spcBef>
                <a:spcPts val="690"/>
              </a:spcBef>
            </a:pPr>
            <a:r>
              <a:rPr lang="vi-VN" sz="3200" spc="-5" dirty="0">
                <a:solidFill>
                  <a:srgbClr val="FFFFFF"/>
                </a:solidFill>
                <a:cs typeface="Source Sans Pro Light"/>
              </a:rPr>
              <a:t>Chương V</a:t>
            </a:r>
            <a:endParaRPr lang="en-US" sz="3200" dirty="0">
              <a:cs typeface="Source Sans Pro Light"/>
            </a:endParaRPr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050785D6-72A3-5816-A0A3-5B8F6D3813F2}"/>
              </a:ext>
            </a:extLst>
          </p:cNvPr>
          <p:cNvSpPr txBox="1"/>
          <p:nvPr/>
        </p:nvSpPr>
        <p:spPr>
          <a:xfrm>
            <a:off x="7973936" y="2979616"/>
            <a:ext cx="2073319" cy="55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 algn="just">
              <a:lnSpc>
                <a:spcPct val="102400"/>
              </a:lnSpc>
            </a:pPr>
            <a:r>
              <a:rPr lang="vi-VN" sz="3600" dirty="0">
                <a:solidFill>
                  <a:srgbClr val="FF0000"/>
                </a:solidFill>
                <a:cs typeface="Source Sans Pro"/>
              </a:rPr>
              <a:t>0,5kg</a:t>
            </a:r>
            <a:endParaRPr lang="en-US" sz="3600" dirty="0">
              <a:solidFill>
                <a:srgbClr val="FF0000"/>
              </a:solidFill>
              <a:cs typeface="Source Sans Pro"/>
            </a:endParaRPr>
          </a:p>
        </p:txBody>
      </p:sp>
      <p:pic>
        <p:nvPicPr>
          <p:cNvPr id="8" name="Picture 2" descr="Văn tả con bò đang gặm cỏ hay nhất | Văn mẫu lớp 4">
            <a:extLst>
              <a:ext uri="{FF2B5EF4-FFF2-40B4-BE49-F238E27FC236}">
                <a16:creationId xmlns:a16="http://schemas.microsoft.com/office/drawing/2014/main" id="{3A3C8D95-FD33-78D0-7040-FE294FAA2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1" y="1219634"/>
            <a:ext cx="5497576" cy="344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BCD1B38-EC51-D52F-425F-D017D9FBCBA2}"/>
              </a:ext>
            </a:extLst>
          </p:cNvPr>
          <p:cNvCxnSpPr/>
          <p:nvPr/>
        </p:nvCxnSpPr>
        <p:spPr>
          <a:xfrm>
            <a:off x="6150705" y="3246146"/>
            <a:ext cx="1981200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at dam">
            <a:extLst>
              <a:ext uri="{FF2B5EF4-FFF2-40B4-BE49-F238E27FC236}">
                <a16:creationId xmlns:a16="http://schemas.microsoft.com/office/drawing/2014/main" id="{8B21C31F-1F37-481C-4B28-1FB532A15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756" y="155086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bject 18">
            <a:extLst>
              <a:ext uri="{FF2B5EF4-FFF2-40B4-BE49-F238E27FC236}">
                <a16:creationId xmlns:a16="http://schemas.microsoft.com/office/drawing/2014/main" id="{A4F8A3C5-AD34-8D92-43AD-66B313FA4CC2}"/>
              </a:ext>
            </a:extLst>
          </p:cNvPr>
          <p:cNvSpPr txBox="1"/>
          <p:nvPr/>
        </p:nvSpPr>
        <p:spPr>
          <a:xfrm>
            <a:off x="8131905" y="7492851"/>
            <a:ext cx="2073319" cy="55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 algn="just">
              <a:lnSpc>
                <a:spcPct val="102400"/>
              </a:lnSpc>
            </a:pPr>
            <a:r>
              <a:rPr lang="vi-VN" sz="3600" dirty="0">
                <a:solidFill>
                  <a:srgbClr val="FF0000"/>
                </a:solidFill>
                <a:cs typeface="Source Sans Pro"/>
              </a:rPr>
              <a:t>40 </a:t>
            </a:r>
            <a:r>
              <a:rPr lang="vi-VN" sz="3600" dirty="0" err="1">
                <a:solidFill>
                  <a:srgbClr val="FF0000"/>
                </a:solidFill>
                <a:cs typeface="Source Sans Pro"/>
              </a:rPr>
              <a:t>kg</a:t>
            </a:r>
            <a:endParaRPr lang="en-US" sz="3600" dirty="0">
              <a:solidFill>
                <a:srgbClr val="FF0000"/>
              </a:solidFill>
              <a:cs typeface="Source Sans Pro"/>
            </a:endParaRP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CDBFA20D-18D2-4B63-A738-C4A2F72F0ABF}"/>
              </a:ext>
            </a:extLst>
          </p:cNvPr>
          <p:cNvSpPr txBox="1"/>
          <p:nvPr/>
        </p:nvSpPr>
        <p:spPr>
          <a:xfrm>
            <a:off x="92244" y="3822700"/>
            <a:ext cx="2073319" cy="55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 algn="just">
              <a:lnSpc>
                <a:spcPct val="102400"/>
              </a:lnSpc>
            </a:pPr>
            <a:r>
              <a:rPr lang="vi-VN" sz="3600" dirty="0">
                <a:solidFill>
                  <a:srgbClr val="FF0000"/>
                </a:solidFill>
                <a:cs typeface="Source Sans Pro"/>
              </a:rPr>
              <a:t>500 </a:t>
            </a:r>
            <a:r>
              <a:rPr lang="vi-VN" sz="3600" dirty="0" err="1">
                <a:solidFill>
                  <a:srgbClr val="FF0000"/>
                </a:solidFill>
                <a:cs typeface="Source Sans Pro"/>
              </a:rPr>
              <a:t>kg</a:t>
            </a:r>
            <a:endParaRPr lang="en-US" sz="3600" dirty="0">
              <a:solidFill>
                <a:srgbClr val="FF0000"/>
              </a:solidFill>
              <a:cs typeface="Source Sans Pro"/>
            </a:endParaRPr>
          </a:p>
        </p:txBody>
      </p:sp>
      <p:pic>
        <p:nvPicPr>
          <p:cNvPr id="12" name="Picture 6" descr="1kg Đậu nành quê hạt nhỏ ( đậu quê để ủ mầm, làm sữa đậu nành, làm đậu hũ,  ngũ cốc) | Lazada.vn">
            <a:extLst>
              <a:ext uri="{FF2B5EF4-FFF2-40B4-BE49-F238E27FC236}">
                <a16:creationId xmlns:a16="http://schemas.microsoft.com/office/drawing/2014/main" id="{38F5E752-27A9-24D5-EC17-5393493A1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0" y="4874335"/>
            <a:ext cx="5791993" cy="579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EFE35D7-8492-F3C7-9031-81E5CCC48740}"/>
              </a:ext>
            </a:extLst>
          </p:cNvPr>
          <p:cNvCxnSpPr/>
          <p:nvPr/>
        </p:nvCxnSpPr>
        <p:spPr>
          <a:xfrm>
            <a:off x="6065812" y="7770331"/>
            <a:ext cx="1981200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 descr="chat dam">
            <a:extLst>
              <a:ext uri="{FF2B5EF4-FFF2-40B4-BE49-F238E27FC236}">
                <a16:creationId xmlns:a16="http://schemas.microsoft.com/office/drawing/2014/main" id="{BCD316B8-C890-FDA9-710D-8D95A0CE3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156" y="6794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bject 18">
            <a:extLst>
              <a:ext uri="{FF2B5EF4-FFF2-40B4-BE49-F238E27FC236}">
                <a16:creationId xmlns:a16="http://schemas.microsoft.com/office/drawing/2014/main" id="{CE65BB45-CFED-1CCA-9F44-6ACA8DE869BA}"/>
              </a:ext>
            </a:extLst>
          </p:cNvPr>
          <p:cNvSpPr txBox="1"/>
          <p:nvPr/>
        </p:nvSpPr>
        <p:spPr>
          <a:xfrm>
            <a:off x="3104356" y="9820941"/>
            <a:ext cx="2073319" cy="55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 algn="just">
              <a:lnSpc>
                <a:spcPct val="102400"/>
              </a:lnSpc>
            </a:pPr>
            <a:r>
              <a:rPr lang="vi-VN" sz="3600" dirty="0">
                <a:solidFill>
                  <a:srgbClr val="FF0000"/>
                </a:solidFill>
                <a:cs typeface="Source Sans Pro"/>
              </a:rPr>
              <a:t>500 </a:t>
            </a:r>
            <a:r>
              <a:rPr lang="vi-VN" sz="3600" dirty="0" err="1">
                <a:solidFill>
                  <a:srgbClr val="FF0000"/>
                </a:solidFill>
                <a:cs typeface="Source Sans Pro"/>
              </a:rPr>
              <a:t>kg</a:t>
            </a:r>
            <a:endParaRPr lang="en-US" sz="3600" dirty="0">
              <a:solidFill>
                <a:srgbClr val="FF0000"/>
              </a:solidFill>
              <a:cs typeface="Source Sans Pro"/>
            </a:endParaRPr>
          </a:p>
        </p:txBody>
      </p:sp>
      <p:pic>
        <p:nvPicPr>
          <p:cNvPr id="1032" name="Picture 8" descr="Bạn biết gì về nấm men, nấm mốc trong thực phẩm? | Medlatec">
            <a:extLst>
              <a:ext uri="{FF2B5EF4-FFF2-40B4-BE49-F238E27FC236}">
                <a16:creationId xmlns:a16="http://schemas.microsoft.com/office/drawing/2014/main" id="{EE49C43A-5455-43D0-B732-3FC74CAAD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4156" y="1246863"/>
            <a:ext cx="576648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F22C0F3-5077-50FD-47FA-DACCB8D326D5}"/>
              </a:ext>
            </a:extLst>
          </p:cNvPr>
          <p:cNvCxnSpPr>
            <a:cxnSpLocks/>
          </p:cNvCxnSpPr>
          <p:nvPr/>
        </p:nvCxnSpPr>
        <p:spPr>
          <a:xfrm>
            <a:off x="15797763" y="5727700"/>
            <a:ext cx="0" cy="1371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4" descr="chat dam">
            <a:extLst>
              <a:ext uri="{FF2B5EF4-FFF2-40B4-BE49-F238E27FC236}">
                <a16:creationId xmlns:a16="http://schemas.microsoft.com/office/drawing/2014/main" id="{DDD2F357-042E-C55A-8A49-B0532913C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013" y="772737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bject 18">
            <a:extLst>
              <a:ext uri="{FF2B5EF4-FFF2-40B4-BE49-F238E27FC236}">
                <a16:creationId xmlns:a16="http://schemas.microsoft.com/office/drawing/2014/main" id="{A167A319-8AFF-7780-3B5E-DADE9A987DB6}"/>
              </a:ext>
            </a:extLst>
          </p:cNvPr>
          <p:cNvSpPr txBox="1"/>
          <p:nvPr/>
        </p:nvSpPr>
        <p:spPr>
          <a:xfrm>
            <a:off x="16363156" y="4773450"/>
            <a:ext cx="2073319" cy="55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 algn="just">
              <a:lnSpc>
                <a:spcPct val="102400"/>
              </a:lnSpc>
            </a:pPr>
            <a:r>
              <a:rPr lang="vi-VN" sz="3600" dirty="0">
                <a:solidFill>
                  <a:srgbClr val="FF0000"/>
                </a:solidFill>
                <a:cs typeface="Source Sans Pro"/>
              </a:rPr>
              <a:t>500 </a:t>
            </a:r>
            <a:r>
              <a:rPr lang="vi-VN" sz="3600" dirty="0" err="1">
                <a:solidFill>
                  <a:srgbClr val="FF0000"/>
                </a:solidFill>
                <a:cs typeface="Source Sans Pro"/>
              </a:rPr>
              <a:t>kg</a:t>
            </a:r>
            <a:endParaRPr lang="en-US" sz="3600" dirty="0">
              <a:solidFill>
                <a:srgbClr val="FF0000"/>
              </a:solidFill>
              <a:cs typeface="Source Sans Pro"/>
            </a:endParaRPr>
          </a:p>
        </p:txBody>
      </p:sp>
      <p:sp>
        <p:nvSpPr>
          <p:cNvPr id="32" name="object 18">
            <a:extLst>
              <a:ext uri="{FF2B5EF4-FFF2-40B4-BE49-F238E27FC236}">
                <a16:creationId xmlns:a16="http://schemas.microsoft.com/office/drawing/2014/main" id="{A300C74B-D4D7-6D64-D37A-DA80ECE2E6AF}"/>
              </a:ext>
            </a:extLst>
          </p:cNvPr>
          <p:cNvSpPr txBox="1"/>
          <p:nvPr/>
        </p:nvSpPr>
        <p:spPr>
          <a:xfrm>
            <a:off x="16515556" y="9040650"/>
            <a:ext cx="2073319" cy="55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 algn="just">
              <a:lnSpc>
                <a:spcPct val="102400"/>
              </a:lnSpc>
            </a:pPr>
            <a:r>
              <a:rPr lang="vi-VN" sz="3600" dirty="0">
                <a:solidFill>
                  <a:srgbClr val="FF0000"/>
                </a:solidFill>
                <a:cs typeface="Source Sans Pro"/>
              </a:rPr>
              <a:t>50 </a:t>
            </a:r>
            <a:r>
              <a:rPr lang="vi-VN" sz="3600" dirty="0" err="1">
                <a:solidFill>
                  <a:srgbClr val="FF0000"/>
                </a:solidFill>
                <a:cs typeface="Source Sans Pro"/>
              </a:rPr>
              <a:t>tấn</a:t>
            </a:r>
            <a:endParaRPr lang="en-US" sz="3600" dirty="0">
              <a:solidFill>
                <a:srgbClr val="FF0000"/>
              </a:solidFill>
              <a:cs typeface="Source Sans Pro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439798-981A-D258-5F57-04DDF460FB61}"/>
              </a:ext>
            </a:extLst>
          </p:cNvPr>
          <p:cNvGrpSpPr/>
          <p:nvPr/>
        </p:nvGrpSpPr>
        <p:grpSpPr>
          <a:xfrm>
            <a:off x="13396275" y="-17934"/>
            <a:ext cx="360" cy="360"/>
            <a:chOff x="13396275" y="-17934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7178A94-ACD0-337A-4226-3BEE84E0DFA3}"/>
                    </a:ext>
                  </a:extLst>
                </p14:cNvPr>
                <p14:cNvContentPartPr/>
                <p14:nvPr/>
              </p14:nvContentPartPr>
              <p14:xfrm>
                <a:off x="13396275" y="-17934"/>
                <a:ext cx="360" cy="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7178A94-ACD0-337A-4226-3BEE84E0DFA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387275" y="-265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9B29FE1-6109-EE2F-26C9-34C61BB404EB}"/>
                    </a:ext>
                  </a:extLst>
                </p14:cNvPr>
                <p14:cNvContentPartPr/>
                <p14:nvPr/>
              </p14:nvContentPartPr>
              <p14:xfrm>
                <a:off x="13396275" y="-17934"/>
                <a:ext cx="360" cy="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9B29FE1-6109-EE2F-26C9-34C61BB404E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387275" y="-265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080B94-E17C-98BC-3978-BCE52A97CA2D}"/>
              </a:ext>
            </a:extLst>
          </p:cNvPr>
          <p:cNvGrpSpPr/>
          <p:nvPr/>
        </p:nvGrpSpPr>
        <p:grpSpPr>
          <a:xfrm>
            <a:off x="11789595" y="-284334"/>
            <a:ext cx="360" cy="360"/>
            <a:chOff x="11789595" y="-284334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B2833CE-F0C3-39D7-2AAC-137FF088FFF3}"/>
                    </a:ext>
                  </a:extLst>
                </p14:cNvPr>
                <p14:cNvContentPartPr/>
                <p14:nvPr/>
              </p14:nvContentPartPr>
              <p14:xfrm>
                <a:off x="11789595" y="-284334"/>
                <a:ext cx="360" cy="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B2833CE-F0C3-39D7-2AAC-137FF088FFF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780955" y="-2929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ECA486D-8F6F-A8EC-C3F2-A07BC4A2660F}"/>
                    </a:ext>
                  </a:extLst>
                </p14:cNvPr>
                <p14:cNvContentPartPr/>
                <p14:nvPr/>
              </p14:nvContentPartPr>
              <p14:xfrm>
                <a:off x="11789595" y="-284334"/>
                <a:ext cx="360" cy="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ECA486D-8F6F-A8EC-C3F2-A07BC4A2660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780955" y="-2929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257FB2B-D042-4DE7-2066-9A919E4FCEC0}"/>
                    </a:ext>
                  </a:extLst>
                </p14:cNvPr>
                <p14:cNvContentPartPr/>
                <p14:nvPr/>
              </p14:nvContentPartPr>
              <p14:xfrm>
                <a:off x="11789595" y="-284334"/>
                <a:ext cx="360" cy="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257FB2B-D042-4DE7-2066-9A919E4FCEC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780955" y="-2929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996E5F9-6C23-6D35-1382-3F117A4A86EA}"/>
                  </a:ext>
                </a:extLst>
              </p14:cNvPr>
              <p14:cNvContentPartPr/>
              <p14:nvPr/>
            </p14:nvContentPartPr>
            <p14:xfrm>
              <a:off x="12583828" y="1121573"/>
              <a:ext cx="360" cy="97167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996E5F9-6C23-6D35-1382-3F117A4A86E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547828" y="1085933"/>
                <a:ext cx="72000" cy="978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1E51FDE-ED7B-AED1-9B72-95C75F557507}"/>
                  </a:ext>
                </a:extLst>
              </p14:cNvPr>
              <p14:cNvContentPartPr/>
              <p14:nvPr/>
            </p14:nvContentPartPr>
            <p14:xfrm>
              <a:off x="8672903" y="11172097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1E51FDE-ED7B-AED1-9B72-95C75F55750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636903" y="11136097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0" grpId="0"/>
      <p:bldP spid="21" grpId="0"/>
      <p:bldP spid="28" grpId="0"/>
      <p:bldP spid="31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>
            <a:off x="0" y="0"/>
            <a:ext cx="19010313" cy="927100"/>
            <a:chOff x="-324644" y="2222500"/>
            <a:chExt cx="22261685" cy="1302327"/>
          </a:xfrm>
        </p:grpSpPr>
        <p:sp>
          <p:nvSpPr>
            <p:cNvPr id="2" name="object 2"/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9EF3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</p:grpSp>
      <p:sp>
        <p:nvSpPr>
          <p:cNvPr id="4" name="object 4"/>
          <p:cNvSpPr txBox="1"/>
          <p:nvPr/>
        </p:nvSpPr>
        <p:spPr>
          <a:xfrm>
            <a:off x="818356" y="317499"/>
            <a:ext cx="383557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Thời</a:t>
            </a:r>
            <a:r>
              <a:rPr lang="vi-VN" sz="3200" spc="-10" dirty="0">
                <a:solidFill>
                  <a:srgbClr val="FFFFFF"/>
                </a:solidFill>
                <a:cs typeface="Source Sans Pro Light"/>
              </a:rPr>
              <a:t> </a:t>
            </a: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lượng</a:t>
            </a:r>
            <a:r>
              <a:rPr lang="vi-VN" sz="3200" spc="-10" dirty="0">
                <a:solidFill>
                  <a:srgbClr val="FFFFFF"/>
                </a:solidFill>
                <a:cs typeface="Source Sans Pro Light"/>
              </a:rPr>
              <a:t>: 1 </a:t>
            </a: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tiết</a:t>
            </a:r>
            <a:endParaRPr lang="en-US" sz="3200" dirty="0">
              <a:cs typeface="Source Sans Pro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8958" y="241300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95300">
              <a:spcBef>
                <a:spcPts val="690"/>
              </a:spcBef>
            </a:pPr>
            <a:r>
              <a:rPr lang="vi-VN" sz="3200" dirty="0" err="1">
                <a:cs typeface="Source Sans Pro Light"/>
              </a:rPr>
              <a:t>Khối</a:t>
            </a:r>
            <a:r>
              <a:rPr lang="vi-VN" sz="3200" dirty="0">
                <a:cs typeface="Source Sans Pro Light"/>
              </a:rPr>
              <a:t>: 10</a:t>
            </a:r>
            <a:endParaRPr lang="en-US" sz="3200" dirty="0">
              <a:cs typeface="Source Sans Pro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19556" y="241300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06400">
              <a:spcBef>
                <a:spcPts val="690"/>
              </a:spcBef>
            </a:pPr>
            <a:r>
              <a:rPr lang="vi-VN" sz="3200" spc="-5" dirty="0">
                <a:solidFill>
                  <a:srgbClr val="FFFFFF"/>
                </a:solidFill>
                <a:cs typeface="Source Sans Pro Light"/>
              </a:rPr>
              <a:t>Chương V</a:t>
            </a:r>
            <a:endParaRPr lang="en-US" sz="3200" dirty="0">
              <a:cs typeface="Source Sans Pro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86756" y="317500"/>
            <a:ext cx="369945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vi-VN" sz="3200" spc="-15" dirty="0">
                <a:solidFill>
                  <a:srgbClr val="FFFFFF"/>
                </a:solidFill>
                <a:cs typeface="Source Sans Pro Light"/>
              </a:rPr>
              <a:t>Vi sinh </a:t>
            </a:r>
            <a:r>
              <a:rPr lang="vi-VN" sz="3200" spc="-15" dirty="0" err="1">
                <a:solidFill>
                  <a:srgbClr val="FFFFFF"/>
                </a:solidFill>
                <a:cs typeface="Source Sans Pro Light"/>
              </a:rPr>
              <a:t>vật</a:t>
            </a:r>
            <a:endParaRPr lang="en-US" sz="3200" dirty="0">
              <a:cs typeface="Source Sans Pro Light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DF740B09-93A4-C4CA-B5C4-7A5482757450}"/>
              </a:ext>
            </a:extLst>
          </p:cNvPr>
          <p:cNvSpPr txBox="1"/>
          <p:nvPr/>
        </p:nvSpPr>
        <p:spPr>
          <a:xfrm>
            <a:off x="132556" y="1097917"/>
            <a:ext cx="11201400" cy="6754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>
              <a:lnSpc>
                <a:spcPct val="102400"/>
              </a:lnSpc>
            </a:pPr>
            <a:r>
              <a:rPr lang="vi-VN" sz="4400" dirty="0">
                <a:solidFill>
                  <a:srgbClr val="FF0000"/>
                </a:solidFill>
                <a:cs typeface="Source Sans Pro"/>
              </a:rPr>
              <a:t>I.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Quá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trình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tổng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hợp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ở vi sinh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vật</a:t>
            </a:r>
            <a:endParaRPr lang="en-US" sz="4400" dirty="0">
              <a:solidFill>
                <a:srgbClr val="FF0000"/>
              </a:solidFill>
              <a:cs typeface="Source Sans Pro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AA58ADE-B44F-3DED-E567-99B90F503ACF}"/>
              </a:ext>
            </a:extLst>
          </p:cNvPr>
          <p:cNvCxnSpPr>
            <a:cxnSpLocks/>
          </p:cNvCxnSpPr>
          <p:nvPr/>
        </p:nvCxnSpPr>
        <p:spPr>
          <a:xfrm flipV="1">
            <a:off x="-2971892" y="5957305"/>
            <a:ext cx="666048" cy="3672658"/>
          </a:xfrm>
          <a:prstGeom prst="straightConnector1">
            <a:avLst/>
          </a:prstGeom>
          <a:ln w="57150">
            <a:solidFill>
              <a:srgbClr val="FFA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18">
            <a:extLst>
              <a:ext uri="{FF2B5EF4-FFF2-40B4-BE49-F238E27FC236}">
                <a16:creationId xmlns:a16="http://schemas.microsoft.com/office/drawing/2014/main" id="{067DFCD2-AEEF-7F44-897A-5C58B9075E1B}"/>
              </a:ext>
            </a:extLst>
          </p:cNvPr>
          <p:cNvSpPr txBox="1"/>
          <p:nvPr/>
        </p:nvSpPr>
        <p:spPr>
          <a:xfrm>
            <a:off x="665956" y="1846034"/>
            <a:ext cx="14087222" cy="6151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 algn="just">
              <a:lnSpc>
                <a:spcPct val="102400"/>
              </a:lnSpc>
            </a:pPr>
            <a:r>
              <a:rPr lang="vi-VN" sz="4000" b="1" dirty="0">
                <a:cs typeface="Source Sans Pro"/>
              </a:rPr>
              <a:t>2. </a:t>
            </a:r>
            <a:r>
              <a:rPr lang="vi-VN" sz="4000" b="1" dirty="0" err="1">
                <a:cs typeface="Source Sans Pro"/>
              </a:rPr>
              <a:t>Tổng</a:t>
            </a:r>
            <a:r>
              <a:rPr lang="vi-VN" sz="4000" b="1" dirty="0">
                <a:cs typeface="Source Sans Pro"/>
              </a:rPr>
              <a:t> </a:t>
            </a:r>
            <a:r>
              <a:rPr lang="vi-VN" sz="4000" b="1" dirty="0" err="1">
                <a:cs typeface="Source Sans Pro"/>
              </a:rPr>
              <a:t>hợp</a:t>
            </a:r>
            <a:r>
              <a:rPr lang="vi-VN" sz="4000" b="1" dirty="0">
                <a:cs typeface="Source Sans Pro"/>
              </a:rPr>
              <a:t> </a:t>
            </a:r>
            <a:r>
              <a:rPr lang="vi-VN" sz="4000" b="1" dirty="0" err="1">
                <a:cs typeface="Source Sans Pro"/>
              </a:rPr>
              <a:t>protein</a:t>
            </a:r>
            <a:endParaRPr lang="en-US" sz="4000" b="1" dirty="0">
              <a:cs typeface="Source Sans Pro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C38EDA-164E-C307-8FC0-E49B46A3336F}"/>
              </a:ext>
            </a:extLst>
          </p:cNvPr>
          <p:cNvSpPr txBox="1"/>
          <p:nvPr/>
        </p:nvSpPr>
        <p:spPr>
          <a:xfrm>
            <a:off x="394438" y="2595991"/>
            <a:ext cx="107871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</a:rPr>
              <a:t>PTTQ: [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</a:rPr>
              <a:t>Amino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</a:rPr>
              <a:t>acid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</a:rPr>
              <a:t>]</a:t>
            </a:r>
            <a:r>
              <a:rPr lang="vi-VN" sz="3600" baseline="-25000" dirty="0">
                <a:solidFill>
                  <a:srgbClr val="333333"/>
                </a:solidFill>
                <a:latin typeface="Helvetica" panose="020B0604020202020204" pitchFamily="34" charset="0"/>
              </a:rPr>
              <a:t>n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</a:rPr>
              <a:t> 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Protein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Ứng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dụng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sản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xuất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amino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acid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bổ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sung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vào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thực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phẩm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như VK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corybacterium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glutamicum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1BE80B3-DF0E-67E5-5EAE-8520DF6D5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474" y="1122688"/>
            <a:ext cx="68961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72AAFB-83B7-5762-C616-501E1FB677FC}"/>
              </a:ext>
            </a:extLst>
          </p:cNvPr>
          <p:cNvSpPr/>
          <p:nvPr/>
        </p:nvSpPr>
        <p:spPr>
          <a:xfrm>
            <a:off x="11891474" y="4279900"/>
            <a:ext cx="2033282" cy="381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Nguyễn Thị Hồng Sương THỬ NGHIỆM TẠO CHẾ PHẨM CORYNEBACTERIUM GLUTAMICUM  TRÊN CHẤT MANG KAPPA –CARRAGEE">
            <a:extLst>
              <a:ext uri="{FF2B5EF4-FFF2-40B4-BE49-F238E27FC236}">
                <a16:creationId xmlns:a16="http://schemas.microsoft.com/office/drawing/2014/main" id="{421B3192-B988-74AA-3C85-2B92E2D96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38" y="4571433"/>
            <a:ext cx="8457046" cy="580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ì chính dưới góc nhìn chuyên gia">
            <a:extLst>
              <a:ext uri="{FF2B5EF4-FFF2-40B4-BE49-F238E27FC236}">
                <a16:creationId xmlns:a16="http://schemas.microsoft.com/office/drawing/2014/main" id="{71FC8472-9EB1-2F4C-4057-A92EC9A6C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993" y="6837688"/>
            <a:ext cx="5305302" cy="353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23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>
            <a:off x="0" y="0"/>
            <a:ext cx="19010313" cy="927100"/>
            <a:chOff x="-324644" y="2222500"/>
            <a:chExt cx="22261685" cy="1302327"/>
          </a:xfrm>
        </p:grpSpPr>
        <p:sp>
          <p:nvSpPr>
            <p:cNvPr id="2" name="object 2"/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9EF3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</p:grpSp>
      <p:sp>
        <p:nvSpPr>
          <p:cNvPr id="4" name="object 4"/>
          <p:cNvSpPr txBox="1"/>
          <p:nvPr/>
        </p:nvSpPr>
        <p:spPr>
          <a:xfrm>
            <a:off x="818356" y="317499"/>
            <a:ext cx="383557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Thời</a:t>
            </a:r>
            <a:r>
              <a:rPr lang="vi-VN" sz="3200" spc="-10" dirty="0">
                <a:solidFill>
                  <a:srgbClr val="FFFFFF"/>
                </a:solidFill>
                <a:cs typeface="Source Sans Pro Light"/>
              </a:rPr>
              <a:t> </a:t>
            </a: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lượng</a:t>
            </a:r>
            <a:r>
              <a:rPr lang="vi-VN" sz="3200" spc="-10" dirty="0">
                <a:solidFill>
                  <a:srgbClr val="FFFFFF"/>
                </a:solidFill>
                <a:cs typeface="Source Sans Pro Light"/>
              </a:rPr>
              <a:t>: 1 </a:t>
            </a: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tiết</a:t>
            </a:r>
            <a:endParaRPr lang="en-US" sz="3200" dirty="0">
              <a:cs typeface="Source Sans Pro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8958" y="241300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95300">
              <a:spcBef>
                <a:spcPts val="690"/>
              </a:spcBef>
            </a:pPr>
            <a:r>
              <a:rPr lang="vi-VN" sz="3200" dirty="0" err="1">
                <a:cs typeface="Source Sans Pro Light"/>
              </a:rPr>
              <a:t>Khối</a:t>
            </a:r>
            <a:r>
              <a:rPr lang="vi-VN" sz="3200" dirty="0">
                <a:cs typeface="Source Sans Pro Light"/>
              </a:rPr>
              <a:t>: 10</a:t>
            </a:r>
            <a:endParaRPr lang="en-US" sz="3200" dirty="0">
              <a:cs typeface="Source Sans Pro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19556" y="241300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06400">
              <a:spcBef>
                <a:spcPts val="690"/>
              </a:spcBef>
            </a:pPr>
            <a:r>
              <a:rPr lang="vi-VN" sz="3200" spc="-5" dirty="0">
                <a:solidFill>
                  <a:srgbClr val="FFFFFF"/>
                </a:solidFill>
                <a:cs typeface="Source Sans Pro Light"/>
              </a:rPr>
              <a:t>Chương V</a:t>
            </a:r>
            <a:endParaRPr lang="en-US" sz="3200" dirty="0">
              <a:cs typeface="Source Sans Pro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86756" y="317500"/>
            <a:ext cx="369945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vi-VN" sz="3200" spc="-15" dirty="0">
                <a:solidFill>
                  <a:srgbClr val="FFFFFF"/>
                </a:solidFill>
                <a:cs typeface="Source Sans Pro Light"/>
              </a:rPr>
              <a:t>Vi sinh </a:t>
            </a:r>
            <a:r>
              <a:rPr lang="vi-VN" sz="3200" spc="-15" dirty="0" err="1">
                <a:solidFill>
                  <a:srgbClr val="FFFFFF"/>
                </a:solidFill>
                <a:cs typeface="Source Sans Pro Light"/>
              </a:rPr>
              <a:t>vật</a:t>
            </a:r>
            <a:endParaRPr lang="en-US" sz="3200" dirty="0">
              <a:cs typeface="Source Sans Pro Light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DF740B09-93A4-C4CA-B5C4-7A5482757450}"/>
              </a:ext>
            </a:extLst>
          </p:cNvPr>
          <p:cNvSpPr txBox="1"/>
          <p:nvPr/>
        </p:nvSpPr>
        <p:spPr>
          <a:xfrm>
            <a:off x="132556" y="1097917"/>
            <a:ext cx="11201400" cy="6754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>
              <a:lnSpc>
                <a:spcPct val="102400"/>
              </a:lnSpc>
            </a:pPr>
            <a:r>
              <a:rPr lang="vi-VN" sz="4400" dirty="0">
                <a:solidFill>
                  <a:srgbClr val="FF0000"/>
                </a:solidFill>
                <a:cs typeface="Source Sans Pro"/>
              </a:rPr>
              <a:t>I.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Quá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trình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tổng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hợp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ở vi sinh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vật</a:t>
            </a:r>
            <a:endParaRPr lang="en-US" sz="4400" dirty="0">
              <a:solidFill>
                <a:srgbClr val="FF0000"/>
              </a:solidFill>
              <a:cs typeface="Source Sans Pro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AA58ADE-B44F-3DED-E567-99B90F503ACF}"/>
              </a:ext>
            </a:extLst>
          </p:cNvPr>
          <p:cNvCxnSpPr>
            <a:cxnSpLocks/>
          </p:cNvCxnSpPr>
          <p:nvPr/>
        </p:nvCxnSpPr>
        <p:spPr>
          <a:xfrm flipV="1">
            <a:off x="-2971892" y="5957305"/>
            <a:ext cx="666048" cy="3672658"/>
          </a:xfrm>
          <a:prstGeom prst="straightConnector1">
            <a:avLst/>
          </a:prstGeom>
          <a:ln w="57150">
            <a:solidFill>
              <a:srgbClr val="FFA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18">
            <a:extLst>
              <a:ext uri="{FF2B5EF4-FFF2-40B4-BE49-F238E27FC236}">
                <a16:creationId xmlns:a16="http://schemas.microsoft.com/office/drawing/2014/main" id="{067DFCD2-AEEF-7F44-897A-5C58B9075E1B}"/>
              </a:ext>
            </a:extLst>
          </p:cNvPr>
          <p:cNvSpPr txBox="1"/>
          <p:nvPr/>
        </p:nvSpPr>
        <p:spPr>
          <a:xfrm>
            <a:off x="665956" y="1846034"/>
            <a:ext cx="14087222" cy="6151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 algn="just">
              <a:lnSpc>
                <a:spcPct val="102400"/>
              </a:lnSpc>
            </a:pPr>
            <a:r>
              <a:rPr lang="vi-VN" sz="4000" b="1" dirty="0">
                <a:cs typeface="Source Sans Pro"/>
              </a:rPr>
              <a:t>3. </a:t>
            </a:r>
            <a:r>
              <a:rPr lang="vi-VN" sz="4000" b="1" dirty="0" err="1">
                <a:cs typeface="Source Sans Pro"/>
              </a:rPr>
              <a:t>Tổng</a:t>
            </a:r>
            <a:r>
              <a:rPr lang="vi-VN" sz="4000" b="1" dirty="0">
                <a:cs typeface="Source Sans Pro"/>
              </a:rPr>
              <a:t> </a:t>
            </a:r>
            <a:r>
              <a:rPr lang="vi-VN" sz="4000" b="1" dirty="0" err="1">
                <a:cs typeface="Source Sans Pro"/>
              </a:rPr>
              <a:t>hợp</a:t>
            </a:r>
            <a:r>
              <a:rPr lang="vi-VN" sz="4000" b="1" dirty="0">
                <a:cs typeface="Source Sans Pro"/>
              </a:rPr>
              <a:t> </a:t>
            </a:r>
            <a:r>
              <a:rPr lang="vi-VN" sz="4000" b="1" dirty="0" err="1">
                <a:cs typeface="Source Sans Pro"/>
              </a:rPr>
              <a:t>lipid</a:t>
            </a:r>
            <a:endParaRPr lang="en-US" sz="4000" b="1" dirty="0">
              <a:cs typeface="Source Sans Pro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C38EDA-164E-C307-8FC0-E49B46A3336F}"/>
              </a:ext>
            </a:extLst>
          </p:cNvPr>
          <p:cNvSpPr txBox="1"/>
          <p:nvPr/>
        </p:nvSpPr>
        <p:spPr>
          <a:xfrm>
            <a:off x="394438" y="2595991"/>
            <a:ext cx="169593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vi-VN" sz="3600" dirty="0" err="1"/>
              <a:t>Lipit</a:t>
            </a:r>
            <a:r>
              <a:rPr lang="vi-VN" sz="3600" dirty="0"/>
              <a:t> </a:t>
            </a:r>
            <a:r>
              <a:rPr lang="vi-VN" sz="3600" dirty="0" err="1"/>
              <a:t>được</a:t>
            </a:r>
            <a:r>
              <a:rPr lang="vi-VN" sz="3600" dirty="0"/>
              <a:t> </a:t>
            </a:r>
            <a:r>
              <a:rPr lang="vi-VN" sz="3600" dirty="0" err="1"/>
              <a:t>tổng</a:t>
            </a:r>
            <a:r>
              <a:rPr lang="vi-VN" sz="3600" dirty="0"/>
              <a:t> </a:t>
            </a:r>
            <a:r>
              <a:rPr lang="vi-VN" sz="3600" dirty="0" err="1"/>
              <a:t>hợp</a:t>
            </a:r>
            <a:r>
              <a:rPr lang="vi-VN" sz="3600" dirty="0"/>
              <a:t> </a:t>
            </a:r>
            <a:r>
              <a:rPr lang="vi-VN" sz="3600" dirty="0" err="1"/>
              <a:t>bằng</a:t>
            </a:r>
            <a:r>
              <a:rPr lang="vi-VN" sz="3600" dirty="0"/>
              <a:t> </a:t>
            </a:r>
            <a:r>
              <a:rPr lang="vi-VN" sz="3600" dirty="0" err="1"/>
              <a:t>cách</a:t>
            </a:r>
            <a:r>
              <a:rPr lang="vi-VN" sz="3600" dirty="0"/>
              <a:t> liên </a:t>
            </a:r>
            <a:r>
              <a:rPr lang="vi-VN" sz="3600" dirty="0" err="1"/>
              <a:t>kết</a:t>
            </a:r>
            <a:r>
              <a:rPr lang="vi-VN" sz="3600" dirty="0"/>
              <a:t> </a:t>
            </a:r>
            <a:r>
              <a:rPr lang="vi-VN" sz="3600" b="1" dirty="0" err="1"/>
              <a:t>Glixerol</a:t>
            </a:r>
            <a:r>
              <a:rPr lang="vi-VN" sz="3600" b="1" dirty="0"/>
              <a:t> </a:t>
            </a:r>
            <a:r>
              <a:rPr lang="vi-VN" sz="3600" b="1" dirty="0" err="1"/>
              <a:t>và</a:t>
            </a:r>
            <a:r>
              <a:rPr lang="vi-VN" sz="3600" b="1" dirty="0"/>
              <a:t> </a:t>
            </a:r>
            <a:r>
              <a:rPr lang="vi-VN" sz="3600" b="1" dirty="0" err="1"/>
              <a:t>axit</a:t>
            </a:r>
            <a:r>
              <a:rPr lang="vi-VN" sz="3600" b="1" dirty="0"/>
              <a:t> </a:t>
            </a:r>
            <a:r>
              <a:rPr lang="vi-VN" sz="3600" b="1" dirty="0" err="1"/>
              <a:t>béo</a:t>
            </a:r>
            <a:r>
              <a:rPr lang="vi-VN" sz="3600" dirty="0"/>
              <a:t> (liên </a:t>
            </a:r>
            <a:r>
              <a:rPr lang="vi-VN" sz="3600" dirty="0" err="1"/>
              <a:t>kết</a:t>
            </a:r>
            <a:r>
              <a:rPr lang="vi-VN" sz="3600" dirty="0"/>
              <a:t> </a:t>
            </a:r>
            <a:r>
              <a:rPr lang="vi-VN" sz="3600" dirty="0" err="1"/>
              <a:t>este</a:t>
            </a:r>
            <a:r>
              <a:rPr lang="vi-VN" sz="3600" dirty="0"/>
              <a:t>)</a:t>
            </a:r>
            <a:endParaRPr lang="vi-VN" sz="3600" dirty="0">
              <a:solidFill>
                <a:srgbClr val="333333"/>
              </a:solidFill>
              <a:latin typeface="Helvetica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7170" name="Picture 2" descr="Bài 8: Cấu trúc của tế bào nhân thực - Hoc24">
            <a:extLst>
              <a:ext uri="{FF2B5EF4-FFF2-40B4-BE49-F238E27FC236}">
                <a16:creationId xmlns:a16="http://schemas.microsoft.com/office/drawing/2014/main" id="{7D53EEAA-0891-B81A-4D48-5F4A1B38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" y="4051300"/>
            <a:ext cx="10787118" cy="654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9E968B8D-A26D-3330-D37B-73CE0FB4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7599" y="3370957"/>
            <a:ext cx="68886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29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>
            <a:off x="0" y="0"/>
            <a:ext cx="19010313" cy="927100"/>
            <a:chOff x="-324644" y="2222500"/>
            <a:chExt cx="22261685" cy="1302327"/>
          </a:xfrm>
        </p:grpSpPr>
        <p:sp>
          <p:nvSpPr>
            <p:cNvPr id="2" name="object 2"/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9EF3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</p:grpSp>
      <p:sp>
        <p:nvSpPr>
          <p:cNvPr id="4" name="object 4"/>
          <p:cNvSpPr txBox="1"/>
          <p:nvPr/>
        </p:nvSpPr>
        <p:spPr>
          <a:xfrm>
            <a:off x="818356" y="317499"/>
            <a:ext cx="383557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Thời</a:t>
            </a:r>
            <a:r>
              <a:rPr lang="vi-VN" sz="3200" spc="-10" dirty="0">
                <a:solidFill>
                  <a:srgbClr val="FFFFFF"/>
                </a:solidFill>
                <a:cs typeface="Source Sans Pro Light"/>
              </a:rPr>
              <a:t> </a:t>
            </a: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lượng</a:t>
            </a:r>
            <a:r>
              <a:rPr lang="vi-VN" sz="3200" spc="-10" dirty="0">
                <a:solidFill>
                  <a:srgbClr val="FFFFFF"/>
                </a:solidFill>
                <a:cs typeface="Source Sans Pro Light"/>
              </a:rPr>
              <a:t>: 1 </a:t>
            </a: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tiết</a:t>
            </a:r>
            <a:endParaRPr lang="en-US" sz="3200" dirty="0">
              <a:cs typeface="Source Sans Pro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8958" y="241300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95300">
              <a:spcBef>
                <a:spcPts val="690"/>
              </a:spcBef>
            </a:pPr>
            <a:r>
              <a:rPr lang="vi-VN" sz="3200" dirty="0" err="1">
                <a:cs typeface="Source Sans Pro Light"/>
              </a:rPr>
              <a:t>Khối</a:t>
            </a:r>
            <a:r>
              <a:rPr lang="vi-VN" sz="3200" dirty="0">
                <a:cs typeface="Source Sans Pro Light"/>
              </a:rPr>
              <a:t>: 10</a:t>
            </a:r>
            <a:endParaRPr lang="en-US" sz="3200" dirty="0">
              <a:cs typeface="Source Sans Pro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19556" y="241300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06400">
              <a:spcBef>
                <a:spcPts val="690"/>
              </a:spcBef>
            </a:pPr>
            <a:r>
              <a:rPr lang="vi-VN" sz="3200" spc="-5" dirty="0">
                <a:solidFill>
                  <a:srgbClr val="FFFFFF"/>
                </a:solidFill>
                <a:cs typeface="Source Sans Pro Light"/>
              </a:rPr>
              <a:t>Chương V</a:t>
            </a:r>
            <a:endParaRPr lang="en-US" sz="3200" dirty="0">
              <a:cs typeface="Source Sans Pro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86756" y="317500"/>
            <a:ext cx="369945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vi-VN" sz="3200" spc="-15" dirty="0">
                <a:solidFill>
                  <a:srgbClr val="FFFFFF"/>
                </a:solidFill>
                <a:cs typeface="Source Sans Pro Light"/>
              </a:rPr>
              <a:t>Vi sinh </a:t>
            </a:r>
            <a:r>
              <a:rPr lang="vi-VN" sz="3200" spc="-15" dirty="0" err="1">
                <a:solidFill>
                  <a:srgbClr val="FFFFFF"/>
                </a:solidFill>
                <a:cs typeface="Source Sans Pro Light"/>
              </a:rPr>
              <a:t>vật</a:t>
            </a:r>
            <a:endParaRPr lang="en-US" sz="3200" dirty="0">
              <a:cs typeface="Source Sans Pro Light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DF740B09-93A4-C4CA-B5C4-7A5482757450}"/>
              </a:ext>
            </a:extLst>
          </p:cNvPr>
          <p:cNvSpPr txBox="1"/>
          <p:nvPr/>
        </p:nvSpPr>
        <p:spPr>
          <a:xfrm>
            <a:off x="132556" y="1097917"/>
            <a:ext cx="11201400" cy="6754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>
              <a:lnSpc>
                <a:spcPct val="102400"/>
              </a:lnSpc>
            </a:pPr>
            <a:r>
              <a:rPr lang="vi-VN" sz="4400" dirty="0">
                <a:solidFill>
                  <a:srgbClr val="FF0000"/>
                </a:solidFill>
                <a:cs typeface="Source Sans Pro"/>
              </a:rPr>
              <a:t>I.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Quá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trình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tổng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hợp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ở vi sinh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vật</a:t>
            </a:r>
            <a:endParaRPr lang="en-US" sz="4400" dirty="0">
              <a:solidFill>
                <a:srgbClr val="FF0000"/>
              </a:solidFill>
              <a:cs typeface="Source Sans Pro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AA58ADE-B44F-3DED-E567-99B90F503ACF}"/>
              </a:ext>
            </a:extLst>
          </p:cNvPr>
          <p:cNvCxnSpPr>
            <a:cxnSpLocks/>
          </p:cNvCxnSpPr>
          <p:nvPr/>
        </p:nvCxnSpPr>
        <p:spPr>
          <a:xfrm flipV="1">
            <a:off x="-2971892" y="5957305"/>
            <a:ext cx="666048" cy="3672658"/>
          </a:xfrm>
          <a:prstGeom prst="straightConnector1">
            <a:avLst/>
          </a:prstGeom>
          <a:ln w="57150">
            <a:solidFill>
              <a:srgbClr val="FFA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18">
            <a:extLst>
              <a:ext uri="{FF2B5EF4-FFF2-40B4-BE49-F238E27FC236}">
                <a16:creationId xmlns:a16="http://schemas.microsoft.com/office/drawing/2014/main" id="{067DFCD2-AEEF-7F44-897A-5C58B9075E1B}"/>
              </a:ext>
            </a:extLst>
          </p:cNvPr>
          <p:cNvSpPr txBox="1"/>
          <p:nvPr/>
        </p:nvSpPr>
        <p:spPr>
          <a:xfrm>
            <a:off x="665956" y="1846034"/>
            <a:ext cx="14087222" cy="6151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 algn="just">
              <a:lnSpc>
                <a:spcPct val="102400"/>
              </a:lnSpc>
            </a:pPr>
            <a:r>
              <a:rPr lang="vi-VN" sz="4000" b="1" dirty="0">
                <a:cs typeface="Source Sans Pro"/>
              </a:rPr>
              <a:t>4. </a:t>
            </a:r>
            <a:r>
              <a:rPr lang="vi-VN" sz="4000" b="1" dirty="0" err="1">
                <a:cs typeface="Source Sans Pro"/>
              </a:rPr>
              <a:t>Tổng</a:t>
            </a:r>
            <a:r>
              <a:rPr lang="vi-VN" sz="4000" b="1" dirty="0">
                <a:cs typeface="Source Sans Pro"/>
              </a:rPr>
              <a:t> </a:t>
            </a:r>
            <a:r>
              <a:rPr lang="vi-VN" sz="4000" b="1" dirty="0" err="1">
                <a:cs typeface="Source Sans Pro"/>
              </a:rPr>
              <a:t>hợp</a:t>
            </a:r>
            <a:r>
              <a:rPr lang="vi-VN" sz="4000" b="1" dirty="0">
                <a:cs typeface="Source Sans Pro"/>
              </a:rPr>
              <a:t> </a:t>
            </a:r>
            <a:r>
              <a:rPr lang="vi-VN" sz="4000" b="1" dirty="0" err="1">
                <a:cs typeface="Source Sans Pro"/>
              </a:rPr>
              <a:t>nucleic</a:t>
            </a:r>
            <a:r>
              <a:rPr lang="vi-VN" sz="4000" b="1" dirty="0">
                <a:cs typeface="Source Sans Pro"/>
              </a:rPr>
              <a:t> </a:t>
            </a:r>
            <a:r>
              <a:rPr lang="vi-VN" sz="4000" b="1" dirty="0" err="1">
                <a:cs typeface="Source Sans Pro"/>
              </a:rPr>
              <a:t>acid</a:t>
            </a:r>
            <a:endParaRPr lang="en-US" sz="4000" b="1" dirty="0">
              <a:cs typeface="Source Sans Pro"/>
            </a:endParaRPr>
          </a:p>
        </p:txBody>
      </p:sp>
      <p:pic>
        <p:nvPicPr>
          <p:cNvPr id="7178" name="Picture 10">
            <a:extLst>
              <a:ext uri="{FF2B5EF4-FFF2-40B4-BE49-F238E27FC236}">
                <a16:creationId xmlns:a16="http://schemas.microsoft.com/office/drawing/2014/main" id="{5EA82EAA-EC1A-438D-C9DE-B2AEEAD9D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" y="2908300"/>
            <a:ext cx="11095562" cy="759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23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>
            <a:off x="0" y="0"/>
            <a:ext cx="19010313" cy="927100"/>
            <a:chOff x="-324644" y="2222500"/>
            <a:chExt cx="22261685" cy="1302327"/>
          </a:xfrm>
        </p:grpSpPr>
        <p:sp>
          <p:nvSpPr>
            <p:cNvPr id="2" name="object 2"/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9EF3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</p:grpSp>
      <p:sp>
        <p:nvSpPr>
          <p:cNvPr id="4" name="object 4"/>
          <p:cNvSpPr txBox="1"/>
          <p:nvPr/>
        </p:nvSpPr>
        <p:spPr>
          <a:xfrm>
            <a:off x="818356" y="317499"/>
            <a:ext cx="383557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Thời</a:t>
            </a:r>
            <a:r>
              <a:rPr lang="vi-VN" sz="3200" spc="-10" dirty="0">
                <a:solidFill>
                  <a:srgbClr val="FFFFFF"/>
                </a:solidFill>
                <a:cs typeface="Source Sans Pro Light"/>
              </a:rPr>
              <a:t> </a:t>
            </a: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lượng</a:t>
            </a:r>
            <a:r>
              <a:rPr lang="vi-VN" sz="3200" spc="-10" dirty="0">
                <a:solidFill>
                  <a:srgbClr val="FFFFFF"/>
                </a:solidFill>
                <a:cs typeface="Source Sans Pro Light"/>
              </a:rPr>
              <a:t>: 1 </a:t>
            </a: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tiết</a:t>
            </a:r>
            <a:endParaRPr lang="en-US" sz="3200" dirty="0">
              <a:cs typeface="Source Sans Pro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8958" y="241300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95300">
              <a:spcBef>
                <a:spcPts val="690"/>
              </a:spcBef>
            </a:pPr>
            <a:r>
              <a:rPr lang="vi-VN" sz="3200" dirty="0" err="1">
                <a:cs typeface="Source Sans Pro Light"/>
              </a:rPr>
              <a:t>Khối</a:t>
            </a:r>
            <a:r>
              <a:rPr lang="vi-VN" sz="3200" dirty="0">
                <a:cs typeface="Source Sans Pro Light"/>
              </a:rPr>
              <a:t>: 10</a:t>
            </a:r>
            <a:endParaRPr lang="en-US" sz="3200" dirty="0">
              <a:cs typeface="Source Sans Pro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19556" y="241300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06400">
              <a:spcBef>
                <a:spcPts val="690"/>
              </a:spcBef>
            </a:pPr>
            <a:r>
              <a:rPr lang="vi-VN" sz="3200" spc="-5" dirty="0">
                <a:solidFill>
                  <a:srgbClr val="FFFFFF"/>
                </a:solidFill>
                <a:cs typeface="Source Sans Pro Light"/>
              </a:rPr>
              <a:t>Chương V</a:t>
            </a:r>
            <a:endParaRPr lang="en-US" sz="3200" dirty="0">
              <a:cs typeface="Source Sans Pro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86756" y="317500"/>
            <a:ext cx="369945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vi-VN" sz="3200" spc="-15" dirty="0">
                <a:solidFill>
                  <a:srgbClr val="FFFFFF"/>
                </a:solidFill>
                <a:cs typeface="Source Sans Pro Light"/>
              </a:rPr>
              <a:t>Vi sinh </a:t>
            </a:r>
            <a:r>
              <a:rPr lang="vi-VN" sz="3200" spc="-15" dirty="0" err="1">
                <a:solidFill>
                  <a:srgbClr val="FFFFFF"/>
                </a:solidFill>
                <a:cs typeface="Source Sans Pro Light"/>
              </a:rPr>
              <a:t>vật</a:t>
            </a:r>
            <a:endParaRPr lang="en-US" sz="3200" dirty="0">
              <a:cs typeface="Source Sans Pro Light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DF740B09-93A4-C4CA-B5C4-7A5482757450}"/>
              </a:ext>
            </a:extLst>
          </p:cNvPr>
          <p:cNvSpPr txBox="1"/>
          <p:nvPr/>
        </p:nvSpPr>
        <p:spPr>
          <a:xfrm>
            <a:off x="132556" y="1097917"/>
            <a:ext cx="11201400" cy="6754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>
              <a:lnSpc>
                <a:spcPct val="102400"/>
              </a:lnSpc>
            </a:pPr>
            <a:r>
              <a:rPr lang="vi-VN" sz="4400" dirty="0">
                <a:solidFill>
                  <a:srgbClr val="FF0000"/>
                </a:solidFill>
                <a:cs typeface="Source Sans Pro"/>
              </a:rPr>
              <a:t>II.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Quá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trình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phân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giải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ở vi sinh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vật</a:t>
            </a:r>
            <a:endParaRPr lang="en-US" sz="4400" dirty="0">
              <a:solidFill>
                <a:srgbClr val="FF0000"/>
              </a:solidFill>
              <a:cs typeface="Source Sans Pro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AA58ADE-B44F-3DED-E567-99B90F503ACF}"/>
              </a:ext>
            </a:extLst>
          </p:cNvPr>
          <p:cNvCxnSpPr>
            <a:cxnSpLocks/>
          </p:cNvCxnSpPr>
          <p:nvPr/>
        </p:nvCxnSpPr>
        <p:spPr>
          <a:xfrm flipV="1">
            <a:off x="-2971892" y="5957305"/>
            <a:ext cx="666048" cy="3672658"/>
          </a:xfrm>
          <a:prstGeom prst="straightConnector1">
            <a:avLst/>
          </a:prstGeom>
          <a:ln w="57150">
            <a:solidFill>
              <a:srgbClr val="FFA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Content Placeholder 3">
            <a:extLst>
              <a:ext uri="{FF2B5EF4-FFF2-40B4-BE49-F238E27FC236}">
                <a16:creationId xmlns:a16="http://schemas.microsoft.com/office/drawing/2014/main" id="{F2FF0B90-106C-A5E7-1C54-F58CC30EDD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7438909"/>
              </p:ext>
            </p:extLst>
          </p:nvPr>
        </p:nvGraphicFramePr>
        <p:xfrm>
          <a:off x="1656556" y="1587947"/>
          <a:ext cx="15085362" cy="8738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281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>
            <a:off x="0" y="0"/>
            <a:ext cx="19010313" cy="927100"/>
            <a:chOff x="-324644" y="2222500"/>
            <a:chExt cx="22261685" cy="1302327"/>
          </a:xfrm>
        </p:grpSpPr>
        <p:sp>
          <p:nvSpPr>
            <p:cNvPr id="2" name="object 2"/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9EF3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</p:grpSp>
      <p:sp>
        <p:nvSpPr>
          <p:cNvPr id="4" name="object 4"/>
          <p:cNvSpPr txBox="1"/>
          <p:nvPr/>
        </p:nvSpPr>
        <p:spPr>
          <a:xfrm>
            <a:off x="818356" y="317499"/>
            <a:ext cx="383557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Thời</a:t>
            </a:r>
            <a:r>
              <a:rPr lang="vi-VN" sz="3200" spc="-10" dirty="0">
                <a:solidFill>
                  <a:srgbClr val="FFFFFF"/>
                </a:solidFill>
                <a:cs typeface="Source Sans Pro Light"/>
              </a:rPr>
              <a:t> </a:t>
            </a: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lượng</a:t>
            </a:r>
            <a:r>
              <a:rPr lang="vi-VN" sz="3200" spc="-10" dirty="0">
                <a:solidFill>
                  <a:srgbClr val="FFFFFF"/>
                </a:solidFill>
                <a:cs typeface="Source Sans Pro Light"/>
              </a:rPr>
              <a:t>: 1 </a:t>
            </a: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tiết</a:t>
            </a:r>
            <a:endParaRPr lang="en-US" sz="3200" dirty="0">
              <a:cs typeface="Source Sans Pro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8958" y="241300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95300">
              <a:spcBef>
                <a:spcPts val="690"/>
              </a:spcBef>
            </a:pPr>
            <a:r>
              <a:rPr lang="vi-VN" sz="3200" dirty="0" err="1">
                <a:cs typeface="Source Sans Pro Light"/>
              </a:rPr>
              <a:t>Khối</a:t>
            </a:r>
            <a:r>
              <a:rPr lang="vi-VN" sz="3200" dirty="0">
                <a:cs typeface="Source Sans Pro Light"/>
              </a:rPr>
              <a:t>: 10</a:t>
            </a:r>
            <a:endParaRPr lang="en-US" sz="3200" dirty="0">
              <a:cs typeface="Source Sans Pro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19556" y="241300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06400">
              <a:spcBef>
                <a:spcPts val="690"/>
              </a:spcBef>
            </a:pPr>
            <a:r>
              <a:rPr lang="vi-VN" sz="3200" spc="-5" dirty="0">
                <a:solidFill>
                  <a:srgbClr val="FFFFFF"/>
                </a:solidFill>
                <a:cs typeface="Source Sans Pro Light"/>
              </a:rPr>
              <a:t>Chương V</a:t>
            </a:r>
            <a:endParaRPr lang="en-US" sz="3200" dirty="0">
              <a:cs typeface="Source Sans Pro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86756" y="317500"/>
            <a:ext cx="369945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vi-VN" sz="3200" spc="-15" dirty="0">
                <a:solidFill>
                  <a:srgbClr val="FFFFFF"/>
                </a:solidFill>
                <a:cs typeface="Source Sans Pro Light"/>
              </a:rPr>
              <a:t>Vi sinh </a:t>
            </a:r>
            <a:r>
              <a:rPr lang="vi-VN" sz="3200" spc="-15" dirty="0" err="1">
                <a:solidFill>
                  <a:srgbClr val="FFFFFF"/>
                </a:solidFill>
                <a:cs typeface="Source Sans Pro Light"/>
              </a:rPr>
              <a:t>vật</a:t>
            </a:r>
            <a:endParaRPr lang="en-US" sz="3200" dirty="0">
              <a:cs typeface="Source Sans Pro Light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DF740B09-93A4-C4CA-B5C4-7A5482757450}"/>
              </a:ext>
            </a:extLst>
          </p:cNvPr>
          <p:cNvSpPr txBox="1"/>
          <p:nvPr/>
        </p:nvSpPr>
        <p:spPr>
          <a:xfrm>
            <a:off x="132556" y="1097917"/>
            <a:ext cx="11201400" cy="6754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>
              <a:lnSpc>
                <a:spcPct val="102400"/>
              </a:lnSpc>
            </a:pPr>
            <a:r>
              <a:rPr lang="vi-VN" sz="4400" dirty="0">
                <a:solidFill>
                  <a:srgbClr val="FF0000"/>
                </a:solidFill>
                <a:cs typeface="Source Sans Pro"/>
              </a:rPr>
              <a:t>II.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Quá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trình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phân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giải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ở vi sinh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vật</a:t>
            </a:r>
            <a:endParaRPr lang="en-US" sz="4400" dirty="0">
              <a:solidFill>
                <a:srgbClr val="FF0000"/>
              </a:solidFill>
              <a:cs typeface="Source Sans Pro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AA58ADE-B44F-3DED-E567-99B90F503ACF}"/>
              </a:ext>
            </a:extLst>
          </p:cNvPr>
          <p:cNvCxnSpPr>
            <a:cxnSpLocks/>
          </p:cNvCxnSpPr>
          <p:nvPr/>
        </p:nvCxnSpPr>
        <p:spPr>
          <a:xfrm flipV="1">
            <a:off x="-2971892" y="5957305"/>
            <a:ext cx="666048" cy="3672658"/>
          </a:xfrm>
          <a:prstGeom prst="straightConnector1">
            <a:avLst/>
          </a:prstGeom>
          <a:ln w="57150">
            <a:solidFill>
              <a:srgbClr val="FFA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18">
            <a:extLst>
              <a:ext uri="{FF2B5EF4-FFF2-40B4-BE49-F238E27FC236}">
                <a16:creationId xmlns:a16="http://schemas.microsoft.com/office/drawing/2014/main" id="{1DBAA74E-26D3-DF27-CEC9-3A3A4C31E4A3}"/>
              </a:ext>
            </a:extLst>
          </p:cNvPr>
          <p:cNvSpPr txBox="1"/>
          <p:nvPr/>
        </p:nvSpPr>
        <p:spPr>
          <a:xfrm>
            <a:off x="980534" y="1955418"/>
            <a:ext cx="14087222" cy="6151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 algn="just">
              <a:lnSpc>
                <a:spcPct val="102400"/>
              </a:lnSpc>
            </a:pPr>
            <a:r>
              <a:rPr lang="vi-VN" sz="4000" b="1" dirty="0">
                <a:cs typeface="Source Sans Pro"/>
              </a:rPr>
              <a:t>1. Phân </a:t>
            </a:r>
            <a:r>
              <a:rPr lang="vi-VN" sz="4000" b="1" dirty="0" err="1">
                <a:cs typeface="Source Sans Pro"/>
              </a:rPr>
              <a:t>giải</a:t>
            </a:r>
            <a:r>
              <a:rPr lang="vi-VN" sz="4000" b="1" dirty="0">
                <a:cs typeface="Source Sans Pro"/>
              </a:rPr>
              <a:t> </a:t>
            </a:r>
            <a:r>
              <a:rPr lang="vi-VN" sz="4000" b="1" dirty="0" err="1">
                <a:cs typeface="Source Sans Pro"/>
              </a:rPr>
              <a:t>carbohydrate</a:t>
            </a:r>
            <a:endParaRPr lang="en-US" sz="4000" b="1" dirty="0">
              <a:cs typeface="Source Sans Pro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109069-FEE8-C0E1-87A3-2FC8156CEFD1}"/>
              </a:ext>
            </a:extLst>
          </p:cNvPr>
          <p:cNvSpPr txBox="1"/>
          <p:nvPr/>
        </p:nvSpPr>
        <p:spPr>
          <a:xfrm>
            <a:off x="798513" y="2605547"/>
            <a:ext cx="18211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VSV phân </a:t>
            </a:r>
            <a:r>
              <a:rPr lang="vi-VN" sz="36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giải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nhờ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các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enzyme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phân </a:t>
            </a:r>
            <a:r>
              <a:rPr lang="vi-VN" sz="36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giải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polysaccharide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Sản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phẩm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đường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đơn.</a:t>
            </a:r>
          </a:p>
          <a:p>
            <a:pPr marL="571500" indent="-571500" algn="just">
              <a:buFontTx/>
              <a:buChar char="-"/>
            </a:pP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VSV phân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giải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theo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các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con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đường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hiếu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khí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kị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khí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, lên men.</a:t>
            </a:r>
          </a:p>
        </p:txBody>
      </p:sp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75A76212-8B79-C04B-4E71-55B2323274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2489608"/>
              </p:ext>
            </p:extLst>
          </p:nvPr>
        </p:nvGraphicFramePr>
        <p:xfrm>
          <a:off x="205510" y="4508500"/>
          <a:ext cx="18138846" cy="5741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272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Graphic spid="1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>
            <a:off x="0" y="0"/>
            <a:ext cx="19010313" cy="927100"/>
            <a:chOff x="-324644" y="2222500"/>
            <a:chExt cx="22261685" cy="1302327"/>
          </a:xfrm>
        </p:grpSpPr>
        <p:sp>
          <p:nvSpPr>
            <p:cNvPr id="2" name="object 2"/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9EF3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</p:grpSp>
      <p:sp>
        <p:nvSpPr>
          <p:cNvPr id="4" name="object 4"/>
          <p:cNvSpPr txBox="1"/>
          <p:nvPr/>
        </p:nvSpPr>
        <p:spPr>
          <a:xfrm>
            <a:off x="818356" y="317499"/>
            <a:ext cx="383557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Thời</a:t>
            </a:r>
            <a:r>
              <a:rPr lang="vi-VN" sz="3200" spc="-10" dirty="0">
                <a:solidFill>
                  <a:srgbClr val="FFFFFF"/>
                </a:solidFill>
                <a:cs typeface="Source Sans Pro Light"/>
              </a:rPr>
              <a:t> </a:t>
            </a: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lượng</a:t>
            </a:r>
            <a:r>
              <a:rPr lang="vi-VN" sz="3200" spc="-10" dirty="0">
                <a:solidFill>
                  <a:srgbClr val="FFFFFF"/>
                </a:solidFill>
                <a:cs typeface="Source Sans Pro Light"/>
              </a:rPr>
              <a:t>: 1 </a:t>
            </a: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tiết</a:t>
            </a:r>
            <a:endParaRPr lang="en-US" sz="3200" dirty="0">
              <a:cs typeface="Source Sans Pro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8958" y="241300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95300">
              <a:spcBef>
                <a:spcPts val="690"/>
              </a:spcBef>
            </a:pPr>
            <a:r>
              <a:rPr lang="vi-VN" sz="3200" dirty="0" err="1">
                <a:cs typeface="Source Sans Pro Light"/>
              </a:rPr>
              <a:t>Khối</a:t>
            </a:r>
            <a:r>
              <a:rPr lang="vi-VN" sz="3200" dirty="0">
                <a:cs typeface="Source Sans Pro Light"/>
              </a:rPr>
              <a:t>: 10</a:t>
            </a:r>
            <a:endParaRPr lang="en-US" sz="3200" dirty="0">
              <a:cs typeface="Source Sans Pro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19556" y="241300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06400">
              <a:spcBef>
                <a:spcPts val="690"/>
              </a:spcBef>
            </a:pPr>
            <a:r>
              <a:rPr lang="vi-VN" sz="3200" spc="-5" dirty="0">
                <a:solidFill>
                  <a:srgbClr val="FFFFFF"/>
                </a:solidFill>
                <a:cs typeface="Source Sans Pro Light"/>
              </a:rPr>
              <a:t>Chương V</a:t>
            </a:r>
            <a:endParaRPr lang="en-US" sz="3200" dirty="0">
              <a:cs typeface="Source Sans Pro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86756" y="317500"/>
            <a:ext cx="369945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vi-VN" sz="3200" spc="-15" dirty="0">
                <a:solidFill>
                  <a:srgbClr val="FFFFFF"/>
                </a:solidFill>
                <a:cs typeface="Source Sans Pro Light"/>
              </a:rPr>
              <a:t>Vi sinh </a:t>
            </a:r>
            <a:r>
              <a:rPr lang="vi-VN" sz="3200" spc="-15" dirty="0" err="1">
                <a:solidFill>
                  <a:srgbClr val="FFFFFF"/>
                </a:solidFill>
                <a:cs typeface="Source Sans Pro Light"/>
              </a:rPr>
              <a:t>vật</a:t>
            </a:r>
            <a:endParaRPr lang="en-US" sz="3200" dirty="0">
              <a:cs typeface="Source Sans Pro Light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DF740B09-93A4-C4CA-B5C4-7A5482757450}"/>
              </a:ext>
            </a:extLst>
          </p:cNvPr>
          <p:cNvSpPr txBox="1"/>
          <p:nvPr/>
        </p:nvSpPr>
        <p:spPr>
          <a:xfrm>
            <a:off x="132556" y="1097917"/>
            <a:ext cx="11201400" cy="6754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>
              <a:lnSpc>
                <a:spcPct val="102400"/>
              </a:lnSpc>
            </a:pPr>
            <a:r>
              <a:rPr lang="vi-VN" sz="4400" dirty="0">
                <a:solidFill>
                  <a:srgbClr val="FF0000"/>
                </a:solidFill>
                <a:cs typeface="Source Sans Pro"/>
              </a:rPr>
              <a:t>II.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Quá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trình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phân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giải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ở vi sinh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vật</a:t>
            </a:r>
            <a:endParaRPr lang="en-US" sz="4400" dirty="0">
              <a:solidFill>
                <a:srgbClr val="FF0000"/>
              </a:solidFill>
              <a:cs typeface="Source Sans Pro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AA58ADE-B44F-3DED-E567-99B90F503ACF}"/>
              </a:ext>
            </a:extLst>
          </p:cNvPr>
          <p:cNvCxnSpPr>
            <a:cxnSpLocks/>
          </p:cNvCxnSpPr>
          <p:nvPr/>
        </p:nvCxnSpPr>
        <p:spPr>
          <a:xfrm flipV="1">
            <a:off x="-2971892" y="5957305"/>
            <a:ext cx="666048" cy="3672658"/>
          </a:xfrm>
          <a:prstGeom prst="straightConnector1">
            <a:avLst/>
          </a:prstGeom>
          <a:ln w="57150">
            <a:solidFill>
              <a:srgbClr val="FFA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18">
            <a:extLst>
              <a:ext uri="{FF2B5EF4-FFF2-40B4-BE49-F238E27FC236}">
                <a16:creationId xmlns:a16="http://schemas.microsoft.com/office/drawing/2014/main" id="{1DBAA74E-26D3-DF27-CEC9-3A3A4C31E4A3}"/>
              </a:ext>
            </a:extLst>
          </p:cNvPr>
          <p:cNvSpPr txBox="1"/>
          <p:nvPr/>
        </p:nvSpPr>
        <p:spPr>
          <a:xfrm>
            <a:off x="980534" y="1955418"/>
            <a:ext cx="14087222" cy="6151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 algn="just">
              <a:lnSpc>
                <a:spcPct val="102400"/>
              </a:lnSpc>
            </a:pPr>
            <a:r>
              <a:rPr lang="vi-VN" sz="4000" b="1" dirty="0">
                <a:cs typeface="Source Sans Pro"/>
              </a:rPr>
              <a:t>1. Phân </a:t>
            </a:r>
            <a:r>
              <a:rPr lang="vi-VN" sz="4000" b="1" dirty="0" err="1">
                <a:cs typeface="Source Sans Pro"/>
              </a:rPr>
              <a:t>giải</a:t>
            </a:r>
            <a:r>
              <a:rPr lang="vi-VN" sz="4000" b="1" dirty="0">
                <a:cs typeface="Source Sans Pro"/>
              </a:rPr>
              <a:t> </a:t>
            </a:r>
            <a:r>
              <a:rPr lang="vi-VN" sz="4000" b="1" dirty="0" err="1">
                <a:cs typeface="Source Sans Pro"/>
              </a:rPr>
              <a:t>carbohydrate</a:t>
            </a:r>
            <a:endParaRPr lang="en-US" sz="4000" b="1" dirty="0">
              <a:cs typeface="Source Sans Pro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109069-FEE8-C0E1-87A3-2FC8156CEFD1}"/>
              </a:ext>
            </a:extLst>
          </p:cNvPr>
          <p:cNvSpPr txBox="1"/>
          <p:nvPr/>
        </p:nvSpPr>
        <p:spPr>
          <a:xfrm>
            <a:off x="798513" y="2605547"/>
            <a:ext cx="18211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VSV phân </a:t>
            </a:r>
            <a:r>
              <a:rPr lang="vi-VN" sz="36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giải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nhờ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các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enzyme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phân </a:t>
            </a:r>
            <a:r>
              <a:rPr lang="vi-VN" sz="36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giải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polysaccharide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Sản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phẩm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đường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đơn.</a:t>
            </a:r>
          </a:p>
          <a:p>
            <a:pPr marL="571500" indent="-571500" algn="just">
              <a:buFontTx/>
              <a:buChar char="-"/>
            </a:pP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VSV phân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giải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theo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các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con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đường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hiếu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khí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kị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khí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, lên men.</a:t>
            </a:r>
          </a:p>
        </p:txBody>
      </p:sp>
      <p:pic>
        <p:nvPicPr>
          <p:cNvPr id="9218" name="Picture 2" descr="Tìm hiểu về quá trình lên men Lactic trong công nghệ thực phẩm">
            <a:extLst>
              <a:ext uri="{FF2B5EF4-FFF2-40B4-BE49-F238E27FC236}">
                <a16:creationId xmlns:a16="http://schemas.microsoft.com/office/drawing/2014/main" id="{851C2179-08A5-76BF-C2A4-0668F910A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9532"/>
            <a:ext cx="990600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áy làm sữa chua là gì? Hoạt động như thế nào? Có nên mua không?">
            <a:extLst>
              <a:ext uri="{FF2B5EF4-FFF2-40B4-BE49-F238E27FC236}">
                <a16:creationId xmlns:a16="http://schemas.microsoft.com/office/drawing/2014/main" id="{0FA107E3-B4EA-1474-B26E-D531F8222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413" y="4358153"/>
            <a:ext cx="9247101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4A58F4FB-5B0C-E441-A519-8D8F04CDC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0956" y="1220014"/>
            <a:ext cx="4484961" cy="277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24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>
            <a:off x="0" y="0"/>
            <a:ext cx="19010313" cy="927100"/>
            <a:chOff x="-324644" y="2222500"/>
            <a:chExt cx="22261685" cy="1302327"/>
          </a:xfrm>
        </p:grpSpPr>
        <p:sp>
          <p:nvSpPr>
            <p:cNvPr id="2" name="object 2"/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9EF3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</p:grpSp>
      <p:sp>
        <p:nvSpPr>
          <p:cNvPr id="4" name="object 4"/>
          <p:cNvSpPr txBox="1"/>
          <p:nvPr/>
        </p:nvSpPr>
        <p:spPr>
          <a:xfrm>
            <a:off x="818356" y="317499"/>
            <a:ext cx="383557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Thời</a:t>
            </a:r>
            <a:r>
              <a:rPr lang="vi-VN" sz="3200" spc="-10" dirty="0">
                <a:solidFill>
                  <a:srgbClr val="FFFFFF"/>
                </a:solidFill>
                <a:cs typeface="Source Sans Pro Light"/>
              </a:rPr>
              <a:t> </a:t>
            </a: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lượng</a:t>
            </a:r>
            <a:r>
              <a:rPr lang="vi-VN" sz="3200" spc="-10" dirty="0">
                <a:solidFill>
                  <a:srgbClr val="FFFFFF"/>
                </a:solidFill>
                <a:cs typeface="Source Sans Pro Light"/>
              </a:rPr>
              <a:t>: 1 </a:t>
            </a: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tiết</a:t>
            </a:r>
            <a:endParaRPr lang="en-US" sz="3200" dirty="0">
              <a:cs typeface="Source Sans Pro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8958" y="241300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95300">
              <a:spcBef>
                <a:spcPts val="690"/>
              </a:spcBef>
            </a:pPr>
            <a:r>
              <a:rPr lang="vi-VN" sz="3200" dirty="0" err="1">
                <a:cs typeface="Source Sans Pro Light"/>
              </a:rPr>
              <a:t>Khối</a:t>
            </a:r>
            <a:r>
              <a:rPr lang="vi-VN" sz="3200" dirty="0">
                <a:cs typeface="Source Sans Pro Light"/>
              </a:rPr>
              <a:t>: 10</a:t>
            </a:r>
            <a:endParaRPr lang="en-US" sz="3200" dirty="0">
              <a:cs typeface="Source Sans Pro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19556" y="241300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06400">
              <a:spcBef>
                <a:spcPts val="690"/>
              </a:spcBef>
            </a:pPr>
            <a:r>
              <a:rPr lang="vi-VN" sz="3200" spc="-5" dirty="0">
                <a:solidFill>
                  <a:srgbClr val="FFFFFF"/>
                </a:solidFill>
                <a:cs typeface="Source Sans Pro Light"/>
              </a:rPr>
              <a:t>Chương V</a:t>
            </a:r>
            <a:endParaRPr lang="en-US" sz="3200" dirty="0">
              <a:cs typeface="Source Sans Pro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86756" y="317500"/>
            <a:ext cx="369945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vi-VN" sz="3200" spc="-15" dirty="0">
                <a:solidFill>
                  <a:srgbClr val="FFFFFF"/>
                </a:solidFill>
                <a:cs typeface="Source Sans Pro Light"/>
              </a:rPr>
              <a:t>Vi sinh </a:t>
            </a:r>
            <a:r>
              <a:rPr lang="vi-VN" sz="3200" spc="-15" dirty="0" err="1">
                <a:solidFill>
                  <a:srgbClr val="FFFFFF"/>
                </a:solidFill>
                <a:cs typeface="Source Sans Pro Light"/>
              </a:rPr>
              <a:t>vật</a:t>
            </a:r>
            <a:endParaRPr lang="en-US" sz="3200" dirty="0">
              <a:cs typeface="Source Sans Pro Light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DF740B09-93A4-C4CA-B5C4-7A5482757450}"/>
              </a:ext>
            </a:extLst>
          </p:cNvPr>
          <p:cNvSpPr txBox="1"/>
          <p:nvPr/>
        </p:nvSpPr>
        <p:spPr>
          <a:xfrm>
            <a:off x="132556" y="1097917"/>
            <a:ext cx="11201400" cy="6754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>
              <a:lnSpc>
                <a:spcPct val="102400"/>
              </a:lnSpc>
            </a:pPr>
            <a:r>
              <a:rPr lang="vi-VN" sz="4400" dirty="0">
                <a:solidFill>
                  <a:srgbClr val="FF0000"/>
                </a:solidFill>
                <a:cs typeface="Source Sans Pro"/>
              </a:rPr>
              <a:t>II.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Quá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trình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phân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giải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ở vi sinh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vật</a:t>
            </a:r>
            <a:endParaRPr lang="en-US" sz="4400" dirty="0">
              <a:solidFill>
                <a:srgbClr val="FF0000"/>
              </a:solidFill>
              <a:cs typeface="Source Sans Pro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AA58ADE-B44F-3DED-E567-99B90F503ACF}"/>
              </a:ext>
            </a:extLst>
          </p:cNvPr>
          <p:cNvCxnSpPr>
            <a:cxnSpLocks/>
          </p:cNvCxnSpPr>
          <p:nvPr/>
        </p:nvCxnSpPr>
        <p:spPr>
          <a:xfrm flipV="1">
            <a:off x="-2971892" y="5957305"/>
            <a:ext cx="666048" cy="3672658"/>
          </a:xfrm>
          <a:prstGeom prst="straightConnector1">
            <a:avLst/>
          </a:prstGeom>
          <a:ln w="57150">
            <a:solidFill>
              <a:srgbClr val="FFA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18">
            <a:extLst>
              <a:ext uri="{FF2B5EF4-FFF2-40B4-BE49-F238E27FC236}">
                <a16:creationId xmlns:a16="http://schemas.microsoft.com/office/drawing/2014/main" id="{1DBAA74E-26D3-DF27-CEC9-3A3A4C31E4A3}"/>
              </a:ext>
            </a:extLst>
          </p:cNvPr>
          <p:cNvSpPr txBox="1"/>
          <p:nvPr/>
        </p:nvSpPr>
        <p:spPr>
          <a:xfrm>
            <a:off x="980534" y="1955418"/>
            <a:ext cx="14087222" cy="6151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 algn="just">
              <a:lnSpc>
                <a:spcPct val="102400"/>
              </a:lnSpc>
            </a:pPr>
            <a:r>
              <a:rPr lang="vi-VN" sz="4000" b="1" dirty="0">
                <a:cs typeface="Source Sans Pro"/>
              </a:rPr>
              <a:t>1. Phân </a:t>
            </a:r>
            <a:r>
              <a:rPr lang="vi-VN" sz="4000" b="1" dirty="0" err="1">
                <a:cs typeface="Source Sans Pro"/>
              </a:rPr>
              <a:t>giải</a:t>
            </a:r>
            <a:r>
              <a:rPr lang="vi-VN" sz="4000" b="1" dirty="0">
                <a:cs typeface="Source Sans Pro"/>
              </a:rPr>
              <a:t> </a:t>
            </a:r>
            <a:r>
              <a:rPr lang="vi-VN" sz="4000" b="1" dirty="0" err="1">
                <a:cs typeface="Source Sans Pro"/>
              </a:rPr>
              <a:t>carbohydrate</a:t>
            </a:r>
            <a:endParaRPr lang="en-US" sz="4000" b="1" dirty="0">
              <a:cs typeface="Source Sans Pro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109069-FEE8-C0E1-87A3-2FC8156CEFD1}"/>
              </a:ext>
            </a:extLst>
          </p:cNvPr>
          <p:cNvSpPr txBox="1"/>
          <p:nvPr/>
        </p:nvSpPr>
        <p:spPr>
          <a:xfrm>
            <a:off x="798513" y="2605547"/>
            <a:ext cx="18211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VSV phân </a:t>
            </a:r>
            <a:r>
              <a:rPr lang="vi-VN" sz="36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giải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nhờ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các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enzyme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phân </a:t>
            </a:r>
            <a:r>
              <a:rPr lang="vi-VN" sz="36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giải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polysaccharide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Sản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phẩm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đường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đơn.</a:t>
            </a:r>
          </a:p>
          <a:p>
            <a:pPr marL="571500" indent="-571500" algn="just">
              <a:buFontTx/>
              <a:buChar char="-"/>
            </a:pP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VSV phân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giải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theo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các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con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đường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hiếu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khí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kị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khí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, lên men.</a:t>
            </a:r>
          </a:p>
        </p:txBody>
      </p:sp>
      <p:pic>
        <p:nvPicPr>
          <p:cNvPr id="11266" name="Picture 2" descr="Lên men là gì? Tìm hiểu rượu lên men và quá trình lên men rượu ngon">
            <a:extLst>
              <a:ext uri="{FF2B5EF4-FFF2-40B4-BE49-F238E27FC236}">
                <a16:creationId xmlns:a16="http://schemas.microsoft.com/office/drawing/2014/main" id="{2A80BBE6-B10B-7C40-48DD-412B1A341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56" y="4566692"/>
            <a:ext cx="76200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F12B74C0-FDA9-C37E-E7D7-F7BBC7908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955" y="4737100"/>
            <a:ext cx="756317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15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>
            <a:off x="0" y="0"/>
            <a:ext cx="19010313" cy="927100"/>
            <a:chOff x="-324644" y="2222500"/>
            <a:chExt cx="22261685" cy="1302327"/>
          </a:xfrm>
        </p:grpSpPr>
        <p:sp>
          <p:nvSpPr>
            <p:cNvPr id="2" name="object 2"/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9EF3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</p:grpSp>
      <p:sp>
        <p:nvSpPr>
          <p:cNvPr id="4" name="object 4"/>
          <p:cNvSpPr txBox="1"/>
          <p:nvPr/>
        </p:nvSpPr>
        <p:spPr>
          <a:xfrm>
            <a:off x="818356" y="317499"/>
            <a:ext cx="383557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Thời</a:t>
            </a:r>
            <a:r>
              <a:rPr lang="vi-VN" sz="3200" spc="-10" dirty="0">
                <a:solidFill>
                  <a:srgbClr val="FFFFFF"/>
                </a:solidFill>
                <a:cs typeface="Source Sans Pro Light"/>
              </a:rPr>
              <a:t> </a:t>
            </a: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lượng</a:t>
            </a:r>
            <a:r>
              <a:rPr lang="vi-VN" sz="3200" spc="-10" dirty="0">
                <a:solidFill>
                  <a:srgbClr val="FFFFFF"/>
                </a:solidFill>
                <a:cs typeface="Source Sans Pro Light"/>
              </a:rPr>
              <a:t>: 1 </a:t>
            </a: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tiết</a:t>
            </a:r>
            <a:endParaRPr lang="en-US" sz="3200" dirty="0">
              <a:cs typeface="Source Sans Pro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8958" y="241300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95300">
              <a:spcBef>
                <a:spcPts val="690"/>
              </a:spcBef>
            </a:pPr>
            <a:r>
              <a:rPr lang="vi-VN" sz="3200" dirty="0" err="1">
                <a:cs typeface="Source Sans Pro Light"/>
              </a:rPr>
              <a:t>Khối</a:t>
            </a:r>
            <a:r>
              <a:rPr lang="vi-VN" sz="3200" dirty="0">
                <a:cs typeface="Source Sans Pro Light"/>
              </a:rPr>
              <a:t>: 10</a:t>
            </a:r>
            <a:endParaRPr lang="en-US" sz="3200" dirty="0">
              <a:cs typeface="Source Sans Pro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19556" y="241300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06400">
              <a:spcBef>
                <a:spcPts val="690"/>
              </a:spcBef>
            </a:pPr>
            <a:r>
              <a:rPr lang="vi-VN" sz="3200" spc="-5" dirty="0">
                <a:solidFill>
                  <a:srgbClr val="FFFFFF"/>
                </a:solidFill>
                <a:cs typeface="Source Sans Pro Light"/>
              </a:rPr>
              <a:t>Chương V</a:t>
            </a:r>
            <a:endParaRPr lang="en-US" sz="3200" dirty="0">
              <a:cs typeface="Source Sans Pro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86756" y="317500"/>
            <a:ext cx="369945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vi-VN" sz="3200" spc="-15" dirty="0">
                <a:solidFill>
                  <a:srgbClr val="FFFFFF"/>
                </a:solidFill>
                <a:cs typeface="Source Sans Pro Light"/>
              </a:rPr>
              <a:t>Vi sinh </a:t>
            </a:r>
            <a:r>
              <a:rPr lang="vi-VN" sz="3200" spc="-15" dirty="0" err="1">
                <a:solidFill>
                  <a:srgbClr val="FFFFFF"/>
                </a:solidFill>
                <a:cs typeface="Source Sans Pro Light"/>
              </a:rPr>
              <a:t>vật</a:t>
            </a:r>
            <a:endParaRPr lang="en-US" sz="3200" dirty="0">
              <a:cs typeface="Source Sans Pro Light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DF740B09-93A4-C4CA-B5C4-7A5482757450}"/>
              </a:ext>
            </a:extLst>
          </p:cNvPr>
          <p:cNvSpPr txBox="1"/>
          <p:nvPr/>
        </p:nvSpPr>
        <p:spPr>
          <a:xfrm>
            <a:off x="132556" y="1097917"/>
            <a:ext cx="11201400" cy="6754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>
              <a:lnSpc>
                <a:spcPct val="102400"/>
              </a:lnSpc>
            </a:pPr>
            <a:r>
              <a:rPr lang="vi-VN" sz="4400" dirty="0">
                <a:solidFill>
                  <a:srgbClr val="FF0000"/>
                </a:solidFill>
                <a:cs typeface="Source Sans Pro"/>
              </a:rPr>
              <a:t>II.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Quá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trình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phân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giải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ở vi sinh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vật</a:t>
            </a:r>
            <a:endParaRPr lang="en-US" sz="4400" dirty="0">
              <a:solidFill>
                <a:srgbClr val="FF0000"/>
              </a:solidFill>
              <a:cs typeface="Source Sans Pro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AA58ADE-B44F-3DED-E567-99B90F503ACF}"/>
              </a:ext>
            </a:extLst>
          </p:cNvPr>
          <p:cNvCxnSpPr>
            <a:cxnSpLocks/>
          </p:cNvCxnSpPr>
          <p:nvPr/>
        </p:nvCxnSpPr>
        <p:spPr>
          <a:xfrm flipV="1">
            <a:off x="-2971892" y="5957305"/>
            <a:ext cx="666048" cy="3672658"/>
          </a:xfrm>
          <a:prstGeom prst="straightConnector1">
            <a:avLst/>
          </a:prstGeom>
          <a:ln w="57150">
            <a:solidFill>
              <a:srgbClr val="FFA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18">
            <a:extLst>
              <a:ext uri="{FF2B5EF4-FFF2-40B4-BE49-F238E27FC236}">
                <a16:creationId xmlns:a16="http://schemas.microsoft.com/office/drawing/2014/main" id="{1DBAA74E-26D3-DF27-CEC9-3A3A4C31E4A3}"/>
              </a:ext>
            </a:extLst>
          </p:cNvPr>
          <p:cNvSpPr txBox="1"/>
          <p:nvPr/>
        </p:nvSpPr>
        <p:spPr>
          <a:xfrm>
            <a:off x="970756" y="1843001"/>
            <a:ext cx="14087222" cy="6151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 algn="just">
              <a:lnSpc>
                <a:spcPct val="102400"/>
              </a:lnSpc>
            </a:pPr>
            <a:r>
              <a:rPr lang="vi-VN" sz="4000" b="1" dirty="0">
                <a:cs typeface="Source Sans Pro"/>
              </a:rPr>
              <a:t>2. Phân </a:t>
            </a:r>
            <a:r>
              <a:rPr lang="vi-VN" sz="4000" b="1" dirty="0" err="1">
                <a:cs typeface="Source Sans Pro"/>
              </a:rPr>
              <a:t>giải</a:t>
            </a:r>
            <a:r>
              <a:rPr lang="vi-VN" sz="4000" b="1" dirty="0">
                <a:cs typeface="Source Sans Pro"/>
              </a:rPr>
              <a:t> </a:t>
            </a:r>
            <a:r>
              <a:rPr lang="vi-VN" sz="4000" b="1" dirty="0" err="1">
                <a:cs typeface="Source Sans Pro"/>
              </a:rPr>
              <a:t>protein</a:t>
            </a:r>
            <a:endParaRPr lang="en-US" sz="4000" b="1" dirty="0">
              <a:cs typeface="Source Sans Pro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109069-FEE8-C0E1-87A3-2FC8156CEFD1}"/>
              </a:ext>
            </a:extLst>
          </p:cNvPr>
          <p:cNvSpPr txBox="1"/>
          <p:nvPr/>
        </p:nvSpPr>
        <p:spPr>
          <a:xfrm>
            <a:off x="798513" y="2605547"/>
            <a:ext cx="18211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VSV phân </a:t>
            </a:r>
            <a:r>
              <a:rPr lang="vi-VN" sz="36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giải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nhờ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các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enzyme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phân </a:t>
            </a:r>
            <a:r>
              <a:rPr lang="vi-VN" sz="36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giải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protease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Sản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phẩm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amino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acid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Ứng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dụng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: SX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nước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mắm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nước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tương.</a:t>
            </a:r>
          </a:p>
        </p:txBody>
      </p:sp>
      <p:pic>
        <p:nvPicPr>
          <p:cNvPr id="12290" name="Picture 2" descr="Máy lọc nước mắm dành cho hộ gia đình, cơ sở sản xuất vừa và nhỏ - KAG –  KAG Việt Nam - 0904685252">
            <a:extLst>
              <a:ext uri="{FF2B5EF4-FFF2-40B4-BE49-F238E27FC236}">
                <a16:creationId xmlns:a16="http://schemas.microsoft.com/office/drawing/2014/main" id="{A63228B0-5114-F18C-628D-06DC204E6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7251"/>
            <a:ext cx="9238456" cy="55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Top 8 quy trình sản xuất nước tương chinsu 2022">
            <a:extLst>
              <a:ext uri="{FF2B5EF4-FFF2-40B4-BE49-F238E27FC236}">
                <a16:creationId xmlns:a16="http://schemas.microsoft.com/office/drawing/2014/main" id="{015AE30C-33A4-E24D-96FD-5A990CF60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064" y="4488047"/>
            <a:ext cx="9032506" cy="451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1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>
            <a:off x="0" y="0"/>
            <a:ext cx="19010313" cy="927100"/>
            <a:chOff x="-324644" y="2222500"/>
            <a:chExt cx="22261685" cy="1302327"/>
          </a:xfrm>
        </p:grpSpPr>
        <p:sp>
          <p:nvSpPr>
            <p:cNvPr id="2" name="object 2"/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9EF3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</p:grpSp>
      <p:sp>
        <p:nvSpPr>
          <p:cNvPr id="4" name="object 4"/>
          <p:cNvSpPr txBox="1"/>
          <p:nvPr/>
        </p:nvSpPr>
        <p:spPr>
          <a:xfrm>
            <a:off x="818356" y="317499"/>
            <a:ext cx="383557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Thời</a:t>
            </a:r>
            <a:r>
              <a:rPr lang="vi-VN" sz="3200" spc="-10" dirty="0">
                <a:solidFill>
                  <a:srgbClr val="FFFFFF"/>
                </a:solidFill>
                <a:cs typeface="Source Sans Pro Light"/>
              </a:rPr>
              <a:t> </a:t>
            </a: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lượng</a:t>
            </a:r>
            <a:r>
              <a:rPr lang="vi-VN" sz="3200" spc="-10" dirty="0">
                <a:solidFill>
                  <a:srgbClr val="FFFFFF"/>
                </a:solidFill>
                <a:cs typeface="Source Sans Pro Light"/>
              </a:rPr>
              <a:t>: 1 </a:t>
            </a: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tiết</a:t>
            </a:r>
            <a:endParaRPr lang="en-US" sz="3200" dirty="0">
              <a:cs typeface="Source Sans Pro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8958" y="241300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95300">
              <a:spcBef>
                <a:spcPts val="690"/>
              </a:spcBef>
            </a:pPr>
            <a:r>
              <a:rPr lang="vi-VN" sz="3200" dirty="0" err="1">
                <a:cs typeface="Source Sans Pro Light"/>
              </a:rPr>
              <a:t>Khối</a:t>
            </a:r>
            <a:r>
              <a:rPr lang="vi-VN" sz="3200" dirty="0">
                <a:cs typeface="Source Sans Pro Light"/>
              </a:rPr>
              <a:t>: 10</a:t>
            </a:r>
            <a:endParaRPr lang="en-US" sz="3200" dirty="0">
              <a:cs typeface="Source Sans Pro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19556" y="241300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06400">
              <a:spcBef>
                <a:spcPts val="690"/>
              </a:spcBef>
            </a:pPr>
            <a:r>
              <a:rPr lang="vi-VN" sz="3200" spc="-5" dirty="0">
                <a:solidFill>
                  <a:srgbClr val="FFFFFF"/>
                </a:solidFill>
                <a:cs typeface="Source Sans Pro Light"/>
              </a:rPr>
              <a:t>Chương V</a:t>
            </a:r>
            <a:endParaRPr lang="en-US" sz="3200" dirty="0">
              <a:cs typeface="Source Sans Pro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86756" y="317500"/>
            <a:ext cx="369945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vi-VN" sz="3200" spc="-15" dirty="0">
                <a:solidFill>
                  <a:srgbClr val="FFFFFF"/>
                </a:solidFill>
                <a:cs typeface="Source Sans Pro Light"/>
              </a:rPr>
              <a:t>Vi sinh </a:t>
            </a:r>
            <a:r>
              <a:rPr lang="vi-VN" sz="3200" spc="-15" dirty="0" err="1">
                <a:solidFill>
                  <a:srgbClr val="FFFFFF"/>
                </a:solidFill>
                <a:cs typeface="Source Sans Pro Light"/>
              </a:rPr>
              <a:t>vật</a:t>
            </a:r>
            <a:endParaRPr lang="en-US" sz="3200" dirty="0">
              <a:cs typeface="Source Sans Pro Light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DF740B09-93A4-C4CA-B5C4-7A5482757450}"/>
              </a:ext>
            </a:extLst>
          </p:cNvPr>
          <p:cNvSpPr txBox="1"/>
          <p:nvPr/>
        </p:nvSpPr>
        <p:spPr>
          <a:xfrm>
            <a:off x="132556" y="1097917"/>
            <a:ext cx="11201400" cy="6754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>
              <a:lnSpc>
                <a:spcPct val="102400"/>
              </a:lnSpc>
            </a:pPr>
            <a:r>
              <a:rPr lang="vi-VN" sz="4400" dirty="0">
                <a:solidFill>
                  <a:srgbClr val="FF0000"/>
                </a:solidFill>
                <a:cs typeface="Source Sans Pro"/>
              </a:rPr>
              <a:t>II.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Quá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trình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phân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giải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ở vi sinh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vật</a:t>
            </a:r>
            <a:endParaRPr lang="en-US" sz="4400" dirty="0">
              <a:solidFill>
                <a:srgbClr val="FF0000"/>
              </a:solidFill>
              <a:cs typeface="Source Sans Pro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AA58ADE-B44F-3DED-E567-99B90F503ACF}"/>
              </a:ext>
            </a:extLst>
          </p:cNvPr>
          <p:cNvCxnSpPr>
            <a:cxnSpLocks/>
          </p:cNvCxnSpPr>
          <p:nvPr/>
        </p:nvCxnSpPr>
        <p:spPr>
          <a:xfrm flipV="1">
            <a:off x="-2971892" y="5957305"/>
            <a:ext cx="666048" cy="3672658"/>
          </a:xfrm>
          <a:prstGeom prst="straightConnector1">
            <a:avLst/>
          </a:prstGeom>
          <a:ln w="57150">
            <a:solidFill>
              <a:srgbClr val="FFA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18">
            <a:extLst>
              <a:ext uri="{FF2B5EF4-FFF2-40B4-BE49-F238E27FC236}">
                <a16:creationId xmlns:a16="http://schemas.microsoft.com/office/drawing/2014/main" id="{1DBAA74E-26D3-DF27-CEC9-3A3A4C31E4A3}"/>
              </a:ext>
            </a:extLst>
          </p:cNvPr>
          <p:cNvSpPr txBox="1"/>
          <p:nvPr/>
        </p:nvSpPr>
        <p:spPr>
          <a:xfrm>
            <a:off x="970756" y="1843001"/>
            <a:ext cx="14087222" cy="6151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 algn="just">
              <a:lnSpc>
                <a:spcPct val="102400"/>
              </a:lnSpc>
            </a:pPr>
            <a:r>
              <a:rPr lang="vi-VN" sz="4000" b="1" dirty="0">
                <a:cs typeface="Source Sans Pro"/>
              </a:rPr>
              <a:t>3. Phân </a:t>
            </a:r>
            <a:r>
              <a:rPr lang="vi-VN" sz="4000" b="1" dirty="0" err="1">
                <a:cs typeface="Source Sans Pro"/>
              </a:rPr>
              <a:t>giải</a:t>
            </a:r>
            <a:r>
              <a:rPr lang="vi-VN" sz="4000" b="1" dirty="0">
                <a:cs typeface="Source Sans Pro"/>
              </a:rPr>
              <a:t> </a:t>
            </a:r>
            <a:r>
              <a:rPr lang="vi-VN" sz="4000" b="1" dirty="0" err="1">
                <a:cs typeface="Source Sans Pro"/>
              </a:rPr>
              <a:t>lipid</a:t>
            </a:r>
            <a:endParaRPr lang="en-US" sz="4000" b="1" dirty="0">
              <a:cs typeface="Source Sans Pro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109069-FEE8-C0E1-87A3-2FC8156CEFD1}"/>
              </a:ext>
            </a:extLst>
          </p:cNvPr>
          <p:cNvSpPr txBox="1"/>
          <p:nvPr/>
        </p:nvSpPr>
        <p:spPr>
          <a:xfrm>
            <a:off x="798513" y="2605547"/>
            <a:ext cx="18211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VSV phân </a:t>
            </a:r>
            <a:r>
              <a:rPr lang="vi-VN" sz="36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giải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nhờ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các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enzyme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phân </a:t>
            </a:r>
            <a:r>
              <a:rPr lang="vi-VN" sz="36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giải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lipase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Sản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phẩm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glycerol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+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acid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béo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Ứng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dụng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cải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thiện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nhanh công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nghiệp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thuộc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da,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xử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lí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chất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thải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13314" name="Picture 2" descr="Tham khảo thêm về công nghệ thuộc da">
            <a:extLst>
              <a:ext uri="{FF2B5EF4-FFF2-40B4-BE49-F238E27FC236}">
                <a16:creationId xmlns:a16="http://schemas.microsoft.com/office/drawing/2014/main" id="{9BA0A0CB-9ACB-016F-85AB-8F4ABE069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213" y="5118100"/>
            <a:ext cx="6809002" cy="510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294E6A-74F8-2DDA-D892-408DEBE58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49" y="5118100"/>
            <a:ext cx="10730307" cy="46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>
            <a:off x="0" y="0"/>
            <a:ext cx="19010313" cy="927100"/>
            <a:chOff x="-324644" y="2222500"/>
            <a:chExt cx="22261685" cy="1302327"/>
          </a:xfrm>
        </p:grpSpPr>
        <p:sp>
          <p:nvSpPr>
            <p:cNvPr id="2" name="object 2"/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9EF3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</p:grpSp>
      <p:sp>
        <p:nvSpPr>
          <p:cNvPr id="4" name="object 4"/>
          <p:cNvSpPr txBox="1"/>
          <p:nvPr/>
        </p:nvSpPr>
        <p:spPr>
          <a:xfrm>
            <a:off x="818356" y="317499"/>
            <a:ext cx="383557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Thời</a:t>
            </a:r>
            <a:r>
              <a:rPr lang="vi-VN" sz="3200" spc="-10" dirty="0">
                <a:solidFill>
                  <a:srgbClr val="FFFFFF"/>
                </a:solidFill>
                <a:cs typeface="Source Sans Pro Light"/>
              </a:rPr>
              <a:t> </a:t>
            </a: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lượng</a:t>
            </a:r>
            <a:r>
              <a:rPr lang="vi-VN" sz="3200" spc="-10" dirty="0">
                <a:solidFill>
                  <a:srgbClr val="FFFFFF"/>
                </a:solidFill>
                <a:cs typeface="Source Sans Pro Light"/>
              </a:rPr>
              <a:t>: 1 </a:t>
            </a: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tiết</a:t>
            </a:r>
            <a:endParaRPr lang="en-US" sz="3200" dirty="0">
              <a:cs typeface="Source Sans Pro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8958" y="241300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95300">
              <a:spcBef>
                <a:spcPts val="690"/>
              </a:spcBef>
            </a:pPr>
            <a:r>
              <a:rPr lang="vi-VN" sz="3200" dirty="0" err="1">
                <a:cs typeface="Source Sans Pro Light"/>
              </a:rPr>
              <a:t>Khối</a:t>
            </a:r>
            <a:r>
              <a:rPr lang="vi-VN" sz="3200" dirty="0">
                <a:cs typeface="Source Sans Pro Light"/>
              </a:rPr>
              <a:t>: 10</a:t>
            </a:r>
            <a:endParaRPr lang="en-US" sz="3200" dirty="0">
              <a:cs typeface="Source Sans Pro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19556" y="241300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06400">
              <a:spcBef>
                <a:spcPts val="690"/>
              </a:spcBef>
            </a:pPr>
            <a:r>
              <a:rPr lang="vi-VN" sz="3200" spc="-5" dirty="0">
                <a:solidFill>
                  <a:srgbClr val="FFFFFF"/>
                </a:solidFill>
                <a:cs typeface="Source Sans Pro Light"/>
              </a:rPr>
              <a:t>Chương V</a:t>
            </a:r>
            <a:endParaRPr lang="en-US" sz="3200" dirty="0">
              <a:cs typeface="Source Sans Pro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86756" y="317500"/>
            <a:ext cx="369945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vi-VN" sz="3200" spc="-15" dirty="0">
                <a:solidFill>
                  <a:srgbClr val="FFFFFF"/>
                </a:solidFill>
                <a:cs typeface="Source Sans Pro Light"/>
              </a:rPr>
              <a:t>Vi sinh </a:t>
            </a:r>
            <a:r>
              <a:rPr lang="vi-VN" sz="3200" spc="-15" dirty="0" err="1">
                <a:solidFill>
                  <a:srgbClr val="FFFFFF"/>
                </a:solidFill>
                <a:cs typeface="Source Sans Pro Light"/>
              </a:rPr>
              <a:t>vật</a:t>
            </a:r>
            <a:endParaRPr lang="en-US" sz="3200" dirty="0">
              <a:cs typeface="Source Sans Pro Light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DF740B09-93A4-C4CA-B5C4-7A5482757450}"/>
              </a:ext>
            </a:extLst>
          </p:cNvPr>
          <p:cNvSpPr txBox="1"/>
          <p:nvPr/>
        </p:nvSpPr>
        <p:spPr>
          <a:xfrm>
            <a:off x="132556" y="1097917"/>
            <a:ext cx="11201400" cy="6754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>
              <a:lnSpc>
                <a:spcPct val="102400"/>
              </a:lnSpc>
            </a:pPr>
            <a:r>
              <a:rPr lang="vi-VN" sz="4400" dirty="0">
                <a:solidFill>
                  <a:srgbClr val="FF0000"/>
                </a:solidFill>
                <a:cs typeface="Source Sans Pro"/>
              </a:rPr>
              <a:t>II.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Quá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trình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phân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giải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ở vi sinh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vật</a:t>
            </a:r>
            <a:endParaRPr lang="en-US" sz="4400" dirty="0">
              <a:solidFill>
                <a:srgbClr val="FF0000"/>
              </a:solidFill>
              <a:cs typeface="Source Sans Pro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AA58ADE-B44F-3DED-E567-99B90F503ACF}"/>
              </a:ext>
            </a:extLst>
          </p:cNvPr>
          <p:cNvCxnSpPr>
            <a:cxnSpLocks/>
          </p:cNvCxnSpPr>
          <p:nvPr/>
        </p:nvCxnSpPr>
        <p:spPr>
          <a:xfrm flipV="1">
            <a:off x="-2971892" y="5957305"/>
            <a:ext cx="666048" cy="3672658"/>
          </a:xfrm>
          <a:prstGeom prst="straightConnector1">
            <a:avLst/>
          </a:prstGeom>
          <a:ln w="57150">
            <a:solidFill>
              <a:srgbClr val="FFA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18">
            <a:extLst>
              <a:ext uri="{FF2B5EF4-FFF2-40B4-BE49-F238E27FC236}">
                <a16:creationId xmlns:a16="http://schemas.microsoft.com/office/drawing/2014/main" id="{1DBAA74E-26D3-DF27-CEC9-3A3A4C31E4A3}"/>
              </a:ext>
            </a:extLst>
          </p:cNvPr>
          <p:cNvSpPr txBox="1"/>
          <p:nvPr/>
        </p:nvSpPr>
        <p:spPr>
          <a:xfrm>
            <a:off x="970756" y="1843001"/>
            <a:ext cx="14087222" cy="6151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 algn="just">
              <a:lnSpc>
                <a:spcPct val="102400"/>
              </a:lnSpc>
            </a:pPr>
            <a:r>
              <a:rPr lang="vi-VN" sz="4000" b="1" dirty="0">
                <a:cs typeface="Source Sans Pro"/>
              </a:rPr>
              <a:t>4. Phân </a:t>
            </a:r>
            <a:r>
              <a:rPr lang="vi-VN" sz="4000" b="1" dirty="0" err="1">
                <a:cs typeface="Source Sans Pro"/>
              </a:rPr>
              <a:t>giải</a:t>
            </a:r>
            <a:r>
              <a:rPr lang="vi-VN" sz="4000" b="1" dirty="0">
                <a:cs typeface="Source Sans Pro"/>
              </a:rPr>
              <a:t> </a:t>
            </a:r>
            <a:r>
              <a:rPr lang="vi-VN" sz="4000" b="1" dirty="0" err="1">
                <a:cs typeface="Source Sans Pro"/>
              </a:rPr>
              <a:t>nucleic</a:t>
            </a:r>
            <a:r>
              <a:rPr lang="vi-VN" sz="4000" b="1" dirty="0">
                <a:cs typeface="Source Sans Pro"/>
              </a:rPr>
              <a:t> </a:t>
            </a:r>
            <a:r>
              <a:rPr lang="vi-VN" sz="4000" b="1" dirty="0" err="1">
                <a:cs typeface="Source Sans Pro"/>
              </a:rPr>
              <a:t>acid</a:t>
            </a:r>
            <a:endParaRPr lang="en-US" sz="4000" b="1" dirty="0">
              <a:cs typeface="Source Sans Pro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109069-FEE8-C0E1-87A3-2FC8156CEFD1}"/>
              </a:ext>
            </a:extLst>
          </p:cNvPr>
          <p:cNvSpPr txBox="1"/>
          <p:nvPr/>
        </p:nvSpPr>
        <p:spPr>
          <a:xfrm>
            <a:off x="798513" y="2605547"/>
            <a:ext cx="18211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VSV phân </a:t>
            </a:r>
            <a:r>
              <a:rPr lang="vi-VN" sz="36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giải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nhờ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các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enzyme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phân </a:t>
            </a:r>
            <a:r>
              <a:rPr lang="vi-VN" sz="36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giải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nuclease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Sản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phẩm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nucleotide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Ứng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dụng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: công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nghệ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gen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D23AA945-D248-9881-06ED-D5AB6C582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6956" y="1003300"/>
            <a:ext cx="57912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2DAC48-7307-A9A9-A99F-6702CA92A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25" y="5390400"/>
            <a:ext cx="10970271" cy="420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4069752"/>
            <a:ext cx="19010313" cy="6945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>
            <a:off x="0" y="0"/>
            <a:ext cx="19010313" cy="1112119"/>
            <a:chOff x="-324644" y="2222500"/>
            <a:chExt cx="22261685" cy="1302327"/>
          </a:xfrm>
        </p:grpSpPr>
        <p:sp>
          <p:nvSpPr>
            <p:cNvPr id="2" name="object 2"/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9EF3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</p:grpSp>
      <p:sp>
        <p:nvSpPr>
          <p:cNvPr id="4" name="object 4"/>
          <p:cNvSpPr txBox="1"/>
          <p:nvPr/>
        </p:nvSpPr>
        <p:spPr>
          <a:xfrm>
            <a:off x="818356" y="317499"/>
            <a:ext cx="383557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Thời</a:t>
            </a:r>
            <a:r>
              <a:rPr lang="vi-VN" sz="3200" spc="-10" dirty="0">
                <a:solidFill>
                  <a:srgbClr val="FFFFFF"/>
                </a:solidFill>
                <a:cs typeface="Source Sans Pro Light"/>
              </a:rPr>
              <a:t> </a:t>
            </a: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lượng</a:t>
            </a:r>
            <a:r>
              <a:rPr lang="vi-VN" sz="3200" spc="-10" dirty="0">
                <a:solidFill>
                  <a:srgbClr val="FFFFFF"/>
                </a:solidFill>
                <a:cs typeface="Source Sans Pro Light"/>
              </a:rPr>
              <a:t>: 1 </a:t>
            </a: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tiết</a:t>
            </a:r>
            <a:endParaRPr lang="en-US" sz="3200" dirty="0">
              <a:cs typeface="Source Sans Pro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8958" y="241300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95300">
              <a:spcBef>
                <a:spcPts val="690"/>
              </a:spcBef>
            </a:pPr>
            <a:r>
              <a:rPr lang="vi-VN" sz="3200" dirty="0" err="1">
                <a:cs typeface="Source Sans Pro Light"/>
              </a:rPr>
              <a:t>Khối</a:t>
            </a:r>
            <a:r>
              <a:rPr lang="vi-VN" sz="3200" dirty="0">
                <a:cs typeface="Source Sans Pro Light"/>
              </a:rPr>
              <a:t>: 10</a:t>
            </a:r>
            <a:endParaRPr lang="en-US" sz="3200" dirty="0">
              <a:cs typeface="Source Sans Pro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19556" y="241300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06400">
              <a:spcBef>
                <a:spcPts val="690"/>
              </a:spcBef>
            </a:pPr>
            <a:r>
              <a:rPr lang="vi-VN" sz="3200" spc="-5" dirty="0">
                <a:solidFill>
                  <a:srgbClr val="FFFFFF"/>
                </a:solidFill>
                <a:cs typeface="Source Sans Pro Light"/>
              </a:rPr>
              <a:t>Chương V</a:t>
            </a:r>
            <a:endParaRPr lang="en-US" sz="3200" dirty="0">
              <a:cs typeface="Source Sans Pro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86756" y="317500"/>
            <a:ext cx="369945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vi-VN" sz="3200" spc="-15" dirty="0">
                <a:solidFill>
                  <a:srgbClr val="FFFFFF"/>
                </a:solidFill>
                <a:cs typeface="Source Sans Pro Light"/>
              </a:rPr>
              <a:t>Vi sinh </a:t>
            </a:r>
            <a:r>
              <a:rPr lang="vi-VN" sz="3200" spc="-15" dirty="0" err="1">
                <a:solidFill>
                  <a:srgbClr val="FFFFFF"/>
                </a:solidFill>
                <a:cs typeface="Source Sans Pro Light"/>
              </a:rPr>
              <a:t>vật</a:t>
            </a:r>
            <a:endParaRPr lang="en-US" sz="3200" dirty="0">
              <a:cs typeface="Source Sans Pro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-286544" y="4047006"/>
            <a:ext cx="11201400" cy="22272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 algn="ctr">
              <a:lnSpc>
                <a:spcPct val="102400"/>
              </a:lnSpc>
            </a:pPr>
            <a:r>
              <a:rPr lang="vi-VN" sz="7200" dirty="0" err="1">
                <a:solidFill>
                  <a:srgbClr val="FF0000"/>
                </a:solidFill>
                <a:cs typeface="Source Sans Pro"/>
              </a:rPr>
              <a:t>Quá</a:t>
            </a:r>
            <a:r>
              <a:rPr lang="vi-VN" sz="72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7200" dirty="0" err="1">
                <a:solidFill>
                  <a:srgbClr val="FF0000"/>
                </a:solidFill>
                <a:cs typeface="Source Sans Pro"/>
              </a:rPr>
              <a:t>trình</a:t>
            </a:r>
            <a:r>
              <a:rPr lang="vi-VN" sz="72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7200" dirty="0" err="1">
                <a:solidFill>
                  <a:srgbClr val="FF0000"/>
                </a:solidFill>
                <a:cs typeface="Source Sans Pro"/>
              </a:rPr>
              <a:t>tổng</a:t>
            </a:r>
            <a:r>
              <a:rPr lang="vi-VN" sz="72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7200" dirty="0" err="1">
                <a:solidFill>
                  <a:srgbClr val="FF0000"/>
                </a:solidFill>
                <a:cs typeface="Source Sans Pro"/>
              </a:rPr>
              <a:t>hợp</a:t>
            </a:r>
            <a:r>
              <a:rPr lang="vi-VN" sz="72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7200" dirty="0" err="1">
                <a:solidFill>
                  <a:srgbClr val="FF0000"/>
                </a:solidFill>
                <a:cs typeface="Source Sans Pro"/>
              </a:rPr>
              <a:t>và</a:t>
            </a:r>
            <a:r>
              <a:rPr lang="vi-VN" sz="7200" dirty="0">
                <a:solidFill>
                  <a:srgbClr val="FF0000"/>
                </a:solidFill>
                <a:cs typeface="Source Sans Pro"/>
              </a:rPr>
              <a:t> phân </a:t>
            </a:r>
            <a:r>
              <a:rPr lang="vi-VN" sz="7200" dirty="0" err="1">
                <a:solidFill>
                  <a:srgbClr val="FF0000"/>
                </a:solidFill>
                <a:cs typeface="Source Sans Pro"/>
              </a:rPr>
              <a:t>giải</a:t>
            </a:r>
            <a:r>
              <a:rPr lang="vi-VN" sz="7200" dirty="0">
                <a:solidFill>
                  <a:srgbClr val="FF0000"/>
                </a:solidFill>
                <a:cs typeface="Source Sans Pro"/>
              </a:rPr>
              <a:t> vi sinh </a:t>
            </a:r>
            <a:r>
              <a:rPr lang="vi-VN" sz="7200" dirty="0" err="1">
                <a:solidFill>
                  <a:srgbClr val="FF0000"/>
                </a:solidFill>
                <a:cs typeface="Source Sans Pro"/>
              </a:rPr>
              <a:t>vật</a:t>
            </a:r>
            <a:endParaRPr lang="en-US" sz="7200" dirty="0">
              <a:solidFill>
                <a:srgbClr val="FF0000"/>
              </a:solidFill>
              <a:cs typeface="Source Sans Pro"/>
            </a:endParaRPr>
          </a:p>
        </p:txBody>
      </p:sp>
      <p:sp>
        <p:nvSpPr>
          <p:cNvPr id="19" name="object 19"/>
          <p:cNvSpPr/>
          <p:nvPr/>
        </p:nvSpPr>
        <p:spPr>
          <a:xfrm flipV="1">
            <a:off x="513556" y="4889497"/>
            <a:ext cx="9601200" cy="274319"/>
          </a:xfrm>
          <a:custGeom>
            <a:avLst/>
            <a:gdLst/>
            <a:ahLst/>
            <a:cxnLst/>
            <a:rect l="l" t="t" r="r" b="b"/>
            <a:pathLst>
              <a:path w="4686300">
                <a:moveTo>
                  <a:pt x="0" y="0"/>
                </a:moveTo>
                <a:lnTo>
                  <a:pt x="4686300" y="0"/>
                </a:lnTo>
              </a:path>
            </a:pathLst>
          </a:custGeom>
          <a:ln w="8466">
            <a:solidFill>
              <a:srgbClr val="002E8E"/>
            </a:solidFill>
          </a:ln>
        </p:spPr>
        <p:txBody>
          <a:bodyPr wrap="square" lIns="0" tIns="0" rIns="0" bIns="0" rtlCol="0"/>
          <a:lstStyle/>
          <a:p>
            <a:pPr algn="ctr"/>
            <a:endParaRPr lang="en-US"/>
          </a:p>
        </p:txBody>
      </p:sp>
      <p:pic>
        <p:nvPicPr>
          <p:cNvPr id="2052" name="Picture 4" descr="Sinh học 10 Bài 23: Quá trình tổng hợp và phân giải các chất ở vi sinh vật">
            <a:extLst>
              <a:ext uri="{FF2B5EF4-FFF2-40B4-BE49-F238E27FC236}">
                <a16:creationId xmlns:a16="http://schemas.microsoft.com/office/drawing/2014/main" id="{452BD401-DEF1-3C27-337D-B18A0812F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312" y="2679700"/>
            <a:ext cx="7736246" cy="593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065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>
            <a:off x="0" y="0"/>
            <a:ext cx="19010313" cy="927100"/>
            <a:chOff x="-324644" y="2222500"/>
            <a:chExt cx="22261685" cy="1302327"/>
          </a:xfrm>
        </p:grpSpPr>
        <p:sp>
          <p:nvSpPr>
            <p:cNvPr id="2" name="object 2"/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9EF3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</p:grpSp>
      <p:sp>
        <p:nvSpPr>
          <p:cNvPr id="4" name="object 4"/>
          <p:cNvSpPr txBox="1"/>
          <p:nvPr/>
        </p:nvSpPr>
        <p:spPr>
          <a:xfrm>
            <a:off x="818356" y="317499"/>
            <a:ext cx="383557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Thời</a:t>
            </a:r>
            <a:r>
              <a:rPr lang="vi-VN" sz="3200" spc="-10" dirty="0">
                <a:solidFill>
                  <a:srgbClr val="FFFFFF"/>
                </a:solidFill>
                <a:cs typeface="Source Sans Pro Light"/>
              </a:rPr>
              <a:t> </a:t>
            </a: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lượng</a:t>
            </a:r>
            <a:r>
              <a:rPr lang="vi-VN" sz="3200" spc="-10" dirty="0">
                <a:solidFill>
                  <a:srgbClr val="FFFFFF"/>
                </a:solidFill>
                <a:cs typeface="Source Sans Pro Light"/>
              </a:rPr>
              <a:t>: 1 </a:t>
            </a: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tiết</a:t>
            </a:r>
            <a:endParaRPr lang="en-US" sz="3200" dirty="0">
              <a:cs typeface="Source Sans Pro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8958" y="241300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95300">
              <a:spcBef>
                <a:spcPts val="690"/>
              </a:spcBef>
            </a:pPr>
            <a:r>
              <a:rPr lang="vi-VN" sz="3200" dirty="0" err="1">
                <a:cs typeface="Source Sans Pro Light"/>
              </a:rPr>
              <a:t>Khối</a:t>
            </a:r>
            <a:r>
              <a:rPr lang="vi-VN" sz="3200" dirty="0">
                <a:cs typeface="Source Sans Pro Light"/>
              </a:rPr>
              <a:t>: 10</a:t>
            </a:r>
            <a:endParaRPr lang="en-US" sz="3200" dirty="0">
              <a:cs typeface="Source Sans Pro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19556" y="241300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06400">
              <a:spcBef>
                <a:spcPts val="690"/>
              </a:spcBef>
            </a:pPr>
            <a:r>
              <a:rPr lang="vi-VN" sz="3200" spc="-5" dirty="0">
                <a:solidFill>
                  <a:srgbClr val="FFFFFF"/>
                </a:solidFill>
                <a:cs typeface="Source Sans Pro Light"/>
              </a:rPr>
              <a:t>Chương V</a:t>
            </a:r>
            <a:endParaRPr lang="en-US" sz="3200" dirty="0">
              <a:cs typeface="Source Sans Pro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86756" y="317500"/>
            <a:ext cx="369945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vi-VN" sz="3200" spc="-15" dirty="0">
                <a:solidFill>
                  <a:srgbClr val="FFFFFF"/>
                </a:solidFill>
                <a:cs typeface="Source Sans Pro Light"/>
              </a:rPr>
              <a:t>Vi sinh </a:t>
            </a:r>
            <a:r>
              <a:rPr lang="vi-VN" sz="3200" spc="-15" dirty="0" err="1">
                <a:solidFill>
                  <a:srgbClr val="FFFFFF"/>
                </a:solidFill>
                <a:cs typeface="Source Sans Pro Light"/>
              </a:rPr>
              <a:t>vật</a:t>
            </a:r>
            <a:endParaRPr lang="en-US" sz="3200" dirty="0">
              <a:cs typeface="Source Sans Pro Light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DF740B09-93A4-C4CA-B5C4-7A5482757450}"/>
              </a:ext>
            </a:extLst>
          </p:cNvPr>
          <p:cNvSpPr txBox="1"/>
          <p:nvPr/>
        </p:nvSpPr>
        <p:spPr>
          <a:xfrm>
            <a:off x="132556" y="1097917"/>
            <a:ext cx="17830800" cy="6754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>
              <a:lnSpc>
                <a:spcPct val="102400"/>
              </a:lnSpc>
            </a:pP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Hãy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phân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biệt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quá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trình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tổng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hợp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và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phân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giải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ở vi sinh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vật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.</a:t>
            </a:r>
            <a:endParaRPr lang="en-US" sz="4400" dirty="0">
              <a:solidFill>
                <a:srgbClr val="FF0000"/>
              </a:solidFill>
              <a:cs typeface="Source Sans Pro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AA58ADE-B44F-3DED-E567-99B90F503ACF}"/>
              </a:ext>
            </a:extLst>
          </p:cNvPr>
          <p:cNvCxnSpPr>
            <a:cxnSpLocks/>
          </p:cNvCxnSpPr>
          <p:nvPr/>
        </p:nvCxnSpPr>
        <p:spPr>
          <a:xfrm flipV="1">
            <a:off x="-2971892" y="5957305"/>
            <a:ext cx="666048" cy="3672658"/>
          </a:xfrm>
          <a:prstGeom prst="straightConnector1">
            <a:avLst/>
          </a:prstGeom>
          <a:ln w="57150">
            <a:solidFill>
              <a:srgbClr val="FFA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Lý thuyết Quá trình tổng hợp và phân giải các chất ở vi sinh vật | Sinh học lớp 10 (ảnh 1)">
            <a:extLst>
              <a:ext uri="{FF2B5EF4-FFF2-40B4-BE49-F238E27FC236}">
                <a16:creationId xmlns:a16="http://schemas.microsoft.com/office/drawing/2014/main" id="{9E6055BE-B2D5-6EC1-34B4-1DC93E6BA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" y="1974982"/>
            <a:ext cx="17830800" cy="405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2CA97D-9C48-B3A6-8023-AD01D0A44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38" y="5850156"/>
            <a:ext cx="9144000" cy="48432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A340E3-EF3D-8FED-5CE4-4D88DD8638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43" y="5850156"/>
            <a:ext cx="9800148" cy="490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92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>
            <a:off x="0" y="0"/>
            <a:ext cx="19010313" cy="927100"/>
            <a:chOff x="-324644" y="2222500"/>
            <a:chExt cx="22261685" cy="1302327"/>
          </a:xfrm>
        </p:grpSpPr>
        <p:sp>
          <p:nvSpPr>
            <p:cNvPr id="2" name="object 2"/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9EF3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</p:grpSp>
      <p:sp>
        <p:nvSpPr>
          <p:cNvPr id="4" name="object 4"/>
          <p:cNvSpPr txBox="1"/>
          <p:nvPr/>
        </p:nvSpPr>
        <p:spPr>
          <a:xfrm>
            <a:off x="818356" y="317499"/>
            <a:ext cx="383557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Thời</a:t>
            </a:r>
            <a:r>
              <a:rPr lang="vi-VN" sz="3200" spc="-10" dirty="0">
                <a:solidFill>
                  <a:srgbClr val="FFFFFF"/>
                </a:solidFill>
                <a:cs typeface="Source Sans Pro Light"/>
              </a:rPr>
              <a:t> </a:t>
            </a: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lượng</a:t>
            </a:r>
            <a:r>
              <a:rPr lang="vi-VN" sz="3200" spc="-10" dirty="0">
                <a:solidFill>
                  <a:srgbClr val="FFFFFF"/>
                </a:solidFill>
                <a:cs typeface="Source Sans Pro Light"/>
              </a:rPr>
              <a:t>: 1 </a:t>
            </a: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tiết</a:t>
            </a:r>
            <a:endParaRPr lang="en-US" sz="3200" dirty="0">
              <a:cs typeface="Source Sans Pro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8958" y="241300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95300">
              <a:spcBef>
                <a:spcPts val="690"/>
              </a:spcBef>
            </a:pPr>
            <a:r>
              <a:rPr lang="vi-VN" sz="3200" dirty="0" err="1">
                <a:cs typeface="Source Sans Pro Light"/>
              </a:rPr>
              <a:t>Khối</a:t>
            </a:r>
            <a:r>
              <a:rPr lang="vi-VN" sz="3200" dirty="0">
                <a:cs typeface="Source Sans Pro Light"/>
              </a:rPr>
              <a:t>: 10</a:t>
            </a:r>
            <a:endParaRPr lang="en-US" sz="3200" dirty="0">
              <a:cs typeface="Source Sans Pro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19556" y="241300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06400">
              <a:spcBef>
                <a:spcPts val="690"/>
              </a:spcBef>
            </a:pPr>
            <a:r>
              <a:rPr lang="vi-VN" sz="3200" spc="-5" dirty="0">
                <a:solidFill>
                  <a:srgbClr val="FFFFFF"/>
                </a:solidFill>
                <a:cs typeface="Source Sans Pro Light"/>
              </a:rPr>
              <a:t>Chương V</a:t>
            </a:r>
            <a:endParaRPr lang="en-US" sz="3200" dirty="0">
              <a:cs typeface="Source Sans Pro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86756" y="317500"/>
            <a:ext cx="369945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vi-VN" sz="3200" spc="-15" dirty="0">
                <a:solidFill>
                  <a:srgbClr val="FFFFFF"/>
                </a:solidFill>
                <a:cs typeface="Source Sans Pro Light"/>
              </a:rPr>
              <a:t>Vi sinh </a:t>
            </a:r>
            <a:r>
              <a:rPr lang="vi-VN" sz="3200" spc="-15" dirty="0" err="1">
                <a:solidFill>
                  <a:srgbClr val="FFFFFF"/>
                </a:solidFill>
                <a:cs typeface="Source Sans Pro Light"/>
              </a:rPr>
              <a:t>vật</a:t>
            </a:r>
            <a:endParaRPr lang="en-US" sz="3200" dirty="0">
              <a:cs typeface="Source Sans Pro Light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DF740B09-93A4-C4CA-B5C4-7A5482757450}"/>
              </a:ext>
            </a:extLst>
          </p:cNvPr>
          <p:cNvSpPr txBox="1"/>
          <p:nvPr/>
        </p:nvSpPr>
        <p:spPr>
          <a:xfrm>
            <a:off x="132556" y="1097917"/>
            <a:ext cx="11201400" cy="6754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>
              <a:lnSpc>
                <a:spcPct val="102400"/>
              </a:lnSpc>
            </a:pPr>
            <a:r>
              <a:rPr lang="vi-VN" sz="4400" dirty="0">
                <a:solidFill>
                  <a:srgbClr val="FF0000"/>
                </a:solidFill>
                <a:cs typeface="Source Sans Pro"/>
              </a:rPr>
              <a:t>III. Vai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trò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của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vi sinh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vật</a:t>
            </a:r>
            <a:endParaRPr lang="en-US" sz="4400" dirty="0">
              <a:solidFill>
                <a:srgbClr val="FF0000"/>
              </a:solidFill>
              <a:cs typeface="Source Sans Pro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AA58ADE-B44F-3DED-E567-99B90F503ACF}"/>
              </a:ext>
            </a:extLst>
          </p:cNvPr>
          <p:cNvCxnSpPr>
            <a:cxnSpLocks/>
          </p:cNvCxnSpPr>
          <p:nvPr/>
        </p:nvCxnSpPr>
        <p:spPr>
          <a:xfrm flipV="1">
            <a:off x="-2971892" y="5957305"/>
            <a:ext cx="666048" cy="3672658"/>
          </a:xfrm>
          <a:prstGeom prst="straightConnector1">
            <a:avLst/>
          </a:prstGeom>
          <a:ln w="57150">
            <a:solidFill>
              <a:srgbClr val="FFA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8BBAFCCE-34B2-2BE3-B8C0-85074BA479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716581"/>
              </p:ext>
            </p:extLst>
          </p:nvPr>
        </p:nvGraphicFramePr>
        <p:xfrm>
          <a:off x="205510" y="2070100"/>
          <a:ext cx="18138846" cy="853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344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>
            <a:off x="0" y="0"/>
            <a:ext cx="19010313" cy="927100"/>
            <a:chOff x="-324644" y="2222500"/>
            <a:chExt cx="22261685" cy="1302327"/>
          </a:xfrm>
        </p:grpSpPr>
        <p:sp>
          <p:nvSpPr>
            <p:cNvPr id="2" name="object 2"/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9EF3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</p:grpSp>
      <p:sp>
        <p:nvSpPr>
          <p:cNvPr id="4" name="object 4"/>
          <p:cNvSpPr txBox="1"/>
          <p:nvPr/>
        </p:nvSpPr>
        <p:spPr>
          <a:xfrm>
            <a:off x="818356" y="317499"/>
            <a:ext cx="383557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Thời</a:t>
            </a:r>
            <a:r>
              <a:rPr lang="vi-VN" sz="3200" spc="-10" dirty="0">
                <a:solidFill>
                  <a:srgbClr val="FFFFFF"/>
                </a:solidFill>
                <a:cs typeface="Source Sans Pro Light"/>
              </a:rPr>
              <a:t> </a:t>
            </a: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lượng</a:t>
            </a:r>
            <a:r>
              <a:rPr lang="vi-VN" sz="3200" spc="-10" dirty="0">
                <a:solidFill>
                  <a:srgbClr val="FFFFFF"/>
                </a:solidFill>
                <a:cs typeface="Source Sans Pro Light"/>
              </a:rPr>
              <a:t>: 1 </a:t>
            </a: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tiết</a:t>
            </a:r>
            <a:endParaRPr lang="en-US" sz="3200" dirty="0">
              <a:cs typeface="Source Sans Pro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8958" y="241300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95300">
              <a:spcBef>
                <a:spcPts val="690"/>
              </a:spcBef>
            </a:pPr>
            <a:r>
              <a:rPr lang="vi-VN" sz="3200" dirty="0" err="1">
                <a:cs typeface="Source Sans Pro Light"/>
              </a:rPr>
              <a:t>Khối</a:t>
            </a:r>
            <a:r>
              <a:rPr lang="vi-VN" sz="3200" dirty="0">
                <a:cs typeface="Source Sans Pro Light"/>
              </a:rPr>
              <a:t>: 10</a:t>
            </a:r>
            <a:endParaRPr lang="en-US" sz="3200" dirty="0">
              <a:cs typeface="Source Sans Pro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19556" y="241300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06400">
              <a:spcBef>
                <a:spcPts val="690"/>
              </a:spcBef>
            </a:pPr>
            <a:r>
              <a:rPr lang="vi-VN" sz="3200" spc="-5" dirty="0">
                <a:solidFill>
                  <a:srgbClr val="FFFFFF"/>
                </a:solidFill>
                <a:cs typeface="Source Sans Pro Light"/>
              </a:rPr>
              <a:t>Chương V</a:t>
            </a:r>
            <a:endParaRPr lang="en-US" sz="3200" dirty="0">
              <a:cs typeface="Source Sans Pro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86756" y="317500"/>
            <a:ext cx="369945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vi-VN" sz="3200" spc="-15" dirty="0">
                <a:solidFill>
                  <a:srgbClr val="FFFFFF"/>
                </a:solidFill>
                <a:cs typeface="Source Sans Pro Light"/>
              </a:rPr>
              <a:t>Vi sinh </a:t>
            </a:r>
            <a:r>
              <a:rPr lang="vi-VN" sz="3200" spc="-15" dirty="0" err="1">
                <a:solidFill>
                  <a:srgbClr val="FFFFFF"/>
                </a:solidFill>
                <a:cs typeface="Source Sans Pro Light"/>
              </a:rPr>
              <a:t>vật</a:t>
            </a:r>
            <a:endParaRPr lang="en-US" sz="3200" dirty="0">
              <a:cs typeface="Source Sans Pro Light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DF740B09-93A4-C4CA-B5C4-7A5482757450}"/>
              </a:ext>
            </a:extLst>
          </p:cNvPr>
          <p:cNvSpPr txBox="1"/>
          <p:nvPr/>
        </p:nvSpPr>
        <p:spPr>
          <a:xfrm>
            <a:off x="132556" y="1097917"/>
            <a:ext cx="11201400" cy="6754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>
              <a:lnSpc>
                <a:spcPct val="102400"/>
              </a:lnSpc>
            </a:pPr>
            <a:r>
              <a:rPr lang="vi-VN" sz="4400" dirty="0">
                <a:solidFill>
                  <a:srgbClr val="FF0000"/>
                </a:solidFill>
                <a:cs typeface="Source Sans Pro"/>
              </a:rPr>
              <a:t>III. Vai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trò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của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vi sinh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vật</a:t>
            </a:r>
            <a:endParaRPr lang="en-US" sz="4400" dirty="0">
              <a:solidFill>
                <a:srgbClr val="FF0000"/>
              </a:solidFill>
              <a:cs typeface="Source Sans Pro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AA58ADE-B44F-3DED-E567-99B90F503ACF}"/>
              </a:ext>
            </a:extLst>
          </p:cNvPr>
          <p:cNvCxnSpPr>
            <a:cxnSpLocks/>
          </p:cNvCxnSpPr>
          <p:nvPr/>
        </p:nvCxnSpPr>
        <p:spPr>
          <a:xfrm flipV="1">
            <a:off x="-2971892" y="5957305"/>
            <a:ext cx="666048" cy="3672658"/>
          </a:xfrm>
          <a:prstGeom prst="straightConnector1">
            <a:avLst/>
          </a:prstGeom>
          <a:ln w="57150">
            <a:solidFill>
              <a:srgbClr val="FFA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Vi sinh vật trong đất và những vai trò của chúng trong nông nghiệp">
            <a:extLst>
              <a:ext uri="{FF2B5EF4-FFF2-40B4-BE49-F238E27FC236}">
                <a16:creationId xmlns:a16="http://schemas.microsoft.com/office/drawing/2014/main" id="{DE1665B8-4181-B6A5-3A6D-C8D830E6C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44" y="1773358"/>
            <a:ext cx="9886612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Vì sao Vi khuẩn Rhizobium có thể cố định nitơ">
            <a:extLst>
              <a:ext uri="{FF2B5EF4-FFF2-40B4-BE49-F238E27FC236}">
                <a16:creationId xmlns:a16="http://schemas.microsoft.com/office/drawing/2014/main" id="{E2130E73-5AE8-98D0-FCE2-16641F0E9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755" y="1773358"/>
            <a:ext cx="876300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828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>
            <a:off x="0" y="0"/>
            <a:ext cx="19010313" cy="927100"/>
            <a:chOff x="-324644" y="2222500"/>
            <a:chExt cx="22261685" cy="1302327"/>
          </a:xfrm>
        </p:grpSpPr>
        <p:sp>
          <p:nvSpPr>
            <p:cNvPr id="2" name="object 2"/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9EF3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</p:grpSp>
      <p:sp>
        <p:nvSpPr>
          <p:cNvPr id="4" name="object 4"/>
          <p:cNvSpPr txBox="1"/>
          <p:nvPr/>
        </p:nvSpPr>
        <p:spPr>
          <a:xfrm>
            <a:off x="818356" y="317499"/>
            <a:ext cx="383557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Thời</a:t>
            </a:r>
            <a:r>
              <a:rPr lang="vi-VN" sz="3200" spc="-10" dirty="0">
                <a:solidFill>
                  <a:srgbClr val="FFFFFF"/>
                </a:solidFill>
                <a:cs typeface="Source Sans Pro Light"/>
              </a:rPr>
              <a:t> </a:t>
            </a: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lượng</a:t>
            </a:r>
            <a:r>
              <a:rPr lang="vi-VN" sz="3200" spc="-10" dirty="0">
                <a:solidFill>
                  <a:srgbClr val="FFFFFF"/>
                </a:solidFill>
                <a:cs typeface="Source Sans Pro Light"/>
              </a:rPr>
              <a:t>: 1 </a:t>
            </a: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tiết</a:t>
            </a:r>
            <a:endParaRPr lang="en-US" sz="3200" dirty="0">
              <a:cs typeface="Source Sans Pro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8958" y="241300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95300">
              <a:spcBef>
                <a:spcPts val="690"/>
              </a:spcBef>
            </a:pPr>
            <a:r>
              <a:rPr lang="vi-VN" sz="3200" dirty="0" err="1">
                <a:cs typeface="Source Sans Pro Light"/>
              </a:rPr>
              <a:t>Khối</a:t>
            </a:r>
            <a:r>
              <a:rPr lang="vi-VN" sz="3200" dirty="0">
                <a:cs typeface="Source Sans Pro Light"/>
              </a:rPr>
              <a:t>: 10</a:t>
            </a:r>
            <a:endParaRPr lang="en-US" sz="3200" dirty="0">
              <a:cs typeface="Source Sans Pro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19556" y="241300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06400">
              <a:spcBef>
                <a:spcPts val="690"/>
              </a:spcBef>
            </a:pPr>
            <a:r>
              <a:rPr lang="vi-VN" sz="3200" spc="-5" dirty="0">
                <a:solidFill>
                  <a:srgbClr val="FFFFFF"/>
                </a:solidFill>
                <a:cs typeface="Source Sans Pro Light"/>
              </a:rPr>
              <a:t>Chương V</a:t>
            </a:r>
            <a:endParaRPr lang="en-US" sz="3200" dirty="0">
              <a:cs typeface="Source Sans Pro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86756" y="317500"/>
            <a:ext cx="369945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vi-VN" sz="3200" spc="-15" dirty="0">
                <a:solidFill>
                  <a:srgbClr val="FFFFFF"/>
                </a:solidFill>
                <a:cs typeface="Source Sans Pro Light"/>
              </a:rPr>
              <a:t>Vi sinh </a:t>
            </a:r>
            <a:r>
              <a:rPr lang="vi-VN" sz="3200" spc="-15" dirty="0" err="1">
                <a:solidFill>
                  <a:srgbClr val="FFFFFF"/>
                </a:solidFill>
                <a:cs typeface="Source Sans Pro Light"/>
              </a:rPr>
              <a:t>vật</a:t>
            </a:r>
            <a:endParaRPr lang="en-US" sz="3200" dirty="0">
              <a:cs typeface="Source Sans Pro Light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DF740B09-93A4-C4CA-B5C4-7A5482757450}"/>
              </a:ext>
            </a:extLst>
          </p:cNvPr>
          <p:cNvSpPr txBox="1"/>
          <p:nvPr/>
        </p:nvSpPr>
        <p:spPr>
          <a:xfrm>
            <a:off x="119815" y="937459"/>
            <a:ext cx="11201400" cy="6754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>
              <a:lnSpc>
                <a:spcPct val="102400"/>
              </a:lnSpc>
            </a:pPr>
            <a:r>
              <a:rPr lang="vi-VN" sz="4400" dirty="0">
                <a:solidFill>
                  <a:srgbClr val="FF0000"/>
                </a:solidFill>
                <a:cs typeface="Source Sans Pro"/>
              </a:rPr>
              <a:t>III. Vai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trò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của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vi sinh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vật</a:t>
            </a:r>
            <a:endParaRPr lang="en-US" sz="4400" dirty="0">
              <a:solidFill>
                <a:srgbClr val="FF0000"/>
              </a:solidFill>
              <a:cs typeface="Source Sans Pro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AA58ADE-B44F-3DED-E567-99B90F503ACF}"/>
              </a:ext>
            </a:extLst>
          </p:cNvPr>
          <p:cNvCxnSpPr>
            <a:cxnSpLocks/>
          </p:cNvCxnSpPr>
          <p:nvPr/>
        </p:nvCxnSpPr>
        <p:spPr>
          <a:xfrm flipV="1">
            <a:off x="-2971892" y="5957305"/>
            <a:ext cx="666048" cy="3672658"/>
          </a:xfrm>
          <a:prstGeom prst="straightConnector1">
            <a:avLst/>
          </a:prstGeom>
          <a:ln w="57150">
            <a:solidFill>
              <a:srgbClr val="FFA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5 Tác hại nguy hiểm của chất bảo quản thực phẩm cần lưu ý | Cleanipedia">
            <a:extLst>
              <a:ext uri="{FF2B5EF4-FFF2-40B4-BE49-F238E27FC236}">
                <a16:creationId xmlns:a16="http://schemas.microsoft.com/office/drawing/2014/main" id="{E49DAF3D-8A7C-3A49-26E9-164CBCE91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1" y="1612900"/>
            <a:ext cx="9429750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Phát triển thành công tế bào sản xuất insulin - hy vọng mới cho người bệnh  tiểu đường type1">
            <a:extLst>
              <a:ext uri="{FF2B5EF4-FFF2-40B4-BE49-F238E27FC236}">
                <a16:creationId xmlns:a16="http://schemas.microsoft.com/office/drawing/2014/main" id="{68A87794-7A00-7BF2-89EF-789DC1B32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756" y="1584105"/>
            <a:ext cx="8001000" cy="529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Nấm Penicillium Sản Xuất Kháng Sinh Penicillin Hình ảnh Sẵn có - Tải xuống  Hình ảnh Ngay bây giờ - iStock">
            <a:extLst>
              <a:ext uri="{FF2B5EF4-FFF2-40B4-BE49-F238E27FC236}">
                <a16:creationId xmlns:a16="http://schemas.microsoft.com/office/drawing/2014/main" id="{6EB5391A-6531-C142-C088-9516129AF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356" y="6965219"/>
            <a:ext cx="5448859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Thuốc chữa bệnh được sản xuất như thế nào?">
            <a:extLst>
              <a:ext uri="{FF2B5EF4-FFF2-40B4-BE49-F238E27FC236}">
                <a16:creationId xmlns:a16="http://schemas.microsoft.com/office/drawing/2014/main" id="{D52056DC-712D-1C27-D57E-022561932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459" y="6965219"/>
            <a:ext cx="5448859" cy="363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348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>
            <a:off x="0" y="0"/>
            <a:ext cx="19010313" cy="1112119"/>
            <a:chOff x="-324644" y="2222500"/>
            <a:chExt cx="22261685" cy="1302327"/>
          </a:xfrm>
        </p:grpSpPr>
        <p:sp>
          <p:nvSpPr>
            <p:cNvPr id="2" name="object 2"/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9EF3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</p:grpSp>
      <p:sp>
        <p:nvSpPr>
          <p:cNvPr id="4" name="object 4"/>
          <p:cNvSpPr txBox="1"/>
          <p:nvPr/>
        </p:nvSpPr>
        <p:spPr>
          <a:xfrm>
            <a:off x="818356" y="317499"/>
            <a:ext cx="383557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Thời</a:t>
            </a:r>
            <a:r>
              <a:rPr lang="vi-VN" sz="3200" spc="-10" dirty="0">
                <a:solidFill>
                  <a:srgbClr val="FFFFFF"/>
                </a:solidFill>
                <a:cs typeface="Source Sans Pro Light"/>
              </a:rPr>
              <a:t> </a:t>
            </a: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lượng</a:t>
            </a:r>
            <a:r>
              <a:rPr lang="vi-VN" sz="3200" spc="-10" dirty="0">
                <a:solidFill>
                  <a:srgbClr val="FFFFFF"/>
                </a:solidFill>
                <a:cs typeface="Source Sans Pro Light"/>
              </a:rPr>
              <a:t>: 1 </a:t>
            </a: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tiết</a:t>
            </a:r>
            <a:endParaRPr lang="en-US" sz="3200" dirty="0">
              <a:cs typeface="Source Sans Pro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8958" y="241300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95300">
              <a:spcBef>
                <a:spcPts val="690"/>
              </a:spcBef>
            </a:pPr>
            <a:r>
              <a:rPr lang="vi-VN" sz="3200" dirty="0" err="1">
                <a:cs typeface="Source Sans Pro Light"/>
              </a:rPr>
              <a:t>Khối</a:t>
            </a:r>
            <a:r>
              <a:rPr lang="vi-VN" sz="3200" dirty="0">
                <a:cs typeface="Source Sans Pro Light"/>
              </a:rPr>
              <a:t>: 10</a:t>
            </a:r>
            <a:endParaRPr lang="en-US" sz="3200" dirty="0">
              <a:cs typeface="Source Sans Pro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19556" y="241300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06400">
              <a:spcBef>
                <a:spcPts val="690"/>
              </a:spcBef>
            </a:pPr>
            <a:r>
              <a:rPr lang="vi-VN" sz="3200" spc="-5" dirty="0">
                <a:solidFill>
                  <a:srgbClr val="FFFFFF"/>
                </a:solidFill>
                <a:cs typeface="Source Sans Pro Light"/>
              </a:rPr>
              <a:t>Chương V</a:t>
            </a:r>
            <a:endParaRPr lang="en-US" sz="3200" dirty="0">
              <a:cs typeface="Source Sans Pro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86756" y="317500"/>
            <a:ext cx="369945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vi-VN" sz="3200" spc="-15" dirty="0">
                <a:solidFill>
                  <a:srgbClr val="FFFFFF"/>
                </a:solidFill>
                <a:cs typeface="Source Sans Pro Light"/>
              </a:rPr>
              <a:t>Vi sinh </a:t>
            </a:r>
            <a:r>
              <a:rPr lang="vi-VN" sz="3200" spc="-15" dirty="0" err="1">
                <a:solidFill>
                  <a:srgbClr val="FFFFFF"/>
                </a:solidFill>
                <a:cs typeface="Source Sans Pro Light"/>
              </a:rPr>
              <a:t>vật</a:t>
            </a:r>
            <a:endParaRPr lang="en-US" sz="3200" dirty="0">
              <a:cs typeface="Source Sans Pro Light"/>
            </a:endParaRPr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050785D6-72A3-5816-A0A3-5B8F6D3813F2}"/>
              </a:ext>
            </a:extLst>
          </p:cNvPr>
          <p:cNvSpPr txBox="1"/>
          <p:nvPr/>
        </p:nvSpPr>
        <p:spPr>
          <a:xfrm>
            <a:off x="10190956" y="3060700"/>
            <a:ext cx="8562996" cy="12430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 algn="just">
              <a:lnSpc>
                <a:spcPct val="102400"/>
              </a:lnSpc>
            </a:pPr>
            <a:r>
              <a:rPr lang="vi-VN" sz="4000" dirty="0" err="1">
                <a:solidFill>
                  <a:srgbClr val="FF0000"/>
                </a:solidFill>
                <a:cs typeface="Source Sans Pro"/>
              </a:rPr>
              <a:t>Dựa</a:t>
            </a:r>
            <a:r>
              <a:rPr lang="vi-VN" sz="40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4000" dirty="0" err="1">
                <a:solidFill>
                  <a:srgbClr val="FF0000"/>
                </a:solidFill>
                <a:cs typeface="Source Sans Pro"/>
              </a:rPr>
              <a:t>vào</a:t>
            </a:r>
            <a:r>
              <a:rPr lang="vi-VN" sz="40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4000" dirty="0" err="1">
                <a:solidFill>
                  <a:srgbClr val="FF0000"/>
                </a:solidFill>
                <a:cs typeface="Source Sans Pro"/>
              </a:rPr>
              <a:t>hình</a:t>
            </a:r>
            <a:r>
              <a:rPr lang="vi-VN" sz="40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4000" dirty="0" err="1">
                <a:solidFill>
                  <a:srgbClr val="FF0000"/>
                </a:solidFill>
                <a:cs typeface="Source Sans Pro"/>
              </a:rPr>
              <a:t>ảnh</a:t>
            </a:r>
            <a:r>
              <a:rPr lang="vi-VN" sz="4000" dirty="0">
                <a:solidFill>
                  <a:srgbClr val="FF0000"/>
                </a:solidFill>
                <a:cs typeface="Source Sans Pro"/>
              </a:rPr>
              <a:t> bên, </a:t>
            </a:r>
            <a:r>
              <a:rPr lang="vi-VN" sz="4000" dirty="0" err="1">
                <a:solidFill>
                  <a:srgbClr val="FF0000"/>
                </a:solidFill>
                <a:cs typeface="Source Sans Pro"/>
              </a:rPr>
              <a:t>hãy</a:t>
            </a:r>
            <a:r>
              <a:rPr lang="vi-VN" sz="4000" dirty="0">
                <a:solidFill>
                  <a:srgbClr val="FF0000"/>
                </a:solidFill>
                <a:cs typeface="Source Sans Pro"/>
              </a:rPr>
              <a:t> cho </a:t>
            </a:r>
            <a:r>
              <a:rPr lang="vi-VN" sz="4000" dirty="0" err="1">
                <a:solidFill>
                  <a:srgbClr val="FF0000"/>
                </a:solidFill>
                <a:cs typeface="Source Sans Pro"/>
              </a:rPr>
              <a:t>biết</a:t>
            </a:r>
            <a:r>
              <a:rPr lang="vi-VN" sz="4000" dirty="0">
                <a:solidFill>
                  <a:srgbClr val="FF0000"/>
                </a:solidFill>
                <a:cs typeface="Source Sans Pro"/>
              </a:rPr>
              <a:t> đây </a:t>
            </a:r>
            <a:r>
              <a:rPr lang="vi-VN" sz="4000" dirty="0" err="1">
                <a:solidFill>
                  <a:srgbClr val="FF0000"/>
                </a:solidFill>
                <a:cs typeface="Source Sans Pro"/>
              </a:rPr>
              <a:t>là</a:t>
            </a:r>
            <a:r>
              <a:rPr lang="vi-VN" sz="40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4000" dirty="0" err="1">
                <a:solidFill>
                  <a:srgbClr val="FF0000"/>
                </a:solidFill>
                <a:cs typeface="Source Sans Pro"/>
              </a:rPr>
              <a:t>quá</a:t>
            </a:r>
            <a:r>
              <a:rPr lang="vi-VN" sz="4000" dirty="0">
                <a:solidFill>
                  <a:srgbClr val="FF0000"/>
                </a:solidFill>
                <a:cs typeface="Source Sans Pro"/>
              </a:rPr>
              <a:t> trinh </a:t>
            </a:r>
            <a:r>
              <a:rPr lang="vi-VN" sz="4000" dirty="0" err="1">
                <a:solidFill>
                  <a:srgbClr val="FF0000"/>
                </a:solidFill>
                <a:cs typeface="Source Sans Pro"/>
              </a:rPr>
              <a:t>gì</a:t>
            </a:r>
            <a:r>
              <a:rPr lang="vi-VN" sz="4000" dirty="0">
                <a:solidFill>
                  <a:srgbClr val="FF0000"/>
                </a:solidFill>
                <a:cs typeface="Source Sans Pro"/>
              </a:rPr>
              <a:t>?</a:t>
            </a:r>
            <a:endParaRPr lang="en-US" sz="4000" dirty="0">
              <a:solidFill>
                <a:srgbClr val="FF0000"/>
              </a:solidFill>
              <a:cs typeface="Source Sans Pro"/>
            </a:endParaRPr>
          </a:p>
        </p:txBody>
      </p:sp>
      <p:pic>
        <p:nvPicPr>
          <p:cNvPr id="3078" name="Picture 6" descr="Quan sát hình 181, cho biết thực vật có thể tự tổng hợp chất hữu cơ từ  những nguyên liệu nào - Trắc nghiệm Sinh học">
            <a:extLst>
              <a:ext uri="{FF2B5EF4-FFF2-40B4-BE49-F238E27FC236}">
                <a16:creationId xmlns:a16="http://schemas.microsoft.com/office/drawing/2014/main" id="{D8B580CD-0FD9-D20E-27C2-733CCBF01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68" y="1401429"/>
            <a:ext cx="9326988" cy="900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27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>
            <a:off x="0" y="0"/>
            <a:ext cx="19010313" cy="927100"/>
            <a:chOff x="-324644" y="2222500"/>
            <a:chExt cx="22261685" cy="1302327"/>
          </a:xfrm>
        </p:grpSpPr>
        <p:sp>
          <p:nvSpPr>
            <p:cNvPr id="2" name="object 2"/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9EF3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</p:grpSp>
      <p:sp>
        <p:nvSpPr>
          <p:cNvPr id="4" name="object 4"/>
          <p:cNvSpPr txBox="1"/>
          <p:nvPr/>
        </p:nvSpPr>
        <p:spPr>
          <a:xfrm>
            <a:off x="818356" y="317499"/>
            <a:ext cx="383557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Thời</a:t>
            </a:r>
            <a:r>
              <a:rPr lang="vi-VN" sz="3200" spc="-10" dirty="0">
                <a:solidFill>
                  <a:srgbClr val="FFFFFF"/>
                </a:solidFill>
                <a:cs typeface="Source Sans Pro Light"/>
              </a:rPr>
              <a:t> </a:t>
            </a: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lượng</a:t>
            </a:r>
            <a:r>
              <a:rPr lang="vi-VN" sz="3200" spc="-10" dirty="0">
                <a:solidFill>
                  <a:srgbClr val="FFFFFF"/>
                </a:solidFill>
                <a:cs typeface="Source Sans Pro Light"/>
              </a:rPr>
              <a:t>: 1 </a:t>
            </a: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tiết</a:t>
            </a:r>
            <a:endParaRPr lang="en-US" sz="3200" dirty="0">
              <a:cs typeface="Source Sans Pro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8958" y="241300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95300">
              <a:spcBef>
                <a:spcPts val="690"/>
              </a:spcBef>
            </a:pPr>
            <a:r>
              <a:rPr lang="vi-VN" sz="3200" dirty="0" err="1">
                <a:cs typeface="Source Sans Pro Light"/>
              </a:rPr>
              <a:t>Khối</a:t>
            </a:r>
            <a:r>
              <a:rPr lang="vi-VN" sz="3200" dirty="0">
                <a:cs typeface="Source Sans Pro Light"/>
              </a:rPr>
              <a:t>: 10</a:t>
            </a:r>
            <a:endParaRPr lang="en-US" sz="3200" dirty="0">
              <a:cs typeface="Source Sans Pro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19556" y="241300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06400">
              <a:spcBef>
                <a:spcPts val="690"/>
              </a:spcBef>
            </a:pPr>
            <a:r>
              <a:rPr lang="vi-VN" sz="3200" spc="-5" dirty="0">
                <a:solidFill>
                  <a:srgbClr val="FFFFFF"/>
                </a:solidFill>
                <a:cs typeface="Source Sans Pro Light"/>
              </a:rPr>
              <a:t>Chương V</a:t>
            </a:r>
            <a:endParaRPr lang="en-US" sz="3200" dirty="0">
              <a:cs typeface="Source Sans Pro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86756" y="317500"/>
            <a:ext cx="369945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vi-VN" sz="3200" spc="-15" dirty="0">
                <a:solidFill>
                  <a:srgbClr val="FFFFFF"/>
                </a:solidFill>
                <a:cs typeface="Source Sans Pro Light"/>
              </a:rPr>
              <a:t>Vi sinh </a:t>
            </a:r>
            <a:r>
              <a:rPr lang="vi-VN" sz="3200" spc="-15" dirty="0" err="1">
                <a:solidFill>
                  <a:srgbClr val="FFFFFF"/>
                </a:solidFill>
                <a:cs typeface="Source Sans Pro Light"/>
              </a:rPr>
              <a:t>vật</a:t>
            </a:r>
            <a:endParaRPr lang="en-US" sz="3200" dirty="0">
              <a:cs typeface="Source Sans Pro Light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DF740B09-93A4-C4CA-B5C4-7A5482757450}"/>
              </a:ext>
            </a:extLst>
          </p:cNvPr>
          <p:cNvSpPr txBox="1"/>
          <p:nvPr/>
        </p:nvSpPr>
        <p:spPr>
          <a:xfrm>
            <a:off x="132556" y="1097917"/>
            <a:ext cx="11201400" cy="6754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>
              <a:lnSpc>
                <a:spcPct val="102400"/>
              </a:lnSpc>
            </a:pPr>
            <a:r>
              <a:rPr lang="vi-VN" sz="4400" dirty="0">
                <a:solidFill>
                  <a:srgbClr val="FF0000"/>
                </a:solidFill>
                <a:cs typeface="Source Sans Pro"/>
              </a:rPr>
              <a:t>I.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Quá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trình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tổng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hợp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ở vi sinh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vật</a:t>
            </a:r>
            <a:endParaRPr lang="en-US" sz="4400" dirty="0">
              <a:solidFill>
                <a:srgbClr val="FF0000"/>
              </a:solidFill>
              <a:cs typeface="Source Sans Pro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AA58ADE-B44F-3DED-E567-99B90F503ACF}"/>
              </a:ext>
            </a:extLst>
          </p:cNvPr>
          <p:cNvCxnSpPr>
            <a:cxnSpLocks/>
          </p:cNvCxnSpPr>
          <p:nvPr/>
        </p:nvCxnSpPr>
        <p:spPr>
          <a:xfrm flipV="1">
            <a:off x="-2971892" y="5957305"/>
            <a:ext cx="666048" cy="3672658"/>
          </a:xfrm>
          <a:prstGeom prst="straightConnector1">
            <a:avLst/>
          </a:prstGeom>
          <a:ln w="57150">
            <a:solidFill>
              <a:srgbClr val="FFA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Content Placeholder 3">
            <a:extLst>
              <a:ext uri="{FF2B5EF4-FFF2-40B4-BE49-F238E27FC236}">
                <a16:creationId xmlns:a16="http://schemas.microsoft.com/office/drawing/2014/main" id="{F2FF0B90-106C-A5E7-1C54-F58CC30EDD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805433"/>
              </p:ext>
            </p:extLst>
          </p:nvPr>
        </p:nvGraphicFramePr>
        <p:xfrm>
          <a:off x="1105642" y="1536700"/>
          <a:ext cx="15085362" cy="8738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372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>
            <a:off x="0" y="0"/>
            <a:ext cx="19010313" cy="927100"/>
            <a:chOff x="-324644" y="2222500"/>
            <a:chExt cx="22261685" cy="1302327"/>
          </a:xfrm>
        </p:grpSpPr>
        <p:sp>
          <p:nvSpPr>
            <p:cNvPr id="2" name="object 2"/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9EF3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</p:grpSp>
      <p:sp>
        <p:nvSpPr>
          <p:cNvPr id="4" name="object 4"/>
          <p:cNvSpPr txBox="1"/>
          <p:nvPr/>
        </p:nvSpPr>
        <p:spPr>
          <a:xfrm>
            <a:off x="818356" y="317499"/>
            <a:ext cx="383557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Thời</a:t>
            </a:r>
            <a:r>
              <a:rPr lang="vi-VN" sz="3200" spc="-10" dirty="0">
                <a:solidFill>
                  <a:srgbClr val="FFFFFF"/>
                </a:solidFill>
                <a:cs typeface="Source Sans Pro Light"/>
              </a:rPr>
              <a:t> </a:t>
            </a: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lượng</a:t>
            </a:r>
            <a:r>
              <a:rPr lang="vi-VN" sz="3200" spc="-10" dirty="0">
                <a:solidFill>
                  <a:srgbClr val="FFFFFF"/>
                </a:solidFill>
                <a:cs typeface="Source Sans Pro Light"/>
              </a:rPr>
              <a:t>: 1 </a:t>
            </a: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tiết</a:t>
            </a:r>
            <a:endParaRPr lang="en-US" sz="3200" dirty="0">
              <a:cs typeface="Source Sans Pro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8958" y="241300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95300">
              <a:spcBef>
                <a:spcPts val="690"/>
              </a:spcBef>
            </a:pPr>
            <a:r>
              <a:rPr lang="vi-VN" sz="3200" dirty="0" err="1">
                <a:cs typeface="Source Sans Pro Light"/>
              </a:rPr>
              <a:t>Khối</a:t>
            </a:r>
            <a:r>
              <a:rPr lang="vi-VN" sz="3200" dirty="0">
                <a:cs typeface="Source Sans Pro Light"/>
              </a:rPr>
              <a:t>: 10</a:t>
            </a:r>
            <a:endParaRPr lang="en-US" sz="3200" dirty="0">
              <a:cs typeface="Source Sans Pro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19556" y="241300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06400">
              <a:spcBef>
                <a:spcPts val="690"/>
              </a:spcBef>
            </a:pPr>
            <a:r>
              <a:rPr lang="vi-VN" sz="3200" spc="-5" dirty="0">
                <a:solidFill>
                  <a:srgbClr val="FFFFFF"/>
                </a:solidFill>
                <a:cs typeface="Source Sans Pro Light"/>
              </a:rPr>
              <a:t>Chương V</a:t>
            </a:r>
            <a:endParaRPr lang="en-US" sz="3200" dirty="0">
              <a:cs typeface="Source Sans Pro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86756" y="317500"/>
            <a:ext cx="369945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vi-VN" sz="3200" spc="-15" dirty="0">
                <a:solidFill>
                  <a:srgbClr val="FFFFFF"/>
                </a:solidFill>
                <a:cs typeface="Source Sans Pro Light"/>
              </a:rPr>
              <a:t>Vi sinh </a:t>
            </a:r>
            <a:r>
              <a:rPr lang="vi-VN" sz="3200" spc="-15" dirty="0" err="1">
                <a:solidFill>
                  <a:srgbClr val="FFFFFF"/>
                </a:solidFill>
                <a:cs typeface="Source Sans Pro Light"/>
              </a:rPr>
              <a:t>vật</a:t>
            </a:r>
            <a:endParaRPr lang="en-US" sz="3200" dirty="0">
              <a:cs typeface="Source Sans Pro Light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DF740B09-93A4-C4CA-B5C4-7A5482757450}"/>
              </a:ext>
            </a:extLst>
          </p:cNvPr>
          <p:cNvSpPr txBox="1"/>
          <p:nvPr/>
        </p:nvSpPr>
        <p:spPr>
          <a:xfrm>
            <a:off x="132556" y="1097917"/>
            <a:ext cx="11201400" cy="6754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>
              <a:lnSpc>
                <a:spcPct val="102400"/>
              </a:lnSpc>
            </a:pPr>
            <a:r>
              <a:rPr lang="vi-VN" sz="4400" dirty="0">
                <a:solidFill>
                  <a:srgbClr val="FF0000"/>
                </a:solidFill>
                <a:cs typeface="Source Sans Pro"/>
              </a:rPr>
              <a:t>I.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Quá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trình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tổng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hợp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ở vi sinh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vật</a:t>
            </a:r>
            <a:endParaRPr lang="en-US" sz="4400" dirty="0">
              <a:solidFill>
                <a:srgbClr val="FF0000"/>
              </a:solidFill>
              <a:cs typeface="Source Sans Pro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AA58ADE-B44F-3DED-E567-99B90F503ACF}"/>
              </a:ext>
            </a:extLst>
          </p:cNvPr>
          <p:cNvCxnSpPr>
            <a:cxnSpLocks/>
          </p:cNvCxnSpPr>
          <p:nvPr/>
        </p:nvCxnSpPr>
        <p:spPr>
          <a:xfrm flipV="1">
            <a:off x="-2971892" y="5957305"/>
            <a:ext cx="666048" cy="3672658"/>
          </a:xfrm>
          <a:prstGeom prst="straightConnector1">
            <a:avLst/>
          </a:prstGeom>
          <a:ln w="57150">
            <a:solidFill>
              <a:srgbClr val="FFA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18">
            <a:extLst>
              <a:ext uri="{FF2B5EF4-FFF2-40B4-BE49-F238E27FC236}">
                <a16:creationId xmlns:a16="http://schemas.microsoft.com/office/drawing/2014/main" id="{067DFCD2-AEEF-7F44-897A-5C58B9075E1B}"/>
              </a:ext>
            </a:extLst>
          </p:cNvPr>
          <p:cNvSpPr txBox="1"/>
          <p:nvPr/>
        </p:nvSpPr>
        <p:spPr>
          <a:xfrm>
            <a:off x="980534" y="1981018"/>
            <a:ext cx="14087222" cy="6151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 algn="just">
              <a:lnSpc>
                <a:spcPct val="102400"/>
              </a:lnSpc>
            </a:pPr>
            <a:r>
              <a:rPr lang="vi-VN" sz="4000" b="1" dirty="0">
                <a:cs typeface="Source Sans Pro"/>
              </a:rPr>
              <a:t>1. </a:t>
            </a:r>
            <a:r>
              <a:rPr lang="vi-VN" sz="4000" b="1" dirty="0" err="1">
                <a:cs typeface="Source Sans Pro"/>
              </a:rPr>
              <a:t>Tổng</a:t>
            </a:r>
            <a:r>
              <a:rPr lang="vi-VN" sz="4000" b="1" dirty="0">
                <a:cs typeface="Source Sans Pro"/>
              </a:rPr>
              <a:t> </a:t>
            </a:r>
            <a:r>
              <a:rPr lang="vi-VN" sz="4000" b="1" dirty="0" err="1">
                <a:cs typeface="Source Sans Pro"/>
              </a:rPr>
              <a:t>hợp</a:t>
            </a:r>
            <a:r>
              <a:rPr lang="vi-VN" sz="4000" b="1" dirty="0">
                <a:cs typeface="Source Sans Pro"/>
              </a:rPr>
              <a:t> </a:t>
            </a:r>
            <a:r>
              <a:rPr lang="vi-VN" sz="4000" b="1" dirty="0" err="1">
                <a:cs typeface="Source Sans Pro"/>
              </a:rPr>
              <a:t>carbohydrate</a:t>
            </a:r>
            <a:endParaRPr lang="en-US" sz="4000" b="1" dirty="0">
              <a:cs typeface="Source Sans Pro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C38EDA-164E-C307-8FC0-E49B46A3336F}"/>
              </a:ext>
            </a:extLst>
          </p:cNvPr>
          <p:cNvSpPr txBox="1"/>
          <p:nvPr/>
        </p:nvSpPr>
        <p:spPr>
          <a:xfrm>
            <a:off x="798513" y="2629061"/>
            <a:ext cx="18211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vi-VN" sz="36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Thường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gặp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ở: vi </a:t>
            </a:r>
            <a:r>
              <a:rPr lang="vi-VN" sz="36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khuẩn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và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tảo</a:t>
            </a:r>
            <a:endParaRPr lang="vi-VN" sz="3600" b="0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marL="571500" indent="-571500" algn="just">
              <a:buFontTx/>
              <a:buChar char="-"/>
            </a:pP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</a:rPr>
              <a:t>PTTQ: [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</a:rPr>
              <a:t>Glucose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</a:rPr>
              <a:t>]</a:t>
            </a:r>
            <a:r>
              <a:rPr lang="vi-VN" sz="3600" baseline="-25000" dirty="0">
                <a:solidFill>
                  <a:srgbClr val="333333"/>
                </a:solidFill>
                <a:latin typeface="Helvetica" panose="020B0604020202020204" pitchFamily="34" charset="0"/>
              </a:rPr>
              <a:t>n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</a:rPr>
              <a:t> + [ADP –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</a:rPr>
              <a:t>Glucose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</a:rPr>
              <a:t>]  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 [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Glucose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]</a:t>
            </a:r>
            <a:r>
              <a:rPr lang="vi-VN" sz="3600" baseline="-250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n+1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+ ADP.</a:t>
            </a:r>
          </a:p>
          <a:p>
            <a:pPr marL="571500" indent="-571500" algn="just">
              <a:buFontTx/>
              <a:buChar char="-"/>
            </a:pP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Một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số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VSV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còn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tổng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hợp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cellulose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và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kitin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571500" indent="-571500" algn="just">
              <a:buFontTx/>
              <a:buChar char="-"/>
            </a:pPr>
            <a:endParaRPr lang="vi-VN" sz="3600" dirty="0">
              <a:solidFill>
                <a:srgbClr val="333333"/>
              </a:solidFill>
              <a:latin typeface="Helvetica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1026" name="Picture 2" descr="The Glycosidic Bond (2.2.4) | CIE AS Biology Revision Notes 2022 | Save My  Exams">
            <a:extLst>
              <a:ext uri="{FF2B5EF4-FFF2-40B4-BE49-F238E27FC236}">
                <a16:creationId xmlns:a16="http://schemas.microsoft.com/office/drawing/2014/main" id="{D419D40A-9EA0-37C6-BC0D-8642F0692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955" y="4265077"/>
            <a:ext cx="7052259" cy="638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CB13CE3-903E-693E-90D1-784F54EAD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5" y="4646612"/>
            <a:ext cx="6374299" cy="37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EC90E61-B0AA-5D4E-4311-A3FF2F38D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270" y="4665792"/>
            <a:ext cx="3906475" cy="372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61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>
            <a:off x="0" y="0"/>
            <a:ext cx="19010313" cy="927100"/>
            <a:chOff x="-324644" y="2222500"/>
            <a:chExt cx="22261685" cy="1302327"/>
          </a:xfrm>
        </p:grpSpPr>
        <p:sp>
          <p:nvSpPr>
            <p:cNvPr id="2" name="object 2"/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9EF3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</p:grpSp>
      <p:sp>
        <p:nvSpPr>
          <p:cNvPr id="4" name="object 4"/>
          <p:cNvSpPr txBox="1"/>
          <p:nvPr/>
        </p:nvSpPr>
        <p:spPr>
          <a:xfrm>
            <a:off x="818356" y="317499"/>
            <a:ext cx="383557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Thời</a:t>
            </a:r>
            <a:r>
              <a:rPr lang="vi-VN" sz="3200" spc="-10" dirty="0">
                <a:solidFill>
                  <a:srgbClr val="FFFFFF"/>
                </a:solidFill>
                <a:cs typeface="Source Sans Pro Light"/>
              </a:rPr>
              <a:t> </a:t>
            </a: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lượng</a:t>
            </a:r>
            <a:r>
              <a:rPr lang="vi-VN" sz="3200" spc="-10" dirty="0">
                <a:solidFill>
                  <a:srgbClr val="FFFFFF"/>
                </a:solidFill>
                <a:cs typeface="Source Sans Pro Light"/>
              </a:rPr>
              <a:t>: 1 </a:t>
            </a: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tiết</a:t>
            </a:r>
            <a:endParaRPr lang="en-US" sz="3200" dirty="0">
              <a:cs typeface="Source Sans Pro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8958" y="241300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95300">
              <a:spcBef>
                <a:spcPts val="690"/>
              </a:spcBef>
            </a:pPr>
            <a:r>
              <a:rPr lang="vi-VN" sz="3200" dirty="0" err="1">
                <a:cs typeface="Source Sans Pro Light"/>
              </a:rPr>
              <a:t>Khối</a:t>
            </a:r>
            <a:r>
              <a:rPr lang="vi-VN" sz="3200" dirty="0">
                <a:cs typeface="Source Sans Pro Light"/>
              </a:rPr>
              <a:t>: 10</a:t>
            </a:r>
            <a:endParaRPr lang="en-US" sz="3200" dirty="0">
              <a:cs typeface="Source Sans Pro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19556" y="241300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06400">
              <a:spcBef>
                <a:spcPts val="690"/>
              </a:spcBef>
            </a:pPr>
            <a:r>
              <a:rPr lang="vi-VN" sz="3200" spc="-5" dirty="0">
                <a:solidFill>
                  <a:srgbClr val="FFFFFF"/>
                </a:solidFill>
                <a:cs typeface="Source Sans Pro Light"/>
              </a:rPr>
              <a:t>Chương V</a:t>
            </a:r>
            <a:endParaRPr lang="en-US" sz="3200" dirty="0">
              <a:cs typeface="Source Sans Pro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86756" y="317500"/>
            <a:ext cx="369945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vi-VN" sz="3200" spc="-15" dirty="0">
                <a:solidFill>
                  <a:srgbClr val="FFFFFF"/>
                </a:solidFill>
                <a:cs typeface="Source Sans Pro Light"/>
              </a:rPr>
              <a:t>Vi sinh </a:t>
            </a:r>
            <a:r>
              <a:rPr lang="vi-VN" sz="3200" spc="-15" dirty="0" err="1">
                <a:solidFill>
                  <a:srgbClr val="FFFFFF"/>
                </a:solidFill>
                <a:cs typeface="Source Sans Pro Light"/>
              </a:rPr>
              <a:t>vật</a:t>
            </a:r>
            <a:endParaRPr lang="en-US" sz="3200" dirty="0">
              <a:cs typeface="Source Sans Pro Light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DF740B09-93A4-C4CA-B5C4-7A5482757450}"/>
              </a:ext>
            </a:extLst>
          </p:cNvPr>
          <p:cNvSpPr txBox="1"/>
          <p:nvPr/>
        </p:nvSpPr>
        <p:spPr>
          <a:xfrm>
            <a:off x="132556" y="1097917"/>
            <a:ext cx="11201400" cy="6754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>
              <a:lnSpc>
                <a:spcPct val="102400"/>
              </a:lnSpc>
            </a:pPr>
            <a:r>
              <a:rPr lang="vi-VN" sz="4400" dirty="0">
                <a:solidFill>
                  <a:srgbClr val="FF0000"/>
                </a:solidFill>
                <a:cs typeface="Source Sans Pro"/>
              </a:rPr>
              <a:t>I.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Quá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trình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tổng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hợp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ở vi sinh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vật</a:t>
            </a:r>
            <a:endParaRPr lang="en-US" sz="4400" dirty="0">
              <a:solidFill>
                <a:srgbClr val="FF0000"/>
              </a:solidFill>
              <a:cs typeface="Source Sans Pro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AA58ADE-B44F-3DED-E567-99B90F503ACF}"/>
              </a:ext>
            </a:extLst>
          </p:cNvPr>
          <p:cNvCxnSpPr>
            <a:cxnSpLocks/>
          </p:cNvCxnSpPr>
          <p:nvPr/>
        </p:nvCxnSpPr>
        <p:spPr>
          <a:xfrm flipV="1">
            <a:off x="-2971892" y="5957305"/>
            <a:ext cx="666048" cy="3672658"/>
          </a:xfrm>
          <a:prstGeom prst="straightConnector1">
            <a:avLst/>
          </a:prstGeom>
          <a:ln w="57150">
            <a:solidFill>
              <a:srgbClr val="FFA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18">
            <a:extLst>
              <a:ext uri="{FF2B5EF4-FFF2-40B4-BE49-F238E27FC236}">
                <a16:creationId xmlns:a16="http://schemas.microsoft.com/office/drawing/2014/main" id="{067DFCD2-AEEF-7F44-897A-5C58B9075E1B}"/>
              </a:ext>
            </a:extLst>
          </p:cNvPr>
          <p:cNvSpPr txBox="1"/>
          <p:nvPr/>
        </p:nvSpPr>
        <p:spPr>
          <a:xfrm>
            <a:off x="980534" y="1955418"/>
            <a:ext cx="14087222" cy="6151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 algn="just">
              <a:lnSpc>
                <a:spcPct val="102400"/>
              </a:lnSpc>
            </a:pPr>
            <a:r>
              <a:rPr lang="vi-VN" sz="4000" b="1" dirty="0">
                <a:cs typeface="Source Sans Pro"/>
              </a:rPr>
              <a:t>1. </a:t>
            </a:r>
            <a:r>
              <a:rPr lang="vi-VN" sz="4000" b="1" dirty="0" err="1">
                <a:cs typeface="Source Sans Pro"/>
              </a:rPr>
              <a:t>Tổng</a:t>
            </a:r>
            <a:r>
              <a:rPr lang="vi-VN" sz="4000" b="1" dirty="0">
                <a:cs typeface="Source Sans Pro"/>
              </a:rPr>
              <a:t> </a:t>
            </a:r>
            <a:r>
              <a:rPr lang="vi-VN" sz="4000" b="1" dirty="0" err="1">
                <a:cs typeface="Source Sans Pro"/>
              </a:rPr>
              <a:t>hợp</a:t>
            </a:r>
            <a:r>
              <a:rPr lang="vi-VN" sz="4000" b="1" dirty="0">
                <a:cs typeface="Source Sans Pro"/>
              </a:rPr>
              <a:t> </a:t>
            </a:r>
            <a:r>
              <a:rPr lang="vi-VN" sz="4000" b="1" dirty="0" err="1">
                <a:cs typeface="Source Sans Pro"/>
              </a:rPr>
              <a:t>carbohydrate</a:t>
            </a:r>
            <a:endParaRPr lang="en-US" sz="4000" b="1" dirty="0">
              <a:cs typeface="Source Sans Pro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C38EDA-164E-C307-8FC0-E49B46A3336F}"/>
              </a:ext>
            </a:extLst>
          </p:cNvPr>
          <p:cNvSpPr txBox="1"/>
          <p:nvPr/>
        </p:nvSpPr>
        <p:spPr>
          <a:xfrm>
            <a:off x="798513" y="2605547"/>
            <a:ext cx="18211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vi-VN" sz="36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Thường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gặp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ở: vi </a:t>
            </a:r>
            <a:r>
              <a:rPr lang="vi-VN" sz="36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khuẩn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và</a:t>
            </a:r>
            <a:r>
              <a:rPr lang="vi-VN" sz="3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tảo</a:t>
            </a:r>
            <a:endParaRPr lang="vi-VN" sz="3600" b="0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marL="571500" indent="-571500" algn="just">
              <a:buFontTx/>
              <a:buChar char="-"/>
            </a:pP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</a:rPr>
              <a:t>PTTQ: [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</a:rPr>
              <a:t>Glucose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</a:rPr>
              <a:t>]</a:t>
            </a:r>
            <a:r>
              <a:rPr lang="vi-VN" sz="3600" baseline="-25000" dirty="0">
                <a:solidFill>
                  <a:srgbClr val="333333"/>
                </a:solidFill>
                <a:latin typeface="Helvetica" panose="020B0604020202020204" pitchFamily="34" charset="0"/>
              </a:rPr>
              <a:t>n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</a:rPr>
              <a:t> + [ADP –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</a:rPr>
              <a:t>Glucose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</a:rPr>
              <a:t>]  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 [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Glucose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]</a:t>
            </a:r>
            <a:r>
              <a:rPr lang="vi-VN" sz="3600" baseline="-250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n+1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+ ADP.</a:t>
            </a:r>
          </a:p>
          <a:p>
            <a:pPr marL="571500" indent="-571500" algn="just">
              <a:buFontTx/>
              <a:buChar char="-"/>
            </a:pP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Một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số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VSV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còn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tổng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hợp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cellulose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và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kitin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571500" indent="-571500" algn="just">
              <a:buFontTx/>
              <a:buChar char="-"/>
            </a:pPr>
            <a:endParaRPr lang="vi-VN" sz="3600" dirty="0">
              <a:solidFill>
                <a:srgbClr val="333333"/>
              </a:solidFill>
              <a:latin typeface="Helvetica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1026" name="Picture 2" descr="The Glycosidic Bond (2.2.4) | CIE AS Biology Revision Notes 2022 | Save My  Exams">
            <a:extLst>
              <a:ext uri="{FF2B5EF4-FFF2-40B4-BE49-F238E27FC236}">
                <a16:creationId xmlns:a16="http://schemas.microsoft.com/office/drawing/2014/main" id="{D419D40A-9EA0-37C6-BC0D-8642F0692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955" y="4265077"/>
            <a:ext cx="7052259" cy="638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ellulose, a linear polymer of D-glucose units (two are shown) linked by β(1→4)-glycosidic bonds">
            <a:extLst>
              <a:ext uri="{FF2B5EF4-FFF2-40B4-BE49-F238E27FC236}">
                <a16:creationId xmlns:a16="http://schemas.microsoft.com/office/drawing/2014/main" id="{F2DB7CA9-DD13-20A0-3469-B539CE26C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0" y="4913871"/>
            <a:ext cx="70993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3415E31-76A4-4A1E-C70D-49A440D52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460" y="5030269"/>
            <a:ext cx="4613727" cy="306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27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>
            <a:off x="0" y="0"/>
            <a:ext cx="19010313" cy="927100"/>
            <a:chOff x="-324644" y="2222500"/>
            <a:chExt cx="22261685" cy="1302327"/>
          </a:xfrm>
        </p:grpSpPr>
        <p:sp>
          <p:nvSpPr>
            <p:cNvPr id="2" name="object 2"/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9EF3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</p:grpSp>
      <p:sp>
        <p:nvSpPr>
          <p:cNvPr id="4" name="object 4"/>
          <p:cNvSpPr txBox="1"/>
          <p:nvPr/>
        </p:nvSpPr>
        <p:spPr>
          <a:xfrm>
            <a:off x="818356" y="317499"/>
            <a:ext cx="383557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Thời</a:t>
            </a:r>
            <a:r>
              <a:rPr lang="vi-VN" sz="3200" spc="-10" dirty="0">
                <a:solidFill>
                  <a:srgbClr val="FFFFFF"/>
                </a:solidFill>
                <a:cs typeface="Source Sans Pro Light"/>
              </a:rPr>
              <a:t> </a:t>
            </a: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lượng</a:t>
            </a:r>
            <a:r>
              <a:rPr lang="vi-VN" sz="3200" spc="-10" dirty="0">
                <a:solidFill>
                  <a:srgbClr val="FFFFFF"/>
                </a:solidFill>
                <a:cs typeface="Source Sans Pro Light"/>
              </a:rPr>
              <a:t>: 1 </a:t>
            </a: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tiết</a:t>
            </a:r>
            <a:endParaRPr lang="en-US" sz="3200" dirty="0">
              <a:cs typeface="Source Sans Pro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8958" y="241300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95300">
              <a:spcBef>
                <a:spcPts val="690"/>
              </a:spcBef>
            </a:pPr>
            <a:r>
              <a:rPr lang="vi-VN" sz="3200" dirty="0" err="1">
                <a:cs typeface="Source Sans Pro Light"/>
              </a:rPr>
              <a:t>Khối</a:t>
            </a:r>
            <a:r>
              <a:rPr lang="vi-VN" sz="3200" dirty="0">
                <a:cs typeface="Source Sans Pro Light"/>
              </a:rPr>
              <a:t>: 10</a:t>
            </a:r>
            <a:endParaRPr lang="en-US" sz="3200" dirty="0">
              <a:cs typeface="Source Sans Pro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19556" y="241300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06400">
              <a:spcBef>
                <a:spcPts val="690"/>
              </a:spcBef>
            </a:pPr>
            <a:r>
              <a:rPr lang="vi-VN" sz="3200" spc="-5" dirty="0">
                <a:solidFill>
                  <a:srgbClr val="FFFFFF"/>
                </a:solidFill>
                <a:cs typeface="Source Sans Pro Light"/>
              </a:rPr>
              <a:t>Chương V</a:t>
            </a:r>
            <a:endParaRPr lang="en-US" sz="3200" dirty="0">
              <a:cs typeface="Source Sans Pro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86756" y="317500"/>
            <a:ext cx="369945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vi-VN" sz="3200" spc="-15" dirty="0">
                <a:solidFill>
                  <a:srgbClr val="FFFFFF"/>
                </a:solidFill>
                <a:cs typeface="Source Sans Pro Light"/>
              </a:rPr>
              <a:t>Vi sinh </a:t>
            </a:r>
            <a:r>
              <a:rPr lang="vi-VN" sz="3200" spc="-15" dirty="0" err="1">
                <a:solidFill>
                  <a:srgbClr val="FFFFFF"/>
                </a:solidFill>
                <a:cs typeface="Source Sans Pro Light"/>
              </a:rPr>
              <a:t>vật</a:t>
            </a:r>
            <a:endParaRPr lang="en-US" sz="3200" dirty="0">
              <a:cs typeface="Source Sans Pro Light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DF740B09-93A4-C4CA-B5C4-7A5482757450}"/>
              </a:ext>
            </a:extLst>
          </p:cNvPr>
          <p:cNvSpPr txBox="1"/>
          <p:nvPr/>
        </p:nvSpPr>
        <p:spPr>
          <a:xfrm>
            <a:off x="132556" y="1097917"/>
            <a:ext cx="11201400" cy="6754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>
              <a:lnSpc>
                <a:spcPct val="102400"/>
              </a:lnSpc>
            </a:pPr>
            <a:r>
              <a:rPr lang="vi-VN" sz="4400" dirty="0">
                <a:solidFill>
                  <a:srgbClr val="FF0000"/>
                </a:solidFill>
                <a:cs typeface="Source Sans Pro"/>
              </a:rPr>
              <a:t>I.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Quá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trình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tổng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hợp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ở vi sinh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vật</a:t>
            </a:r>
            <a:endParaRPr lang="en-US" sz="4400" dirty="0">
              <a:solidFill>
                <a:srgbClr val="FF0000"/>
              </a:solidFill>
              <a:cs typeface="Source Sans Pro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AA58ADE-B44F-3DED-E567-99B90F503ACF}"/>
              </a:ext>
            </a:extLst>
          </p:cNvPr>
          <p:cNvCxnSpPr>
            <a:cxnSpLocks/>
          </p:cNvCxnSpPr>
          <p:nvPr/>
        </p:nvCxnSpPr>
        <p:spPr>
          <a:xfrm flipV="1">
            <a:off x="-2971892" y="5957305"/>
            <a:ext cx="666048" cy="3672658"/>
          </a:xfrm>
          <a:prstGeom prst="straightConnector1">
            <a:avLst/>
          </a:prstGeom>
          <a:ln w="57150">
            <a:solidFill>
              <a:srgbClr val="FFA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18">
            <a:extLst>
              <a:ext uri="{FF2B5EF4-FFF2-40B4-BE49-F238E27FC236}">
                <a16:creationId xmlns:a16="http://schemas.microsoft.com/office/drawing/2014/main" id="{067DFCD2-AEEF-7F44-897A-5C58B9075E1B}"/>
              </a:ext>
            </a:extLst>
          </p:cNvPr>
          <p:cNvSpPr txBox="1"/>
          <p:nvPr/>
        </p:nvSpPr>
        <p:spPr>
          <a:xfrm>
            <a:off x="980534" y="1981018"/>
            <a:ext cx="14087222" cy="6151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 algn="just">
              <a:lnSpc>
                <a:spcPct val="102400"/>
              </a:lnSpc>
            </a:pPr>
            <a:r>
              <a:rPr lang="vi-VN" sz="4000" b="1" dirty="0">
                <a:cs typeface="Source Sans Pro"/>
              </a:rPr>
              <a:t>1. </a:t>
            </a:r>
            <a:r>
              <a:rPr lang="vi-VN" sz="4000" b="1" dirty="0" err="1">
                <a:cs typeface="Source Sans Pro"/>
              </a:rPr>
              <a:t>Tổng</a:t>
            </a:r>
            <a:r>
              <a:rPr lang="vi-VN" sz="4000" b="1" dirty="0">
                <a:cs typeface="Source Sans Pro"/>
              </a:rPr>
              <a:t> </a:t>
            </a:r>
            <a:r>
              <a:rPr lang="vi-VN" sz="4000" b="1" dirty="0" err="1">
                <a:cs typeface="Source Sans Pro"/>
              </a:rPr>
              <a:t>hợp</a:t>
            </a:r>
            <a:r>
              <a:rPr lang="vi-VN" sz="4000" b="1" dirty="0">
                <a:cs typeface="Source Sans Pro"/>
              </a:rPr>
              <a:t> </a:t>
            </a:r>
            <a:r>
              <a:rPr lang="vi-VN" sz="4000" b="1" dirty="0" err="1">
                <a:cs typeface="Source Sans Pro"/>
              </a:rPr>
              <a:t>carbohydrate</a:t>
            </a:r>
            <a:endParaRPr lang="en-US" sz="4000" b="1" dirty="0">
              <a:cs typeface="Source Sans Pro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C38EDA-164E-C307-8FC0-E49B46A3336F}"/>
              </a:ext>
            </a:extLst>
          </p:cNvPr>
          <p:cNvSpPr txBox="1"/>
          <p:nvPr/>
        </p:nvSpPr>
        <p:spPr>
          <a:xfrm>
            <a:off x="394438" y="2595991"/>
            <a:ext cx="182118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Ứng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dụng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: SX gôm sinh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học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algn="just"/>
            <a:r>
              <a:rPr lang="vi-VN" sz="2800" dirty="0" err="1"/>
              <a:t>Nhiều</a:t>
            </a:r>
            <a:r>
              <a:rPr lang="vi-VN" sz="2800" dirty="0"/>
              <a:t> Vi sinh </a:t>
            </a:r>
            <a:r>
              <a:rPr lang="vi-VN" sz="2800" dirty="0" err="1"/>
              <a:t>vật</a:t>
            </a:r>
            <a:r>
              <a:rPr lang="vi-VN" sz="2800" dirty="0"/>
              <a:t> </a:t>
            </a:r>
            <a:r>
              <a:rPr lang="vi-VN" sz="2800" dirty="0" err="1"/>
              <a:t>tiết</a:t>
            </a:r>
            <a:r>
              <a:rPr lang="vi-VN" sz="2800" dirty="0"/>
              <a:t> </a:t>
            </a:r>
            <a:r>
              <a:rPr lang="vi-VN" sz="2800" dirty="0" err="1"/>
              <a:t>vào</a:t>
            </a:r>
            <a:r>
              <a:rPr lang="vi-VN" sz="2800" dirty="0"/>
              <a:t> môi </a:t>
            </a:r>
            <a:r>
              <a:rPr lang="vi-VN" sz="2800" dirty="0" err="1"/>
              <a:t>trường</a:t>
            </a:r>
            <a:r>
              <a:rPr lang="vi-VN" sz="2800" dirty="0"/>
              <a:t> </a:t>
            </a:r>
            <a:r>
              <a:rPr lang="vi-VN" sz="2800" dirty="0" err="1"/>
              <a:t>một</a:t>
            </a:r>
            <a:r>
              <a:rPr lang="vi-VN" sz="2800" dirty="0"/>
              <a:t> </a:t>
            </a:r>
            <a:r>
              <a:rPr lang="vi-VN" sz="2800" dirty="0" err="1"/>
              <a:t>số</a:t>
            </a:r>
            <a:r>
              <a:rPr lang="vi-VN" sz="2800" dirty="0"/>
              <a:t> </a:t>
            </a:r>
            <a:r>
              <a:rPr lang="vi-VN" sz="2800" dirty="0" err="1"/>
              <a:t>loại</a:t>
            </a:r>
            <a:r>
              <a:rPr lang="vi-VN" sz="2800" dirty="0"/>
              <a:t> </a:t>
            </a:r>
            <a:r>
              <a:rPr lang="vi-VN" sz="2800" dirty="0" err="1"/>
              <a:t>pôlisaccarit</a:t>
            </a:r>
            <a:r>
              <a:rPr lang="vi-VN" sz="2800" dirty="0"/>
              <a:t> </a:t>
            </a:r>
            <a:r>
              <a:rPr lang="vi-VN" sz="2800" dirty="0" err="1"/>
              <a:t>gọi</a:t>
            </a:r>
            <a:r>
              <a:rPr lang="vi-VN" sz="2800" dirty="0"/>
              <a:t> </a:t>
            </a:r>
            <a:r>
              <a:rPr lang="vi-VN" sz="2800" dirty="0" err="1"/>
              <a:t>là</a:t>
            </a:r>
            <a:r>
              <a:rPr lang="vi-VN" sz="2800" dirty="0"/>
              <a:t> gôm. </a:t>
            </a:r>
          </a:p>
          <a:p>
            <a:pPr algn="just"/>
            <a:r>
              <a:rPr lang="vi-VN" sz="2800" dirty="0"/>
              <a:t>Gôm </a:t>
            </a:r>
            <a:r>
              <a:rPr lang="vi-VN" sz="2800" dirty="0" err="1"/>
              <a:t>có</a:t>
            </a:r>
            <a:r>
              <a:rPr lang="vi-VN" sz="2800" dirty="0"/>
              <a:t> vai </a:t>
            </a:r>
            <a:r>
              <a:rPr lang="vi-VN" sz="2800" dirty="0" err="1"/>
              <a:t>trò</a:t>
            </a:r>
            <a:r>
              <a:rPr lang="vi-VN" sz="2800" dirty="0"/>
              <a:t> </a:t>
            </a:r>
            <a:r>
              <a:rPr lang="vi-VN" sz="2800" dirty="0" err="1"/>
              <a:t>bảo</a:t>
            </a:r>
            <a:r>
              <a:rPr lang="vi-VN" sz="2800" dirty="0"/>
              <a:t> </a:t>
            </a:r>
            <a:r>
              <a:rPr lang="vi-VN" sz="2800" dirty="0" err="1"/>
              <a:t>vệ</a:t>
            </a:r>
            <a:r>
              <a:rPr lang="vi-VN" sz="2800" dirty="0"/>
              <a:t> </a:t>
            </a:r>
            <a:r>
              <a:rPr lang="vi-VN" sz="2800" dirty="0" err="1"/>
              <a:t>tế</a:t>
            </a:r>
            <a:r>
              <a:rPr lang="vi-VN" sz="2800" dirty="0"/>
              <a:t> </a:t>
            </a:r>
            <a:r>
              <a:rPr lang="vi-VN" sz="2800" dirty="0" err="1"/>
              <a:t>bào</a:t>
            </a:r>
            <a:r>
              <a:rPr lang="vi-VN" sz="2800" dirty="0"/>
              <a:t> Vi sinh </a:t>
            </a:r>
            <a:r>
              <a:rPr lang="vi-VN" sz="2800" dirty="0" err="1"/>
              <a:t>vật</a:t>
            </a:r>
            <a:r>
              <a:rPr lang="vi-VN" sz="2800" dirty="0"/>
              <a:t> </a:t>
            </a:r>
            <a:r>
              <a:rPr lang="vi-VN" sz="2800" dirty="0" err="1"/>
              <a:t>khỏi</a:t>
            </a:r>
            <a:r>
              <a:rPr lang="vi-VN" sz="2800" dirty="0"/>
              <a:t> </a:t>
            </a:r>
            <a:r>
              <a:rPr lang="vi-VN" sz="2800" dirty="0" err="1"/>
              <a:t>bị</a:t>
            </a:r>
            <a:r>
              <a:rPr lang="vi-VN" sz="2800" dirty="0"/>
              <a:t> khô, ngăn </a:t>
            </a:r>
            <a:r>
              <a:rPr lang="vi-VN" sz="2800" dirty="0" err="1"/>
              <a:t>cản</a:t>
            </a:r>
            <a:r>
              <a:rPr lang="vi-VN" sz="2800" dirty="0"/>
              <a:t> </a:t>
            </a:r>
            <a:r>
              <a:rPr lang="vi-VN" sz="2800" dirty="0" err="1"/>
              <a:t>sự</a:t>
            </a:r>
            <a:r>
              <a:rPr lang="vi-VN" sz="2800" dirty="0"/>
              <a:t> </a:t>
            </a:r>
            <a:r>
              <a:rPr lang="vi-VN" sz="2800" dirty="0" err="1"/>
              <a:t>tiếp</a:t>
            </a:r>
            <a:r>
              <a:rPr lang="vi-VN" sz="2800" dirty="0"/>
              <a:t> </a:t>
            </a:r>
            <a:r>
              <a:rPr lang="vi-VN" sz="2800" dirty="0" err="1"/>
              <a:t>xúc</a:t>
            </a:r>
            <a:r>
              <a:rPr lang="vi-VN" sz="2800" dirty="0"/>
              <a:t> </a:t>
            </a:r>
            <a:r>
              <a:rPr lang="vi-VN" sz="2800" dirty="0" err="1"/>
              <a:t>với</a:t>
            </a:r>
            <a:r>
              <a:rPr lang="vi-VN" sz="2800" dirty="0"/>
              <a:t> </a:t>
            </a:r>
            <a:r>
              <a:rPr lang="vi-VN" sz="2800" dirty="0" err="1"/>
              <a:t>virut</a:t>
            </a:r>
            <a:r>
              <a:rPr lang="vi-VN" sz="2800" dirty="0"/>
              <a:t>, </a:t>
            </a:r>
            <a:r>
              <a:rPr lang="vi-VN" sz="2800" dirty="0" err="1"/>
              <a:t>đồng</a:t>
            </a:r>
            <a:r>
              <a:rPr lang="vi-VN" sz="2800" dirty="0"/>
              <a:t> </a:t>
            </a:r>
            <a:r>
              <a:rPr lang="vi-VN" sz="2800" dirty="0" err="1"/>
              <a:t>thời</a:t>
            </a:r>
            <a:r>
              <a:rPr lang="vi-VN" sz="2800" dirty="0"/>
              <a:t> </a:t>
            </a:r>
            <a:r>
              <a:rPr lang="vi-VN" sz="2800" dirty="0" err="1"/>
              <a:t>là</a:t>
            </a:r>
            <a:r>
              <a:rPr lang="vi-VN" sz="2800" dirty="0"/>
              <a:t> </a:t>
            </a:r>
            <a:r>
              <a:rPr lang="vi-VN" sz="2800" dirty="0" err="1"/>
              <a:t>nguồn</a:t>
            </a:r>
            <a:r>
              <a:rPr lang="vi-VN" sz="2800" dirty="0"/>
              <a:t> </a:t>
            </a:r>
            <a:r>
              <a:rPr lang="vi-VN" sz="2800" dirty="0" err="1"/>
              <a:t>dự</a:t>
            </a:r>
            <a:r>
              <a:rPr lang="vi-VN" sz="2800" dirty="0"/>
              <a:t> </a:t>
            </a:r>
            <a:r>
              <a:rPr lang="vi-VN" sz="2800" dirty="0" err="1"/>
              <a:t>trữ</a:t>
            </a:r>
            <a:r>
              <a:rPr lang="vi-VN" sz="2800" dirty="0"/>
              <a:t> </a:t>
            </a:r>
            <a:r>
              <a:rPr lang="vi-VN" sz="2800" dirty="0" err="1"/>
              <a:t>carbon</a:t>
            </a:r>
            <a:r>
              <a:rPr lang="vi-VN" sz="2800" dirty="0"/>
              <a:t> </a:t>
            </a:r>
            <a:r>
              <a:rPr lang="vi-VN" sz="2800" dirty="0" err="1"/>
              <a:t>và</a:t>
            </a:r>
            <a:r>
              <a:rPr lang="vi-VN" sz="2800" dirty="0"/>
              <a:t> </a:t>
            </a:r>
            <a:r>
              <a:rPr lang="vi-VN" sz="2800" dirty="0" err="1"/>
              <a:t>nănglượng</a:t>
            </a:r>
            <a:r>
              <a:rPr lang="vi-VN" sz="2800" dirty="0"/>
              <a:t>.</a:t>
            </a:r>
          </a:p>
          <a:p>
            <a:pPr algn="just"/>
            <a:r>
              <a:rPr lang="vi-VN" sz="2800" dirty="0"/>
              <a:t>Gôm </a:t>
            </a:r>
            <a:r>
              <a:rPr lang="vi-VN" sz="2800" dirty="0" err="1"/>
              <a:t>được</a:t>
            </a:r>
            <a:r>
              <a:rPr lang="vi-VN" sz="2800" dirty="0"/>
              <a:t> </a:t>
            </a:r>
            <a:r>
              <a:rPr lang="vi-VN" sz="2800" dirty="0" err="1"/>
              <a:t>dùng</a:t>
            </a:r>
            <a:r>
              <a:rPr lang="vi-VN" sz="2800" dirty="0"/>
              <a:t> trong công </a:t>
            </a:r>
            <a:r>
              <a:rPr lang="vi-VN" sz="2800" dirty="0" err="1"/>
              <a:t>nghiệp</a:t>
            </a:r>
            <a:r>
              <a:rPr lang="vi-VN" sz="2800" dirty="0"/>
              <a:t> </a:t>
            </a:r>
            <a:r>
              <a:rPr lang="vi-VN" sz="2800" dirty="0" err="1"/>
              <a:t>để</a:t>
            </a:r>
            <a:r>
              <a:rPr lang="vi-VN" sz="2800" dirty="0"/>
              <a:t> </a:t>
            </a:r>
            <a:r>
              <a:rPr lang="vi-VN" sz="2800" dirty="0" err="1"/>
              <a:t>sản</a:t>
            </a:r>
            <a:r>
              <a:rPr lang="vi-VN" sz="2800" dirty="0"/>
              <a:t> </a:t>
            </a:r>
            <a:r>
              <a:rPr lang="vi-VN" sz="2800" dirty="0" err="1"/>
              <a:t>xuất</a:t>
            </a:r>
            <a:r>
              <a:rPr lang="vi-VN" sz="2800" dirty="0"/>
              <a:t> kem, </a:t>
            </a:r>
            <a:r>
              <a:rPr lang="vi-VN" sz="2800" dirty="0" err="1"/>
              <a:t>sản</a:t>
            </a:r>
            <a:r>
              <a:rPr lang="vi-VN" sz="2800" dirty="0"/>
              <a:t> </a:t>
            </a:r>
            <a:r>
              <a:rPr lang="vi-VN" sz="2800" dirty="0" err="1"/>
              <a:t>xuất</a:t>
            </a:r>
            <a:r>
              <a:rPr lang="vi-VN" sz="2800" dirty="0"/>
              <a:t> kem </a:t>
            </a:r>
            <a:r>
              <a:rPr lang="vi-VN" sz="2800" dirty="0" err="1"/>
              <a:t>phủ</a:t>
            </a:r>
            <a:r>
              <a:rPr lang="vi-VN" sz="2800" dirty="0"/>
              <a:t> </a:t>
            </a:r>
            <a:r>
              <a:rPr lang="vi-VN" sz="2800" dirty="0" err="1"/>
              <a:t>bề</a:t>
            </a:r>
            <a:r>
              <a:rPr lang="vi-VN" sz="2800" dirty="0"/>
              <a:t> </a:t>
            </a:r>
            <a:r>
              <a:rPr lang="vi-VN" sz="2800" dirty="0" err="1"/>
              <a:t>mặt</a:t>
            </a:r>
            <a:r>
              <a:rPr lang="vi-VN" sz="2800" dirty="0"/>
              <a:t> </a:t>
            </a:r>
            <a:r>
              <a:rPr lang="vi-VN" sz="2800" dirty="0" err="1"/>
              <a:t>bánh</a:t>
            </a:r>
            <a:r>
              <a:rPr lang="vi-VN" sz="2800" dirty="0"/>
              <a:t> </a:t>
            </a:r>
            <a:r>
              <a:rPr lang="vi-VN" sz="2800" dirty="0" err="1"/>
              <a:t>và</a:t>
            </a:r>
            <a:r>
              <a:rPr lang="vi-VN" sz="2800" dirty="0"/>
              <a:t> </a:t>
            </a:r>
            <a:r>
              <a:rPr lang="vi-VN" sz="2800" dirty="0" err="1"/>
              <a:t>làm</a:t>
            </a:r>
            <a:r>
              <a:rPr lang="vi-VN" sz="2800" dirty="0"/>
              <a:t> </a:t>
            </a:r>
            <a:r>
              <a:rPr lang="vi-VN" sz="2800" dirty="0" err="1"/>
              <a:t>chất</a:t>
            </a:r>
            <a:r>
              <a:rPr lang="vi-VN" sz="2800" dirty="0"/>
              <a:t> </a:t>
            </a:r>
            <a:r>
              <a:rPr lang="vi-VN" sz="2800" dirty="0" err="1"/>
              <a:t>phụ</a:t>
            </a:r>
            <a:r>
              <a:rPr lang="vi-VN" sz="2800" dirty="0"/>
              <a:t> gia trong công </a:t>
            </a:r>
            <a:r>
              <a:rPr lang="vi-VN" sz="2800" dirty="0" err="1"/>
              <a:t>nghiệp</a:t>
            </a:r>
            <a:r>
              <a:rPr lang="vi-VN" sz="2800" dirty="0"/>
              <a:t> khai </a:t>
            </a:r>
            <a:r>
              <a:rPr lang="vi-VN" sz="2800" dirty="0" err="1"/>
              <a:t>thác</a:t>
            </a:r>
            <a:r>
              <a:rPr lang="vi-VN" sz="2800" dirty="0"/>
              <a:t> </a:t>
            </a:r>
            <a:r>
              <a:rPr lang="vi-VN" sz="2800" dirty="0" err="1"/>
              <a:t>dầu</a:t>
            </a:r>
            <a:r>
              <a:rPr lang="vi-VN" sz="2800" dirty="0"/>
              <a:t> </a:t>
            </a:r>
            <a:r>
              <a:rPr lang="vi-VN" sz="2800" dirty="0" err="1"/>
              <a:t>hoả</a:t>
            </a:r>
            <a:r>
              <a:rPr lang="vi-VN" sz="2800" dirty="0"/>
              <a:t>. Trong y </a:t>
            </a:r>
            <a:r>
              <a:rPr lang="vi-VN" sz="2800" dirty="0" err="1"/>
              <a:t>học</a:t>
            </a:r>
            <a:r>
              <a:rPr lang="vi-VN" sz="2800" dirty="0"/>
              <a:t>, gôm </a:t>
            </a:r>
            <a:r>
              <a:rPr lang="vi-VN" sz="2800" dirty="0" err="1"/>
              <a:t>được</a:t>
            </a:r>
            <a:r>
              <a:rPr lang="vi-VN" sz="2800" dirty="0"/>
              <a:t> </a:t>
            </a:r>
            <a:r>
              <a:rPr lang="vi-VN" sz="2800" dirty="0" err="1"/>
              <a:t>dùng</a:t>
            </a:r>
            <a:r>
              <a:rPr lang="vi-VN" sz="2800" dirty="0"/>
              <a:t> </a:t>
            </a:r>
            <a:r>
              <a:rPr lang="vi-VN" sz="2800" dirty="0" err="1"/>
              <a:t>làm</a:t>
            </a:r>
            <a:r>
              <a:rPr lang="vi-VN" sz="2800" dirty="0"/>
              <a:t> </a:t>
            </a:r>
            <a:r>
              <a:rPr lang="vi-VN" sz="2800" dirty="0" err="1"/>
              <a:t>chất</a:t>
            </a:r>
            <a:r>
              <a:rPr lang="vi-VN" sz="2800" dirty="0"/>
              <a:t> thay </a:t>
            </a:r>
            <a:r>
              <a:rPr lang="vi-VN" sz="2800" dirty="0" err="1"/>
              <a:t>huyết</a:t>
            </a:r>
            <a:r>
              <a:rPr lang="vi-VN" sz="2800" dirty="0"/>
              <a:t> tương </a:t>
            </a:r>
            <a:r>
              <a:rPr lang="vi-VN" sz="2800" dirty="0" err="1"/>
              <a:t>và</a:t>
            </a:r>
            <a:r>
              <a:rPr lang="vi-VN" sz="2800" dirty="0"/>
              <a:t> trong sinh </a:t>
            </a:r>
            <a:r>
              <a:rPr lang="vi-VN" sz="2800" dirty="0" err="1"/>
              <a:t>hoá</a:t>
            </a:r>
            <a:r>
              <a:rPr lang="vi-VN" sz="2800" dirty="0"/>
              <a:t> </a:t>
            </a:r>
            <a:r>
              <a:rPr lang="vi-VN" sz="2800" dirty="0" err="1"/>
              <a:t>học</a:t>
            </a:r>
            <a:r>
              <a:rPr lang="vi-VN" sz="2800" dirty="0"/>
              <a:t> </a:t>
            </a:r>
            <a:r>
              <a:rPr lang="vi-VN" sz="2800" dirty="0" err="1"/>
              <a:t>dùng</a:t>
            </a:r>
            <a:r>
              <a:rPr lang="vi-VN" sz="2800" dirty="0"/>
              <a:t> </a:t>
            </a:r>
            <a:r>
              <a:rPr lang="vi-VN" sz="2800" dirty="0" err="1"/>
              <a:t>làm</a:t>
            </a:r>
            <a:r>
              <a:rPr lang="vi-VN" sz="2800" dirty="0"/>
              <a:t> </a:t>
            </a:r>
            <a:r>
              <a:rPr lang="vi-VN" sz="2800" dirty="0" err="1"/>
              <a:t>chất</a:t>
            </a:r>
            <a:r>
              <a:rPr lang="vi-VN" sz="2800" dirty="0"/>
              <a:t> </a:t>
            </a:r>
            <a:r>
              <a:rPr lang="vi-VN" sz="2800" dirty="0" err="1"/>
              <a:t>tách</a:t>
            </a:r>
            <a:r>
              <a:rPr lang="vi-VN" sz="2800" dirty="0"/>
              <a:t> </a:t>
            </a:r>
            <a:r>
              <a:rPr lang="vi-VN" sz="2800" dirty="0" err="1"/>
              <a:t>chiết</a:t>
            </a:r>
            <a:r>
              <a:rPr lang="vi-VN" sz="2800" dirty="0"/>
              <a:t> </a:t>
            </a:r>
            <a:r>
              <a:rPr lang="vi-VN" sz="2800" dirty="0" err="1"/>
              <a:t>enzim</a:t>
            </a:r>
            <a:r>
              <a:rPr lang="vi-VN" sz="2800" dirty="0"/>
              <a:t>.</a:t>
            </a:r>
            <a:endParaRPr lang="vi-VN" sz="2800" dirty="0">
              <a:solidFill>
                <a:srgbClr val="333333"/>
              </a:solidFill>
              <a:latin typeface="Helvetica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3074" name="Picture 2" descr="Huyết tương khi được tách khỏi cơ thể">
            <a:extLst>
              <a:ext uri="{FF2B5EF4-FFF2-40B4-BE49-F238E27FC236}">
                <a16:creationId xmlns:a16="http://schemas.microsoft.com/office/drawing/2014/main" id="{C3E4A962-CE79-22E4-51FB-D077A8FE3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02" y="5902676"/>
            <a:ext cx="7044454" cy="470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IDEO] Cách làm kẹo gôm dẻo (kẹo dẻo gấu) - Savoury DaysSavoury Days">
            <a:extLst>
              <a:ext uri="{FF2B5EF4-FFF2-40B4-BE49-F238E27FC236}">
                <a16:creationId xmlns:a16="http://schemas.microsoft.com/office/drawing/2014/main" id="{F2D39AE7-D334-7D19-B3AA-2808397E5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557" y="5902676"/>
            <a:ext cx="5410200" cy="470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ràn dầu">
            <a:extLst>
              <a:ext uri="{FF2B5EF4-FFF2-40B4-BE49-F238E27FC236}">
                <a16:creationId xmlns:a16="http://schemas.microsoft.com/office/drawing/2014/main" id="{6A35CBCC-977B-962F-5D6A-EE94F40F4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021" y="5902675"/>
            <a:ext cx="5905500" cy="470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68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>
            <a:off x="0" y="0"/>
            <a:ext cx="19010313" cy="927100"/>
            <a:chOff x="-324644" y="2222500"/>
            <a:chExt cx="22261685" cy="1302327"/>
          </a:xfrm>
        </p:grpSpPr>
        <p:sp>
          <p:nvSpPr>
            <p:cNvPr id="2" name="object 2"/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9EF3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</p:grpSp>
      <p:sp>
        <p:nvSpPr>
          <p:cNvPr id="4" name="object 4"/>
          <p:cNvSpPr txBox="1"/>
          <p:nvPr/>
        </p:nvSpPr>
        <p:spPr>
          <a:xfrm>
            <a:off x="818356" y="317499"/>
            <a:ext cx="383557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Thời</a:t>
            </a:r>
            <a:r>
              <a:rPr lang="vi-VN" sz="3200" spc="-10" dirty="0">
                <a:solidFill>
                  <a:srgbClr val="FFFFFF"/>
                </a:solidFill>
                <a:cs typeface="Source Sans Pro Light"/>
              </a:rPr>
              <a:t> </a:t>
            </a: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lượng</a:t>
            </a:r>
            <a:r>
              <a:rPr lang="vi-VN" sz="3200" spc="-10" dirty="0">
                <a:solidFill>
                  <a:srgbClr val="FFFFFF"/>
                </a:solidFill>
                <a:cs typeface="Source Sans Pro Light"/>
              </a:rPr>
              <a:t>: 1 </a:t>
            </a: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tiết</a:t>
            </a:r>
            <a:endParaRPr lang="en-US" sz="3200" dirty="0">
              <a:cs typeface="Source Sans Pro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8958" y="241300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95300">
              <a:spcBef>
                <a:spcPts val="690"/>
              </a:spcBef>
            </a:pPr>
            <a:r>
              <a:rPr lang="vi-VN" sz="3200" dirty="0" err="1">
                <a:cs typeface="Source Sans Pro Light"/>
              </a:rPr>
              <a:t>Khối</a:t>
            </a:r>
            <a:r>
              <a:rPr lang="vi-VN" sz="3200" dirty="0">
                <a:cs typeface="Source Sans Pro Light"/>
              </a:rPr>
              <a:t>: 10</a:t>
            </a:r>
            <a:endParaRPr lang="en-US" sz="3200" dirty="0">
              <a:cs typeface="Source Sans Pro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19556" y="241300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06400">
              <a:spcBef>
                <a:spcPts val="690"/>
              </a:spcBef>
            </a:pPr>
            <a:r>
              <a:rPr lang="vi-VN" sz="3200" spc="-5" dirty="0">
                <a:solidFill>
                  <a:srgbClr val="FFFFFF"/>
                </a:solidFill>
                <a:cs typeface="Source Sans Pro Light"/>
              </a:rPr>
              <a:t>Chương V</a:t>
            </a:r>
            <a:endParaRPr lang="en-US" sz="3200" dirty="0">
              <a:cs typeface="Source Sans Pro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86756" y="317500"/>
            <a:ext cx="369945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vi-VN" sz="3200" spc="-15" dirty="0">
                <a:solidFill>
                  <a:srgbClr val="FFFFFF"/>
                </a:solidFill>
                <a:cs typeface="Source Sans Pro Light"/>
              </a:rPr>
              <a:t>Vi sinh </a:t>
            </a:r>
            <a:r>
              <a:rPr lang="vi-VN" sz="3200" spc="-15" dirty="0" err="1">
                <a:solidFill>
                  <a:srgbClr val="FFFFFF"/>
                </a:solidFill>
                <a:cs typeface="Source Sans Pro Light"/>
              </a:rPr>
              <a:t>vật</a:t>
            </a:r>
            <a:endParaRPr lang="en-US" sz="3200" dirty="0">
              <a:cs typeface="Source Sans Pro Light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DF740B09-93A4-C4CA-B5C4-7A5482757450}"/>
              </a:ext>
            </a:extLst>
          </p:cNvPr>
          <p:cNvSpPr txBox="1"/>
          <p:nvPr/>
        </p:nvSpPr>
        <p:spPr>
          <a:xfrm>
            <a:off x="132556" y="1097917"/>
            <a:ext cx="11201400" cy="6754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>
              <a:lnSpc>
                <a:spcPct val="102400"/>
              </a:lnSpc>
            </a:pPr>
            <a:r>
              <a:rPr lang="vi-VN" sz="4400" dirty="0">
                <a:solidFill>
                  <a:srgbClr val="FF0000"/>
                </a:solidFill>
                <a:cs typeface="Source Sans Pro"/>
              </a:rPr>
              <a:t>I.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Quá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trình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tổng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hợp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ở vi sinh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vật</a:t>
            </a:r>
            <a:endParaRPr lang="en-US" sz="4400" dirty="0">
              <a:solidFill>
                <a:srgbClr val="FF0000"/>
              </a:solidFill>
              <a:cs typeface="Source Sans Pro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AA58ADE-B44F-3DED-E567-99B90F503ACF}"/>
              </a:ext>
            </a:extLst>
          </p:cNvPr>
          <p:cNvCxnSpPr>
            <a:cxnSpLocks/>
          </p:cNvCxnSpPr>
          <p:nvPr/>
        </p:nvCxnSpPr>
        <p:spPr>
          <a:xfrm flipV="1">
            <a:off x="-2971892" y="5957305"/>
            <a:ext cx="666048" cy="3672658"/>
          </a:xfrm>
          <a:prstGeom prst="straightConnector1">
            <a:avLst/>
          </a:prstGeom>
          <a:ln w="57150">
            <a:solidFill>
              <a:srgbClr val="FFA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18">
            <a:extLst>
              <a:ext uri="{FF2B5EF4-FFF2-40B4-BE49-F238E27FC236}">
                <a16:creationId xmlns:a16="http://schemas.microsoft.com/office/drawing/2014/main" id="{067DFCD2-AEEF-7F44-897A-5C58B9075E1B}"/>
              </a:ext>
            </a:extLst>
          </p:cNvPr>
          <p:cNvSpPr txBox="1"/>
          <p:nvPr/>
        </p:nvSpPr>
        <p:spPr>
          <a:xfrm>
            <a:off x="665956" y="1846034"/>
            <a:ext cx="14087222" cy="6151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 algn="just">
              <a:lnSpc>
                <a:spcPct val="102400"/>
              </a:lnSpc>
            </a:pPr>
            <a:r>
              <a:rPr lang="vi-VN" sz="4000" b="1" dirty="0">
                <a:cs typeface="Source Sans Pro"/>
              </a:rPr>
              <a:t>2. </a:t>
            </a:r>
            <a:r>
              <a:rPr lang="vi-VN" sz="4000" b="1" dirty="0" err="1">
                <a:cs typeface="Source Sans Pro"/>
              </a:rPr>
              <a:t>Tổng</a:t>
            </a:r>
            <a:r>
              <a:rPr lang="vi-VN" sz="4000" b="1" dirty="0">
                <a:cs typeface="Source Sans Pro"/>
              </a:rPr>
              <a:t> </a:t>
            </a:r>
            <a:r>
              <a:rPr lang="vi-VN" sz="4000" b="1" dirty="0" err="1">
                <a:cs typeface="Source Sans Pro"/>
              </a:rPr>
              <a:t>hợp</a:t>
            </a:r>
            <a:r>
              <a:rPr lang="vi-VN" sz="4000" b="1" dirty="0">
                <a:cs typeface="Source Sans Pro"/>
              </a:rPr>
              <a:t> </a:t>
            </a:r>
            <a:r>
              <a:rPr lang="vi-VN" sz="4000" b="1" dirty="0" err="1">
                <a:cs typeface="Source Sans Pro"/>
              </a:rPr>
              <a:t>protein</a:t>
            </a:r>
            <a:endParaRPr lang="en-US" sz="4000" b="1" dirty="0">
              <a:cs typeface="Source Sans Pro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C38EDA-164E-C307-8FC0-E49B46A3336F}"/>
              </a:ext>
            </a:extLst>
          </p:cNvPr>
          <p:cNvSpPr txBox="1"/>
          <p:nvPr/>
        </p:nvSpPr>
        <p:spPr>
          <a:xfrm>
            <a:off x="394438" y="2595991"/>
            <a:ext cx="117777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</a:rPr>
              <a:t>PTTQ: [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</a:rPr>
              <a:t>Amino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</a:rPr>
              <a:t>acid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</a:rPr>
              <a:t>]</a:t>
            </a:r>
            <a:r>
              <a:rPr lang="vi-VN" sz="3600" baseline="-25000" dirty="0">
                <a:solidFill>
                  <a:srgbClr val="333333"/>
                </a:solidFill>
                <a:latin typeface="Helvetica" panose="020B0604020202020204" pitchFamily="34" charset="0"/>
              </a:rPr>
              <a:t>n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</a:rPr>
              <a:t> 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Protein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Ứng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dụng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sản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xuất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enzyme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thực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vật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và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động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vật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1BE80B3-DF0E-67E5-5EAE-8520DF6D5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474" y="1122688"/>
            <a:ext cx="68961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72AAFB-83B7-5762-C616-501E1FB677FC}"/>
              </a:ext>
            </a:extLst>
          </p:cNvPr>
          <p:cNvSpPr/>
          <p:nvPr/>
        </p:nvSpPr>
        <p:spPr>
          <a:xfrm>
            <a:off x="11891474" y="4279900"/>
            <a:ext cx="2033282" cy="381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Nấm men và Nấm mốc - Nhân tố quan trọng của ngành Thực phẩm">
            <a:extLst>
              <a:ext uri="{FF2B5EF4-FFF2-40B4-BE49-F238E27FC236}">
                <a16:creationId xmlns:a16="http://schemas.microsoft.com/office/drawing/2014/main" id="{F455771A-C3C8-87D7-1D5C-74076FA94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36" y="4492908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lpha - Amylase là gì?Thực hư công dụng men tiêu hóa Alpha-Amylase">
            <a:extLst>
              <a:ext uri="{FF2B5EF4-FFF2-40B4-BE49-F238E27FC236}">
                <a16:creationId xmlns:a16="http://schemas.microsoft.com/office/drawing/2014/main" id="{64AC6F68-F487-80E8-6555-D8AE884F7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956" y="6919583"/>
            <a:ext cx="571500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3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>
            <a:off x="0" y="0"/>
            <a:ext cx="19010313" cy="927100"/>
            <a:chOff x="-324644" y="2222500"/>
            <a:chExt cx="22261685" cy="1302327"/>
          </a:xfrm>
        </p:grpSpPr>
        <p:sp>
          <p:nvSpPr>
            <p:cNvPr id="2" name="object 2"/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9EF3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 lang="en-US"/>
            </a:p>
          </p:txBody>
        </p:sp>
      </p:grpSp>
      <p:sp>
        <p:nvSpPr>
          <p:cNvPr id="4" name="object 4"/>
          <p:cNvSpPr txBox="1"/>
          <p:nvPr/>
        </p:nvSpPr>
        <p:spPr>
          <a:xfrm>
            <a:off x="818356" y="317499"/>
            <a:ext cx="383557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Thời</a:t>
            </a:r>
            <a:r>
              <a:rPr lang="vi-VN" sz="3200" spc="-10" dirty="0">
                <a:solidFill>
                  <a:srgbClr val="FFFFFF"/>
                </a:solidFill>
                <a:cs typeface="Source Sans Pro Light"/>
              </a:rPr>
              <a:t> </a:t>
            </a: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lượng</a:t>
            </a:r>
            <a:r>
              <a:rPr lang="vi-VN" sz="3200" spc="-10" dirty="0">
                <a:solidFill>
                  <a:srgbClr val="FFFFFF"/>
                </a:solidFill>
                <a:cs typeface="Source Sans Pro Light"/>
              </a:rPr>
              <a:t>: 1 </a:t>
            </a:r>
            <a:r>
              <a:rPr lang="vi-VN" sz="3200" spc="-10" dirty="0" err="1">
                <a:solidFill>
                  <a:srgbClr val="FFFFFF"/>
                </a:solidFill>
                <a:cs typeface="Source Sans Pro Light"/>
              </a:rPr>
              <a:t>tiết</a:t>
            </a:r>
            <a:endParaRPr lang="en-US" sz="3200" dirty="0">
              <a:cs typeface="Source Sans Pro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8958" y="241300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95300">
              <a:spcBef>
                <a:spcPts val="690"/>
              </a:spcBef>
            </a:pPr>
            <a:r>
              <a:rPr lang="vi-VN" sz="3200" dirty="0" err="1">
                <a:cs typeface="Source Sans Pro Light"/>
              </a:rPr>
              <a:t>Khối</a:t>
            </a:r>
            <a:r>
              <a:rPr lang="vi-VN" sz="3200" dirty="0">
                <a:cs typeface="Source Sans Pro Light"/>
              </a:rPr>
              <a:t>: 10</a:t>
            </a:r>
            <a:endParaRPr lang="en-US" sz="3200" dirty="0">
              <a:cs typeface="Source Sans Pro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19556" y="241300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06400">
              <a:spcBef>
                <a:spcPts val="690"/>
              </a:spcBef>
            </a:pPr>
            <a:r>
              <a:rPr lang="vi-VN" sz="3200" spc="-5" dirty="0">
                <a:solidFill>
                  <a:srgbClr val="FFFFFF"/>
                </a:solidFill>
                <a:cs typeface="Source Sans Pro Light"/>
              </a:rPr>
              <a:t>Chương V</a:t>
            </a:r>
            <a:endParaRPr lang="en-US" sz="3200" dirty="0">
              <a:cs typeface="Source Sans Pro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86756" y="317500"/>
            <a:ext cx="369945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vi-VN" sz="3200" spc="-15" dirty="0">
                <a:solidFill>
                  <a:srgbClr val="FFFFFF"/>
                </a:solidFill>
                <a:cs typeface="Source Sans Pro Light"/>
              </a:rPr>
              <a:t>Vi sinh </a:t>
            </a:r>
            <a:r>
              <a:rPr lang="vi-VN" sz="3200" spc="-15" dirty="0" err="1">
                <a:solidFill>
                  <a:srgbClr val="FFFFFF"/>
                </a:solidFill>
                <a:cs typeface="Source Sans Pro Light"/>
              </a:rPr>
              <a:t>vật</a:t>
            </a:r>
            <a:endParaRPr lang="en-US" sz="3200" dirty="0">
              <a:cs typeface="Source Sans Pro Light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DF740B09-93A4-C4CA-B5C4-7A5482757450}"/>
              </a:ext>
            </a:extLst>
          </p:cNvPr>
          <p:cNvSpPr txBox="1"/>
          <p:nvPr/>
        </p:nvSpPr>
        <p:spPr>
          <a:xfrm>
            <a:off x="132556" y="1097917"/>
            <a:ext cx="11201400" cy="6754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>
              <a:lnSpc>
                <a:spcPct val="102400"/>
              </a:lnSpc>
            </a:pPr>
            <a:r>
              <a:rPr lang="vi-VN" sz="4400" dirty="0">
                <a:solidFill>
                  <a:srgbClr val="FF0000"/>
                </a:solidFill>
                <a:cs typeface="Source Sans Pro"/>
              </a:rPr>
              <a:t>I.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Quá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trình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tổng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hợp</a:t>
            </a:r>
            <a:r>
              <a:rPr lang="vi-VN" sz="4400" dirty="0">
                <a:solidFill>
                  <a:srgbClr val="FF0000"/>
                </a:solidFill>
                <a:cs typeface="Source Sans Pro"/>
              </a:rPr>
              <a:t> ở vi sinh </a:t>
            </a:r>
            <a:r>
              <a:rPr lang="vi-VN" sz="4400" dirty="0" err="1">
                <a:solidFill>
                  <a:srgbClr val="FF0000"/>
                </a:solidFill>
                <a:cs typeface="Source Sans Pro"/>
              </a:rPr>
              <a:t>vật</a:t>
            </a:r>
            <a:endParaRPr lang="en-US" sz="4400" dirty="0">
              <a:solidFill>
                <a:srgbClr val="FF0000"/>
              </a:solidFill>
              <a:cs typeface="Source Sans Pro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AA58ADE-B44F-3DED-E567-99B90F503ACF}"/>
              </a:ext>
            </a:extLst>
          </p:cNvPr>
          <p:cNvCxnSpPr>
            <a:cxnSpLocks/>
          </p:cNvCxnSpPr>
          <p:nvPr/>
        </p:nvCxnSpPr>
        <p:spPr>
          <a:xfrm flipV="1">
            <a:off x="-2971892" y="5957305"/>
            <a:ext cx="666048" cy="3672658"/>
          </a:xfrm>
          <a:prstGeom prst="straightConnector1">
            <a:avLst/>
          </a:prstGeom>
          <a:ln w="57150">
            <a:solidFill>
              <a:srgbClr val="FFA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18">
            <a:extLst>
              <a:ext uri="{FF2B5EF4-FFF2-40B4-BE49-F238E27FC236}">
                <a16:creationId xmlns:a16="http://schemas.microsoft.com/office/drawing/2014/main" id="{067DFCD2-AEEF-7F44-897A-5C58B9075E1B}"/>
              </a:ext>
            </a:extLst>
          </p:cNvPr>
          <p:cNvSpPr txBox="1"/>
          <p:nvPr/>
        </p:nvSpPr>
        <p:spPr>
          <a:xfrm>
            <a:off x="665956" y="1846034"/>
            <a:ext cx="14087222" cy="6151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0680" algn="just">
              <a:lnSpc>
                <a:spcPct val="102400"/>
              </a:lnSpc>
            </a:pPr>
            <a:r>
              <a:rPr lang="vi-VN" sz="4000" b="1" dirty="0">
                <a:cs typeface="Source Sans Pro"/>
              </a:rPr>
              <a:t>2. </a:t>
            </a:r>
            <a:r>
              <a:rPr lang="vi-VN" sz="4000" b="1" dirty="0" err="1">
                <a:cs typeface="Source Sans Pro"/>
              </a:rPr>
              <a:t>Tổng</a:t>
            </a:r>
            <a:r>
              <a:rPr lang="vi-VN" sz="4000" b="1" dirty="0">
                <a:cs typeface="Source Sans Pro"/>
              </a:rPr>
              <a:t> </a:t>
            </a:r>
            <a:r>
              <a:rPr lang="vi-VN" sz="4000" b="1" dirty="0" err="1">
                <a:cs typeface="Source Sans Pro"/>
              </a:rPr>
              <a:t>hợp</a:t>
            </a:r>
            <a:r>
              <a:rPr lang="vi-VN" sz="4000" b="1" dirty="0">
                <a:cs typeface="Source Sans Pro"/>
              </a:rPr>
              <a:t> </a:t>
            </a:r>
            <a:r>
              <a:rPr lang="vi-VN" sz="4000" b="1" dirty="0" err="1">
                <a:cs typeface="Source Sans Pro"/>
              </a:rPr>
              <a:t>protein</a:t>
            </a:r>
            <a:endParaRPr lang="en-US" sz="4000" b="1" dirty="0">
              <a:cs typeface="Source Sans Pro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C38EDA-164E-C307-8FC0-E49B46A3336F}"/>
              </a:ext>
            </a:extLst>
          </p:cNvPr>
          <p:cNvSpPr txBox="1"/>
          <p:nvPr/>
        </p:nvSpPr>
        <p:spPr>
          <a:xfrm>
            <a:off x="394438" y="2595991"/>
            <a:ext cx="107871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</a:rPr>
              <a:t>PTTQ: [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</a:rPr>
              <a:t>Amino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</a:rPr>
              <a:t>acid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</a:rPr>
              <a:t>]</a:t>
            </a:r>
            <a:r>
              <a:rPr lang="vi-VN" sz="3600" baseline="-25000" dirty="0">
                <a:solidFill>
                  <a:srgbClr val="333333"/>
                </a:solidFill>
                <a:latin typeface="Helvetica" panose="020B0604020202020204" pitchFamily="34" charset="0"/>
              </a:rPr>
              <a:t>n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</a:rPr>
              <a:t> 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Protein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Ứng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dụng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sản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xuất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sinh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khối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để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làm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nguồn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thực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phẩm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vi-VN" sz="3600" dirty="0" err="1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chức</a:t>
            </a:r>
            <a:r>
              <a:rPr lang="vi-VN" sz="3600" dirty="0">
                <a:solidFill>
                  <a:srgbClr val="333333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 năng.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1BE80B3-DF0E-67E5-5EAE-8520DF6D5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474" y="1122688"/>
            <a:ext cx="68961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72AAFB-83B7-5762-C616-501E1FB677FC}"/>
              </a:ext>
            </a:extLst>
          </p:cNvPr>
          <p:cNvSpPr/>
          <p:nvPr/>
        </p:nvSpPr>
        <p:spPr>
          <a:xfrm>
            <a:off x="11891474" y="4279900"/>
            <a:ext cx="2033282" cy="381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Dùng tảo Spirulina như thế nào để có hiệu quả">
            <a:extLst>
              <a:ext uri="{FF2B5EF4-FFF2-40B4-BE49-F238E27FC236}">
                <a16:creationId xmlns:a16="http://schemas.microsoft.com/office/drawing/2014/main" id="{D8DA9096-773A-F628-5AD8-785A82907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4" y="4350316"/>
            <a:ext cx="9766133" cy="640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ách Uống Tảo Spirulina Để Tăng Cân Đúng Chuẩn Và Hiệu Quả Nhất">
            <a:extLst>
              <a:ext uri="{FF2B5EF4-FFF2-40B4-BE49-F238E27FC236}">
                <a16:creationId xmlns:a16="http://schemas.microsoft.com/office/drawing/2014/main" id="{F66E8687-9C32-DBC7-D984-C68B9F3AD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544" y="6972476"/>
            <a:ext cx="4323497" cy="370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19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hat is a virus_tf78104741" id="{F41455D0-318E-4830-999E-F58477E69777}" vid="{11D173C9-935D-450A-9A98-C9569F6DA2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What is a virus</Template>
  <TotalTime>493</TotalTime>
  <Words>1219</Words>
  <Application>Microsoft Office PowerPoint</Application>
  <PresentationFormat>Custom</PresentationFormat>
  <Paragraphs>217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Helvetica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Thảo</dc:creator>
  <cp:lastModifiedBy>Thảo</cp:lastModifiedBy>
  <cp:revision>14</cp:revision>
  <dcterms:created xsi:type="dcterms:W3CDTF">2022-07-14T02:43:08Z</dcterms:created>
  <dcterms:modified xsi:type="dcterms:W3CDTF">2022-07-22T04:47:07Z</dcterms:modified>
</cp:coreProperties>
</file>