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385" r:id="rId3"/>
    <p:sldId id="420" r:id="rId4"/>
    <p:sldId id="419" r:id="rId5"/>
    <p:sldId id="418" r:id="rId6"/>
    <p:sldId id="387" r:id="rId7"/>
    <p:sldId id="416" r:id="rId8"/>
    <p:sldId id="393" r:id="rId9"/>
    <p:sldId id="389" r:id="rId10"/>
    <p:sldId id="390" r:id="rId11"/>
    <p:sldId id="391" r:id="rId12"/>
    <p:sldId id="388" r:id="rId13"/>
    <p:sldId id="394" r:id="rId14"/>
    <p:sldId id="395" r:id="rId15"/>
    <p:sldId id="396" r:id="rId16"/>
    <p:sldId id="397" r:id="rId17"/>
    <p:sldId id="398" r:id="rId18"/>
    <p:sldId id="399" r:id="rId19"/>
    <p:sldId id="400" r:id="rId20"/>
    <p:sldId id="401" r:id="rId21"/>
    <p:sldId id="402" r:id="rId22"/>
    <p:sldId id="403" r:id="rId23"/>
    <p:sldId id="404" r:id="rId24"/>
    <p:sldId id="405" r:id="rId25"/>
    <p:sldId id="406" r:id="rId26"/>
    <p:sldId id="407" r:id="rId27"/>
    <p:sldId id="408" r:id="rId28"/>
    <p:sldId id="409" r:id="rId29"/>
    <p:sldId id="410" r:id="rId30"/>
    <p:sldId id="411" r:id="rId31"/>
    <p:sldId id="311" r:id="rId32"/>
    <p:sldId id="312" r:id="rId33"/>
    <p:sldId id="313" r:id="rId34"/>
    <p:sldId id="294" r:id="rId35"/>
    <p:sldId id="295" r:id="rId36"/>
    <p:sldId id="296" r:id="rId37"/>
    <p:sldId id="412" r:id="rId38"/>
    <p:sldId id="414" r:id="rId39"/>
    <p:sldId id="41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13" autoAdjust="0"/>
    <p:restoredTop sz="94660"/>
  </p:normalViewPr>
  <p:slideViewPr>
    <p:cSldViewPr snapToGrid="0" showGuides="1">
      <p:cViewPr varScale="1">
        <p:scale>
          <a:sx n="61" d="100"/>
          <a:sy n="61" d="100"/>
        </p:scale>
        <p:origin x="499" y="48"/>
      </p:cViewPr>
      <p:guideLst>
        <p:guide orient="horz" pos="2160"/>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06D24-C5DC-419A-AEC5-3362C6DBCDB9}" type="datetimeFigureOut">
              <a:rPr lang="en-US" smtClean="0"/>
              <a:t>28/8/2022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477D8-B4E2-45D3-B765-115B1DBA09EA}" type="slidenum">
              <a:rPr lang="en-US" smtClean="0"/>
              <a:t>‹#›</a:t>
            </a:fld>
            <a:endParaRPr lang="en-US"/>
          </a:p>
        </p:txBody>
      </p:sp>
    </p:spTree>
    <p:extLst>
      <p:ext uri="{BB962C8B-B14F-4D97-AF65-F5344CB8AC3E}">
        <p14:creationId xmlns:p14="http://schemas.microsoft.com/office/powerpoint/2010/main" val="4131947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6E6218C6-C19C-9C4E-981C-847053C0710B}"/>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F8D92D2A-7812-E940-85CB-D2A8572790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18436" name="Slide Number Placeholder 3">
            <a:extLst>
              <a:ext uri="{FF2B5EF4-FFF2-40B4-BE49-F238E27FC236}">
                <a16:creationId xmlns:a16="http://schemas.microsoft.com/office/drawing/2014/main" id="{64086E6C-E778-294C-AEC9-87258C2DEF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8349D7-1513-D84D-8F47-FFB64E15469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31126CC-E4F3-BA4D-B7C4-C1465D041E27}"/>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72D4E5BD-80BB-4B42-A0A6-7F8E4DD4ED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FE18EE28-A951-CA46-88FF-0F4539C58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FBF000-D5E2-6E4F-BF02-EB43DBC2AA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DB44D52-D281-B54F-A9D7-117676B7743F}"/>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55AB54-81F8-694B-A7C4-BC766AB7B47A}"/>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BD2C2F-209C-9146-B6B8-5E860AB0CE26}"/>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79DE0C4-D0CC-D946-9DBA-C5955433D71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033504E-3B02-6440-AD71-C10ADC3FF3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3556" name="Slide Number Placeholder 3">
            <a:extLst>
              <a:ext uri="{FF2B5EF4-FFF2-40B4-BE49-F238E27FC236}">
                <a16:creationId xmlns:a16="http://schemas.microsoft.com/office/drawing/2014/main" id="{9D11EEAC-9100-1E47-9BFA-C988496FC7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A4CAC-555F-3C4B-851C-21EBFB05AB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E7E35-7F52-B476-4FE8-D17B4DD92A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60CB68-F47D-8D34-8E58-3BE16C98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89DF7E-15BC-C812-1AB4-DB91DADE4F47}"/>
              </a:ext>
            </a:extLst>
          </p:cNvPr>
          <p:cNvSpPr>
            <a:spLocks noGrp="1"/>
          </p:cNvSpPr>
          <p:nvPr>
            <p:ph type="dt" sz="half" idx="10"/>
          </p:nvPr>
        </p:nvSpPr>
        <p:spPr/>
        <p:txBody>
          <a:bodyPr/>
          <a:lstStyle/>
          <a:p>
            <a:fld id="{3DF5BBE7-57EA-4AB9-BFFD-8CDD4415ECC5}" type="datetimeFigureOut">
              <a:rPr lang="en-US" smtClean="0"/>
              <a:t>28/8/2022</a:t>
            </a:fld>
            <a:endParaRPr lang="en-US"/>
          </a:p>
        </p:txBody>
      </p:sp>
      <p:sp>
        <p:nvSpPr>
          <p:cNvPr id="5" name="Footer Placeholder 4">
            <a:extLst>
              <a:ext uri="{FF2B5EF4-FFF2-40B4-BE49-F238E27FC236}">
                <a16:creationId xmlns:a16="http://schemas.microsoft.com/office/drawing/2014/main" id="{B3313288-F547-4E3A-2083-E38F176C1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FD466-CAD9-5797-95DB-B4D1B48BBC60}"/>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285089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29C8-0C1F-6A34-7A84-9767B522D9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652747-4E59-89E6-F49B-02A02448EC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F041A-2086-BA3C-4A8E-62083C942ABA}"/>
              </a:ext>
            </a:extLst>
          </p:cNvPr>
          <p:cNvSpPr>
            <a:spLocks noGrp="1"/>
          </p:cNvSpPr>
          <p:nvPr>
            <p:ph type="dt" sz="half" idx="10"/>
          </p:nvPr>
        </p:nvSpPr>
        <p:spPr/>
        <p:txBody>
          <a:bodyPr/>
          <a:lstStyle/>
          <a:p>
            <a:fld id="{3DF5BBE7-57EA-4AB9-BFFD-8CDD4415ECC5}" type="datetimeFigureOut">
              <a:rPr lang="en-US" smtClean="0"/>
              <a:t>28/8/2022</a:t>
            </a:fld>
            <a:endParaRPr lang="en-US"/>
          </a:p>
        </p:txBody>
      </p:sp>
      <p:sp>
        <p:nvSpPr>
          <p:cNvPr id="5" name="Footer Placeholder 4">
            <a:extLst>
              <a:ext uri="{FF2B5EF4-FFF2-40B4-BE49-F238E27FC236}">
                <a16:creationId xmlns:a16="http://schemas.microsoft.com/office/drawing/2014/main" id="{AA4B988C-B134-6A34-E9DD-F67E481A6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2B636-F202-879A-445C-4EB180604AD6}"/>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3864947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8D5EB2-0211-F013-D492-4687115A7C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20C101-5050-28CE-FEC5-35F8286446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B0EA3-C430-1975-3FED-C9F777EF1212}"/>
              </a:ext>
            </a:extLst>
          </p:cNvPr>
          <p:cNvSpPr>
            <a:spLocks noGrp="1"/>
          </p:cNvSpPr>
          <p:nvPr>
            <p:ph type="dt" sz="half" idx="10"/>
          </p:nvPr>
        </p:nvSpPr>
        <p:spPr/>
        <p:txBody>
          <a:bodyPr/>
          <a:lstStyle/>
          <a:p>
            <a:fld id="{3DF5BBE7-57EA-4AB9-BFFD-8CDD4415ECC5}" type="datetimeFigureOut">
              <a:rPr lang="en-US" smtClean="0"/>
              <a:t>28/8/2022</a:t>
            </a:fld>
            <a:endParaRPr lang="en-US"/>
          </a:p>
        </p:txBody>
      </p:sp>
      <p:sp>
        <p:nvSpPr>
          <p:cNvPr id="5" name="Footer Placeholder 4">
            <a:extLst>
              <a:ext uri="{FF2B5EF4-FFF2-40B4-BE49-F238E27FC236}">
                <a16:creationId xmlns:a16="http://schemas.microsoft.com/office/drawing/2014/main" id="{958096EC-8385-A78E-8B21-084E5F4C4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B88415-BA21-C7C5-1ECA-A8136CD86FE0}"/>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2709132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28/8/2022</a:t>
            </a:fld>
            <a:endParaRPr lang="en-US"/>
          </a:p>
        </p:txBody>
      </p:sp>
      <p:sp>
        <p:nvSpPr>
          <p:cNvPr id="5" name="Footer Placeholder 4">
            <a:extLst>
              <a:ext uri="{FF2B5EF4-FFF2-40B4-BE49-F238E27FC236}">
                <a16:creationId xmlns:a16="http://schemas.microsoft.com/office/drawing/2014/main"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2897756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28/8/2022</a:t>
            </a:fld>
            <a:endParaRPr lang="en-US"/>
          </a:p>
        </p:txBody>
      </p:sp>
      <p:sp>
        <p:nvSpPr>
          <p:cNvPr id="5" name="Footer Placeholder 4">
            <a:extLst>
              <a:ext uri="{FF2B5EF4-FFF2-40B4-BE49-F238E27FC236}">
                <a16:creationId xmlns:a16="http://schemas.microsoft.com/office/drawing/2014/main"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2433512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28/8/2022</a:t>
            </a:fld>
            <a:endParaRPr lang="en-US"/>
          </a:p>
        </p:txBody>
      </p:sp>
      <p:sp>
        <p:nvSpPr>
          <p:cNvPr id="5" name="Footer Placeholder 4">
            <a:extLst>
              <a:ext uri="{FF2B5EF4-FFF2-40B4-BE49-F238E27FC236}">
                <a16:creationId xmlns:a16="http://schemas.microsoft.com/office/drawing/2014/main"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3682130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28/8/2022</a:t>
            </a:fld>
            <a:endParaRPr lang="en-US"/>
          </a:p>
        </p:txBody>
      </p:sp>
      <p:sp>
        <p:nvSpPr>
          <p:cNvPr id="6" name="Footer Placeholder 4">
            <a:extLst>
              <a:ext uri="{FF2B5EF4-FFF2-40B4-BE49-F238E27FC236}">
                <a16:creationId xmlns:a16="http://schemas.microsoft.com/office/drawing/2014/main"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3178350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28/8/2022</a:t>
            </a:fld>
            <a:endParaRPr lang="en-US"/>
          </a:p>
        </p:txBody>
      </p:sp>
      <p:sp>
        <p:nvSpPr>
          <p:cNvPr id="8" name="Footer Placeholder 4">
            <a:extLst>
              <a:ext uri="{FF2B5EF4-FFF2-40B4-BE49-F238E27FC236}">
                <a16:creationId xmlns:a16="http://schemas.microsoft.com/office/drawing/2014/main"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1871009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28/8/2022</a:t>
            </a:fld>
            <a:endParaRPr lang="en-US"/>
          </a:p>
        </p:txBody>
      </p:sp>
      <p:sp>
        <p:nvSpPr>
          <p:cNvPr id="4" name="Footer Placeholder 4">
            <a:extLst>
              <a:ext uri="{FF2B5EF4-FFF2-40B4-BE49-F238E27FC236}">
                <a16:creationId xmlns:a16="http://schemas.microsoft.com/office/drawing/2014/main"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4292521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28/8/2022</a:t>
            </a:fld>
            <a:endParaRPr lang="en-US"/>
          </a:p>
        </p:txBody>
      </p:sp>
      <p:sp>
        <p:nvSpPr>
          <p:cNvPr id="3" name="Footer Placeholder 4">
            <a:extLst>
              <a:ext uri="{FF2B5EF4-FFF2-40B4-BE49-F238E27FC236}">
                <a16:creationId xmlns:a16="http://schemas.microsoft.com/office/drawing/2014/main"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137789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28/8/2022</a:t>
            </a:fld>
            <a:endParaRPr lang="en-US"/>
          </a:p>
        </p:txBody>
      </p:sp>
      <p:sp>
        <p:nvSpPr>
          <p:cNvPr id="6" name="Footer Placeholder 4">
            <a:extLst>
              <a:ext uri="{FF2B5EF4-FFF2-40B4-BE49-F238E27FC236}">
                <a16:creationId xmlns:a16="http://schemas.microsoft.com/office/drawing/2014/main"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21532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E056C-6047-8A11-7070-CC9CB3CCF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C6227-E3AC-7745-7C75-0306EEF093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E3A39-0520-3C57-12A1-8DC1BC493909}"/>
              </a:ext>
            </a:extLst>
          </p:cNvPr>
          <p:cNvSpPr>
            <a:spLocks noGrp="1"/>
          </p:cNvSpPr>
          <p:nvPr>
            <p:ph type="dt" sz="half" idx="10"/>
          </p:nvPr>
        </p:nvSpPr>
        <p:spPr/>
        <p:txBody>
          <a:bodyPr/>
          <a:lstStyle/>
          <a:p>
            <a:fld id="{3DF5BBE7-57EA-4AB9-BFFD-8CDD4415ECC5}" type="datetimeFigureOut">
              <a:rPr lang="en-US" smtClean="0"/>
              <a:t>28/8/2022</a:t>
            </a:fld>
            <a:endParaRPr lang="en-US"/>
          </a:p>
        </p:txBody>
      </p:sp>
      <p:sp>
        <p:nvSpPr>
          <p:cNvPr id="5" name="Footer Placeholder 4">
            <a:extLst>
              <a:ext uri="{FF2B5EF4-FFF2-40B4-BE49-F238E27FC236}">
                <a16:creationId xmlns:a16="http://schemas.microsoft.com/office/drawing/2014/main" id="{C42C7536-B8AF-BD77-60BD-AD0E71AB4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825EC-F34E-2267-01BA-1544CB1A7F0C}"/>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65506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28/8/2022</a:t>
            </a:fld>
            <a:endParaRPr lang="en-US"/>
          </a:p>
        </p:txBody>
      </p:sp>
      <p:sp>
        <p:nvSpPr>
          <p:cNvPr id="6" name="Footer Placeholder 4">
            <a:extLst>
              <a:ext uri="{FF2B5EF4-FFF2-40B4-BE49-F238E27FC236}">
                <a16:creationId xmlns:a16="http://schemas.microsoft.com/office/drawing/2014/main"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3953327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28/8/2022</a:t>
            </a:fld>
            <a:endParaRPr lang="en-US"/>
          </a:p>
        </p:txBody>
      </p:sp>
      <p:sp>
        <p:nvSpPr>
          <p:cNvPr id="5" name="Footer Placeholder 4">
            <a:extLst>
              <a:ext uri="{FF2B5EF4-FFF2-40B4-BE49-F238E27FC236}">
                <a16:creationId xmlns:a16="http://schemas.microsoft.com/office/drawing/2014/main"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3669643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28/8/2022</a:t>
            </a:fld>
            <a:endParaRPr lang="en-US"/>
          </a:p>
        </p:txBody>
      </p:sp>
      <p:sp>
        <p:nvSpPr>
          <p:cNvPr id="5" name="Footer Placeholder 4">
            <a:extLst>
              <a:ext uri="{FF2B5EF4-FFF2-40B4-BE49-F238E27FC236}">
                <a16:creationId xmlns:a16="http://schemas.microsoft.com/office/drawing/2014/main"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1836897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9378B-2484-76D0-EECC-774D977F06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AA9E28-5D74-5CA2-1C03-1AD82F5B9B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756E9D-9947-7538-5D3F-80E25F0D7912}"/>
              </a:ext>
            </a:extLst>
          </p:cNvPr>
          <p:cNvSpPr>
            <a:spLocks noGrp="1"/>
          </p:cNvSpPr>
          <p:nvPr>
            <p:ph type="dt" sz="half" idx="10"/>
          </p:nvPr>
        </p:nvSpPr>
        <p:spPr/>
        <p:txBody>
          <a:bodyPr/>
          <a:lstStyle/>
          <a:p>
            <a:fld id="{3DF5BBE7-57EA-4AB9-BFFD-8CDD4415ECC5}" type="datetimeFigureOut">
              <a:rPr lang="en-US" smtClean="0"/>
              <a:t>28/8/2022</a:t>
            </a:fld>
            <a:endParaRPr lang="en-US"/>
          </a:p>
        </p:txBody>
      </p:sp>
      <p:sp>
        <p:nvSpPr>
          <p:cNvPr id="5" name="Footer Placeholder 4">
            <a:extLst>
              <a:ext uri="{FF2B5EF4-FFF2-40B4-BE49-F238E27FC236}">
                <a16:creationId xmlns:a16="http://schemas.microsoft.com/office/drawing/2014/main" id="{B6CC5578-D66C-DCD3-7452-DE3A2974F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5AED7-7EB9-729D-9AE6-EEDFAACD671E}"/>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3919589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1F31-21B4-CD5E-FE47-D46B5B8C4B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0759A-4A61-4EE8-5D19-8FF986C145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F80662-345B-5B03-2380-A373681931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10E0AF-D74E-9BCD-0901-E2733094FEFD}"/>
              </a:ext>
            </a:extLst>
          </p:cNvPr>
          <p:cNvSpPr>
            <a:spLocks noGrp="1"/>
          </p:cNvSpPr>
          <p:nvPr>
            <p:ph type="dt" sz="half" idx="10"/>
          </p:nvPr>
        </p:nvSpPr>
        <p:spPr/>
        <p:txBody>
          <a:bodyPr/>
          <a:lstStyle/>
          <a:p>
            <a:fld id="{3DF5BBE7-57EA-4AB9-BFFD-8CDD4415ECC5}" type="datetimeFigureOut">
              <a:rPr lang="en-US" smtClean="0"/>
              <a:t>28/8/2022</a:t>
            </a:fld>
            <a:endParaRPr lang="en-US"/>
          </a:p>
        </p:txBody>
      </p:sp>
      <p:sp>
        <p:nvSpPr>
          <p:cNvPr id="6" name="Footer Placeholder 5">
            <a:extLst>
              <a:ext uri="{FF2B5EF4-FFF2-40B4-BE49-F238E27FC236}">
                <a16:creationId xmlns:a16="http://schemas.microsoft.com/office/drawing/2014/main" id="{3DAD94FA-9E61-A4BC-56E1-27E4DE383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2F9E6A-E1C2-6FFA-355F-D26B4373305C}"/>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928475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61915-DB37-226C-952A-894BB8F3F6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0A5735-CC68-055D-1BCB-4DC6307B9D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91AF52-1944-A30C-BCB0-19EE224BAC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5B42FA-1FA9-9904-5696-CF08D8F105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3C99E7-8DAE-D26D-2150-B8AD199B5F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92822F-7E35-4296-D7E9-6AF74EDBE5B6}"/>
              </a:ext>
            </a:extLst>
          </p:cNvPr>
          <p:cNvSpPr>
            <a:spLocks noGrp="1"/>
          </p:cNvSpPr>
          <p:nvPr>
            <p:ph type="dt" sz="half" idx="10"/>
          </p:nvPr>
        </p:nvSpPr>
        <p:spPr/>
        <p:txBody>
          <a:bodyPr/>
          <a:lstStyle/>
          <a:p>
            <a:fld id="{3DF5BBE7-57EA-4AB9-BFFD-8CDD4415ECC5}" type="datetimeFigureOut">
              <a:rPr lang="en-US" smtClean="0"/>
              <a:t>28/8/2022</a:t>
            </a:fld>
            <a:endParaRPr lang="en-US"/>
          </a:p>
        </p:txBody>
      </p:sp>
      <p:sp>
        <p:nvSpPr>
          <p:cNvPr id="8" name="Footer Placeholder 7">
            <a:extLst>
              <a:ext uri="{FF2B5EF4-FFF2-40B4-BE49-F238E27FC236}">
                <a16:creationId xmlns:a16="http://schemas.microsoft.com/office/drawing/2014/main" id="{9BDA2117-53F2-6E29-6353-98CF5942E4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668C9D-326E-62AA-F4F3-1B34C5D68991}"/>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404009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845C2-1535-232D-FFCB-40F4032DA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1822FF-12A2-082D-4A9E-879468076EB0}"/>
              </a:ext>
            </a:extLst>
          </p:cNvPr>
          <p:cNvSpPr>
            <a:spLocks noGrp="1"/>
          </p:cNvSpPr>
          <p:nvPr>
            <p:ph type="dt" sz="half" idx="10"/>
          </p:nvPr>
        </p:nvSpPr>
        <p:spPr/>
        <p:txBody>
          <a:bodyPr/>
          <a:lstStyle/>
          <a:p>
            <a:fld id="{3DF5BBE7-57EA-4AB9-BFFD-8CDD4415ECC5}" type="datetimeFigureOut">
              <a:rPr lang="en-US" smtClean="0"/>
              <a:t>28/8/2022</a:t>
            </a:fld>
            <a:endParaRPr lang="en-US"/>
          </a:p>
        </p:txBody>
      </p:sp>
      <p:sp>
        <p:nvSpPr>
          <p:cNvPr id="4" name="Footer Placeholder 3">
            <a:extLst>
              <a:ext uri="{FF2B5EF4-FFF2-40B4-BE49-F238E27FC236}">
                <a16:creationId xmlns:a16="http://schemas.microsoft.com/office/drawing/2014/main" id="{13BF7AC0-C8AB-9651-EB64-14C7E4AF99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8EB21-EBC1-005C-65B8-7F8FA72A17B3}"/>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307616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0B0F49-2112-45BD-0D49-7773DF1A8DDF}"/>
              </a:ext>
            </a:extLst>
          </p:cNvPr>
          <p:cNvSpPr>
            <a:spLocks noGrp="1"/>
          </p:cNvSpPr>
          <p:nvPr>
            <p:ph type="dt" sz="half" idx="10"/>
          </p:nvPr>
        </p:nvSpPr>
        <p:spPr/>
        <p:txBody>
          <a:bodyPr/>
          <a:lstStyle/>
          <a:p>
            <a:fld id="{3DF5BBE7-57EA-4AB9-BFFD-8CDD4415ECC5}" type="datetimeFigureOut">
              <a:rPr lang="en-US" smtClean="0"/>
              <a:t>28/8/2022</a:t>
            </a:fld>
            <a:endParaRPr lang="en-US"/>
          </a:p>
        </p:txBody>
      </p:sp>
      <p:sp>
        <p:nvSpPr>
          <p:cNvPr id="3" name="Footer Placeholder 2">
            <a:extLst>
              <a:ext uri="{FF2B5EF4-FFF2-40B4-BE49-F238E27FC236}">
                <a16:creationId xmlns:a16="http://schemas.microsoft.com/office/drawing/2014/main" id="{25289079-89B9-A2E2-7346-98DE3ACCDB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226142-DBB7-8D90-C809-25CE16D91F07}"/>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1125564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8339A-7A03-AFBC-1F8A-2C9422F49C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C37603-0D5E-0090-54B6-F5C9D91CB7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BC52C-B9E1-BFB8-346B-C753F196A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E3868-567C-CFFC-0E88-915D74C40C00}"/>
              </a:ext>
            </a:extLst>
          </p:cNvPr>
          <p:cNvSpPr>
            <a:spLocks noGrp="1"/>
          </p:cNvSpPr>
          <p:nvPr>
            <p:ph type="dt" sz="half" idx="10"/>
          </p:nvPr>
        </p:nvSpPr>
        <p:spPr/>
        <p:txBody>
          <a:bodyPr/>
          <a:lstStyle/>
          <a:p>
            <a:fld id="{3DF5BBE7-57EA-4AB9-BFFD-8CDD4415ECC5}" type="datetimeFigureOut">
              <a:rPr lang="en-US" smtClean="0"/>
              <a:t>28/8/2022</a:t>
            </a:fld>
            <a:endParaRPr lang="en-US"/>
          </a:p>
        </p:txBody>
      </p:sp>
      <p:sp>
        <p:nvSpPr>
          <p:cNvPr id="6" name="Footer Placeholder 5">
            <a:extLst>
              <a:ext uri="{FF2B5EF4-FFF2-40B4-BE49-F238E27FC236}">
                <a16:creationId xmlns:a16="http://schemas.microsoft.com/office/drawing/2014/main" id="{D07E14D8-9696-F953-2E42-AAB7C9CC1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BB8D4-D81E-6885-08BE-B24578F4474D}"/>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409925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B3338-4B4C-E02D-3F19-009A851B3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159ADE-3542-3D22-04C4-C028EEE014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74FAE6-F57D-5DB0-4F66-609D52D96C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929397-3672-0E97-5D16-8BECA3EFD5C3}"/>
              </a:ext>
            </a:extLst>
          </p:cNvPr>
          <p:cNvSpPr>
            <a:spLocks noGrp="1"/>
          </p:cNvSpPr>
          <p:nvPr>
            <p:ph type="dt" sz="half" idx="10"/>
          </p:nvPr>
        </p:nvSpPr>
        <p:spPr/>
        <p:txBody>
          <a:bodyPr/>
          <a:lstStyle/>
          <a:p>
            <a:fld id="{3DF5BBE7-57EA-4AB9-BFFD-8CDD4415ECC5}" type="datetimeFigureOut">
              <a:rPr lang="en-US" smtClean="0"/>
              <a:t>28/8/2022</a:t>
            </a:fld>
            <a:endParaRPr lang="en-US"/>
          </a:p>
        </p:txBody>
      </p:sp>
      <p:sp>
        <p:nvSpPr>
          <p:cNvPr id="6" name="Footer Placeholder 5">
            <a:extLst>
              <a:ext uri="{FF2B5EF4-FFF2-40B4-BE49-F238E27FC236}">
                <a16:creationId xmlns:a16="http://schemas.microsoft.com/office/drawing/2014/main" id="{9B7E38C4-436D-964E-AEB3-8C837B2A8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FE3A7-E6BA-E395-27DC-D6403C9EF225}"/>
              </a:ext>
            </a:extLst>
          </p:cNvPr>
          <p:cNvSpPr>
            <a:spLocks noGrp="1"/>
          </p:cNvSpPr>
          <p:nvPr>
            <p:ph type="sldNum" sz="quarter" idx="12"/>
          </p:nvPr>
        </p:nvSpPr>
        <p:spPr/>
        <p:txBody>
          <a:bodyPr/>
          <a:lstStyle/>
          <a:p>
            <a:fld id="{D48099CC-2753-4AFE-8F77-4DAD1911D5B3}" type="slidenum">
              <a:rPr lang="en-US" smtClean="0"/>
              <a:t>‹#›</a:t>
            </a:fld>
            <a:endParaRPr lang="en-US"/>
          </a:p>
        </p:txBody>
      </p:sp>
    </p:spTree>
    <p:extLst>
      <p:ext uri="{BB962C8B-B14F-4D97-AF65-F5344CB8AC3E}">
        <p14:creationId xmlns:p14="http://schemas.microsoft.com/office/powerpoint/2010/main" val="52348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CFF81-9024-C056-4ED2-4566AD6EE8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82578-6AB4-85A3-6DF2-3D4336A64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81517-B49D-643E-D45F-0DFDA0F07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5BBE7-57EA-4AB9-BFFD-8CDD4415ECC5}" type="datetimeFigureOut">
              <a:rPr lang="en-US" smtClean="0"/>
              <a:t>28/8/2022</a:t>
            </a:fld>
            <a:endParaRPr lang="en-US"/>
          </a:p>
        </p:txBody>
      </p:sp>
      <p:sp>
        <p:nvSpPr>
          <p:cNvPr id="5" name="Footer Placeholder 4">
            <a:extLst>
              <a:ext uri="{FF2B5EF4-FFF2-40B4-BE49-F238E27FC236}">
                <a16:creationId xmlns:a16="http://schemas.microsoft.com/office/drawing/2014/main" id="{90913D1C-09CD-8E6A-8606-C5666BE3BB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95D66C-11F8-02D2-DA0D-2215211B6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099CC-2753-4AFE-8F77-4DAD1911D5B3}" type="slidenum">
              <a:rPr lang="en-US" smtClean="0"/>
              <a:t>‹#›</a:t>
            </a:fld>
            <a:endParaRPr lang="en-US"/>
          </a:p>
        </p:txBody>
      </p:sp>
    </p:spTree>
    <p:extLst>
      <p:ext uri="{BB962C8B-B14F-4D97-AF65-F5344CB8AC3E}">
        <p14:creationId xmlns:p14="http://schemas.microsoft.com/office/powerpoint/2010/main" val="124287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0D9C42-7614-A142-A61C-9EA427D66F85}"/>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B941ED-ADC8-4F48-8ABA-67792ACFD64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EC9EE8-6290-1848-9CE3-E72517EEF63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F35348A-42B6-3947-9088-164E414B0D1A}" type="datetimeFigureOut">
              <a:rPr lang="en-US"/>
              <a:pPr>
                <a:defRPr/>
              </a:pPr>
              <a:t>28/8/2022</a:t>
            </a:fld>
            <a:endParaRPr lang="en-US"/>
          </a:p>
        </p:txBody>
      </p:sp>
      <p:sp>
        <p:nvSpPr>
          <p:cNvPr id="5" name="Footer Placeholder 4">
            <a:extLst>
              <a:ext uri="{FF2B5EF4-FFF2-40B4-BE49-F238E27FC236}">
                <a16:creationId xmlns:a16="http://schemas.microsoft.com/office/drawing/2014/main" id="{97DEB686-0E4D-DC46-83D2-E1861DCF163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598C84-5D9D-E149-ADDD-F937A81F8531}"/>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2270210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gif"/><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6.gif"/><Relationship Id="rId2" Type="http://schemas.openxmlformats.org/officeDocument/2006/relationships/notesSlide" Target="../notesSlides/notesSlide1.xml"/><Relationship Id="rId16"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audio" Target="../media/audio1.wav"/><Relationship Id="rId5" Type="http://schemas.openxmlformats.org/officeDocument/2006/relationships/image" Target="../media/image41.png"/><Relationship Id="rId15" Type="http://schemas.openxmlformats.org/officeDocument/2006/relationships/image" Target="../media/image49.gif"/><Relationship Id="rId10" Type="http://schemas.openxmlformats.org/officeDocument/2006/relationships/slide" Target="slide31.xml"/><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48.gif"/></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55.png"/><Relationship Id="rId5" Type="http://schemas.openxmlformats.org/officeDocument/2006/relationships/audio" Target="../media/audio4.wav"/><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audio" Target="../media/audio6.wav"/><Relationship Id="rId7"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55.png"/><Relationship Id="rId5" Type="http://schemas.openxmlformats.org/officeDocument/2006/relationships/audio" Target="../media/audio5.wav"/><Relationship Id="rId10" Type="http://schemas.openxmlformats.org/officeDocument/2006/relationships/image" Target="../media/image54.png"/><Relationship Id="rId4" Type="http://schemas.openxmlformats.org/officeDocument/2006/relationships/audio" Target="../media/audio7.wav"/><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8.wav"/><Relationship Id="rId7"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image" Target="../media/image55.png"/><Relationship Id="rId5" Type="http://schemas.openxmlformats.org/officeDocument/2006/relationships/audio" Target="../media/audio7.wav"/><Relationship Id="rId10" Type="http://schemas.openxmlformats.org/officeDocument/2006/relationships/image" Target="../media/image54.png"/><Relationship Id="rId4" Type="http://schemas.openxmlformats.org/officeDocument/2006/relationships/audio" Target="../media/audio5.wav"/><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audio" Target="../media/audio9.wav"/><Relationship Id="rId7"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image" Target="../media/image55.png"/><Relationship Id="rId5" Type="http://schemas.openxmlformats.org/officeDocument/2006/relationships/audio" Target="../media/audio7.wav"/><Relationship Id="rId10" Type="http://schemas.openxmlformats.org/officeDocument/2006/relationships/image" Target="../media/image54.png"/><Relationship Id="rId4" Type="http://schemas.openxmlformats.org/officeDocument/2006/relationships/audio" Target="../media/audio5.wav"/><Relationship Id="rId9"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audio" Target="../media/audio10.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audio" Target="../media/audio7.wav"/><Relationship Id="rId11" Type="http://schemas.openxmlformats.org/officeDocument/2006/relationships/image" Target="../media/image55.png"/><Relationship Id="rId5" Type="http://schemas.openxmlformats.org/officeDocument/2006/relationships/audio" Target="../media/audio11.wav"/><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327982" y="2357735"/>
            <a:ext cx="753603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3534280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ịch sử phát triển máy vi tính (Computer) 00_00_17-00_04_04">
            <a:hlinkClick r:id="" action="ppaction://media"/>
            <a:extLst>
              <a:ext uri="{FF2B5EF4-FFF2-40B4-BE49-F238E27FC236}">
                <a16:creationId xmlns:a16="http://schemas.microsoft.com/office/drawing/2014/main" id="{5C2DC97E-5B00-2B09-DB79-FBC35BE61A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0"/>
            <a:ext cx="10972800" cy="6858000"/>
          </a:xfrm>
          <a:prstGeom prst="rect">
            <a:avLst/>
          </a:prstGeom>
        </p:spPr>
      </p:pic>
    </p:spTree>
    <p:extLst>
      <p:ext uri="{BB962C8B-B14F-4D97-AF65-F5344CB8AC3E}">
        <p14:creationId xmlns:p14="http://schemas.microsoft.com/office/powerpoint/2010/main" val="140542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535376" y="307888"/>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9: CÁCH MẠNG CÔNG NGHIỆP THỜI KÌ HIỆN ĐẠI (T1) </a:t>
            </a: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673225"/>
            <a:ext cx="5307780"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1.2.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tựu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cơ</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bản</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6E4D6E0-3939-66BF-0392-BCA3B8D9BA8F}"/>
              </a:ext>
            </a:extLst>
          </p:cNvPr>
          <p:cNvSpPr txBox="1"/>
          <p:nvPr/>
        </p:nvSpPr>
        <p:spPr>
          <a:xfrm>
            <a:off x="1182565" y="2935335"/>
            <a:ext cx="1072515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1957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ARPA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7B59EE92-550D-2B8F-15D7-7EE6CC1FA652}"/>
              </a:ext>
            </a:extLst>
          </p:cNvPr>
          <p:cNvSpPr txBox="1"/>
          <p:nvPr/>
        </p:nvSpPr>
        <p:spPr>
          <a:xfrm>
            <a:off x="1182565" y="4485484"/>
            <a:ext cx="1072515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1969, Internet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1991 Web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internet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chóng</a:t>
            </a:r>
            <a:r>
              <a:rPr lang="en-US" sz="32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C13C6C20-84D3-F072-5CCD-BCD84ACA4416}"/>
              </a:ext>
            </a:extLst>
          </p:cNvPr>
          <p:cNvSpPr txBox="1"/>
          <p:nvPr/>
        </p:nvSpPr>
        <p:spPr>
          <a:xfrm>
            <a:off x="1019750" y="2304280"/>
            <a:ext cx="4835927"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b. </a:t>
            </a:r>
            <a:r>
              <a:rPr lang="en-US" sz="3200" b="1" dirty="0" err="1">
                <a:solidFill>
                  <a:srgbClr val="0070C0"/>
                </a:solidFill>
                <a:latin typeface="Times New Roman" panose="02020603050405020304" pitchFamily="18" charset="0"/>
                <a:cs typeface="Times New Roman" panose="02020603050405020304" pitchFamily="18" charset="0"/>
              </a:rPr>
              <a:t>Sự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của</a:t>
            </a:r>
            <a:r>
              <a:rPr lang="en-US" sz="3200" b="1" dirty="0">
                <a:solidFill>
                  <a:srgbClr val="0070C0"/>
                </a:solidFill>
                <a:latin typeface="Times New Roman" panose="02020603050405020304" pitchFamily="18" charset="0"/>
                <a:cs typeface="Times New Roman" panose="02020603050405020304" pitchFamily="18" charset="0"/>
              </a:rPr>
              <a:t> Internet</a:t>
            </a:r>
          </a:p>
        </p:txBody>
      </p:sp>
      <p:sp>
        <p:nvSpPr>
          <p:cNvPr id="7" name="TextBox 6">
            <a:extLst>
              <a:ext uri="{FF2B5EF4-FFF2-40B4-BE49-F238E27FC236}">
                <a16:creationId xmlns:a16="http://schemas.microsoft.com/office/drawing/2014/main" id="{BAB3F18E-B525-7DBE-156B-39BDB4048BA6}"/>
              </a:ext>
            </a:extLst>
          </p:cNvPr>
          <p:cNvSpPr txBox="1"/>
          <p:nvPr/>
        </p:nvSpPr>
        <p:spPr>
          <a:xfrm>
            <a:off x="826320" y="1088450"/>
            <a:ext cx="8832030"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Cuộc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mạng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nghiệp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lần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thứ</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512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AB32D-0466-77E1-49A0-0708342E067C}"/>
              </a:ext>
            </a:extLst>
          </p:cNvPr>
          <p:cNvPicPr>
            <a:picLocks noChangeAspect="1"/>
          </p:cNvPicPr>
          <p:nvPr/>
        </p:nvPicPr>
        <p:blipFill>
          <a:blip r:embed="rId2"/>
          <a:stretch>
            <a:fillRect/>
          </a:stretch>
        </p:blipFill>
        <p:spPr>
          <a:xfrm>
            <a:off x="0" y="0"/>
            <a:ext cx="5521569" cy="6858000"/>
          </a:xfrm>
          <a:prstGeom prst="rect">
            <a:avLst/>
          </a:prstGeom>
        </p:spPr>
      </p:pic>
      <p:sp>
        <p:nvSpPr>
          <p:cNvPr id="5" name="TextBox 4">
            <a:extLst>
              <a:ext uri="{FF2B5EF4-FFF2-40B4-BE49-F238E27FC236}">
                <a16:creationId xmlns:a16="http://schemas.microsoft.com/office/drawing/2014/main" id="{9C9411A6-7071-FC0D-9B74-60B19AFE1BAB}"/>
              </a:ext>
            </a:extLst>
          </p:cNvPr>
          <p:cNvSpPr txBox="1"/>
          <p:nvPr/>
        </p:nvSpPr>
        <p:spPr>
          <a:xfrm>
            <a:off x="5521569" y="1067317"/>
            <a:ext cx="6705599" cy="5632311"/>
          </a:xfrm>
          <a:prstGeom prst="rect">
            <a:avLst/>
          </a:prstGeom>
          <a:noFill/>
        </p:spPr>
        <p:txBody>
          <a:bodyPr wrap="square">
            <a:spAutoFit/>
          </a:bodyPr>
          <a:lstStyle/>
          <a:p>
            <a:pPr algn="just"/>
            <a:r>
              <a:rPr lang="vi-VN" sz="2400" dirty="0">
                <a:latin typeface="+mj-lt"/>
              </a:rPr>
              <a:t>Tiền thân của mạng Internet ngày nay là mạng ARPANET. Cơ quan quản lý dự án nghiên cứu phát triển ARPA thuộc bộ quốc phòng Mỹ liên kết 4 địa điểm đầu tiên vào tháng 7 năm 1969 bao gồm: Viện nghiên cứu Stanford, Đại học California, Los Angeles, Đại học Utah và Đại học California, Santa Barbara. Đó chính là mạng liên khu vực (Wide Area Network - WAN) đầu tiên được xây dựng.</a:t>
            </a:r>
            <a:endParaRPr lang="en-US" sz="2400" dirty="0">
              <a:latin typeface="+mj-lt"/>
            </a:endParaRPr>
          </a:p>
          <a:p>
            <a:pPr algn="just"/>
            <a:r>
              <a:rPr lang="vi-VN" sz="2400" dirty="0">
                <a:latin typeface="+mj-lt"/>
              </a:rPr>
              <a:t>Mốc lịch sử quan trọng của Internet được xác lập vào giữa thập niên 1980 khi tổ chức khoa học quốc gia Mỹ NSF thành lập mạng liên kết các trung tâm máy tính lớn với nhau gọi là NSFNET. Nhiều doanh nghiệp đã chuyển từ ARPANET sang NSFNET và do đó sau gần 20 năm hoạt động, ARPANET không còn hiệu quả đã ngừng hoạt động vào khoảng năm 1990.</a:t>
            </a:r>
            <a:endParaRPr lang="en-US" sz="2400" dirty="0">
              <a:latin typeface="+mj-lt"/>
            </a:endParaRPr>
          </a:p>
        </p:txBody>
      </p:sp>
      <p:sp>
        <p:nvSpPr>
          <p:cNvPr id="6" name="Rectangle 5">
            <a:extLst>
              <a:ext uri="{FF2B5EF4-FFF2-40B4-BE49-F238E27FC236}">
                <a16:creationId xmlns:a16="http://schemas.microsoft.com/office/drawing/2014/main" id="{FB1C86EF-01FE-F98D-A741-C3659ECFD016}"/>
              </a:ext>
            </a:extLst>
          </p:cNvPr>
          <p:cNvSpPr/>
          <p:nvPr/>
        </p:nvSpPr>
        <p:spPr>
          <a:xfrm>
            <a:off x="7166208" y="-133012"/>
            <a:ext cx="3416321" cy="1200329"/>
          </a:xfrm>
          <a:prstGeom prst="rect">
            <a:avLst/>
          </a:prstGeom>
          <a:noFill/>
        </p:spPr>
        <p:txBody>
          <a:bodyPr wrap="none" lIns="91440" tIns="45720" rIns="91440" bIns="45720">
            <a:spAutoFit/>
          </a:bodyPr>
          <a:lstStyle/>
          <a:p>
            <a:pPr algn="ctr"/>
            <a:r>
              <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Internet</a:t>
            </a:r>
          </a:p>
        </p:txBody>
      </p:sp>
    </p:spTree>
    <p:extLst>
      <p:ext uri="{BB962C8B-B14F-4D97-AF65-F5344CB8AC3E}">
        <p14:creationId xmlns:p14="http://schemas.microsoft.com/office/powerpoint/2010/main" val="2614616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76331-D02F-C933-DAFE-63ED4C810517}"/>
              </a:ext>
            </a:extLst>
          </p:cNvPr>
          <p:cNvPicPr>
            <a:picLocks noChangeAspect="1"/>
          </p:cNvPicPr>
          <p:nvPr/>
        </p:nvPicPr>
        <p:blipFill>
          <a:blip r:embed="rId2"/>
          <a:stretch>
            <a:fillRect/>
          </a:stretch>
        </p:blipFill>
        <p:spPr>
          <a:xfrm>
            <a:off x="0" y="0"/>
            <a:ext cx="6134100" cy="6858000"/>
          </a:xfrm>
          <a:prstGeom prst="rect">
            <a:avLst/>
          </a:prstGeom>
        </p:spPr>
      </p:pic>
      <p:sp>
        <p:nvSpPr>
          <p:cNvPr id="4" name="Rectangle 3">
            <a:extLst>
              <a:ext uri="{FF2B5EF4-FFF2-40B4-BE49-F238E27FC236}">
                <a16:creationId xmlns:a16="http://schemas.microsoft.com/office/drawing/2014/main" id="{04116555-4A93-5E12-AAED-24DBA14E5500}"/>
              </a:ext>
            </a:extLst>
          </p:cNvPr>
          <p:cNvSpPr/>
          <p:nvPr/>
        </p:nvSpPr>
        <p:spPr>
          <a:xfrm>
            <a:off x="7447536" y="-133012"/>
            <a:ext cx="2853666" cy="1569660"/>
          </a:xfrm>
          <a:prstGeom prst="rect">
            <a:avLst/>
          </a:prstGeom>
          <a:noFill/>
        </p:spPr>
        <p:txBody>
          <a:bodyPr wrap="none" lIns="91440" tIns="45720" rIns="91440" bIns="45720">
            <a:spAutoFit/>
          </a:bodyPr>
          <a:lstStyle/>
          <a:p>
            <a:pPr algn="ctr"/>
            <a:r>
              <a:rPr lang="en-US" sz="9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www</a:t>
            </a:r>
            <a:endParaRPr lang="en-US" sz="9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A388B02-CC48-F460-D1EB-28EA0679AF9A}"/>
              </a:ext>
            </a:extLst>
          </p:cNvPr>
          <p:cNvSpPr txBox="1"/>
          <p:nvPr/>
        </p:nvSpPr>
        <p:spPr>
          <a:xfrm>
            <a:off x="6134100" y="2176027"/>
            <a:ext cx="6093068" cy="3046988"/>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WWW là viết tắt của cụm từ World Wide Web hay còn hiểu là mạng lưới toàn cầu. Đây là nơi chứa thông tin, tài liệu và nguồn tài nguyên của mọi website trên toàn cầu.</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535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F92DBE-3AE9-C8EE-B7B8-EA901F7BD1D3}"/>
              </a:ext>
            </a:extLst>
          </p:cNvPr>
          <p:cNvPicPr>
            <a:picLocks noChangeAspect="1"/>
          </p:cNvPicPr>
          <p:nvPr/>
        </p:nvPicPr>
        <p:blipFill>
          <a:blip r:embed="rId2"/>
          <a:stretch>
            <a:fillRect/>
          </a:stretch>
        </p:blipFill>
        <p:spPr>
          <a:xfrm>
            <a:off x="1" y="0"/>
            <a:ext cx="6134100" cy="6858000"/>
          </a:xfrm>
          <a:prstGeom prst="rect">
            <a:avLst/>
          </a:prstGeom>
        </p:spPr>
      </p:pic>
      <p:sp>
        <p:nvSpPr>
          <p:cNvPr id="4" name="TextBox 3">
            <a:extLst>
              <a:ext uri="{FF2B5EF4-FFF2-40B4-BE49-F238E27FC236}">
                <a16:creationId xmlns:a16="http://schemas.microsoft.com/office/drawing/2014/main" id="{33979B4A-CF0E-385E-1228-BE52BA268969}"/>
              </a:ext>
            </a:extLst>
          </p:cNvPr>
          <p:cNvSpPr txBox="1"/>
          <p:nvPr/>
        </p:nvSpPr>
        <p:spPr>
          <a:xfrm>
            <a:off x="6292362" y="738055"/>
            <a:ext cx="5899637" cy="6119945"/>
          </a:xfrm>
          <a:prstGeom prst="rect">
            <a:avLst/>
          </a:prstGeom>
          <a:noFill/>
        </p:spPr>
        <p:txBody>
          <a:bodyPr wrap="square">
            <a:spAutoFit/>
          </a:bodyPr>
          <a:lstStyle/>
          <a:p>
            <a:pPr algn="just">
              <a:lnSpc>
                <a:spcPct val="150000"/>
              </a:lnSpc>
            </a:pPr>
            <a:r>
              <a:rPr lang="vi-VN" sz="2400" dirty="0">
                <a:latin typeface="Times New Roman" panose="02020603050405020304" pitchFamily="18" charset="0"/>
                <a:cs typeface="Times New Roman" panose="02020603050405020304" pitchFamily="18" charset="0"/>
              </a:rPr>
              <a:t> Sinh ngày 9-6-1955 tại London</a:t>
            </a:r>
          </a:p>
          <a:p>
            <a:pPr algn="just">
              <a:lnSpc>
                <a:spcPct val="150000"/>
              </a:lnSpc>
            </a:pPr>
            <a:r>
              <a:rPr lang="vi-VN" sz="2400" dirty="0">
                <a:latin typeface="Times New Roman" panose="02020603050405020304" pitchFamily="18" charset="0"/>
                <a:cs typeface="Times New Roman" panose="02020603050405020304" pitchFamily="18" charset="0"/>
              </a:rPr>
              <a:t>- 1976 tốt nghiệp Oxford</a:t>
            </a:r>
          </a:p>
          <a:p>
            <a:pPr algn="just">
              <a:lnSpc>
                <a:spcPct val="150000"/>
              </a:lnSpc>
            </a:pPr>
            <a:r>
              <a:rPr lang="vi-VN" sz="2400" dirty="0">
                <a:latin typeface="Times New Roman" panose="02020603050405020304" pitchFamily="18" charset="0"/>
                <a:cs typeface="Times New Roman" panose="02020603050405020304" pitchFamily="18" charset="0"/>
              </a:rPr>
              <a:t>- 1980 làm việc cho CERN, viết “Enquire”</a:t>
            </a:r>
          </a:p>
          <a:p>
            <a:pPr algn="just">
              <a:lnSpc>
                <a:spcPct val="150000"/>
              </a:lnSpc>
            </a:pPr>
            <a:r>
              <a:rPr lang="vi-VN" sz="2400" dirty="0">
                <a:latin typeface="Times New Roman" panose="02020603050405020304" pitchFamily="18" charset="0"/>
                <a:cs typeface="Times New Roman" panose="02020603050405020304" pitchFamily="18" charset="0"/>
              </a:rPr>
              <a:t>- 1989 đề xuất dự án siêu văn bản toàn cầu gọi là “World Wide Web”</a:t>
            </a:r>
          </a:p>
          <a:p>
            <a:pPr algn="just">
              <a:lnSpc>
                <a:spcPct val="150000"/>
              </a:lnSpc>
            </a:pPr>
            <a:r>
              <a:rPr lang="vi-VN" sz="2400" dirty="0">
                <a:latin typeface="Times New Roman" panose="02020603050405020304" pitchFamily="18" charset="0"/>
                <a:cs typeface="Times New Roman" panose="02020603050405020304" pitchFamily="18" charset="0"/>
              </a:rPr>
              <a:t>- 1991 web khởi sự hoạt động trên Internet</a:t>
            </a:r>
          </a:p>
          <a:p>
            <a:pPr algn="just">
              <a:lnSpc>
                <a:spcPct val="150000"/>
              </a:lnSpc>
            </a:pPr>
            <a:r>
              <a:rPr lang="vi-VN" sz="2400" dirty="0">
                <a:latin typeface="Times New Roman" panose="02020603050405020304" pitchFamily="18" charset="0"/>
                <a:cs typeface="Times New Roman" panose="02020603050405020304" pitchFamily="18" charset="0"/>
              </a:rPr>
              <a:t>- 1993 Trường đại học Illinois tung ra phần mềm browser Mosaic</a:t>
            </a:r>
          </a:p>
          <a:p>
            <a:pPr algn="just">
              <a:lnSpc>
                <a:spcPct val="150000"/>
              </a:lnSpc>
            </a:pPr>
            <a:r>
              <a:rPr lang="vi-VN" sz="2400" dirty="0">
                <a:latin typeface="Times New Roman" panose="02020603050405020304" pitchFamily="18" charset="0"/>
                <a:cs typeface="Times New Roman" panose="02020603050405020304" pitchFamily="18" charset="0"/>
              </a:rPr>
              <a:t>- 1994 gia nhập MIT, lãnh đạo tổ hợp W3</a:t>
            </a:r>
          </a:p>
          <a:p>
            <a:pPr algn="just">
              <a:lnSpc>
                <a:spcPct val="150000"/>
              </a:lnSpc>
            </a:pPr>
            <a:r>
              <a:rPr lang="vi-VN" sz="2400" dirty="0">
                <a:latin typeface="Times New Roman" panose="02020603050405020304" pitchFamily="18" charset="0"/>
                <a:cs typeface="Times New Roman" panose="02020603050405020304" pitchFamily="18" charset="0"/>
              </a:rPr>
              <a:t>- 1999 đ</a:t>
            </a:r>
            <a:r>
              <a:rPr lang="en-US" sz="2400" dirty="0">
                <a:latin typeface="Times New Roman" panose="02020603050405020304" pitchFamily="18" charset="0"/>
                <a:cs typeface="Times New Roman" panose="02020603050405020304" pitchFamily="18" charset="0"/>
              </a:rPr>
              <a:t>ế</a:t>
            </a:r>
            <a:r>
              <a:rPr lang="vi-VN" sz="2400" dirty="0">
                <a:latin typeface="Times New Roman" panose="02020603050405020304" pitchFamily="18" charset="0"/>
                <a:cs typeface="Times New Roman" panose="02020603050405020304" pitchFamily="18" charset="0"/>
              </a:rPr>
              <a:t>n nay có khoảng 150 triệu người nối mạng Internet mỗi tuần</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8191D54-22BC-8A9C-C5E4-B97DB5CBFC90}"/>
              </a:ext>
            </a:extLst>
          </p:cNvPr>
          <p:cNvSpPr txBox="1"/>
          <p:nvPr/>
        </p:nvSpPr>
        <p:spPr>
          <a:xfrm>
            <a:off x="6134101" y="0"/>
            <a:ext cx="6057897" cy="584775"/>
          </a:xfrm>
          <a:prstGeom prst="rect">
            <a:avLst/>
          </a:prstGeom>
          <a:noFill/>
        </p:spPr>
        <p:txBody>
          <a:bodyPr wrap="square">
            <a:spAutoFit/>
          </a:bodyPr>
          <a:lstStyle/>
          <a:p>
            <a:r>
              <a:rPr lang="en-US" sz="3200" b="1" dirty="0" err="1">
                <a:solidFill>
                  <a:srgbClr val="0070C0"/>
                </a:solidFill>
                <a:latin typeface="Times New Roman" panose="02020603050405020304" pitchFamily="18" charset="0"/>
                <a:cs typeface="Times New Roman" panose="02020603050405020304" pitchFamily="18" charset="0"/>
              </a:rPr>
              <a:t>Người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sáng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lập</a:t>
            </a:r>
            <a:r>
              <a:rPr lang="en-US" sz="3200" b="1" dirty="0">
                <a:solidFill>
                  <a:srgbClr val="0070C0"/>
                </a:solidFill>
                <a:latin typeface="Times New Roman" panose="02020603050405020304" pitchFamily="18" charset="0"/>
                <a:cs typeface="Times New Roman" panose="02020603050405020304" pitchFamily="18" charset="0"/>
              </a:rPr>
              <a:t> World Wide Web</a:t>
            </a:r>
          </a:p>
        </p:txBody>
      </p:sp>
      <p:sp>
        <p:nvSpPr>
          <p:cNvPr id="8" name="TextBox 7">
            <a:extLst>
              <a:ext uri="{FF2B5EF4-FFF2-40B4-BE49-F238E27FC236}">
                <a16:creationId xmlns:a16="http://schemas.microsoft.com/office/drawing/2014/main" id="{727E53F3-1CBA-F4F0-9BA7-0A5DA95BD5EA}"/>
              </a:ext>
            </a:extLst>
          </p:cNvPr>
          <p:cNvSpPr txBox="1"/>
          <p:nvPr/>
        </p:nvSpPr>
        <p:spPr>
          <a:xfrm>
            <a:off x="-11722" y="5903893"/>
            <a:ext cx="6145822" cy="954107"/>
          </a:xfrm>
          <a:prstGeom prst="rect">
            <a:avLst/>
          </a:prstGeom>
          <a:solidFill>
            <a:schemeClr val="bg1"/>
          </a:solidFill>
        </p:spPr>
        <p:txBody>
          <a:bodyPr wrap="square">
            <a:spAutoFit/>
          </a:bodyPr>
          <a:lstStyle/>
          <a:p>
            <a:pPr algn="ctr"/>
            <a:r>
              <a:rPr lang="en-US" sz="2800" dirty="0">
                <a:latin typeface="Times New Roman" panose="02020603050405020304" pitchFamily="18" charset="0"/>
                <a:cs typeface="Times New Roman" panose="02020603050405020304" pitchFamily="18" charset="0"/>
              </a:rPr>
              <a:t>Berners - Lee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mềm</a:t>
            </a:r>
            <a:r>
              <a:rPr lang="en-US" sz="2800" dirty="0">
                <a:latin typeface="Times New Roman" panose="02020603050405020304" pitchFamily="18" charset="0"/>
                <a:cs typeface="Times New Roman" panose="02020603050405020304" pitchFamily="18" charset="0"/>
              </a:rPr>
              <a:t> Web Browser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940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decel="100000"/>
                                        <p:tgtEl>
                                          <p:spTgt spid="6"/>
                                        </p:tgtEl>
                                      </p:cBhvr>
                                    </p:animEffect>
                                    <p:anim calcmode="lin" valueType="num">
                                      <p:cBhvr>
                                        <p:cTn id="24" dur="800" decel="100000" fill="hold"/>
                                        <p:tgtEl>
                                          <p:spTgt spid="6"/>
                                        </p:tgtEl>
                                        <p:attrNameLst>
                                          <p:attrName>style.rotation</p:attrName>
                                        </p:attrNameLst>
                                      </p:cBhvr>
                                      <p:tavLst>
                                        <p:tav tm="0">
                                          <p:val>
                                            <p:fltVal val="-90"/>
                                          </p:val>
                                        </p:tav>
                                        <p:tav tm="100000">
                                          <p:val>
                                            <p:fltVal val="0"/>
                                          </p:val>
                                        </p:tav>
                                      </p:tavLst>
                                    </p:anim>
                                    <p:anim calcmode="lin" valueType="num">
                                      <p:cBhvr>
                                        <p:cTn id="25" dur="800" decel="100000" fill="hold"/>
                                        <p:tgtEl>
                                          <p:spTgt spid="6"/>
                                        </p:tgtEl>
                                        <p:attrNameLst>
                                          <p:attrName>ppt_x</p:attrName>
                                        </p:attrNameLst>
                                      </p:cBhvr>
                                      <p:tavLst>
                                        <p:tav tm="0">
                                          <p:val>
                                            <p:strVal val="#ppt_x+0.4"/>
                                          </p:val>
                                        </p:tav>
                                        <p:tav tm="100000">
                                          <p:val>
                                            <p:strVal val="#ppt_x-0.05"/>
                                          </p:val>
                                        </p:tav>
                                      </p:tavLst>
                                    </p:anim>
                                    <p:anim calcmode="lin" valueType="num">
                                      <p:cBhvr>
                                        <p:cTn id="26" dur="800" decel="100000" fill="hold"/>
                                        <p:tgtEl>
                                          <p:spTgt spid="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800" decel="100000"/>
                                        <p:tgtEl>
                                          <p:spTgt spid="8"/>
                                        </p:tgtEl>
                                      </p:cBhvr>
                                    </p:animEffect>
                                    <p:anim calcmode="lin" valueType="num">
                                      <p:cBhvr>
                                        <p:cTn id="32" dur="800" decel="100000" fill="hold"/>
                                        <p:tgtEl>
                                          <p:spTgt spid="8"/>
                                        </p:tgtEl>
                                        <p:attrNameLst>
                                          <p:attrName>style.rotation</p:attrName>
                                        </p:attrNameLst>
                                      </p:cBhvr>
                                      <p:tavLst>
                                        <p:tav tm="0">
                                          <p:val>
                                            <p:fltVal val="-90"/>
                                          </p:val>
                                        </p:tav>
                                        <p:tav tm="100000">
                                          <p:val>
                                            <p:fltVal val="0"/>
                                          </p:val>
                                        </p:tav>
                                      </p:tavLst>
                                    </p:anim>
                                    <p:anim calcmode="lin" valueType="num">
                                      <p:cBhvr>
                                        <p:cTn id="33" dur="800" decel="100000" fill="hold"/>
                                        <p:tgtEl>
                                          <p:spTgt spid="8"/>
                                        </p:tgtEl>
                                        <p:attrNameLst>
                                          <p:attrName>ppt_x</p:attrName>
                                        </p:attrNameLst>
                                      </p:cBhvr>
                                      <p:tavLst>
                                        <p:tav tm="0">
                                          <p:val>
                                            <p:strVal val="#ppt_x+0.4"/>
                                          </p:val>
                                        </p:tav>
                                        <p:tav tm="100000">
                                          <p:val>
                                            <p:strVal val="#ppt_x-0.05"/>
                                          </p:val>
                                        </p:tav>
                                      </p:tavLst>
                                    </p:anim>
                                    <p:anim calcmode="lin" valueType="num">
                                      <p:cBhvr>
                                        <p:cTn id="34" dur="800" decel="100000" fill="hold"/>
                                        <p:tgtEl>
                                          <p:spTgt spid="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535376" y="307888"/>
            <a:ext cx="11821248" cy="584775"/>
          </a:xfrm>
          <a:prstGeom prst="rect">
            <a:avLst/>
          </a:prstGeom>
          <a:noFill/>
        </p:spPr>
        <p:txBody>
          <a:bodyPr wrap="none" lIns="91440" tIns="45720" rIns="91440" bIns="45720">
            <a:spAutoFit/>
          </a:bodyPr>
          <a:lstStyle/>
          <a:p>
            <a:pPr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9: CÁCH MẠNG CÔNG NGHIỆP THỜI KÌ HIỆN ĐẠI (T1) </a:t>
            </a: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673225"/>
            <a:ext cx="53077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1.2.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tựu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bản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26E4D6E0-3939-66BF-0392-BCA3B8D9BA8F}"/>
              </a:ext>
            </a:extLst>
          </p:cNvPr>
          <p:cNvSpPr txBox="1"/>
          <p:nvPr/>
        </p:nvSpPr>
        <p:spPr>
          <a:xfrm>
            <a:off x="1182565" y="2935335"/>
            <a:ext cx="1072515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mềm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lưu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giữ</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vệ</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lý</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truyền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thập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tin.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7B59EE92-550D-2B8F-15D7-7EE6CC1FA652}"/>
              </a:ext>
            </a:extLst>
          </p:cNvPr>
          <p:cNvSpPr txBox="1"/>
          <p:nvPr/>
        </p:nvSpPr>
        <p:spPr>
          <a:xfrm>
            <a:off x="1019750" y="4710805"/>
            <a:ext cx="1072515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mẽ</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phạm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C13C6C20-84D3-F072-5CCD-BCD84ACA4416}"/>
              </a:ext>
            </a:extLst>
          </p:cNvPr>
          <p:cNvSpPr txBox="1"/>
          <p:nvPr/>
        </p:nvSpPr>
        <p:spPr>
          <a:xfrm>
            <a:off x="1019750" y="2304280"/>
            <a:ext cx="6453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solidFill>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bùng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nổ</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tin</a:t>
            </a:r>
          </a:p>
        </p:txBody>
      </p:sp>
      <p:sp>
        <p:nvSpPr>
          <p:cNvPr id="7" name="TextBox 6">
            <a:extLst>
              <a:ext uri="{FF2B5EF4-FFF2-40B4-BE49-F238E27FC236}">
                <a16:creationId xmlns:a16="http://schemas.microsoft.com/office/drawing/2014/main" id="{BAB3F18E-B525-7DBE-156B-39BDB4048BA6}"/>
              </a:ext>
            </a:extLst>
          </p:cNvPr>
          <p:cNvSpPr txBox="1"/>
          <p:nvPr/>
        </p:nvSpPr>
        <p:spPr>
          <a:xfrm>
            <a:off x="826320" y="1088450"/>
            <a:ext cx="88320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ba</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6765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F204A-5247-8BDE-564C-043CCDF98A6E}"/>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D1F9349F-FEF8-C25A-ECDB-D45FE3F50FEB}"/>
              </a:ext>
            </a:extLst>
          </p:cNvPr>
          <p:cNvPicPr>
            <a:picLocks noChangeAspect="1"/>
          </p:cNvPicPr>
          <p:nvPr/>
        </p:nvPicPr>
        <p:blipFill>
          <a:blip r:embed="rId3"/>
          <a:stretch>
            <a:fillRect/>
          </a:stretch>
        </p:blipFill>
        <p:spPr>
          <a:xfrm>
            <a:off x="6095999" y="0"/>
            <a:ext cx="6095999" cy="6858000"/>
          </a:xfrm>
          <a:prstGeom prst="rect">
            <a:avLst/>
          </a:prstGeom>
        </p:spPr>
      </p:pic>
    </p:spTree>
    <p:extLst>
      <p:ext uri="{BB962C8B-B14F-4D97-AF65-F5344CB8AC3E}">
        <p14:creationId xmlns:p14="http://schemas.microsoft.com/office/powerpoint/2010/main" val="1973101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768427-6E7D-107E-735B-DBC09BAB5102}"/>
              </a:ext>
            </a:extLst>
          </p:cNvPr>
          <p:cNvPicPr>
            <a:picLocks noChangeAspect="1"/>
          </p:cNvPicPr>
          <p:nvPr/>
        </p:nvPicPr>
        <p:blipFill>
          <a:blip r:embed="rId2"/>
          <a:stretch>
            <a:fillRect/>
          </a:stretch>
        </p:blipFill>
        <p:spPr>
          <a:xfrm>
            <a:off x="1" y="0"/>
            <a:ext cx="6134100" cy="6858000"/>
          </a:xfrm>
          <a:prstGeom prst="rect">
            <a:avLst/>
          </a:prstGeom>
        </p:spPr>
      </p:pic>
      <p:pic>
        <p:nvPicPr>
          <p:cNvPr id="3" name="Picture 2">
            <a:extLst>
              <a:ext uri="{FF2B5EF4-FFF2-40B4-BE49-F238E27FC236}">
                <a16:creationId xmlns:a16="http://schemas.microsoft.com/office/drawing/2014/main" id="{D4812F30-D10C-E4FC-EE21-45D41EDECFE8}"/>
              </a:ext>
            </a:extLst>
          </p:cNvPr>
          <p:cNvPicPr>
            <a:picLocks noChangeAspect="1"/>
          </p:cNvPicPr>
          <p:nvPr/>
        </p:nvPicPr>
        <p:blipFill>
          <a:blip r:embed="rId3"/>
          <a:stretch>
            <a:fillRect/>
          </a:stretch>
        </p:blipFill>
        <p:spPr>
          <a:xfrm>
            <a:off x="6134099" y="0"/>
            <a:ext cx="6057899" cy="6154615"/>
          </a:xfrm>
          <a:prstGeom prst="rect">
            <a:avLst/>
          </a:prstGeom>
        </p:spPr>
      </p:pic>
      <p:sp>
        <p:nvSpPr>
          <p:cNvPr id="4" name="TextBox 3">
            <a:extLst>
              <a:ext uri="{FF2B5EF4-FFF2-40B4-BE49-F238E27FC236}">
                <a16:creationId xmlns:a16="http://schemas.microsoft.com/office/drawing/2014/main" id="{1D3E706A-4FC6-1CA2-FECD-9669E66D36FA}"/>
              </a:ext>
            </a:extLst>
          </p:cNvPr>
          <p:cNvSpPr txBox="1"/>
          <p:nvPr/>
        </p:nvSpPr>
        <p:spPr>
          <a:xfrm>
            <a:off x="6559062" y="6154615"/>
            <a:ext cx="5632936"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Jack Ma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a:t>
            </a:r>
            <a:r>
              <a:rPr lang="en-US" sz="3600" dirty="0">
                <a:latin typeface="Times New Roman" panose="02020603050405020304" pitchFamily="18" charset="0"/>
                <a:cs typeface="Times New Roman" panose="02020603050405020304" pitchFamily="18" charset="0"/>
              </a:rPr>
              <a:t> Alibaba</a:t>
            </a:r>
          </a:p>
        </p:txBody>
      </p:sp>
    </p:spTree>
    <p:extLst>
      <p:ext uri="{BB962C8B-B14F-4D97-AF65-F5344CB8AC3E}">
        <p14:creationId xmlns:p14="http://schemas.microsoft.com/office/powerpoint/2010/main" val="1372568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2000"/>
                                        <p:tgtEl>
                                          <p:spTgt spid="3"/>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edg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471700" y="211287"/>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9: CÁCH MẠNG CÔNG NGHIỆP THỜI KÌ HIỆN ĐẠI (T1) </a:t>
            </a: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673225"/>
            <a:ext cx="53077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1.2.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tựu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bản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26E4D6E0-3939-66BF-0392-BCA3B8D9BA8F}"/>
              </a:ext>
            </a:extLst>
          </p:cNvPr>
          <p:cNvSpPr txBox="1"/>
          <p:nvPr/>
        </p:nvSpPr>
        <p:spPr>
          <a:xfrm>
            <a:off x="1182565" y="2935335"/>
            <a:ext cx="1072515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7B59EE92-550D-2B8F-15D7-7EE6CC1FA652}"/>
              </a:ext>
            </a:extLst>
          </p:cNvPr>
          <p:cNvSpPr txBox="1"/>
          <p:nvPr/>
        </p:nvSpPr>
        <p:spPr>
          <a:xfrm>
            <a:off x="1019750" y="4710805"/>
            <a:ext cx="1072515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viễn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C13C6C20-84D3-F072-5CCD-BCD84ACA4416}"/>
              </a:ext>
            </a:extLst>
          </p:cNvPr>
          <p:cNvSpPr txBox="1"/>
          <p:nvPr/>
        </p:nvSpPr>
        <p:spPr>
          <a:xfrm>
            <a:off x="1019750" y="2304280"/>
            <a:ext cx="64537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tử</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AB3F18E-B525-7DBE-156B-39BDB4048BA6}"/>
              </a:ext>
            </a:extLst>
          </p:cNvPr>
          <p:cNvSpPr txBox="1"/>
          <p:nvPr/>
        </p:nvSpPr>
        <p:spPr>
          <a:xfrm>
            <a:off x="826320" y="1088450"/>
            <a:ext cx="88320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ba</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91829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5F1EEB-217C-7BFE-59E5-22870E2CFFB2}"/>
              </a:ext>
            </a:extLst>
          </p:cNvPr>
          <p:cNvPicPr>
            <a:picLocks noChangeAspect="1"/>
          </p:cNvPicPr>
          <p:nvPr/>
        </p:nvPicPr>
        <p:blipFill>
          <a:blip r:embed="rId2"/>
          <a:stretch>
            <a:fillRect/>
          </a:stretch>
        </p:blipFill>
        <p:spPr>
          <a:xfrm>
            <a:off x="0" y="123093"/>
            <a:ext cx="12192000" cy="6858000"/>
          </a:xfrm>
          <a:prstGeom prst="rect">
            <a:avLst/>
          </a:prstGeom>
        </p:spPr>
      </p:pic>
      <p:sp>
        <p:nvSpPr>
          <p:cNvPr id="3" name="Rectangle: Rounded Corners 2">
            <a:extLst>
              <a:ext uri="{FF2B5EF4-FFF2-40B4-BE49-F238E27FC236}">
                <a16:creationId xmlns:a16="http://schemas.microsoft.com/office/drawing/2014/main" id="{3D735199-8061-B4DF-7FD5-8012FC6A3160}"/>
              </a:ext>
            </a:extLst>
          </p:cNvPr>
          <p:cNvSpPr/>
          <p:nvPr/>
        </p:nvSpPr>
        <p:spPr>
          <a:xfrm>
            <a:off x="2291862" y="316523"/>
            <a:ext cx="7578969" cy="2690446"/>
          </a:xfrm>
          <a:prstGeom prst="roundRect">
            <a:avLst>
              <a:gd name="adj" fmla="val 22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70C0"/>
                </a:solidFill>
                <a:latin typeface="Times New Roman" panose="02020603050405020304" pitchFamily="18" charset="0"/>
                <a:cs typeface="Times New Roman" panose="02020603050405020304" pitchFamily="18" charset="0"/>
              </a:rPr>
              <a:t>LỊCH SỬ RA ĐỜI CỦA ĐIỆN THOẠI</a:t>
            </a:r>
          </a:p>
        </p:txBody>
      </p:sp>
    </p:spTree>
    <p:extLst>
      <p:ext uri="{BB962C8B-B14F-4D97-AF65-F5344CB8AC3E}">
        <p14:creationId xmlns:p14="http://schemas.microsoft.com/office/powerpoint/2010/main" val="48067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Trên tay Samsung Galaxy Book Pro: Thiết kế mỏng nhẹ, hiệu năng mạnh mẽ">
            <a:extLst>
              <a:ext uri="{FF2B5EF4-FFF2-40B4-BE49-F238E27FC236}">
                <a16:creationId xmlns:a16="http://schemas.microsoft.com/office/drawing/2014/main" id="{638A6897-0D8C-FCDF-3623-7F8647E5D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642" y="-6782"/>
            <a:ext cx="6019799" cy="38472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cBook Air 2020 – chiếc máy tính xách tay tốt nhất từ trước đến nay - Tin  tức Apple, công nghệ - Tin tức ShopDunk">
            <a:extLst>
              <a:ext uri="{FF2B5EF4-FFF2-40B4-BE49-F238E27FC236}">
                <a16:creationId xmlns:a16="http://schemas.microsoft.com/office/drawing/2014/main" id="{9066D9F4-AE81-362D-43AF-543FAD5E4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72200" cy="35234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ổng kho laptop Lenovo IdeaPad S145 81MV00TAVN | Giá rẻ, trả góp - Điện Máy  Gia Khánh">
            <a:extLst>
              <a:ext uri="{FF2B5EF4-FFF2-40B4-BE49-F238E27FC236}">
                <a16:creationId xmlns:a16="http://schemas.microsoft.com/office/drawing/2014/main" id="{3A522B84-5BDE-5C88-F9F2-39192585B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40480"/>
            <a:ext cx="5954268" cy="30175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Đánh giá Laptop Asus có tốt không, giá bao nhiêu, nên mua loại nào |  websosanh.vn">
            <a:extLst>
              <a:ext uri="{FF2B5EF4-FFF2-40B4-BE49-F238E27FC236}">
                <a16:creationId xmlns:a16="http://schemas.microsoft.com/office/drawing/2014/main" id="{79CC8871-32E6-0ABA-9352-5C28E3E54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29000"/>
            <a:ext cx="60198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D28AD6B-0B69-FDA7-229E-8DB0B91015FF}"/>
              </a:ext>
            </a:extLst>
          </p:cNvPr>
          <p:cNvSpPr/>
          <p:nvPr/>
        </p:nvSpPr>
        <p:spPr>
          <a:xfrm>
            <a:off x="8145855" y="5300697"/>
            <a:ext cx="2106667" cy="707886"/>
          </a:xfrm>
          <a:prstGeom prst="rect">
            <a:avLst/>
          </a:prstGeom>
        </p:spPr>
        <p:txBody>
          <a:bodyPr wrap="none">
            <a:sp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Đài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Loan</a:t>
            </a:r>
            <a:endParaRPr lang="x-none"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764F0F9-CB76-C654-CDDB-A5A9114C796A}"/>
              </a:ext>
            </a:extLst>
          </p:cNvPr>
          <p:cNvSpPr/>
          <p:nvPr/>
        </p:nvSpPr>
        <p:spPr>
          <a:xfrm>
            <a:off x="2074257" y="4995297"/>
            <a:ext cx="2659318" cy="707886"/>
          </a:xfrm>
          <a:prstGeom prst="rect">
            <a:avLst/>
          </a:prstGeom>
        </p:spPr>
        <p:txBody>
          <a:bodyPr wrap="none">
            <a:sp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Trung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Quốc</a:t>
            </a:r>
            <a:endParaRPr lang="x-none"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C5F349B-FD62-69A6-4059-79D32DFEC1B3}"/>
              </a:ext>
            </a:extLst>
          </p:cNvPr>
          <p:cNvSpPr/>
          <p:nvPr/>
        </p:nvSpPr>
        <p:spPr>
          <a:xfrm>
            <a:off x="2637098" y="843203"/>
            <a:ext cx="898003" cy="707886"/>
          </a:xfrm>
          <a:prstGeom prst="rect">
            <a:avLst/>
          </a:prstGeom>
        </p:spPr>
        <p:txBody>
          <a:bodyPr wrap="none">
            <a:sp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Mỹ</a:t>
            </a:r>
            <a:endParaRPr lang="x-none"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A761A46-C73A-E35A-200C-DA2687D369AC}"/>
              </a:ext>
            </a:extLst>
          </p:cNvPr>
          <p:cNvSpPr/>
          <p:nvPr/>
        </p:nvSpPr>
        <p:spPr>
          <a:xfrm>
            <a:off x="8756430" y="1053858"/>
            <a:ext cx="2278188" cy="707886"/>
          </a:xfrm>
          <a:prstGeom prst="rect">
            <a:avLst/>
          </a:prstGeom>
        </p:spPr>
        <p:txBody>
          <a:bodyPr wrap="none">
            <a:spAutoFit/>
          </a:bodyPr>
          <a:lstStyle/>
          <a:p>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Hàn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Quốc</a:t>
            </a:r>
            <a:endParaRPr lang="x-none"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id="{137351DD-F73E-F391-C32A-3A714BAE7B11}"/>
              </a:ext>
            </a:extLst>
          </p:cNvPr>
          <p:cNvSpPr/>
          <p:nvPr/>
        </p:nvSpPr>
        <p:spPr>
          <a:xfrm>
            <a:off x="0" y="3108960"/>
            <a:ext cx="11996928" cy="8229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3200" dirty="0">
                <a:latin typeface="Times New Roman" panose="02020603050405020304" pitchFamily="18" charset="0"/>
                <a:cs typeface="Times New Roman" panose="02020603050405020304" pitchFamily="18" charset="0"/>
              </a:rPr>
              <a:t>Nhìn hình ảnh và đoán tên các dòng laptop do quốc gia nào sản xuất?</a:t>
            </a:r>
          </a:p>
        </p:txBody>
      </p:sp>
    </p:spTree>
    <p:extLst>
      <p:ext uri="{BB962C8B-B14F-4D97-AF65-F5344CB8AC3E}">
        <p14:creationId xmlns:p14="http://schemas.microsoft.com/office/powerpoint/2010/main" val="278449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800" decel="100000"/>
                                        <p:tgtEl>
                                          <p:spTgt spid="2050"/>
                                        </p:tgtEl>
                                      </p:cBhvr>
                                    </p:animEffect>
                                    <p:anim calcmode="lin" valueType="num">
                                      <p:cBhvr>
                                        <p:cTn id="8" dur="800" decel="100000" fill="hold"/>
                                        <p:tgtEl>
                                          <p:spTgt spid="2050"/>
                                        </p:tgtEl>
                                        <p:attrNameLst>
                                          <p:attrName>style.rotation</p:attrName>
                                        </p:attrNameLst>
                                      </p:cBhvr>
                                      <p:tavLst>
                                        <p:tav tm="0">
                                          <p:val>
                                            <p:fltVal val="-90"/>
                                          </p:val>
                                        </p:tav>
                                        <p:tav tm="100000">
                                          <p:val>
                                            <p:fltVal val="0"/>
                                          </p:val>
                                        </p:tav>
                                      </p:tavLst>
                                    </p:anim>
                                    <p:anim calcmode="lin" valueType="num">
                                      <p:cBhvr>
                                        <p:cTn id="9" dur="800" decel="100000" fill="hold"/>
                                        <p:tgtEl>
                                          <p:spTgt spid="2050"/>
                                        </p:tgtEl>
                                        <p:attrNameLst>
                                          <p:attrName>ppt_x</p:attrName>
                                        </p:attrNameLst>
                                      </p:cBhvr>
                                      <p:tavLst>
                                        <p:tav tm="0">
                                          <p:val>
                                            <p:strVal val="#ppt_x+0.4"/>
                                          </p:val>
                                        </p:tav>
                                        <p:tav tm="100000">
                                          <p:val>
                                            <p:strVal val="#ppt_x-0.05"/>
                                          </p:val>
                                        </p:tav>
                                      </p:tavLst>
                                    </p:anim>
                                    <p:anim calcmode="lin" valueType="num">
                                      <p:cBhvr>
                                        <p:cTn id="10" dur="800" decel="100000" fill="hold"/>
                                        <p:tgtEl>
                                          <p:spTgt spid="205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fade">
                                      <p:cBhvr>
                                        <p:cTn id="15" dur="800" decel="100000"/>
                                        <p:tgtEl>
                                          <p:spTgt spid="2060"/>
                                        </p:tgtEl>
                                      </p:cBhvr>
                                    </p:animEffect>
                                    <p:anim calcmode="lin" valueType="num">
                                      <p:cBhvr>
                                        <p:cTn id="16" dur="800" decel="100000" fill="hold"/>
                                        <p:tgtEl>
                                          <p:spTgt spid="2060"/>
                                        </p:tgtEl>
                                        <p:attrNameLst>
                                          <p:attrName>style.rotation</p:attrName>
                                        </p:attrNameLst>
                                      </p:cBhvr>
                                      <p:tavLst>
                                        <p:tav tm="0">
                                          <p:val>
                                            <p:fltVal val="-90"/>
                                          </p:val>
                                        </p:tav>
                                        <p:tav tm="100000">
                                          <p:val>
                                            <p:fltVal val="0"/>
                                          </p:val>
                                        </p:tav>
                                      </p:tavLst>
                                    </p:anim>
                                    <p:anim calcmode="lin" valueType="num">
                                      <p:cBhvr>
                                        <p:cTn id="17" dur="800" decel="100000" fill="hold"/>
                                        <p:tgtEl>
                                          <p:spTgt spid="2060"/>
                                        </p:tgtEl>
                                        <p:attrNameLst>
                                          <p:attrName>ppt_x</p:attrName>
                                        </p:attrNameLst>
                                      </p:cBhvr>
                                      <p:tavLst>
                                        <p:tav tm="0">
                                          <p:val>
                                            <p:strVal val="#ppt_x+0.4"/>
                                          </p:val>
                                        </p:tav>
                                        <p:tav tm="100000">
                                          <p:val>
                                            <p:strVal val="#ppt_x-0.05"/>
                                          </p:val>
                                        </p:tav>
                                      </p:tavLst>
                                    </p:anim>
                                    <p:anim calcmode="lin" valueType="num">
                                      <p:cBhvr>
                                        <p:cTn id="18" dur="800" decel="100000" fill="hold"/>
                                        <p:tgtEl>
                                          <p:spTgt spid="206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06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060"/>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800" decel="100000"/>
                                        <p:tgtEl>
                                          <p:spTgt spid="2056"/>
                                        </p:tgtEl>
                                      </p:cBhvr>
                                    </p:animEffect>
                                    <p:anim calcmode="lin" valueType="num">
                                      <p:cBhvr>
                                        <p:cTn id="24" dur="800" decel="100000" fill="hold"/>
                                        <p:tgtEl>
                                          <p:spTgt spid="2056"/>
                                        </p:tgtEl>
                                        <p:attrNameLst>
                                          <p:attrName>style.rotation</p:attrName>
                                        </p:attrNameLst>
                                      </p:cBhvr>
                                      <p:tavLst>
                                        <p:tav tm="0">
                                          <p:val>
                                            <p:fltVal val="-90"/>
                                          </p:val>
                                        </p:tav>
                                        <p:tav tm="100000">
                                          <p:val>
                                            <p:fltVal val="0"/>
                                          </p:val>
                                        </p:tav>
                                      </p:tavLst>
                                    </p:anim>
                                    <p:anim calcmode="lin" valueType="num">
                                      <p:cBhvr>
                                        <p:cTn id="25" dur="800" decel="100000" fill="hold"/>
                                        <p:tgtEl>
                                          <p:spTgt spid="2056"/>
                                        </p:tgtEl>
                                        <p:attrNameLst>
                                          <p:attrName>ppt_x</p:attrName>
                                        </p:attrNameLst>
                                      </p:cBhvr>
                                      <p:tavLst>
                                        <p:tav tm="0">
                                          <p:val>
                                            <p:strVal val="#ppt_x+0.4"/>
                                          </p:val>
                                        </p:tav>
                                        <p:tav tm="100000">
                                          <p:val>
                                            <p:strVal val="#ppt_x-0.05"/>
                                          </p:val>
                                        </p:tav>
                                      </p:tavLst>
                                    </p:anim>
                                    <p:anim calcmode="lin" valueType="num">
                                      <p:cBhvr>
                                        <p:cTn id="26" dur="800" decel="100000" fill="hold"/>
                                        <p:tgtEl>
                                          <p:spTgt spid="205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05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056"/>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800" decel="100000"/>
                                        <p:tgtEl>
                                          <p:spTgt spid="2054"/>
                                        </p:tgtEl>
                                      </p:cBhvr>
                                    </p:animEffect>
                                    <p:anim calcmode="lin" valueType="num">
                                      <p:cBhvr>
                                        <p:cTn id="32" dur="800" decel="100000" fill="hold"/>
                                        <p:tgtEl>
                                          <p:spTgt spid="2054"/>
                                        </p:tgtEl>
                                        <p:attrNameLst>
                                          <p:attrName>style.rotation</p:attrName>
                                        </p:attrNameLst>
                                      </p:cBhvr>
                                      <p:tavLst>
                                        <p:tav tm="0">
                                          <p:val>
                                            <p:fltVal val="-90"/>
                                          </p:val>
                                        </p:tav>
                                        <p:tav tm="100000">
                                          <p:val>
                                            <p:fltVal val="0"/>
                                          </p:val>
                                        </p:tav>
                                      </p:tavLst>
                                    </p:anim>
                                    <p:anim calcmode="lin" valueType="num">
                                      <p:cBhvr>
                                        <p:cTn id="33" dur="800" decel="100000" fill="hold"/>
                                        <p:tgtEl>
                                          <p:spTgt spid="2054"/>
                                        </p:tgtEl>
                                        <p:attrNameLst>
                                          <p:attrName>ppt_x</p:attrName>
                                        </p:attrNameLst>
                                      </p:cBhvr>
                                      <p:tavLst>
                                        <p:tav tm="0">
                                          <p:val>
                                            <p:strVal val="#ppt_x+0.4"/>
                                          </p:val>
                                        </p:tav>
                                        <p:tav tm="100000">
                                          <p:val>
                                            <p:strVal val="#ppt_x-0.05"/>
                                          </p:val>
                                        </p:tav>
                                      </p:tavLst>
                                    </p:anim>
                                    <p:anim calcmode="lin" valueType="num">
                                      <p:cBhvr>
                                        <p:cTn id="34" dur="800" decel="100000" fill="hold"/>
                                        <p:tgtEl>
                                          <p:spTgt spid="205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5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54"/>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800" decel="100000"/>
                                        <p:tgtEl>
                                          <p:spTgt spid="4"/>
                                        </p:tgtEl>
                                      </p:cBhvr>
                                    </p:animEffect>
                                    <p:anim calcmode="lin" valueType="num">
                                      <p:cBhvr>
                                        <p:cTn id="40" dur="800" decel="100000" fill="hold"/>
                                        <p:tgtEl>
                                          <p:spTgt spid="4"/>
                                        </p:tgtEl>
                                        <p:attrNameLst>
                                          <p:attrName>style.rotation</p:attrName>
                                        </p:attrNameLst>
                                      </p:cBhvr>
                                      <p:tavLst>
                                        <p:tav tm="0">
                                          <p:val>
                                            <p:fltVal val="-90"/>
                                          </p:val>
                                        </p:tav>
                                        <p:tav tm="100000">
                                          <p:val>
                                            <p:fltVal val="0"/>
                                          </p:val>
                                        </p:tav>
                                      </p:tavLst>
                                    </p:anim>
                                    <p:anim calcmode="lin" valueType="num">
                                      <p:cBhvr>
                                        <p:cTn id="41" dur="800" decel="100000" fill="hold"/>
                                        <p:tgtEl>
                                          <p:spTgt spid="4"/>
                                        </p:tgtEl>
                                        <p:attrNameLst>
                                          <p:attrName>ppt_x</p:attrName>
                                        </p:attrNameLst>
                                      </p:cBhvr>
                                      <p:tavLst>
                                        <p:tav tm="0">
                                          <p:val>
                                            <p:strVal val="#ppt_x+0.4"/>
                                          </p:val>
                                        </p:tav>
                                        <p:tav tm="100000">
                                          <p:val>
                                            <p:strVal val="#ppt_x-0.05"/>
                                          </p:val>
                                        </p:tav>
                                      </p:tavLst>
                                    </p:anim>
                                    <p:anim calcmode="lin" valueType="num">
                                      <p:cBhvr>
                                        <p:cTn id="42" dur="800" decel="100000" fill="hold"/>
                                        <p:tgtEl>
                                          <p:spTgt spid="4"/>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out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37"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outVertical)">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outVertical)">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barn(outVertical)">
                                      <p:cBhvr>
                                        <p:cTn id="6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0"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A1062-4E8F-8E50-4436-56A76A9D4000}"/>
              </a:ext>
            </a:extLst>
          </p:cNvPr>
          <p:cNvPicPr>
            <a:picLocks noChangeAspect="1"/>
          </p:cNvPicPr>
          <p:nvPr/>
        </p:nvPicPr>
        <p:blipFill>
          <a:blip r:embed="rId2"/>
          <a:stretch>
            <a:fillRect/>
          </a:stretch>
        </p:blipFill>
        <p:spPr>
          <a:xfrm>
            <a:off x="148002" y="0"/>
            <a:ext cx="5578719" cy="5578719"/>
          </a:xfrm>
          <a:prstGeom prst="rect">
            <a:avLst/>
          </a:prstGeom>
        </p:spPr>
      </p:pic>
      <p:pic>
        <p:nvPicPr>
          <p:cNvPr id="3" name="Picture 2">
            <a:extLst>
              <a:ext uri="{FF2B5EF4-FFF2-40B4-BE49-F238E27FC236}">
                <a16:creationId xmlns:a16="http://schemas.microsoft.com/office/drawing/2014/main" id="{864A4F9C-FC17-7B9D-7B3C-8C058B2B858E}"/>
              </a:ext>
            </a:extLst>
          </p:cNvPr>
          <p:cNvPicPr>
            <a:picLocks noChangeAspect="1"/>
          </p:cNvPicPr>
          <p:nvPr/>
        </p:nvPicPr>
        <p:blipFill>
          <a:blip r:embed="rId3"/>
          <a:stretch>
            <a:fillRect/>
          </a:stretch>
        </p:blipFill>
        <p:spPr>
          <a:xfrm>
            <a:off x="6134100" y="0"/>
            <a:ext cx="6057900" cy="6858000"/>
          </a:xfrm>
          <a:prstGeom prst="rect">
            <a:avLst/>
          </a:prstGeom>
        </p:spPr>
      </p:pic>
      <p:sp>
        <p:nvSpPr>
          <p:cNvPr id="4" name="Rectangle: Rounded Corners 3">
            <a:extLst>
              <a:ext uri="{FF2B5EF4-FFF2-40B4-BE49-F238E27FC236}">
                <a16:creationId xmlns:a16="http://schemas.microsoft.com/office/drawing/2014/main" id="{BD33DCD6-3542-8C9D-7ACC-47494258E57A}"/>
              </a:ext>
            </a:extLst>
          </p:cNvPr>
          <p:cNvSpPr/>
          <p:nvPr/>
        </p:nvSpPr>
        <p:spPr>
          <a:xfrm>
            <a:off x="0" y="5824905"/>
            <a:ext cx="5726721" cy="1033095"/>
          </a:xfrm>
          <a:prstGeom prst="roundRect">
            <a:avLst>
              <a:gd name="adj" fmla="val 228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70C0"/>
                </a:solidFill>
                <a:latin typeface="Times New Roman" panose="02020603050405020304" pitchFamily="18" charset="0"/>
                <a:cs typeface="Times New Roman" panose="02020603050405020304" pitchFamily="18" charset="0"/>
              </a:rPr>
              <a:t>Wifi</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ra</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đời</a:t>
            </a:r>
            <a:r>
              <a:rPr lang="en-US" sz="5400" b="1" dirty="0">
                <a:solidFill>
                  <a:srgbClr val="0070C0"/>
                </a:solidFill>
                <a:latin typeface="Times New Roman" panose="02020603050405020304" pitchFamily="18" charset="0"/>
                <a:cs typeface="Times New Roman" panose="02020603050405020304" pitchFamily="18" charset="0"/>
              </a:rPr>
              <a:t> 1996</a:t>
            </a:r>
          </a:p>
        </p:txBody>
      </p:sp>
    </p:spTree>
    <p:extLst>
      <p:ext uri="{BB962C8B-B14F-4D97-AF65-F5344CB8AC3E}">
        <p14:creationId xmlns:p14="http://schemas.microsoft.com/office/powerpoint/2010/main" val="3191141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B25A6-9309-373A-6009-4380297FFAD9}"/>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F204B1DC-283A-EC11-AF5F-AB9E7C5752D0}"/>
              </a:ext>
            </a:extLst>
          </p:cNvPr>
          <p:cNvSpPr/>
          <p:nvPr/>
        </p:nvSpPr>
        <p:spPr>
          <a:xfrm>
            <a:off x="0" y="5978769"/>
            <a:ext cx="12192000" cy="87923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0" i="0" dirty="0">
                <a:solidFill>
                  <a:srgbClr val="0070C0"/>
                </a:solidFill>
                <a:effectLst/>
                <a:latin typeface="Times New Roman" panose="02020603050405020304" pitchFamily="18" charset="0"/>
                <a:cs typeface="Times New Roman" panose="02020603050405020304" pitchFamily="18" charset="0"/>
              </a:rPr>
              <a:t>Và ngày 4-10-1957, "</a:t>
            </a:r>
            <a:r>
              <a:rPr lang="vi-VN" sz="2800" b="1" i="0" dirty="0">
                <a:solidFill>
                  <a:srgbClr val="0070C0"/>
                </a:solidFill>
                <a:effectLst/>
                <a:latin typeface="Times New Roman" panose="02020603050405020304" pitchFamily="18" charset="0"/>
                <a:cs typeface="Times New Roman" panose="02020603050405020304" pitchFamily="18" charset="0"/>
              </a:rPr>
              <a:t>vệ tinh nhân tạo đầu tiên</a:t>
            </a:r>
            <a:r>
              <a:rPr lang="vi-VN" sz="2800" b="0" i="0" dirty="0">
                <a:solidFill>
                  <a:srgbClr val="0070C0"/>
                </a:solidFill>
                <a:effectLst/>
                <a:latin typeface="Times New Roman" panose="02020603050405020304" pitchFamily="18" charset="0"/>
                <a:cs typeface="Times New Roman" panose="02020603050405020304" pitchFamily="18" charset="0"/>
              </a:rPr>
              <a:t> của loài người" Spoutnik 1 </a:t>
            </a:r>
            <a:r>
              <a:rPr lang="vi-VN" sz="2800" b="1" i="0" dirty="0">
                <a:solidFill>
                  <a:srgbClr val="0070C0"/>
                </a:solidFill>
                <a:effectLst/>
                <a:latin typeface="Times New Roman" panose="02020603050405020304" pitchFamily="18" charset="0"/>
                <a:cs typeface="Times New Roman" panose="02020603050405020304" pitchFamily="18" charset="0"/>
              </a:rPr>
              <a:t>được phóng lên</a:t>
            </a:r>
            <a:r>
              <a:rPr lang="vi-VN" sz="2800" b="0" i="0" dirty="0">
                <a:solidFill>
                  <a:srgbClr val="0070C0"/>
                </a:solidFill>
                <a:effectLst/>
                <a:latin typeface="Times New Roman" panose="02020603050405020304" pitchFamily="18" charset="0"/>
                <a:cs typeface="Times New Roman" panose="02020603050405020304" pitchFamily="18" charset="0"/>
              </a:rPr>
              <a:t> quỹ đạo, mở ra kỷ nguyên chinh phục khoảng không </a:t>
            </a:r>
            <a:r>
              <a:rPr lang="vi-VN" sz="2800" b="1" i="0" dirty="0">
                <a:solidFill>
                  <a:srgbClr val="0070C0"/>
                </a:solidFill>
                <a:effectLst/>
                <a:latin typeface="Times New Roman" panose="02020603050405020304" pitchFamily="18" charset="0"/>
                <a:cs typeface="Times New Roman" panose="02020603050405020304" pitchFamily="18" charset="0"/>
              </a:rPr>
              <a:t>vũ trụ</a:t>
            </a:r>
            <a:r>
              <a:rPr lang="vi-VN" sz="2800" b="0" i="0" dirty="0">
                <a:solidFill>
                  <a:srgbClr val="0070C0"/>
                </a:solidFill>
                <a:effectLst/>
                <a:latin typeface="Times New Roman" panose="02020603050405020304" pitchFamily="18" charset="0"/>
                <a:cs typeface="Times New Roman" panose="02020603050405020304" pitchFamily="18" charset="0"/>
              </a:rPr>
              <a:t>. </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91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47BB8D-45F2-F1E9-44FE-07A337C38477}"/>
              </a:ext>
            </a:extLst>
          </p:cNvPr>
          <p:cNvPicPr>
            <a:picLocks noChangeAspect="1"/>
          </p:cNvPicPr>
          <p:nvPr/>
        </p:nvPicPr>
        <p:blipFill>
          <a:blip r:embed="rId2"/>
          <a:stretch>
            <a:fillRect/>
          </a:stretch>
        </p:blipFill>
        <p:spPr>
          <a:xfrm>
            <a:off x="161192" y="70338"/>
            <a:ext cx="5934808" cy="5503985"/>
          </a:xfrm>
          <a:prstGeom prst="rect">
            <a:avLst/>
          </a:prstGeom>
        </p:spPr>
      </p:pic>
      <p:pic>
        <p:nvPicPr>
          <p:cNvPr id="3" name="Picture 2">
            <a:extLst>
              <a:ext uri="{FF2B5EF4-FFF2-40B4-BE49-F238E27FC236}">
                <a16:creationId xmlns:a16="http://schemas.microsoft.com/office/drawing/2014/main" id="{6DD4137C-287E-20A0-B9D3-4AAD612E0F4F}"/>
              </a:ext>
            </a:extLst>
          </p:cNvPr>
          <p:cNvPicPr>
            <a:picLocks noChangeAspect="1"/>
          </p:cNvPicPr>
          <p:nvPr/>
        </p:nvPicPr>
        <p:blipFill>
          <a:blip r:embed="rId3"/>
          <a:stretch>
            <a:fillRect/>
          </a:stretch>
        </p:blipFill>
        <p:spPr>
          <a:xfrm>
            <a:off x="6257193" y="211381"/>
            <a:ext cx="5934807" cy="5697050"/>
          </a:xfrm>
          <a:prstGeom prst="rect">
            <a:avLst/>
          </a:prstGeom>
        </p:spPr>
      </p:pic>
      <p:sp>
        <p:nvSpPr>
          <p:cNvPr id="5" name="TextBox 4">
            <a:extLst>
              <a:ext uri="{FF2B5EF4-FFF2-40B4-BE49-F238E27FC236}">
                <a16:creationId xmlns:a16="http://schemas.microsoft.com/office/drawing/2014/main" id="{26085CA9-ADF3-132B-7549-F3AA14CA0AEC}"/>
              </a:ext>
            </a:extLst>
          </p:cNvPr>
          <p:cNvSpPr txBox="1"/>
          <p:nvPr/>
        </p:nvSpPr>
        <p:spPr>
          <a:xfrm>
            <a:off x="2932" y="5473005"/>
            <a:ext cx="6093068" cy="1384995"/>
          </a:xfrm>
          <a:prstGeom prst="rect">
            <a:avLst/>
          </a:prstGeom>
          <a:no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Tia X là một loại tia phóng xạ được phát hiện năm 1895 bởi một giáo sư vật lý học người Đức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44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style.rotation</p:attrName>
                                        </p:attrNameLst>
                                      </p:cBhvr>
                                      <p:tavLst>
                                        <p:tav tm="0">
                                          <p:val>
                                            <p:fltVal val="720"/>
                                          </p:val>
                                        </p:tav>
                                        <p:tav tm="100000">
                                          <p:val>
                                            <p:fltVal val="0"/>
                                          </p:val>
                                        </p:tav>
                                      </p:tavLst>
                                    </p:anim>
                                    <p:anim calcmode="lin" valueType="num">
                                      <p:cBhvr>
                                        <p:cTn id="9" dur="1250" fill="hold"/>
                                        <p:tgtEl>
                                          <p:spTgt spid="2"/>
                                        </p:tgtEl>
                                        <p:attrNameLst>
                                          <p:attrName>ppt_h</p:attrName>
                                        </p:attrNameLst>
                                      </p:cBhvr>
                                      <p:tavLst>
                                        <p:tav tm="0">
                                          <p:val>
                                            <p:fltVal val="0"/>
                                          </p:val>
                                        </p:tav>
                                        <p:tav tm="100000">
                                          <p:val>
                                            <p:strVal val="#ppt_h"/>
                                          </p:val>
                                        </p:tav>
                                      </p:tavLst>
                                    </p:anim>
                                    <p:anim calcmode="lin" valueType="num">
                                      <p:cBhvr>
                                        <p:cTn id="10" dur="1250" fill="hold"/>
                                        <p:tgtEl>
                                          <p:spTgt spid="2"/>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250"/>
                                        <p:tgtEl>
                                          <p:spTgt spid="3"/>
                                        </p:tgtEl>
                                      </p:cBhvr>
                                    </p:animEffect>
                                    <p:anim calcmode="lin" valueType="num">
                                      <p:cBhvr>
                                        <p:cTn id="14" dur="1250" fill="hold"/>
                                        <p:tgtEl>
                                          <p:spTgt spid="3"/>
                                        </p:tgtEl>
                                        <p:attrNameLst>
                                          <p:attrName>style.rotation</p:attrName>
                                        </p:attrNameLst>
                                      </p:cBhvr>
                                      <p:tavLst>
                                        <p:tav tm="0">
                                          <p:val>
                                            <p:fltVal val="720"/>
                                          </p:val>
                                        </p:tav>
                                        <p:tav tm="100000">
                                          <p:val>
                                            <p:fltVal val="0"/>
                                          </p:val>
                                        </p:tav>
                                      </p:tavLst>
                                    </p:anim>
                                    <p:anim calcmode="lin" valueType="num">
                                      <p:cBhvr>
                                        <p:cTn id="15" dur="1250" fill="hold"/>
                                        <p:tgtEl>
                                          <p:spTgt spid="3"/>
                                        </p:tgtEl>
                                        <p:attrNameLst>
                                          <p:attrName>ppt_h</p:attrName>
                                        </p:attrNameLst>
                                      </p:cBhvr>
                                      <p:tavLst>
                                        <p:tav tm="0">
                                          <p:val>
                                            <p:fltVal val="0"/>
                                          </p:val>
                                        </p:tav>
                                        <p:tav tm="100000">
                                          <p:val>
                                            <p:strVal val="#ppt_h"/>
                                          </p:val>
                                        </p:tav>
                                      </p:tavLst>
                                    </p:anim>
                                    <p:anim calcmode="lin" valueType="num">
                                      <p:cBhvr>
                                        <p:cTn id="16" dur="1250" fill="hold"/>
                                        <p:tgtEl>
                                          <p:spTgt spid="3"/>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250"/>
                                        <p:tgtEl>
                                          <p:spTgt spid="5"/>
                                        </p:tgtEl>
                                      </p:cBhvr>
                                    </p:animEffect>
                                    <p:anim calcmode="lin" valueType="num">
                                      <p:cBhvr>
                                        <p:cTn id="20" dur="1250" fill="hold"/>
                                        <p:tgtEl>
                                          <p:spTgt spid="5"/>
                                        </p:tgtEl>
                                        <p:attrNameLst>
                                          <p:attrName>style.rotation</p:attrName>
                                        </p:attrNameLst>
                                      </p:cBhvr>
                                      <p:tavLst>
                                        <p:tav tm="0">
                                          <p:val>
                                            <p:fltVal val="720"/>
                                          </p:val>
                                        </p:tav>
                                        <p:tav tm="100000">
                                          <p:val>
                                            <p:fltVal val="0"/>
                                          </p:val>
                                        </p:tav>
                                      </p:tavLst>
                                    </p:anim>
                                    <p:anim calcmode="lin" valueType="num">
                                      <p:cBhvr>
                                        <p:cTn id="21" dur="1250" fill="hold"/>
                                        <p:tgtEl>
                                          <p:spTgt spid="5"/>
                                        </p:tgtEl>
                                        <p:attrNameLst>
                                          <p:attrName>ppt_h</p:attrName>
                                        </p:attrNameLst>
                                      </p:cBhvr>
                                      <p:tavLst>
                                        <p:tav tm="0">
                                          <p:val>
                                            <p:fltVal val="0"/>
                                          </p:val>
                                        </p:tav>
                                        <p:tav tm="100000">
                                          <p:val>
                                            <p:strVal val="#ppt_h"/>
                                          </p:val>
                                        </p:tav>
                                      </p:tavLst>
                                    </p:anim>
                                    <p:anim calcmode="lin" valueType="num">
                                      <p:cBhvr>
                                        <p:cTn id="22" dur="125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478226" y="284116"/>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9: CÁCH MẠNG CÔNG NGHIỆP THỜI KÌ HIỆN ĐẠI (T1) </a:t>
            </a: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673225"/>
            <a:ext cx="53077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1.2.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tựu</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bản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7B59EE92-550D-2B8F-15D7-7EE6CC1FA652}"/>
              </a:ext>
            </a:extLst>
          </p:cNvPr>
          <p:cNvSpPr txBox="1"/>
          <p:nvPr/>
        </p:nvSpPr>
        <p:spPr>
          <a:xfrm>
            <a:off x="826320" y="2477559"/>
            <a:ext cx="1072515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lĩnh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vực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phục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thông</a:t>
            </a:r>
            <a:r>
              <a:rPr lang="en-US" sz="3200" dirty="0">
                <a:solidFill>
                  <a:prstClr val="black"/>
                </a:solidFill>
                <a:latin typeface="Times New Roman" panose="02020603050405020304" pitchFamily="18" charset="0"/>
                <a:cs typeface="Times New Roman" panose="02020603050405020304" pitchFamily="18" charset="0"/>
              </a:rPr>
              <a:t> tin </a:t>
            </a:r>
            <a:r>
              <a:rPr lang="en-US" sz="3200" dirty="0" err="1">
                <a:solidFill>
                  <a:prstClr val="black"/>
                </a:solidFill>
                <a:latin typeface="Times New Roman" panose="02020603050405020304" pitchFamily="18" charset="0"/>
                <a:cs typeface="Times New Roman" panose="02020603050405020304" pitchFamily="18" charset="0"/>
              </a:rPr>
              <a:t>liên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nguồn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năng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lượng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nghệ</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AB3F18E-B525-7DBE-156B-39BDB4048BA6}"/>
              </a:ext>
            </a:extLst>
          </p:cNvPr>
          <p:cNvSpPr txBox="1"/>
          <p:nvPr/>
        </p:nvSpPr>
        <p:spPr>
          <a:xfrm>
            <a:off x="826320" y="1088450"/>
            <a:ext cx="88320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mạng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lần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ba</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1367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7A3B7-16A6-5D07-D06C-CC00EB1176B9}"/>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D6BADC55-8441-5D83-FB5E-4E3F46180099}"/>
              </a:ext>
            </a:extLst>
          </p:cNvPr>
          <p:cNvPicPr>
            <a:picLocks noChangeAspect="1"/>
          </p:cNvPicPr>
          <p:nvPr/>
        </p:nvPicPr>
        <p:blipFill>
          <a:blip r:embed="rId3"/>
          <a:stretch>
            <a:fillRect/>
          </a:stretch>
        </p:blipFill>
        <p:spPr>
          <a:xfrm>
            <a:off x="6096000" y="0"/>
            <a:ext cx="6096000" cy="6013938"/>
          </a:xfrm>
          <a:prstGeom prst="rect">
            <a:avLst/>
          </a:prstGeom>
        </p:spPr>
      </p:pic>
      <p:sp>
        <p:nvSpPr>
          <p:cNvPr id="4" name="TextBox 3">
            <a:extLst>
              <a:ext uri="{FF2B5EF4-FFF2-40B4-BE49-F238E27FC236}">
                <a16:creationId xmlns:a16="http://schemas.microsoft.com/office/drawing/2014/main" id="{7CA7FB48-433A-EBFC-E25D-81A56199C8FD}"/>
              </a:ext>
            </a:extLst>
          </p:cNvPr>
          <p:cNvSpPr txBox="1"/>
          <p:nvPr/>
        </p:nvSpPr>
        <p:spPr>
          <a:xfrm>
            <a:off x="6438900" y="6013938"/>
            <a:ext cx="5753100"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6710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84B1F6-5542-BC8D-A247-27C5F972AC2C}"/>
              </a:ext>
            </a:extLst>
          </p:cNvPr>
          <p:cNvPicPr>
            <a:picLocks noChangeAspect="1"/>
          </p:cNvPicPr>
          <p:nvPr/>
        </p:nvPicPr>
        <p:blipFill>
          <a:blip r:embed="rId2"/>
          <a:stretch>
            <a:fillRect/>
          </a:stretch>
        </p:blipFill>
        <p:spPr>
          <a:xfrm>
            <a:off x="0" y="0"/>
            <a:ext cx="6096000" cy="5903894"/>
          </a:xfrm>
          <a:prstGeom prst="rect">
            <a:avLst/>
          </a:prstGeom>
        </p:spPr>
      </p:pic>
      <p:sp>
        <p:nvSpPr>
          <p:cNvPr id="4" name="TextBox 3">
            <a:extLst>
              <a:ext uri="{FF2B5EF4-FFF2-40B4-BE49-F238E27FC236}">
                <a16:creationId xmlns:a16="http://schemas.microsoft.com/office/drawing/2014/main" id="{43C5F842-03C7-7F09-01A1-40EF846D1AAB}"/>
              </a:ext>
            </a:extLst>
          </p:cNvPr>
          <p:cNvSpPr txBox="1"/>
          <p:nvPr/>
        </p:nvSpPr>
        <p:spPr>
          <a:xfrm>
            <a:off x="0" y="5903893"/>
            <a:ext cx="6093068" cy="954107"/>
          </a:xfrm>
          <a:prstGeom prst="rect">
            <a:avLst/>
          </a:prstGeom>
          <a:no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Giáo sư I.Wilmut, "cha đẻ" của chú cừu nhân bản vô tính Dolly</a:t>
            </a:r>
            <a:endParaRPr lang="en-US"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6B808AE-B010-F35F-87EA-0E1E8BC82DDC}"/>
              </a:ext>
            </a:extLst>
          </p:cNvPr>
          <p:cNvPicPr>
            <a:picLocks noChangeAspect="1"/>
          </p:cNvPicPr>
          <p:nvPr/>
        </p:nvPicPr>
        <p:blipFill>
          <a:blip r:embed="rId3"/>
          <a:stretch>
            <a:fillRect/>
          </a:stretch>
        </p:blipFill>
        <p:spPr>
          <a:xfrm>
            <a:off x="6134100" y="0"/>
            <a:ext cx="6057900" cy="6858000"/>
          </a:xfrm>
          <a:prstGeom prst="rect">
            <a:avLst/>
          </a:prstGeom>
        </p:spPr>
      </p:pic>
    </p:spTree>
    <p:extLst>
      <p:ext uri="{BB962C8B-B14F-4D97-AF65-F5344CB8AC3E}">
        <p14:creationId xmlns:p14="http://schemas.microsoft.com/office/powerpoint/2010/main" val="272849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anim calcmode="lin" valueType="num">
                                      <p:cBhvr>
                                        <p:cTn id="15" dur="400" fill="hold"/>
                                        <p:tgtEl>
                                          <p:spTgt spid="4"/>
                                        </p:tgtEl>
                                        <p:attrNameLst>
                                          <p:attrName>ppt_x</p:attrName>
                                        </p:attrNameLst>
                                      </p:cBhvr>
                                      <p:tavLst>
                                        <p:tav tm="0">
                                          <p:val>
                                            <p:strVal val="#ppt_x"/>
                                          </p:val>
                                        </p:tav>
                                        <p:tav tm="100000">
                                          <p:val>
                                            <p:strVal val="#ppt_x"/>
                                          </p:val>
                                        </p:tav>
                                      </p:tavLst>
                                    </p:anim>
                                    <p:anim calcmode="lin" valueType="num">
                                      <p:cBhvr>
                                        <p:cTn id="16" dur="400" fill="hold"/>
                                        <p:tgtEl>
                                          <p:spTgt spid="4"/>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
                                        <p:tgtEl>
                                          <p:spTgt spid="5"/>
                                        </p:tgtEl>
                                      </p:cBhvr>
                                    </p:animEffect>
                                    <p:anim calcmode="lin" valueType="num">
                                      <p:cBhvr>
                                        <p:cTn id="22" dur="400" fill="hold"/>
                                        <p:tgtEl>
                                          <p:spTgt spid="5"/>
                                        </p:tgtEl>
                                        <p:attrNameLst>
                                          <p:attrName>ppt_x</p:attrName>
                                        </p:attrNameLst>
                                      </p:cBhvr>
                                      <p:tavLst>
                                        <p:tav tm="0">
                                          <p:val>
                                            <p:strVal val="#ppt_x"/>
                                          </p:val>
                                        </p:tav>
                                        <p:tav tm="100000">
                                          <p:val>
                                            <p:strVal val="#ppt_x"/>
                                          </p:val>
                                        </p:tav>
                                      </p:tavLst>
                                    </p:anim>
                                    <p:anim calcmode="lin" valueType="num">
                                      <p:cBhvr>
                                        <p:cTn id="23" dur="400" fill="hold"/>
                                        <p:tgtEl>
                                          <p:spTgt spid="5"/>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38A04E-9906-224D-4EA4-AF474BFE2AE6}"/>
              </a:ext>
            </a:extLst>
          </p:cNvPr>
          <p:cNvPicPr>
            <a:picLocks noChangeAspect="1"/>
          </p:cNvPicPr>
          <p:nvPr/>
        </p:nvPicPr>
        <p:blipFill>
          <a:blip r:embed="rId2"/>
          <a:stretch>
            <a:fillRect/>
          </a:stretch>
        </p:blipFill>
        <p:spPr>
          <a:xfrm>
            <a:off x="1" y="0"/>
            <a:ext cx="6096000" cy="6858000"/>
          </a:xfrm>
          <a:prstGeom prst="rect">
            <a:avLst/>
          </a:prstGeom>
        </p:spPr>
      </p:pic>
      <p:pic>
        <p:nvPicPr>
          <p:cNvPr id="3" name="Picture 2">
            <a:extLst>
              <a:ext uri="{FF2B5EF4-FFF2-40B4-BE49-F238E27FC236}">
                <a16:creationId xmlns:a16="http://schemas.microsoft.com/office/drawing/2014/main" id="{D969A2C3-9857-5FD7-C4BE-5E45DACA2499}"/>
              </a:ext>
            </a:extLst>
          </p:cNvPr>
          <p:cNvPicPr>
            <a:picLocks noChangeAspect="1"/>
          </p:cNvPicPr>
          <p:nvPr/>
        </p:nvPicPr>
        <p:blipFill>
          <a:blip r:embed="rId3"/>
          <a:stretch>
            <a:fillRect/>
          </a:stretch>
        </p:blipFill>
        <p:spPr>
          <a:xfrm>
            <a:off x="6134100" y="0"/>
            <a:ext cx="6057900" cy="6334780"/>
          </a:xfrm>
          <a:prstGeom prst="rect">
            <a:avLst/>
          </a:prstGeom>
        </p:spPr>
      </p:pic>
      <p:sp>
        <p:nvSpPr>
          <p:cNvPr id="5" name="TextBox 4">
            <a:extLst>
              <a:ext uri="{FF2B5EF4-FFF2-40B4-BE49-F238E27FC236}">
                <a16:creationId xmlns:a16="http://schemas.microsoft.com/office/drawing/2014/main" id="{C548A64D-3207-AF85-D0EB-807C2BE60C7C}"/>
              </a:ext>
            </a:extLst>
          </p:cNvPr>
          <p:cNvSpPr txBox="1"/>
          <p:nvPr/>
        </p:nvSpPr>
        <p:spPr>
          <a:xfrm>
            <a:off x="6370028" y="6334780"/>
            <a:ext cx="5569926"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N. Am-strong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2024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ollo Moon Landing - AUTHENTIC FOOTAGE 00_02_17-00_04_54">
            <a:hlinkClick r:id="" action="ppaction://media"/>
            <a:extLst>
              <a:ext uri="{FF2B5EF4-FFF2-40B4-BE49-F238E27FC236}">
                <a16:creationId xmlns:a16="http://schemas.microsoft.com/office/drawing/2014/main" id="{93E6D616-2917-A655-DFDF-E96953DE7F51}"/>
              </a:ext>
            </a:extLst>
          </p:cNvPr>
          <p:cNvPicPr>
            <a:picLocks noChangeAspect="1"/>
          </p:cNvPicPr>
          <p:nvPr>
            <a:videoFile r:link="rId1"/>
            <p:extLst>
              <p:ext uri="{DAA4B4D4-6D71-4841-9C94-3DE7FCFB9230}">
                <p14:media xmlns:p14="http://schemas.microsoft.com/office/powerpoint/2010/main" r:embed="rId2">
                  <p14:trim st="32934" end="39997"/>
                </p14:media>
              </p:ext>
            </p:extLst>
          </p:nvPr>
        </p:nvPicPr>
        <p:blipFill>
          <a:blip r:embed="rId4"/>
          <a:stretch>
            <a:fillRect/>
          </a:stretch>
        </p:blipFill>
        <p:spPr>
          <a:xfrm>
            <a:off x="-1" y="1"/>
            <a:ext cx="12192001" cy="6836018"/>
          </a:xfrm>
          <a:prstGeom prst="rect">
            <a:avLst/>
          </a:prstGeom>
        </p:spPr>
      </p:pic>
    </p:spTree>
    <p:extLst>
      <p:ext uri="{BB962C8B-B14F-4D97-AF65-F5344CB8AC3E}">
        <p14:creationId xmlns:p14="http://schemas.microsoft.com/office/powerpoint/2010/main" val="3831952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mạng công nghiệp lần 3">
            <a:hlinkClick r:id="" action="ppaction://media"/>
            <a:extLst>
              <a:ext uri="{FF2B5EF4-FFF2-40B4-BE49-F238E27FC236}">
                <a16:creationId xmlns:a16="http://schemas.microsoft.com/office/drawing/2014/main" id="{0E8FCEBF-AC29-D18E-FFB9-A2ADFC2E82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748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474563" y="2357735"/>
            <a:ext cx="7242880"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a:t>
            </a:r>
            <a:r>
              <a:rPr kumimoji="0" lang="en-US" sz="9600" b="1" i="0" u="none" strike="noStrike" kern="1200" cap="none" spc="0" normalizeH="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TẬP</a:t>
            </a:r>
            <a:endParaRPr kumimoji="0" lang="en-US" sz="96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90145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ng nghệ 3.0 là gì? Thành tựu mang lại cho nhân loại">
            <a:extLst>
              <a:ext uri="{FF2B5EF4-FFF2-40B4-BE49-F238E27FC236}">
                <a16:creationId xmlns:a16="http://schemas.microsoft.com/office/drawing/2014/main" id="{6F9B529F-2F22-3E3C-1998-B8C252482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422"/>
          <a:stretch/>
        </p:blipFill>
        <p:spPr bwMode="auto">
          <a:xfrm>
            <a:off x="83343" y="2642877"/>
            <a:ext cx="12025313" cy="42151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78D52A1-B6EE-55E1-FF75-709E4242867A}"/>
              </a:ext>
            </a:extLst>
          </p:cNvPr>
          <p:cNvSpPr/>
          <p:nvPr/>
        </p:nvSpPr>
        <p:spPr>
          <a:xfrm>
            <a:off x="1379983" y="1444114"/>
            <a:ext cx="9135617"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CÁCH MẠNG CÔNG NGHIỆP THỜI KÌ </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HIỆN</a:t>
            </a:r>
            <a:r>
              <a:rPr kumimoji="0" lang="en-US" sz="4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ĐẠI (T1) </a:t>
            </a:r>
          </a:p>
        </p:txBody>
      </p:sp>
      <p:sp>
        <p:nvSpPr>
          <p:cNvPr id="2" name="Rectangle 1">
            <a:extLst>
              <a:ext uri="{FF2B5EF4-FFF2-40B4-BE49-F238E27FC236}">
                <a16:creationId xmlns:a16="http://schemas.microsoft.com/office/drawing/2014/main" id="{16D7198B-15C7-6F92-5F88-09281F89F2DF}"/>
              </a:ext>
            </a:extLst>
          </p:cNvPr>
          <p:cNvSpPr/>
          <p:nvPr/>
        </p:nvSpPr>
        <p:spPr>
          <a:xfrm>
            <a:off x="4977813" y="462824"/>
            <a:ext cx="1939955" cy="769441"/>
          </a:xfrm>
          <a:prstGeom prst="rect">
            <a:avLst/>
          </a:prstGeom>
        </p:spPr>
        <p:txBody>
          <a:bodyPr wrap="none">
            <a:spAutoFit/>
          </a:bodyPr>
          <a:lstStyle/>
          <a:p>
            <a:r>
              <a:rPr lang="en-US" sz="4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9: </a:t>
            </a:r>
            <a:endParaRPr lang="x-none" sz="2800" dirty="0">
              <a:solidFill>
                <a:srgbClr val="0070C0"/>
              </a:solidFill>
            </a:endParaRPr>
          </a:p>
        </p:txBody>
      </p:sp>
    </p:spTree>
    <p:extLst>
      <p:ext uri="{BB962C8B-B14F-4D97-AF65-F5344CB8AC3E}">
        <p14:creationId xmlns:p14="http://schemas.microsoft.com/office/powerpoint/2010/main" val="4018810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B196E33-BFB3-BFCF-84D5-4E8CB1FE89FE}"/>
              </a:ext>
            </a:extLst>
          </p:cNvPr>
          <p:cNvGrpSpPr/>
          <p:nvPr/>
        </p:nvGrpSpPr>
        <p:grpSpPr>
          <a:xfrm>
            <a:off x="0" y="0"/>
            <a:ext cx="12192000" cy="6858000"/>
            <a:chOff x="1492250" y="0"/>
            <a:chExt cx="9224964" cy="6029325"/>
          </a:xfrm>
        </p:grpSpPr>
        <p:pic>
          <p:nvPicPr>
            <p:cNvPr id="5122" name="Picture 4">
              <a:extLst>
                <a:ext uri="{FF2B5EF4-FFF2-40B4-BE49-F238E27FC236}">
                  <a16:creationId xmlns:a16="http://schemas.microsoft.com/office/drawing/2014/main" id="{FBD920AE-C4C7-9444-9666-01133E0B74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143250"/>
              <a:ext cx="91535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47BBA2E-D167-B848-9992-9ED2AFC2EC59}"/>
                </a:ext>
              </a:extLst>
            </p:cNvPr>
            <p:cNvPicPr>
              <a:picLocks noChangeAspect="1"/>
            </p:cNvPicPr>
            <p:nvPr/>
          </p:nvPicPr>
          <p:blipFill>
            <a:blip r:embed="rId4"/>
            <a:stretch>
              <a:fillRect/>
            </a:stretch>
          </p:blipFill>
          <p:spPr>
            <a:xfrm>
              <a:off x="1524000" y="857250"/>
              <a:ext cx="9144000" cy="4343400"/>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id="{9F39E4D6-EFDA-A74E-ABBC-42F7CF2D9C18}"/>
                </a:ext>
              </a:extLst>
            </p:cNvPr>
            <p:cNvSpPr/>
            <p:nvPr/>
          </p:nvSpPr>
          <p:spPr>
            <a:xfrm>
              <a:off x="8075613" y="4935538"/>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1        200</a:t>
              </a:r>
            </a:p>
          </p:txBody>
        </p:sp>
        <p:sp>
          <p:nvSpPr>
            <p:cNvPr id="8" name="Rounded Rectangle 7">
              <a:extLst>
                <a:ext uri="{FF2B5EF4-FFF2-40B4-BE49-F238E27FC236}">
                  <a16:creationId xmlns:a16="http://schemas.microsoft.com/office/drawing/2014/main" id="{00B002C8-24B1-1046-8040-CE1A28E50C80}"/>
                </a:ext>
              </a:extLst>
            </p:cNvPr>
            <p:cNvSpPr/>
            <p:nvPr/>
          </p:nvSpPr>
          <p:spPr>
            <a:xfrm>
              <a:off x="8066088" y="46863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2        400</a:t>
              </a:r>
            </a:p>
          </p:txBody>
        </p:sp>
        <p:sp>
          <p:nvSpPr>
            <p:cNvPr id="9" name="Rounded Rectangle 8">
              <a:extLst>
                <a:ext uri="{FF2B5EF4-FFF2-40B4-BE49-F238E27FC236}">
                  <a16:creationId xmlns:a16="http://schemas.microsoft.com/office/drawing/2014/main" id="{7B102678-1FCC-E24B-9CC7-1A6698E76959}"/>
                </a:ext>
              </a:extLst>
            </p:cNvPr>
            <p:cNvSpPr/>
            <p:nvPr/>
          </p:nvSpPr>
          <p:spPr>
            <a:xfrm>
              <a:off x="8064500" y="44005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3        600</a:t>
              </a:r>
            </a:p>
          </p:txBody>
        </p:sp>
        <p:sp>
          <p:nvSpPr>
            <p:cNvPr id="10" name="Rounded Rectangle 9">
              <a:extLst>
                <a:ext uri="{FF2B5EF4-FFF2-40B4-BE49-F238E27FC236}">
                  <a16:creationId xmlns:a16="http://schemas.microsoft.com/office/drawing/2014/main" id="{28FFB7EB-BC90-7F4D-B48F-6E32E372C972}"/>
                </a:ext>
              </a:extLst>
            </p:cNvPr>
            <p:cNvSpPr/>
            <p:nvPr/>
          </p:nvSpPr>
          <p:spPr>
            <a:xfrm>
              <a:off x="8107363" y="41148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4        1000</a:t>
              </a:r>
            </a:p>
          </p:txBody>
        </p:sp>
        <p:sp>
          <p:nvSpPr>
            <p:cNvPr id="13" name="Rounded Rectangle 12">
              <a:extLst>
                <a:ext uri="{FF2B5EF4-FFF2-40B4-BE49-F238E27FC236}">
                  <a16:creationId xmlns:a16="http://schemas.microsoft.com/office/drawing/2014/main" id="{55BECEAF-D595-3944-9937-D71F79889EA0}"/>
                </a:ext>
              </a:extLst>
            </p:cNvPr>
            <p:cNvSpPr/>
            <p:nvPr/>
          </p:nvSpPr>
          <p:spPr>
            <a:xfrm>
              <a:off x="8137525" y="38290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prstClr val="white">
                      <a:lumMod val="95000"/>
                    </a:prstClr>
                  </a:solidFill>
                  <a:latin typeface=".VnArabia" pitchFamily="34" charset="0"/>
                </a:rPr>
                <a:t>5        2,000</a:t>
              </a:r>
            </a:p>
          </p:txBody>
        </p:sp>
        <p:sp>
          <p:nvSpPr>
            <p:cNvPr id="24" name="Rounded Rectangle 23">
              <a:extLst>
                <a:ext uri="{FF2B5EF4-FFF2-40B4-BE49-F238E27FC236}">
                  <a16:creationId xmlns:a16="http://schemas.microsoft.com/office/drawing/2014/main" id="{578B6011-905F-194A-9A67-0A0F09D10A86}"/>
                </a:ext>
              </a:extLst>
            </p:cNvPr>
            <p:cNvSpPr/>
            <p:nvPr/>
          </p:nvSpPr>
          <p:spPr>
            <a:xfrm>
              <a:off x="8126413" y="35433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6        3,000</a:t>
              </a:r>
            </a:p>
          </p:txBody>
        </p:sp>
        <p:sp>
          <p:nvSpPr>
            <p:cNvPr id="25" name="Rounded Rectangle 24">
              <a:extLst>
                <a:ext uri="{FF2B5EF4-FFF2-40B4-BE49-F238E27FC236}">
                  <a16:creationId xmlns:a16="http://schemas.microsoft.com/office/drawing/2014/main" id="{4972D8EF-163D-E740-BF45-5361EE81B91E}"/>
                </a:ext>
              </a:extLst>
            </p:cNvPr>
            <p:cNvSpPr/>
            <p:nvPr/>
          </p:nvSpPr>
          <p:spPr>
            <a:xfrm>
              <a:off x="8126413" y="33147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7        6,000</a:t>
              </a:r>
            </a:p>
          </p:txBody>
        </p:sp>
        <p:sp>
          <p:nvSpPr>
            <p:cNvPr id="26" name="Rounded Rectangle 25">
              <a:extLst>
                <a:ext uri="{FF2B5EF4-FFF2-40B4-BE49-F238E27FC236}">
                  <a16:creationId xmlns:a16="http://schemas.microsoft.com/office/drawing/2014/main" id="{C0810DB4-2316-154B-8203-F01EDB7B1361}"/>
                </a:ext>
              </a:extLst>
            </p:cNvPr>
            <p:cNvSpPr/>
            <p:nvPr/>
          </p:nvSpPr>
          <p:spPr>
            <a:xfrm>
              <a:off x="8137525" y="30289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8        10,000</a:t>
              </a:r>
            </a:p>
          </p:txBody>
        </p:sp>
        <p:sp>
          <p:nvSpPr>
            <p:cNvPr id="27" name="Rounded Rectangle 26">
              <a:extLst>
                <a:ext uri="{FF2B5EF4-FFF2-40B4-BE49-F238E27FC236}">
                  <a16:creationId xmlns:a16="http://schemas.microsoft.com/office/drawing/2014/main" id="{4981B244-7A80-5047-99DF-1608F5A191A9}"/>
                </a:ext>
              </a:extLst>
            </p:cNvPr>
            <p:cNvSpPr/>
            <p:nvPr/>
          </p:nvSpPr>
          <p:spPr>
            <a:xfrm>
              <a:off x="8137525" y="27432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9        14,000</a:t>
              </a:r>
            </a:p>
          </p:txBody>
        </p:sp>
        <p:sp>
          <p:nvSpPr>
            <p:cNvPr id="28" name="Rounded Rectangle 27">
              <a:extLst>
                <a:ext uri="{FF2B5EF4-FFF2-40B4-BE49-F238E27FC236}">
                  <a16:creationId xmlns:a16="http://schemas.microsoft.com/office/drawing/2014/main" id="{FA9B0EA6-2EFC-454B-9263-8FAA06C4F517}"/>
                </a:ext>
              </a:extLst>
            </p:cNvPr>
            <p:cNvSpPr/>
            <p:nvPr/>
          </p:nvSpPr>
          <p:spPr>
            <a:xfrm>
              <a:off x="8096250" y="24574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prstClr val="white">
                      <a:lumMod val="95000"/>
                    </a:prstClr>
                  </a:solidFill>
                  <a:latin typeface=".VnArabia" pitchFamily="34" charset="0"/>
                </a:rPr>
                <a:t>10        20,000</a:t>
              </a:r>
            </a:p>
          </p:txBody>
        </p:sp>
        <p:sp>
          <p:nvSpPr>
            <p:cNvPr id="29" name="Rounded Rectangle 28">
              <a:extLst>
                <a:ext uri="{FF2B5EF4-FFF2-40B4-BE49-F238E27FC236}">
                  <a16:creationId xmlns:a16="http://schemas.microsoft.com/office/drawing/2014/main" id="{80FF22EB-DA03-A644-B0ED-E02D37B6C19B}"/>
                </a:ext>
              </a:extLst>
            </p:cNvPr>
            <p:cNvSpPr/>
            <p:nvPr/>
          </p:nvSpPr>
          <p:spPr>
            <a:xfrm>
              <a:off x="8096250" y="21717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11        30,000</a:t>
              </a:r>
            </a:p>
          </p:txBody>
        </p:sp>
        <p:sp>
          <p:nvSpPr>
            <p:cNvPr id="30" name="Rounded Rectangle 29">
              <a:extLst>
                <a:ext uri="{FF2B5EF4-FFF2-40B4-BE49-F238E27FC236}">
                  <a16:creationId xmlns:a16="http://schemas.microsoft.com/office/drawing/2014/main" id="{122F5011-6703-DE40-9E6E-DC98447F49D1}"/>
                </a:ext>
              </a:extLst>
            </p:cNvPr>
            <p:cNvSpPr/>
            <p:nvPr/>
          </p:nvSpPr>
          <p:spPr>
            <a:xfrm>
              <a:off x="8085138" y="19431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srgbClr val="70AD47">
                      <a:lumMod val="75000"/>
                    </a:srgbClr>
                  </a:solidFill>
                  <a:latin typeface=".VnArabia" pitchFamily="34" charset="0"/>
                </a:rPr>
                <a:t>12        40,000</a:t>
              </a:r>
            </a:p>
          </p:txBody>
        </p:sp>
        <p:sp>
          <p:nvSpPr>
            <p:cNvPr id="31" name="Rounded Rectangle 30">
              <a:extLst>
                <a:ext uri="{FF2B5EF4-FFF2-40B4-BE49-F238E27FC236}">
                  <a16:creationId xmlns:a16="http://schemas.microsoft.com/office/drawing/2014/main" id="{07F91346-402A-BC49-AFE4-20BBF47F05BF}"/>
                </a:ext>
              </a:extLst>
            </p:cNvPr>
            <p:cNvSpPr/>
            <p:nvPr/>
          </p:nvSpPr>
          <p:spPr>
            <a:xfrm>
              <a:off x="8085138" y="16573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13        60,000</a:t>
              </a:r>
            </a:p>
          </p:txBody>
        </p:sp>
        <p:sp>
          <p:nvSpPr>
            <p:cNvPr id="32" name="Rounded Rectangle 31">
              <a:extLst>
                <a:ext uri="{FF2B5EF4-FFF2-40B4-BE49-F238E27FC236}">
                  <a16:creationId xmlns:a16="http://schemas.microsoft.com/office/drawing/2014/main" id="{4C287056-1D48-F049-B6A0-D5A9970340E5}"/>
                </a:ext>
              </a:extLst>
            </p:cNvPr>
            <p:cNvSpPr/>
            <p:nvPr/>
          </p:nvSpPr>
          <p:spPr>
            <a:xfrm>
              <a:off x="8080375" y="137160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a:solidFill>
                    <a:srgbClr val="70AD47">
                      <a:lumMod val="75000"/>
                    </a:srgbClr>
                  </a:solidFill>
                  <a:latin typeface=".VnArabia" pitchFamily="34" charset="0"/>
                </a:rPr>
                <a:t>14        85,000</a:t>
              </a:r>
            </a:p>
          </p:txBody>
        </p:sp>
        <p:sp>
          <p:nvSpPr>
            <p:cNvPr id="33" name="Rounded Rectangle 32">
              <a:extLst>
                <a:ext uri="{FF2B5EF4-FFF2-40B4-BE49-F238E27FC236}">
                  <a16:creationId xmlns:a16="http://schemas.microsoft.com/office/drawing/2014/main" id="{488DACEC-9033-4A44-86EC-4A06B3C8A9A1}"/>
                </a:ext>
              </a:extLst>
            </p:cNvPr>
            <p:cNvSpPr/>
            <p:nvPr/>
          </p:nvSpPr>
          <p:spPr>
            <a:xfrm>
              <a:off x="8096250" y="1085850"/>
              <a:ext cx="1428750" cy="342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1350" b="1" dirty="0">
                  <a:solidFill>
                    <a:prstClr val="white">
                      <a:lumMod val="95000"/>
                    </a:prstClr>
                  </a:solidFill>
                  <a:latin typeface=".VnArabia" pitchFamily="34" charset="0"/>
                </a:rPr>
                <a:t>15        100,000</a:t>
              </a:r>
            </a:p>
          </p:txBody>
        </p:sp>
        <p:sp>
          <p:nvSpPr>
            <p:cNvPr id="2" name="Rounded Rectangle 1">
              <a:extLst>
                <a:ext uri="{FF2B5EF4-FFF2-40B4-BE49-F238E27FC236}">
                  <a16:creationId xmlns:a16="http://schemas.microsoft.com/office/drawing/2014/main" id="{ABF01ADA-4ACE-A64B-8E28-3616002F8733}"/>
                </a:ext>
              </a:extLst>
            </p:cNvPr>
            <p:cNvSpPr/>
            <p:nvPr/>
          </p:nvSpPr>
          <p:spPr>
            <a:xfrm>
              <a:off x="8245476" y="4972050"/>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35" name="Rounded Rectangle 34">
              <a:extLst>
                <a:ext uri="{FF2B5EF4-FFF2-40B4-BE49-F238E27FC236}">
                  <a16:creationId xmlns:a16="http://schemas.microsoft.com/office/drawing/2014/main" id="{6ABAB1CA-919D-9E47-BD7D-806A0F082598}"/>
                </a:ext>
              </a:extLst>
            </p:cNvPr>
            <p:cNvSpPr/>
            <p:nvPr/>
          </p:nvSpPr>
          <p:spPr>
            <a:xfrm>
              <a:off x="8245476" y="4714875"/>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38" name="Rounded Rectangle 37">
              <a:extLst>
                <a:ext uri="{FF2B5EF4-FFF2-40B4-BE49-F238E27FC236}">
                  <a16:creationId xmlns:a16="http://schemas.microsoft.com/office/drawing/2014/main" id="{7A71A5E1-AA03-AC4D-A41D-BFFB11A690CF}"/>
                </a:ext>
              </a:extLst>
            </p:cNvPr>
            <p:cNvSpPr/>
            <p:nvPr/>
          </p:nvSpPr>
          <p:spPr>
            <a:xfrm>
              <a:off x="8235951" y="4449763"/>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39" name="Rounded Rectangle 38">
              <a:extLst>
                <a:ext uri="{FF2B5EF4-FFF2-40B4-BE49-F238E27FC236}">
                  <a16:creationId xmlns:a16="http://schemas.microsoft.com/office/drawing/2014/main" id="{49BDF888-7B7F-9642-9864-A380F0E09CAF}"/>
                </a:ext>
              </a:extLst>
            </p:cNvPr>
            <p:cNvSpPr/>
            <p:nvPr/>
          </p:nvSpPr>
          <p:spPr>
            <a:xfrm>
              <a:off x="8245476" y="4178300"/>
              <a:ext cx="12223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0" name="Rounded Rectangle 39">
              <a:extLst>
                <a:ext uri="{FF2B5EF4-FFF2-40B4-BE49-F238E27FC236}">
                  <a16:creationId xmlns:a16="http://schemas.microsoft.com/office/drawing/2014/main" id="{801806BC-311C-774D-9D35-44B2770CBE1E}"/>
                </a:ext>
              </a:extLst>
            </p:cNvPr>
            <p:cNvSpPr/>
            <p:nvPr/>
          </p:nvSpPr>
          <p:spPr>
            <a:xfrm>
              <a:off x="8245475" y="3892550"/>
              <a:ext cx="12144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1" name="Rounded Rectangle 40">
              <a:extLst>
                <a:ext uri="{FF2B5EF4-FFF2-40B4-BE49-F238E27FC236}">
                  <a16:creationId xmlns:a16="http://schemas.microsoft.com/office/drawing/2014/main" id="{796C8AE7-A5FE-DE4D-9D39-0F0232F545FB}"/>
                </a:ext>
              </a:extLst>
            </p:cNvPr>
            <p:cNvSpPr/>
            <p:nvPr/>
          </p:nvSpPr>
          <p:spPr>
            <a:xfrm>
              <a:off x="8245475" y="3611563"/>
              <a:ext cx="12144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2" name="Rounded Rectangle 41">
              <a:extLst>
                <a:ext uri="{FF2B5EF4-FFF2-40B4-BE49-F238E27FC236}">
                  <a16:creationId xmlns:a16="http://schemas.microsoft.com/office/drawing/2014/main" id="{5A2C750E-0249-8B41-B882-EDBDA1B1EB83}"/>
                </a:ext>
              </a:extLst>
            </p:cNvPr>
            <p:cNvSpPr/>
            <p:nvPr/>
          </p:nvSpPr>
          <p:spPr>
            <a:xfrm>
              <a:off x="8245475" y="3349625"/>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3" name="Rounded Rectangle 42">
              <a:extLst>
                <a:ext uri="{FF2B5EF4-FFF2-40B4-BE49-F238E27FC236}">
                  <a16:creationId xmlns:a16="http://schemas.microsoft.com/office/drawing/2014/main" id="{43C6A970-5931-E54F-8E7B-D27F5536532E}"/>
                </a:ext>
              </a:extLst>
            </p:cNvPr>
            <p:cNvSpPr/>
            <p:nvPr/>
          </p:nvSpPr>
          <p:spPr>
            <a:xfrm>
              <a:off x="8245475" y="3074988"/>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4" name="Rounded Rectangle 43">
              <a:extLst>
                <a:ext uri="{FF2B5EF4-FFF2-40B4-BE49-F238E27FC236}">
                  <a16:creationId xmlns:a16="http://schemas.microsoft.com/office/drawing/2014/main" id="{2E3CEFDF-05BA-DB4C-88F4-9B38FB9C9121}"/>
                </a:ext>
              </a:extLst>
            </p:cNvPr>
            <p:cNvSpPr/>
            <p:nvPr/>
          </p:nvSpPr>
          <p:spPr>
            <a:xfrm>
              <a:off x="8245475" y="2806700"/>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5" name="Rounded Rectangle 44">
              <a:extLst>
                <a:ext uri="{FF2B5EF4-FFF2-40B4-BE49-F238E27FC236}">
                  <a16:creationId xmlns:a16="http://schemas.microsoft.com/office/drawing/2014/main" id="{600E9C33-CC33-6349-BA0A-AA4AE90CA14B}"/>
                </a:ext>
              </a:extLst>
            </p:cNvPr>
            <p:cNvSpPr/>
            <p:nvPr/>
          </p:nvSpPr>
          <p:spPr>
            <a:xfrm>
              <a:off x="8245475" y="2525713"/>
              <a:ext cx="120808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6" name="Rounded Rectangle 45">
              <a:extLst>
                <a:ext uri="{FF2B5EF4-FFF2-40B4-BE49-F238E27FC236}">
                  <a16:creationId xmlns:a16="http://schemas.microsoft.com/office/drawing/2014/main" id="{7A79B64A-8F9F-7F4F-A352-4823644E98EC}"/>
                </a:ext>
              </a:extLst>
            </p:cNvPr>
            <p:cNvSpPr/>
            <p:nvPr/>
          </p:nvSpPr>
          <p:spPr>
            <a:xfrm>
              <a:off x="8232776" y="223520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7" name="Rounded Rectangle 46">
              <a:extLst>
                <a:ext uri="{FF2B5EF4-FFF2-40B4-BE49-F238E27FC236}">
                  <a16:creationId xmlns:a16="http://schemas.microsoft.com/office/drawing/2014/main" id="{D33B95D6-E97F-4249-9713-2BD4CED6A427}"/>
                </a:ext>
              </a:extLst>
            </p:cNvPr>
            <p:cNvSpPr/>
            <p:nvPr/>
          </p:nvSpPr>
          <p:spPr>
            <a:xfrm>
              <a:off x="8228014" y="1971675"/>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8" name="Rounded Rectangle 47">
              <a:extLst>
                <a:ext uri="{FF2B5EF4-FFF2-40B4-BE49-F238E27FC236}">
                  <a16:creationId xmlns:a16="http://schemas.microsoft.com/office/drawing/2014/main" id="{5576D1D1-7D4F-8E4F-922A-B675909C9FDE}"/>
                </a:ext>
              </a:extLst>
            </p:cNvPr>
            <p:cNvSpPr/>
            <p:nvPr/>
          </p:nvSpPr>
          <p:spPr>
            <a:xfrm>
              <a:off x="8228014" y="170815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49" name="Rounded Rectangle 48">
              <a:extLst>
                <a:ext uri="{FF2B5EF4-FFF2-40B4-BE49-F238E27FC236}">
                  <a16:creationId xmlns:a16="http://schemas.microsoft.com/office/drawing/2014/main" id="{2D16328C-BC1B-BD47-80C3-E34A317E1213}"/>
                </a:ext>
              </a:extLst>
            </p:cNvPr>
            <p:cNvSpPr/>
            <p:nvPr/>
          </p:nvSpPr>
          <p:spPr>
            <a:xfrm>
              <a:off x="8228014" y="1435100"/>
              <a:ext cx="120967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50" name="Rounded Rectangle 49">
              <a:extLst>
                <a:ext uri="{FF2B5EF4-FFF2-40B4-BE49-F238E27FC236}">
                  <a16:creationId xmlns:a16="http://schemas.microsoft.com/office/drawing/2014/main" id="{C94A00EA-E2C2-F240-B8D1-9CDABC9EB4E1}"/>
                </a:ext>
              </a:extLst>
            </p:cNvPr>
            <p:cNvSpPr/>
            <p:nvPr/>
          </p:nvSpPr>
          <p:spPr>
            <a:xfrm>
              <a:off x="8210550" y="1136650"/>
              <a:ext cx="1227138"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53" name="Rounded Rectangle 52">
              <a:extLst>
                <a:ext uri="{FF2B5EF4-FFF2-40B4-BE49-F238E27FC236}">
                  <a16:creationId xmlns:a16="http://schemas.microsoft.com/office/drawing/2014/main" id="{A3EFED1D-17DF-5A4C-8C6F-5BA83A098213}"/>
                </a:ext>
              </a:extLst>
            </p:cNvPr>
            <p:cNvSpPr/>
            <p:nvPr/>
          </p:nvSpPr>
          <p:spPr>
            <a:xfrm>
              <a:off x="8245476" y="3892550"/>
              <a:ext cx="121602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54" name="Rounded Rectangle 53">
              <a:extLst>
                <a:ext uri="{FF2B5EF4-FFF2-40B4-BE49-F238E27FC236}">
                  <a16:creationId xmlns:a16="http://schemas.microsoft.com/office/drawing/2014/main" id="{751FEB41-63CE-5F4C-B212-0C072740106D}"/>
                </a:ext>
              </a:extLst>
            </p:cNvPr>
            <p:cNvSpPr/>
            <p:nvPr/>
          </p:nvSpPr>
          <p:spPr>
            <a:xfrm>
              <a:off x="8240713" y="2525713"/>
              <a:ext cx="1212850"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sp>
          <p:nvSpPr>
            <p:cNvPr id="55" name="Rounded Rectangle 54">
              <a:extLst>
                <a:ext uri="{FF2B5EF4-FFF2-40B4-BE49-F238E27FC236}">
                  <a16:creationId xmlns:a16="http://schemas.microsoft.com/office/drawing/2014/main" id="{61A33DF2-3542-F94D-A896-82DF7C44C8AD}"/>
                </a:ext>
              </a:extLst>
            </p:cNvPr>
            <p:cNvSpPr/>
            <p:nvPr/>
          </p:nvSpPr>
          <p:spPr>
            <a:xfrm>
              <a:off x="8208964" y="1141413"/>
              <a:ext cx="1228725" cy="2286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5157" name="Picture 55">
              <a:extLst>
                <a:ext uri="{FF2B5EF4-FFF2-40B4-BE49-F238E27FC236}">
                  <a16:creationId xmlns:a16="http://schemas.microsoft.com/office/drawing/2014/main" id="{1A390C6F-29CB-7A4A-845E-043E68B5CD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4464" y="5200651"/>
              <a:ext cx="18319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56">
              <a:extLst>
                <a:ext uri="{FF2B5EF4-FFF2-40B4-BE49-F238E27FC236}">
                  <a16:creationId xmlns:a16="http://schemas.microsoft.com/office/drawing/2014/main" id="{6319006F-9ADF-754B-9E6E-68A5CB287D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02514" y="5278438"/>
              <a:ext cx="154463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33C126E3-59ED-DD4B-AC73-D17A6C40BF20}"/>
                </a:ext>
              </a:extLst>
            </p:cNvPr>
            <p:cNvGrpSpPr>
              <a:grpSpLocks/>
            </p:cNvGrpSpPr>
            <p:nvPr/>
          </p:nvGrpSpPr>
          <p:grpSpPr bwMode="auto">
            <a:xfrm>
              <a:off x="1766888" y="2573339"/>
              <a:ext cx="1287462" cy="1265237"/>
              <a:chOff x="274638" y="2590800"/>
              <a:chExt cx="1096962" cy="1096963"/>
            </a:xfrm>
          </p:grpSpPr>
          <p:sp>
            <p:nvSpPr>
              <p:cNvPr id="59" name="Oval 58">
                <a:extLst>
                  <a:ext uri="{FF2B5EF4-FFF2-40B4-BE49-F238E27FC236}">
                    <a16:creationId xmlns:a16="http://schemas.microsoft.com/office/drawing/2014/main" id="{FAFA98BD-1FC0-EF46-85DC-57B265834280}"/>
                  </a:ext>
                </a:extLst>
              </p:cNvPr>
              <p:cNvSpPr/>
              <p:nvPr/>
            </p:nvSpPr>
            <p:spPr>
              <a:xfrm>
                <a:off x="274638" y="2590800"/>
                <a:ext cx="1096962" cy="10969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5203" name="Picture 60">
                <a:extLst>
                  <a:ext uri="{FF2B5EF4-FFF2-40B4-BE49-F238E27FC236}">
                    <a16:creationId xmlns:a16="http://schemas.microsoft.com/office/drawing/2014/main" id="{256921C6-4623-CE4A-823B-E3588CC75BC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667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E2C26DEB-1C76-BE4B-8665-0A4A73EEF5B4}"/>
                </a:ext>
              </a:extLst>
            </p:cNvPr>
            <p:cNvGrpSpPr>
              <a:grpSpLocks/>
            </p:cNvGrpSpPr>
            <p:nvPr/>
          </p:nvGrpSpPr>
          <p:grpSpPr bwMode="auto">
            <a:xfrm>
              <a:off x="1766888" y="3933826"/>
              <a:ext cx="1287462" cy="1254125"/>
              <a:chOff x="309563" y="4008438"/>
              <a:chExt cx="1096962" cy="1096962"/>
            </a:xfrm>
          </p:grpSpPr>
          <p:sp>
            <p:nvSpPr>
              <p:cNvPr id="60" name="Oval 59">
                <a:extLst>
                  <a:ext uri="{FF2B5EF4-FFF2-40B4-BE49-F238E27FC236}">
                    <a16:creationId xmlns:a16="http://schemas.microsoft.com/office/drawing/2014/main" id="{BFD5B214-E603-4E4B-9572-345A2522C9F5}"/>
                  </a:ext>
                </a:extLst>
              </p:cNvPr>
              <p:cNvSpPr/>
              <p:nvPr/>
            </p:nvSpPr>
            <p:spPr>
              <a:xfrm>
                <a:off x="309563" y="4008438"/>
                <a:ext cx="1096962" cy="109696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5201" name="Picture 61">
                <a:extLst>
                  <a:ext uri="{FF2B5EF4-FFF2-40B4-BE49-F238E27FC236}">
                    <a16:creationId xmlns:a16="http://schemas.microsoft.com/office/drawing/2014/main" id="{125A9D3D-864A-DE42-A5FB-909F9C8B217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0465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D3A341A0-C3FF-1248-8E3D-DE463671ABFF}"/>
                </a:ext>
              </a:extLst>
            </p:cNvPr>
            <p:cNvGrpSpPr>
              <a:grpSpLocks/>
            </p:cNvGrpSpPr>
            <p:nvPr/>
          </p:nvGrpSpPr>
          <p:grpSpPr bwMode="auto">
            <a:xfrm>
              <a:off x="1766889" y="1241425"/>
              <a:ext cx="1184275" cy="1176338"/>
              <a:chOff x="274638" y="1168400"/>
              <a:chExt cx="1096962" cy="1096963"/>
            </a:xfrm>
          </p:grpSpPr>
          <p:sp>
            <p:nvSpPr>
              <p:cNvPr id="12" name="Oval 11">
                <a:extLst>
                  <a:ext uri="{FF2B5EF4-FFF2-40B4-BE49-F238E27FC236}">
                    <a16:creationId xmlns:a16="http://schemas.microsoft.com/office/drawing/2014/main" id="{FBA91DA8-DF1F-5844-A3D8-6B20539C3955}"/>
                  </a:ext>
                </a:extLst>
              </p:cNvPr>
              <p:cNvSpPr/>
              <p:nvPr/>
            </p:nvSpPr>
            <p:spPr>
              <a:xfrm>
                <a:off x="274638" y="1168400"/>
                <a:ext cx="1096962" cy="10969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5199" name="Picture 62">
                <a:extLst>
                  <a:ext uri="{FF2B5EF4-FFF2-40B4-BE49-F238E27FC236}">
                    <a16:creationId xmlns:a16="http://schemas.microsoft.com/office/drawing/2014/main" id="{CB15C2DD-3908-B245-9969-A0E589ABD6D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8300" y="12604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62" name="TextBox 63">
              <a:hlinkClick r:id="rId10" action="ppaction://hlinksldjump">
                <a:snd r:embed="rId11" name="bat-dau-di-tim-altp.wav"/>
              </a:hlinkClick>
              <a:extLst>
                <a:ext uri="{FF2B5EF4-FFF2-40B4-BE49-F238E27FC236}">
                  <a16:creationId xmlns:a16="http://schemas.microsoft.com/office/drawing/2014/main" id="{C672DD0C-7192-8E4E-BD0B-481091CEDCD3}"/>
                </a:ext>
              </a:extLst>
            </p:cNvPr>
            <p:cNvSpPr txBox="1">
              <a:spLocks noChangeArrowheads="1"/>
            </p:cNvSpPr>
            <p:nvPr/>
          </p:nvSpPr>
          <p:spPr bwMode="auto">
            <a:xfrm>
              <a:off x="5648325" y="5259388"/>
              <a:ext cx="1041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500" b="1">
                  <a:solidFill>
                    <a:srgbClr val="FFFFFF"/>
                  </a:solidFill>
                  <a:latin typeface="Calibri" panose="020F0502020204030204" pitchFamily="34" charset="0"/>
                  <a:cs typeface="Arial" panose="020B0604020202020204" pitchFamily="34" charset="0"/>
                </a:rPr>
                <a:t>Chơi ngay</a:t>
              </a:r>
            </a:p>
          </p:txBody>
        </p:sp>
        <p:sp>
          <p:nvSpPr>
            <p:cNvPr id="5163" name="TextBox 64">
              <a:extLst>
                <a:ext uri="{FF2B5EF4-FFF2-40B4-BE49-F238E27FC236}">
                  <a16:creationId xmlns:a16="http://schemas.microsoft.com/office/drawing/2014/main" id="{8CA84040-5131-6947-A187-5DFAC9B32BF1}"/>
                </a:ext>
              </a:extLst>
            </p:cNvPr>
            <p:cNvSpPr txBox="1">
              <a:spLocks noChangeArrowheads="1"/>
            </p:cNvSpPr>
            <p:nvPr/>
          </p:nvSpPr>
          <p:spPr bwMode="auto">
            <a:xfrm>
              <a:off x="7853363" y="5307013"/>
              <a:ext cx="11239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500" b="1">
                  <a:solidFill>
                    <a:srgbClr val="FFFFFF"/>
                  </a:solidFill>
                  <a:latin typeface="Calibri" panose="020F0502020204030204" pitchFamily="34" charset="0"/>
                  <a:cs typeface="Arial" panose="020B0604020202020204" pitchFamily="34" charset="0"/>
                </a:rPr>
                <a:t>Bỏ qua</a:t>
              </a:r>
            </a:p>
          </p:txBody>
        </p:sp>
        <p:pic>
          <p:nvPicPr>
            <p:cNvPr id="5164" name="Picture 10">
              <a:extLst>
                <a:ext uri="{FF2B5EF4-FFF2-40B4-BE49-F238E27FC236}">
                  <a16:creationId xmlns:a16="http://schemas.microsoft.com/office/drawing/2014/main" id="{7B3BAFB3-6483-A943-AFE1-C276DB2DF22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46338" y="5686425"/>
              <a:ext cx="30718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5" name="Picture 13">
              <a:extLst>
                <a:ext uri="{FF2B5EF4-FFF2-40B4-BE49-F238E27FC236}">
                  <a16:creationId xmlns:a16="http://schemas.microsoft.com/office/drawing/2014/main" id="{CB60E4F7-3446-834D-88C2-4FC9F4DCDB7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92250" y="5775325"/>
              <a:ext cx="22034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6" name="Picture 15">
              <a:extLst>
                <a:ext uri="{FF2B5EF4-FFF2-40B4-BE49-F238E27FC236}">
                  <a16:creationId xmlns:a16="http://schemas.microsoft.com/office/drawing/2014/main" id="{2FA889F9-14BC-EA4B-851F-6CD8B611DAE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32014" y="877888"/>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7" name="Picture 16">
              <a:extLst>
                <a:ext uri="{FF2B5EF4-FFF2-40B4-BE49-F238E27FC236}">
                  <a16:creationId xmlns:a16="http://schemas.microsoft.com/office/drawing/2014/main" id="{E228099B-EAB2-344D-85BE-F0B70667F7C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14475" y="906464"/>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8" name="Picture 56">
              <a:extLst>
                <a:ext uri="{FF2B5EF4-FFF2-40B4-BE49-F238E27FC236}">
                  <a16:creationId xmlns:a16="http://schemas.microsoft.com/office/drawing/2014/main" id="{31F30AE3-E34C-104B-B3BF-15AD68967BF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49651" y="5791201"/>
              <a:ext cx="1120775"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9" name="Picture 57">
              <a:extLst>
                <a:ext uri="{FF2B5EF4-FFF2-40B4-BE49-F238E27FC236}">
                  <a16:creationId xmlns:a16="http://schemas.microsoft.com/office/drawing/2014/main" id="{E0EFF94E-1640-2C49-BD62-020F7AE0534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08513" y="5791200"/>
              <a:ext cx="1122362"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0" name="Picture 60">
              <a:extLst>
                <a:ext uri="{FF2B5EF4-FFF2-40B4-BE49-F238E27FC236}">
                  <a16:creationId xmlns:a16="http://schemas.microsoft.com/office/drawing/2014/main" id="{57F2CB6D-CC00-8E42-83A4-427D91F48D6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607051" y="5794375"/>
              <a:ext cx="11207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 name="Picture 61">
              <a:extLst>
                <a:ext uri="{FF2B5EF4-FFF2-40B4-BE49-F238E27FC236}">
                  <a16:creationId xmlns:a16="http://schemas.microsoft.com/office/drawing/2014/main" id="{4195006E-4546-1D44-B175-6421C3315BA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548438" y="5802313"/>
              <a:ext cx="2132012"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2" name="Picture 62">
              <a:extLst>
                <a:ext uri="{FF2B5EF4-FFF2-40B4-BE49-F238E27FC236}">
                  <a16:creationId xmlns:a16="http://schemas.microsoft.com/office/drawing/2014/main" id="{A7283400-3D58-4048-8092-14B4FB9B97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583613" y="5802313"/>
              <a:ext cx="1122362"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3" name="Picture 63">
              <a:extLst>
                <a:ext uri="{FF2B5EF4-FFF2-40B4-BE49-F238E27FC236}">
                  <a16:creationId xmlns:a16="http://schemas.microsoft.com/office/drawing/2014/main" id="{E2B60F55-D83B-264F-91F1-4F6C1602FC9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594851" y="5802313"/>
              <a:ext cx="1122363" cy="22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4" name="Picture 64">
              <a:extLst>
                <a:ext uri="{FF2B5EF4-FFF2-40B4-BE49-F238E27FC236}">
                  <a16:creationId xmlns:a16="http://schemas.microsoft.com/office/drawing/2014/main" id="{AC43C02B-EAC2-6F4A-BC0A-7851718C0EC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654425" y="928688"/>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5" name="Picture 65">
              <a:extLst>
                <a:ext uri="{FF2B5EF4-FFF2-40B4-BE49-F238E27FC236}">
                  <a16:creationId xmlns:a16="http://schemas.microsoft.com/office/drawing/2014/main" id="{6E748092-2E4F-0347-8E24-11C766B039E4}"/>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560889" y="9302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6" name="Picture 66">
              <a:extLst>
                <a:ext uri="{FF2B5EF4-FFF2-40B4-BE49-F238E27FC236}">
                  <a16:creationId xmlns:a16="http://schemas.microsoft.com/office/drawing/2014/main" id="{A14692CC-7EBE-0246-BB2A-61555F97C8C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508625" y="922338"/>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7" name="Picture 67">
              <a:extLst>
                <a:ext uri="{FF2B5EF4-FFF2-40B4-BE49-F238E27FC236}">
                  <a16:creationId xmlns:a16="http://schemas.microsoft.com/office/drawing/2014/main" id="{6969C331-68D4-3E44-B1FE-3F568E05743C}"/>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415089" y="9302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8" name="Picture 68">
              <a:extLst>
                <a:ext uri="{FF2B5EF4-FFF2-40B4-BE49-F238E27FC236}">
                  <a16:creationId xmlns:a16="http://schemas.microsoft.com/office/drawing/2014/main" id="{FBF1DF28-FE54-C34F-96D6-47FA621E5C8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61239" y="841375"/>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9" name="Picture 69">
              <a:extLst>
                <a:ext uri="{FF2B5EF4-FFF2-40B4-BE49-F238E27FC236}">
                  <a16:creationId xmlns:a16="http://schemas.microsoft.com/office/drawing/2014/main" id="{C96914F2-F8E9-4B49-9C89-5A821A36EC32}"/>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283575" y="841375"/>
              <a:ext cx="92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0" name="Picture 70">
              <a:extLst>
                <a:ext uri="{FF2B5EF4-FFF2-40B4-BE49-F238E27FC236}">
                  <a16:creationId xmlns:a16="http://schemas.microsoft.com/office/drawing/2014/main" id="{8E04010A-0A62-9247-83BD-65AA8E6436C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194800" y="931863"/>
              <a:ext cx="92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1" name="Picture 71">
              <a:extLst>
                <a:ext uri="{FF2B5EF4-FFF2-40B4-BE49-F238E27FC236}">
                  <a16:creationId xmlns:a16="http://schemas.microsoft.com/office/drawing/2014/main" id="{F79BB0C7-63FA-A345-9DC0-013CD228F3A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36813" y="836613"/>
              <a:ext cx="307181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2" name="Picture 72">
              <a:extLst>
                <a:ext uri="{FF2B5EF4-FFF2-40B4-BE49-F238E27FC236}">
                  <a16:creationId xmlns:a16="http://schemas.microsoft.com/office/drawing/2014/main" id="{FA6A733C-F9DB-7240-91B0-413342E9307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95913" y="823913"/>
              <a:ext cx="3071812"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3" name="Picture 73">
              <a:extLst>
                <a:ext uri="{FF2B5EF4-FFF2-40B4-BE49-F238E27FC236}">
                  <a16:creationId xmlns:a16="http://schemas.microsoft.com/office/drawing/2014/main" id="{B84235F3-5E62-D84C-9C93-05B40315586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593013" y="835026"/>
              <a:ext cx="30718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4" name="Picture 74">
              <a:extLst>
                <a:ext uri="{FF2B5EF4-FFF2-40B4-BE49-F238E27FC236}">
                  <a16:creationId xmlns:a16="http://schemas.microsoft.com/office/drawing/2014/main" id="{11B3AC4D-909B-7D48-907F-62B2C13487E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844800" y="928689"/>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5" name="Picture 75">
              <a:extLst>
                <a:ext uri="{FF2B5EF4-FFF2-40B4-BE49-F238E27FC236}">
                  <a16:creationId xmlns:a16="http://schemas.microsoft.com/office/drawing/2014/main" id="{420E9268-31C2-0C45-B08D-9794095889D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30664" y="928689"/>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6" name="Picture 76">
              <a:extLst>
                <a:ext uri="{FF2B5EF4-FFF2-40B4-BE49-F238E27FC236}">
                  <a16:creationId xmlns:a16="http://schemas.microsoft.com/office/drawing/2014/main" id="{4EB569E2-A2BE-FC40-8814-BDA7277866D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694239" y="920751"/>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7" name="Picture 77">
              <a:extLst>
                <a:ext uri="{FF2B5EF4-FFF2-40B4-BE49-F238E27FC236}">
                  <a16:creationId xmlns:a16="http://schemas.microsoft.com/office/drawing/2014/main" id="{E2F4A1FA-7DAF-0442-88EB-C4BDDAB2665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78450" y="915989"/>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8" name="Picture 78">
              <a:extLst>
                <a:ext uri="{FF2B5EF4-FFF2-40B4-BE49-F238E27FC236}">
                  <a16:creationId xmlns:a16="http://schemas.microsoft.com/office/drawing/2014/main" id="{D9DD6A77-2FF4-2D49-B437-820DF7E6649F}"/>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042025" y="908051"/>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9" name="Picture 79">
              <a:extLst>
                <a:ext uri="{FF2B5EF4-FFF2-40B4-BE49-F238E27FC236}">
                  <a16:creationId xmlns:a16="http://schemas.microsoft.com/office/drawing/2014/main" id="{FBE75823-065F-EE47-8A9C-72D0DA4FCA8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718300" y="906464"/>
              <a:ext cx="6429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0" name="Picture 80">
              <a:extLst>
                <a:ext uri="{FF2B5EF4-FFF2-40B4-BE49-F238E27FC236}">
                  <a16:creationId xmlns:a16="http://schemas.microsoft.com/office/drawing/2014/main" id="{38B3DE5F-F1C7-BC48-8389-74906E11F53E}"/>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83464" y="898526"/>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1" name="Picture 81">
              <a:extLst>
                <a:ext uri="{FF2B5EF4-FFF2-40B4-BE49-F238E27FC236}">
                  <a16:creationId xmlns:a16="http://schemas.microsoft.com/office/drawing/2014/main" id="{A2E6579F-63DB-BC4F-92BD-2D9C4B47F5C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01014" y="847726"/>
              <a:ext cx="6429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2" name="Picture 82">
              <a:extLst>
                <a:ext uri="{FF2B5EF4-FFF2-40B4-BE49-F238E27FC236}">
                  <a16:creationId xmlns:a16="http://schemas.microsoft.com/office/drawing/2014/main" id="{956DAC98-FB1E-1C45-AD50-86AB18A14CFB}"/>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736014" y="860426"/>
              <a:ext cx="6445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3" name="Picture 83">
              <a:extLst>
                <a:ext uri="{FF2B5EF4-FFF2-40B4-BE49-F238E27FC236}">
                  <a16:creationId xmlns:a16="http://schemas.microsoft.com/office/drawing/2014/main" id="{939F33D3-C679-7C49-B881-C4637CFD6E4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48301" y="5688013"/>
              <a:ext cx="30718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4" name="Picture 84">
              <a:extLst>
                <a:ext uri="{FF2B5EF4-FFF2-40B4-BE49-F238E27FC236}">
                  <a16:creationId xmlns:a16="http://schemas.microsoft.com/office/drawing/2014/main" id="{0A6537ED-3F46-7F45-AEF3-BC6E1DE9422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35876" y="5697538"/>
              <a:ext cx="3071813"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5" name="Picture 55">
              <a:extLst>
                <a:ext uri="{FF2B5EF4-FFF2-40B4-BE49-F238E27FC236}">
                  <a16:creationId xmlns:a16="http://schemas.microsoft.com/office/drawing/2014/main" id="{DF72BE67-7FA4-6E48-B911-2C7AB6FCFCD3}"/>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322638" y="5238751"/>
              <a:ext cx="15557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6" name="TextBox 63">
              <a:extLst>
                <a:ext uri="{FF2B5EF4-FFF2-40B4-BE49-F238E27FC236}">
                  <a16:creationId xmlns:a16="http://schemas.microsoft.com/office/drawing/2014/main" id="{20368967-F0D8-C143-8677-1F13E0947878}"/>
                </a:ext>
              </a:extLst>
            </p:cNvPr>
            <p:cNvSpPr txBox="1">
              <a:spLocks noChangeArrowheads="1"/>
            </p:cNvSpPr>
            <p:nvPr/>
          </p:nvSpPr>
          <p:spPr bwMode="auto">
            <a:xfrm>
              <a:off x="3643313" y="5259388"/>
              <a:ext cx="11239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1500" b="1">
                  <a:solidFill>
                    <a:srgbClr val="FFFFFF"/>
                  </a:solidFill>
                  <a:latin typeface="Calibri" panose="020F0502020204030204" pitchFamily="34" charset="0"/>
                  <a:cs typeface="Arial" panose="020B0604020202020204" pitchFamily="34" charset="0"/>
                </a:rPr>
                <a:t>Thông tin</a:t>
              </a:r>
            </a:p>
          </p:txBody>
        </p:sp>
        <p:sp>
          <p:nvSpPr>
            <p:cNvPr id="83" name="Rectangle 5">
              <a:extLst>
                <a:ext uri="{FF2B5EF4-FFF2-40B4-BE49-F238E27FC236}">
                  <a16:creationId xmlns:a16="http://schemas.microsoft.com/office/drawing/2014/main" id="{F24B5B98-D04D-514F-A5D1-C45590B59E29}"/>
                </a:ext>
              </a:extLst>
            </p:cNvPr>
            <p:cNvSpPr>
              <a:spLocks noChangeArrowheads="1"/>
            </p:cNvSpPr>
            <p:nvPr/>
          </p:nvSpPr>
          <p:spPr bwMode="auto">
            <a:xfrm>
              <a:off x="1524000" y="0"/>
              <a:ext cx="9144000" cy="1066800"/>
            </a:xfrm>
            <a:prstGeom prst="rect">
              <a:avLst/>
            </a:prstGeom>
            <a:solidFill>
              <a:srgbClr val="FFFFFF"/>
            </a:solidFill>
            <a:ln w="38100">
              <a:solidFill>
                <a:srgbClr val="0000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defRPr/>
              </a:pPr>
              <a:r>
                <a:rPr lang="en-US" altLang="en-US" sz="1800" b="1" kern="0" dirty="0">
                  <a:solidFill>
                    <a:srgbClr val="000000"/>
                  </a:solidFill>
                </a:rPr>
                <a:t> </a:t>
              </a:r>
              <a:r>
                <a:rPr lang="vi-VN" altLang="en-US" sz="5400" b="1" kern="0" dirty="0">
                  <a:solidFill>
                    <a:srgbClr val="0000FF"/>
                  </a:solidFill>
                  <a:latin typeface="Times New Roman" panose="02020603050405020304" pitchFamily="18" charset="0"/>
                  <a:cs typeface="Times New Roman" panose="02020603050405020304" pitchFamily="18" charset="0"/>
                </a:rPr>
                <a:t>LUYỆN TẬP</a:t>
              </a:r>
              <a:r>
                <a:rPr lang="en-US" altLang="en-US" sz="5400" b="1" kern="0" dirty="0">
                  <a:solidFill>
                    <a:srgbClr val="0000FF"/>
                  </a:solidFill>
                  <a:latin typeface="Times New Roman" panose="02020603050405020304" pitchFamily="18" charset="0"/>
                  <a:cs typeface="Times New Roman" panose="02020603050405020304" pitchFamily="18" charset="0"/>
                </a:rPr>
                <a:t>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568" name="Rounded Rectangle 567">
            <a:extLst>
              <a:ext uri="{FF2B5EF4-FFF2-40B4-BE49-F238E27FC236}">
                <a16:creationId xmlns:a16="http://schemas.microsoft.com/office/drawing/2014/main" id="{4CAF562C-31DE-AD45-A18D-9B98E9474927}"/>
              </a:ext>
            </a:extLst>
          </p:cNvPr>
          <p:cNvSpPr/>
          <p:nvPr/>
        </p:nvSpPr>
        <p:spPr>
          <a:xfrm>
            <a:off x="9279731" y="6554787"/>
            <a:ext cx="1257300" cy="2857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defTabSz="685800">
              <a:defRPr/>
            </a:pPr>
            <a:r>
              <a:rPr lang="en-US" sz="1350" dirty="0" err="1">
                <a:solidFill>
                  <a:prstClr val="white"/>
                </a:solidFill>
                <a:latin typeface="Calibri"/>
              </a:rPr>
              <a:t>Dừng</a:t>
            </a:r>
            <a:r>
              <a:rPr lang="en-US" sz="1350" dirty="0">
                <a:solidFill>
                  <a:prstClr val="white"/>
                </a:solidFill>
                <a:latin typeface="Calibri"/>
              </a:rPr>
              <a:t> </a:t>
            </a:r>
            <a:r>
              <a:rPr lang="en-US" sz="1350" dirty="0" err="1">
                <a:solidFill>
                  <a:prstClr val="white"/>
                </a:solidFill>
                <a:latin typeface="Calibri"/>
              </a:rPr>
              <a:t>trò</a:t>
            </a:r>
            <a:r>
              <a:rPr lang="en-US" sz="1350" dirty="0">
                <a:solidFill>
                  <a:prstClr val="white"/>
                </a:solidFill>
                <a:latin typeface="Calibri"/>
              </a:rPr>
              <a:t> </a:t>
            </a:r>
            <a:r>
              <a:rPr lang="en-US" sz="1350" dirty="0" err="1">
                <a:solidFill>
                  <a:prstClr val="white"/>
                </a:solidFill>
                <a:latin typeface="Calibri"/>
              </a:rPr>
              <a:t>chơi</a:t>
            </a:r>
            <a:endParaRPr lang="en-US" sz="1350" dirty="0">
              <a:solidFill>
                <a:prstClr val="white"/>
              </a:solidFill>
              <a:latin typeface="Calibri"/>
            </a:endParaRPr>
          </a:p>
        </p:txBody>
      </p:sp>
      <p:sp>
        <p:nvSpPr>
          <p:cNvPr id="569" name="Rounded Rectangle 568">
            <a:extLst>
              <a:ext uri="{FF2B5EF4-FFF2-40B4-BE49-F238E27FC236}">
                <a16:creationId xmlns:a16="http://schemas.microsoft.com/office/drawing/2014/main" id="{4ACE340D-9F9D-F24A-85C1-4871E05E31D9}"/>
              </a:ext>
            </a:extLst>
          </p:cNvPr>
          <p:cNvSpPr/>
          <p:nvPr/>
        </p:nvSpPr>
        <p:spPr>
          <a:xfrm>
            <a:off x="1575440" y="6523470"/>
            <a:ext cx="1257300" cy="285750"/>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defTabSz="685800">
              <a:defRPr/>
            </a:pPr>
            <a:r>
              <a:rPr lang="en-US" sz="1350" dirty="0" err="1">
                <a:solidFill>
                  <a:prstClr val="white"/>
                </a:solidFill>
                <a:latin typeface="Calibri"/>
              </a:rPr>
              <a:t>Câu</a:t>
            </a:r>
            <a:r>
              <a:rPr lang="en-US" sz="1350" dirty="0">
                <a:solidFill>
                  <a:prstClr val="white"/>
                </a:solidFill>
                <a:latin typeface="Calibri"/>
              </a:rPr>
              <a:t> </a:t>
            </a:r>
            <a:r>
              <a:rPr lang="en-US" sz="1350" dirty="0" err="1">
                <a:solidFill>
                  <a:prstClr val="white"/>
                </a:solidFill>
                <a:latin typeface="Calibri"/>
              </a:rPr>
              <a:t>tiếp</a:t>
            </a:r>
            <a:r>
              <a:rPr lang="en-US" sz="1350" dirty="0">
                <a:solidFill>
                  <a:prstClr val="white"/>
                </a:solidFill>
                <a:latin typeface="Calibri"/>
              </a:rPr>
              <a:t> </a:t>
            </a:r>
            <a:r>
              <a:rPr lang="en-US" sz="1350" dirty="0" err="1">
                <a:solidFill>
                  <a:prstClr val="white"/>
                </a:solidFill>
                <a:latin typeface="Calibri"/>
              </a:rPr>
              <a:t>theo</a:t>
            </a:r>
            <a:endParaRPr lang="en-US" sz="1350" dirty="0">
              <a:solidFill>
                <a:prstClr val="white"/>
              </a:solidFill>
              <a:latin typeface="Calibri"/>
            </a:endParaRPr>
          </a:p>
        </p:txBody>
      </p:sp>
      <p:grpSp>
        <p:nvGrpSpPr>
          <p:cNvPr id="6148" name="Group 4103">
            <a:extLst>
              <a:ext uri="{FF2B5EF4-FFF2-40B4-BE49-F238E27FC236}">
                <a16:creationId xmlns:a16="http://schemas.microsoft.com/office/drawing/2014/main" id="{7CC17089-BBE2-8F4B-9206-BEE757A7CE60}"/>
              </a:ext>
            </a:extLst>
          </p:cNvPr>
          <p:cNvGrpSpPr>
            <a:grpSpLocks/>
          </p:cNvGrpSpPr>
          <p:nvPr/>
        </p:nvGrpSpPr>
        <p:grpSpPr bwMode="auto">
          <a:xfrm>
            <a:off x="1662114" y="935038"/>
            <a:ext cx="1298575" cy="1287462"/>
            <a:chOff x="325585" y="914400"/>
            <a:chExt cx="1731815" cy="1716004"/>
          </a:xfrm>
        </p:grpSpPr>
        <p:sp>
          <p:nvSpPr>
            <p:cNvPr id="571" name="Oval 570">
              <a:extLst>
                <a:ext uri="{FF2B5EF4-FFF2-40B4-BE49-F238E27FC236}">
                  <a16:creationId xmlns:a16="http://schemas.microsoft.com/office/drawing/2014/main" id="{FD3083AB-299D-2C43-B29B-9D8D9413896F}"/>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endParaRPr lang="en-US" sz="1350">
                <a:solidFill>
                  <a:srgbClr val="000000"/>
                </a:solidFill>
                <a:latin typeface="Calibri"/>
                <a:cs typeface="Arial" charset="0"/>
              </a:endParaRPr>
            </a:p>
          </p:txBody>
        </p:sp>
        <p:pic>
          <p:nvPicPr>
            <p:cNvPr id="6173" name="Picture 83">
              <a:extLst>
                <a:ext uri="{FF2B5EF4-FFF2-40B4-BE49-F238E27FC236}">
                  <a16:creationId xmlns:a16="http://schemas.microsoft.com/office/drawing/2014/main" id="{F3927F39-E52E-DC46-B679-C315EBEC994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 name="Rounded Rectangle 572">
            <a:extLst>
              <a:ext uri="{FF2B5EF4-FFF2-40B4-BE49-F238E27FC236}">
                <a16:creationId xmlns:a16="http://schemas.microsoft.com/office/drawing/2014/main" id="{919F1CEA-2E56-2042-90F9-3BD1F6F0594E}"/>
              </a:ext>
            </a:extLst>
          </p:cNvPr>
          <p:cNvSpPr/>
          <p:nvPr/>
        </p:nvSpPr>
        <p:spPr>
          <a:xfrm>
            <a:off x="1579564" y="2254250"/>
            <a:ext cx="1514475"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$200</a:t>
            </a:r>
          </a:p>
        </p:txBody>
      </p:sp>
      <p:grpSp>
        <p:nvGrpSpPr>
          <p:cNvPr id="574" name="Group 4110">
            <a:extLst>
              <a:ext uri="{FF2B5EF4-FFF2-40B4-BE49-F238E27FC236}">
                <a16:creationId xmlns:a16="http://schemas.microsoft.com/office/drawing/2014/main" id="{2971BA73-F0E9-8942-8AEF-DEB0C9435043}"/>
              </a:ext>
            </a:extLst>
          </p:cNvPr>
          <p:cNvGrpSpPr>
            <a:grpSpLocks/>
          </p:cNvGrpSpPr>
          <p:nvPr/>
        </p:nvGrpSpPr>
        <p:grpSpPr bwMode="auto">
          <a:xfrm>
            <a:off x="9061451" y="1706563"/>
            <a:ext cx="436563" cy="1287462"/>
            <a:chOff x="5985076" y="228600"/>
            <a:chExt cx="581892" cy="2590800"/>
          </a:xfrm>
        </p:grpSpPr>
        <p:sp>
          <p:nvSpPr>
            <p:cNvPr id="575" name="Rectangle 4105">
              <a:extLst>
                <a:ext uri="{FF2B5EF4-FFF2-40B4-BE49-F238E27FC236}">
                  <a16:creationId xmlns:a16="http://schemas.microsoft.com/office/drawing/2014/main" id="{CC62820A-4BAE-8E4F-91D3-7CCA81F4A197}"/>
                </a:ext>
              </a:extLst>
            </p:cNvPr>
            <p:cNvSpPr/>
            <p:nvPr/>
          </p:nvSpPr>
          <p:spPr>
            <a:xfrm>
              <a:off x="6029512" y="685423"/>
              <a:ext cx="493020" cy="21339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576" name="Rectangle 4106">
              <a:extLst>
                <a:ext uri="{FF2B5EF4-FFF2-40B4-BE49-F238E27FC236}">
                  <a16:creationId xmlns:a16="http://schemas.microsoft.com/office/drawing/2014/main" id="{57FB23EB-ED57-DC4C-8FB0-BAC6AAE0905F}"/>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577" name="Group 576">
            <a:extLst>
              <a:ext uri="{FF2B5EF4-FFF2-40B4-BE49-F238E27FC236}">
                <a16:creationId xmlns:a16="http://schemas.microsoft.com/office/drawing/2014/main" id="{9E86A296-75F3-DF44-B60A-5CE326BB423E}"/>
              </a:ext>
            </a:extLst>
          </p:cNvPr>
          <p:cNvGrpSpPr>
            <a:grpSpLocks/>
          </p:cNvGrpSpPr>
          <p:nvPr/>
        </p:nvGrpSpPr>
        <p:grpSpPr bwMode="auto">
          <a:xfrm>
            <a:off x="9437688" y="2465388"/>
            <a:ext cx="438150" cy="514350"/>
            <a:chOff x="6506093" y="2133600"/>
            <a:chExt cx="581892" cy="685800"/>
          </a:xfrm>
        </p:grpSpPr>
        <p:sp>
          <p:nvSpPr>
            <p:cNvPr id="578" name="Rectangle 577">
              <a:extLst>
                <a:ext uri="{FF2B5EF4-FFF2-40B4-BE49-F238E27FC236}">
                  <a16:creationId xmlns:a16="http://schemas.microsoft.com/office/drawing/2014/main" id="{6B1E9BB2-759F-1F4F-8320-28CA27780DB7}"/>
                </a:ext>
              </a:extLst>
            </p:cNvPr>
            <p:cNvSpPr/>
            <p:nvPr/>
          </p:nvSpPr>
          <p:spPr>
            <a:xfrm>
              <a:off x="6550367" y="2514600"/>
              <a:ext cx="493343"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579" name="Rectangle 578">
              <a:extLst>
                <a:ext uri="{FF2B5EF4-FFF2-40B4-BE49-F238E27FC236}">
                  <a16:creationId xmlns:a16="http://schemas.microsoft.com/office/drawing/2014/main" id="{4390EB97-7C92-AA4C-9699-475A1CF6C6B0}"/>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580" name="Group 4108">
            <a:extLst>
              <a:ext uri="{FF2B5EF4-FFF2-40B4-BE49-F238E27FC236}">
                <a16:creationId xmlns:a16="http://schemas.microsoft.com/office/drawing/2014/main" id="{F62DAF14-14B5-5D4F-ADD6-CADE3C1A45F8}"/>
              </a:ext>
            </a:extLst>
          </p:cNvPr>
          <p:cNvGrpSpPr>
            <a:grpSpLocks/>
          </p:cNvGrpSpPr>
          <p:nvPr/>
        </p:nvGrpSpPr>
        <p:grpSpPr bwMode="auto">
          <a:xfrm>
            <a:off x="9807576" y="1339850"/>
            <a:ext cx="434975" cy="1657350"/>
            <a:chOff x="7032480" y="1524000"/>
            <a:chExt cx="581892" cy="1321148"/>
          </a:xfrm>
        </p:grpSpPr>
        <p:sp>
          <p:nvSpPr>
            <p:cNvPr id="581" name="Rectangle 580">
              <a:extLst>
                <a:ext uri="{FF2B5EF4-FFF2-40B4-BE49-F238E27FC236}">
                  <a16:creationId xmlns:a16="http://schemas.microsoft.com/office/drawing/2014/main" id="{5FA2A133-F0AF-A14A-9AC3-7D1225E434B5}"/>
                </a:ext>
              </a:extLst>
            </p:cNvPr>
            <p:cNvSpPr/>
            <p:nvPr/>
          </p:nvSpPr>
          <p:spPr>
            <a:xfrm>
              <a:off x="7085573" y="1944135"/>
              <a:ext cx="492697" cy="90101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582" name="Rectangle 581">
              <a:extLst>
                <a:ext uri="{FF2B5EF4-FFF2-40B4-BE49-F238E27FC236}">
                  <a16:creationId xmlns:a16="http://schemas.microsoft.com/office/drawing/2014/main" id="{1E58ABF8-BDD1-6245-AC21-3A5F1A58D561}"/>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583" name="Group 4107">
            <a:extLst>
              <a:ext uri="{FF2B5EF4-FFF2-40B4-BE49-F238E27FC236}">
                <a16:creationId xmlns:a16="http://schemas.microsoft.com/office/drawing/2014/main" id="{835B6ACD-00ED-504B-A491-C01EFB4FE18A}"/>
              </a:ext>
            </a:extLst>
          </p:cNvPr>
          <p:cNvGrpSpPr>
            <a:grpSpLocks/>
          </p:cNvGrpSpPr>
          <p:nvPr/>
        </p:nvGrpSpPr>
        <p:grpSpPr bwMode="auto">
          <a:xfrm>
            <a:off x="10228264" y="1706563"/>
            <a:ext cx="439737" cy="1287462"/>
            <a:chOff x="7614978" y="1143000"/>
            <a:chExt cx="586914" cy="1716004"/>
          </a:xfrm>
        </p:grpSpPr>
        <p:sp>
          <p:nvSpPr>
            <p:cNvPr id="584" name="Rectangle 583">
              <a:extLst>
                <a:ext uri="{FF2B5EF4-FFF2-40B4-BE49-F238E27FC236}">
                  <a16:creationId xmlns:a16="http://schemas.microsoft.com/office/drawing/2014/main" id="{F072D593-9A04-9B41-A49B-13CB1FA65B9B}"/>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585" name="Rectangle 584">
              <a:extLst>
                <a:ext uri="{FF2B5EF4-FFF2-40B4-BE49-F238E27FC236}">
                  <a16:creationId xmlns:a16="http://schemas.microsoft.com/office/drawing/2014/main" id="{B61AD0BF-2647-6948-8FA2-3E8B1411EFF5}"/>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586" name="Straight Connector 585">
            <a:extLst>
              <a:ext uri="{FF2B5EF4-FFF2-40B4-BE49-F238E27FC236}">
                <a16:creationId xmlns:a16="http://schemas.microsoft.com/office/drawing/2014/main" id="{119ADCAD-A94D-6242-A3C7-9DA967CA9939}"/>
              </a:ext>
            </a:extLst>
          </p:cNvPr>
          <p:cNvCxnSpPr/>
          <p:nvPr/>
        </p:nvCxnSpPr>
        <p:spPr>
          <a:xfrm>
            <a:off x="8966201" y="3008313"/>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587" name="Hexagon 586">
            <a:extLst>
              <a:ext uri="{FF2B5EF4-FFF2-40B4-BE49-F238E27FC236}">
                <a16:creationId xmlns:a16="http://schemas.microsoft.com/office/drawing/2014/main" id="{5925410E-3446-4547-B7E2-17BE4BCE3A5B}"/>
              </a:ext>
            </a:extLst>
          </p:cNvPr>
          <p:cNvSpPr/>
          <p:nvPr/>
        </p:nvSpPr>
        <p:spPr bwMode="auto">
          <a:xfrm>
            <a:off x="1631952" y="4899877"/>
            <a:ext cx="4248150" cy="7747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en-US" sz="2800" b="1" cap="all" dirty="0">
                <a:solidFill>
                  <a:prstClr val="white"/>
                </a:solidFill>
                <a:latin typeface="Times New Roman" pitchFamily="18" charset="0"/>
                <a:cs typeface="Times New Roman" pitchFamily="18" charset="0"/>
              </a:rPr>
              <a:t>c. </a:t>
            </a:r>
            <a:r>
              <a:rPr lang="en-US" sz="2800" b="1" dirty="0" err="1">
                <a:solidFill>
                  <a:prstClr val="white"/>
                </a:solidFill>
                <a:latin typeface="Times New Roman" pitchFamily="18" charset="0"/>
                <a:cs typeface="Times New Roman" pitchFamily="18" charset="0"/>
              </a:rPr>
              <a:t>Eniac</a:t>
            </a:r>
            <a:endParaRPr lang="en-US" sz="2800" b="1" dirty="0">
              <a:solidFill>
                <a:prstClr val="white"/>
              </a:solidFill>
              <a:latin typeface="Calibri"/>
            </a:endParaRPr>
          </a:p>
        </p:txBody>
      </p:sp>
      <p:sp>
        <p:nvSpPr>
          <p:cNvPr id="588" name="Hexagon 587">
            <a:extLst>
              <a:ext uri="{FF2B5EF4-FFF2-40B4-BE49-F238E27FC236}">
                <a16:creationId xmlns:a16="http://schemas.microsoft.com/office/drawing/2014/main" id="{0B0D1A56-3D68-914D-990A-D3DB0FF6467F}"/>
              </a:ext>
            </a:extLst>
          </p:cNvPr>
          <p:cNvSpPr/>
          <p:nvPr/>
        </p:nvSpPr>
        <p:spPr bwMode="auto">
          <a:xfrm>
            <a:off x="1676401" y="4006115"/>
            <a:ext cx="4351338" cy="7556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800" b="1" cap="all" dirty="0">
                <a:solidFill>
                  <a:prstClr val="white"/>
                </a:solidFill>
                <a:latin typeface="Times New Roman" pitchFamily="18" charset="0"/>
                <a:cs typeface="Times New Roman" pitchFamily="18" charset="0"/>
              </a:rPr>
              <a:t>a. </a:t>
            </a:r>
            <a:r>
              <a:rPr lang="en-US" sz="2800" b="1" dirty="0">
                <a:solidFill>
                  <a:prstClr val="white"/>
                </a:solidFill>
                <a:latin typeface="Times New Roman" pitchFamily="18" charset="0"/>
                <a:cs typeface="Times New Roman" pitchFamily="18" charset="0"/>
              </a:rPr>
              <a:t>Apple. </a:t>
            </a:r>
            <a:endParaRPr lang="en-US" sz="2800" b="1" dirty="0">
              <a:solidFill>
                <a:srgbClr val="FFFFFF"/>
              </a:solidFill>
            </a:endParaRPr>
          </a:p>
        </p:txBody>
      </p:sp>
      <p:sp>
        <p:nvSpPr>
          <p:cNvPr id="589" name="Hexagon 588">
            <a:extLst>
              <a:ext uri="{FF2B5EF4-FFF2-40B4-BE49-F238E27FC236}">
                <a16:creationId xmlns:a16="http://schemas.microsoft.com/office/drawing/2014/main" id="{270CF4CA-8467-EF49-9D5D-3956AA021764}"/>
              </a:ext>
            </a:extLst>
          </p:cNvPr>
          <p:cNvSpPr/>
          <p:nvPr/>
        </p:nvSpPr>
        <p:spPr bwMode="auto">
          <a:xfrm>
            <a:off x="6235701" y="4014053"/>
            <a:ext cx="3994150" cy="74771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a:defRPr/>
            </a:pPr>
            <a:r>
              <a:rPr lang="en-US" sz="2800" b="1" cap="all" dirty="0">
                <a:solidFill>
                  <a:prstClr val="white"/>
                </a:solidFill>
                <a:latin typeface="Times New Roman" pitchFamily="18" charset="0"/>
                <a:cs typeface="Times New Roman" pitchFamily="18" charset="0"/>
              </a:rPr>
              <a:t>C. </a:t>
            </a:r>
            <a:r>
              <a:rPr lang="en-US" sz="2800" b="1" dirty="0">
                <a:solidFill>
                  <a:prstClr val="white"/>
                </a:solidFill>
                <a:latin typeface="Times New Roman" pitchFamily="18" charset="0"/>
                <a:cs typeface="Times New Roman" pitchFamily="18" charset="0"/>
              </a:rPr>
              <a:t>Sam Sung</a:t>
            </a:r>
            <a:endParaRPr lang="en-US" sz="2800" b="1" dirty="0">
              <a:solidFill>
                <a:prstClr val="white"/>
              </a:solidFill>
            </a:endParaRPr>
          </a:p>
        </p:txBody>
      </p:sp>
      <p:sp>
        <p:nvSpPr>
          <p:cNvPr id="590" name="Hexagon 589">
            <a:extLst>
              <a:ext uri="{FF2B5EF4-FFF2-40B4-BE49-F238E27FC236}">
                <a16:creationId xmlns:a16="http://schemas.microsoft.com/office/drawing/2014/main" id="{DFE93785-F316-1F4C-BCE3-D19537D70834}"/>
              </a:ext>
            </a:extLst>
          </p:cNvPr>
          <p:cNvSpPr/>
          <p:nvPr/>
        </p:nvSpPr>
        <p:spPr bwMode="auto">
          <a:xfrm>
            <a:off x="6235701" y="4899877"/>
            <a:ext cx="4006850" cy="7747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eaLnBrk="0" fontAlgn="base" hangingPunct="0">
              <a:spcBef>
                <a:spcPct val="0"/>
              </a:spcBef>
              <a:spcAft>
                <a:spcPct val="0"/>
              </a:spcAft>
              <a:defRPr/>
            </a:pPr>
            <a:r>
              <a:rPr lang="en-US" sz="2800" b="1" cap="all" dirty="0">
                <a:solidFill>
                  <a:prstClr val="white"/>
                </a:solidFill>
                <a:latin typeface="Times New Roman" pitchFamily="18" charset="0"/>
                <a:cs typeface="Times New Roman" pitchFamily="18" charset="0"/>
              </a:rPr>
              <a:t>D. </a:t>
            </a:r>
            <a:r>
              <a:rPr lang="en-US" sz="2800" b="1" dirty="0">
                <a:solidFill>
                  <a:prstClr val="white"/>
                </a:solidFill>
                <a:latin typeface="Times New Roman" pitchFamily="18" charset="0"/>
                <a:cs typeface="Times New Roman" pitchFamily="18" charset="0"/>
              </a:rPr>
              <a:t>Lenovo </a:t>
            </a:r>
          </a:p>
        </p:txBody>
      </p:sp>
      <p:sp>
        <p:nvSpPr>
          <p:cNvPr id="591" name="Hexagon 590">
            <a:extLst>
              <a:ext uri="{FF2B5EF4-FFF2-40B4-BE49-F238E27FC236}">
                <a16:creationId xmlns:a16="http://schemas.microsoft.com/office/drawing/2014/main" id="{6A63BF11-A307-D641-AA5C-5751A043518E}"/>
              </a:ext>
            </a:extLst>
          </p:cNvPr>
          <p:cNvSpPr/>
          <p:nvPr/>
        </p:nvSpPr>
        <p:spPr bwMode="auto">
          <a:xfrm>
            <a:off x="2311400" y="2648499"/>
            <a:ext cx="7219950" cy="8794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eaLnBrk="0" fontAlgn="base" hangingPunct="0">
              <a:spcBef>
                <a:spcPct val="0"/>
              </a:spcBef>
              <a:spcAft>
                <a:spcPct val="0"/>
              </a:spcAft>
              <a:defRPr/>
            </a:pPr>
            <a:r>
              <a:rPr lang="en-US" sz="2800" dirty="0" err="1">
                <a:solidFill>
                  <a:schemeClr val="bg1"/>
                </a:solidFill>
                <a:latin typeface="Times New Roman" panose="02020603050405020304" pitchFamily="18" charset="0"/>
              </a:rPr>
              <a:t>Máy</a:t>
            </a:r>
            <a:r>
              <a:rPr lang="en-US" sz="2800" dirty="0">
                <a:solidFill>
                  <a:schemeClr val="bg1"/>
                </a:solidFill>
                <a:latin typeface="Times New Roman" panose="02020603050405020304" pitchFamily="18" charset="0"/>
              </a:rPr>
              <a:t> </a:t>
            </a:r>
            <a:r>
              <a:rPr lang="en-US" sz="2800" dirty="0" err="1">
                <a:solidFill>
                  <a:schemeClr val="bg1"/>
                </a:solidFill>
                <a:latin typeface="Times New Roman" panose="02020603050405020304" pitchFamily="18" charset="0"/>
              </a:rPr>
              <a:t>tính</a:t>
            </a:r>
            <a:r>
              <a:rPr lang="en-US" sz="2800" dirty="0">
                <a:solidFill>
                  <a:schemeClr val="bg1"/>
                </a:solidFill>
                <a:latin typeface="Times New Roman" panose="02020603050405020304" pitchFamily="18" charset="0"/>
              </a:rPr>
              <a:t> </a:t>
            </a:r>
            <a:r>
              <a:rPr lang="en-US" sz="2800" dirty="0" err="1">
                <a:solidFill>
                  <a:schemeClr val="bg1"/>
                </a:solidFill>
                <a:latin typeface="Times New Roman" panose="02020603050405020304" pitchFamily="18" charset="0"/>
              </a:rPr>
              <a:t>nào</a:t>
            </a:r>
            <a:r>
              <a:rPr lang="en-US" sz="2800" dirty="0">
                <a:solidFill>
                  <a:schemeClr val="bg1"/>
                </a:solidFill>
                <a:latin typeface="Times New Roman" panose="02020603050405020304" pitchFamily="18" charset="0"/>
              </a:rPr>
              <a:t> </a:t>
            </a:r>
            <a:r>
              <a:rPr lang="vi-VN" sz="2800" dirty="0">
                <a:solidFill>
                  <a:schemeClr val="bg1"/>
                </a:solidFill>
                <a:latin typeface="Times New Roman" panose="02020603050405020304" pitchFamily="18" charset="0"/>
              </a:rPr>
              <a:t>được coi là cha đẻ của máy tính hiện đại.</a:t>
            </a:r>
            <a:endParaRPr lang="en-US" dirty="0">
              <a:solidFill>
                <a:schemeClr val="bg1"/>
              </a:solidFill>
              <a:latin typeface="Times New Roman" pitchFamily="18" charset="0"/>
              <a:cs typeface="Times New Roman" pitchFamily="18" charset="0"/>
            </a:endParaRPr>
          </a:p>
        </p:txBody>
      </p:sp>
      <p:pic>
        <p:nvPicPr>
          <p:cNvPr id="603" name="Picture 602">
            <a:extLst>
              <a:ext uri="{FF2B5EF4-FFF2-40B4-BE49-F238E27FC236}">
                <a16:creationId xmlns:a16="http://schemas.microsoft.com/office/drawing/2014/main" id="{8581E624-852A-AE43-A4AA-ADE16468755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17664" y="2778126"/>
            <a:ext cx="6937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603">
            <a:extLst>
              <a:ext uri="{FF2B5EF4-FFF2-40B4-BE49-F238E27FC236}">
                <a16:creationId xmlns:a16="http://schemas.microsoft.com/office/drawing/2014/main" id="{CFA09582-494E-8E4A-A558-71380161482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63695" y="1177925"/>
            <a:ext cx="7588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604">
            <a:extLst>
              <a:ext uri="{FF2B5EF4-FFF2-40B4-BE49-F238E27FC236}">
                <a16:creationId xmlns:a16="http://schemas.microsoft.com/office/drawing/2014/main" id="{2A7EC8C0-F80E-5940-B6D5-5729DD3E6CD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49807" y="1192213"/>
            <a:ext cx="7350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05">
            <a:extLst>
              <a:ext uri="{FF2B5EF4-FFF2-40B4-BE49-F238E27FC236}">
                <a16:creationId xmlns:a16="http://schemas.microsoft.com/office/drawing/2014/main" id="{B9A53BBF-B4BE-584E-85E5-224D1102F1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98807" y="1158876"/>
            <a:ext cx="7350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p:cTn id="7" dur="500" fill="hold"/>
                                        <p:tgtEl>
                                          <p:spTgt spid="591"/>
                                        </p:tgtEl>
                                        <p:attrNameLst>
                                          <p:attrName>ppt_w</p:attrName>
                                        </p:attrNameLst>
                                      </p:cBhvr>
                                      <p:tavLst>
                                        <p:tav tm="0">
                                          <p:val>
                                            <p:fltVal val="0"/>
                                          </p:val>
                                        </p:tav>
                                        <p:tav tm="100000">
                                          <p:val>
                                            <p:strVal val="#ppt_w"/>
                                          </p:val>
                                        </p:tav>
                                      </p:tavLst>
                                    </p:anim>
                                    <p:anim calcmode="lin" valueType="num">
                                      <p:cBhvr>
                                        <p:cTn id="8" dur="500" fill="hold"/>
                                        <p:tgtEl>
                                          <p:spTgt spid="591"/>
                                        </p:tgtEl>
                                        <p:attrNameLst>
                                          <p:attrName>ppt_h</p:attrName>
                                        </p:attrNameLst>
                                      </p:cBhvr>
                                      <p:tavLst>
                                        <p:tav tm="0">
                                          <p:val>
                                            <p:fltVal val="0"/>
                                          </p:val>
                                        </p:tav>
                                        <p:tav tm="100000">
                                          <p:val>
                                            <p:strVal val="#ppt_h"/>
                                          </p:val>
                                        </p:tav>
                                      </p:tavLst>
                                    </p:anim>
                                    <p:animEffect transition="in" filter="fade">
                                      <p:cBhvr>
                                        <p:cTn id="9" dur="500"/>
                                        <p:tgtEl>
                                          <p:spTgt spid="591"/>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0" presetID="53" presetClass="entr" presetSubtype="16" fill="hold" nodeType="withEffect">
                                  <p:stCondLst>
                                    <p:cond delay="0"/>
                                  </p:stCondLst>
                                  <p:childTnLst>
                                    <p:set>
                                      <p:cBhvr>
                                        <p:cTn id="11" dur="1" fill="hold">
                                          <p:stCondLst>
                                            <p:cond delay="0"/>
                                          </p:stCondLst>
                                        </p:cTn>
                                        <p:tgtEl>
                                          <p:spTgt spid="587"/>
                                        </p:tgtEl>
                                        <p:attrNameLst>
                                          <p:attrName>style.visibility</p:attrName>
                                        </p:attrNameLst>
                                      </p:cBhvr>
                                      <p:to>
                                        <p:strVal val="visible"/>
                                      </p:to>
                                    </p:set>
                                    <p:anim calcmode="lin" valueType="num">
                                      <p:cBhvr>
                                        <p:cTn id="12" dur="500" fill="hold"/>
                                        <p:tgtEl>
                                          <p:spTgt spid="587"/>
                                        </p:tgtEl>
                                        <p:attrNameLst>
                                          <p:attrName>ppt_w</p:attrName>
                                        </p:attrNameLst>
                                      </p:cBhvr>
                                      <p:tavLst>
                                        <p:tav tm="0">
                                          <p:val>
                                            <p:fltVal val="0"/>
                                          </p:val>
                                        </p:tav>
                                        <p:tav tm="100000">
                                          <p:val>
                                            <p:strVal val="#ppt_w"/>
                                          </p:val>
                                        </p:tav>
                                      </p:tavLst>
                                    </p:anim>
                                    <p:anim calcmode="lin" valueType="num">
                                      <p:cBhvr>
                                        <p:cTn id="13" dur="500" fill="hold"/>
                                        <p:tgtEl>
                                          <p:spTgt spid="587"/>
                                        </p:tgtEl>
                                        <p:attrNameLst>
                                          <p:attrName>ppt_h</p:attrName>
                                        </p:attrNameLst>
                                      </p:cBhvr>
                                      <p:tavLst>
                                        <p:tav tm="0">
                                          <p:val>
                                            <p:fltVal val="0"/>
                                          </p:val>
                                        </p:tav>
                                        <p:tav tm="100000">
                                          <p:val>
                                            <p:strVal val="#ppt_h"/>
                                          </p:val>
                                        </p:tav>
                                      </p:tavLst>
                                    </p:anim>
                                    <p:animEffect transition="in" filter="fade">
                                      <p:cBhvr>
                                        <p:cTn id="14" dur="500"/>
                                        <p:tgtEl>
                                          <p:spTgt spid="587"/>
                                        </p:tgtEl>
                                      </p:cBhvr>
                                    </p:animEffect>
                                  </p:childTnLst>
                                </p:cTn>
                              </p:par>
                              <p:par>
                                <p:cTn id="15" presetID="53" presetClass="entr" presetSubtype="16"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 calcmode="lin" valueType="num">
                                      <p:cBhvr>
                                        <p:cTn id="17" dur="500" fill="hold"/>
                                        <p:tgtEl>
                                          <p:spTgt spid="589"/>
                                        </p:tgtEl>
                                        <p:attrNameLst>
                                          <p:attrName>ppt_w</p:attrName>
                                        </p:attrNameLst>
                                      </p:cBhvr>
                                      <p:tavLst>
                                        <p:tav tm="0">
                                          <p:val>
                                            <p:fltVal val="0"/>
                                          </p:val>
                                        </p:tav>
                                        <p:tav tm="100000">
                                          <p:val>
                                            <p:strVal val="#ppt_w"/>
                                          </p:val>
                                        </p:tav>
                                      </p:tavLst>
                                    </p:anim>
                                    <p:anim calcmode="lin" valueType="num">
                                      <p:cBhvr>
                                        <p:cTn id="18" dur="500" fill="hold"/>
                                        <p:tgtEl>
                                          <p:spTgt spid="589"/>
                                        </p:tgtEl>
                                        <p:attrNameLst>
                                          <p:attrName>ppt_h</p:attrName>
                                        </p:attrNameLst>
                                      </p:cBhvr>
                                      <p:tavLst>
                                        <p:tav tm="0">
                                          <p:val>
                                            <p:fltVal val="0"/>
                                          </p:val>
                                        </p:tav>
                                        <p:tav tm="100000">
                                          <p:val>
                                            <p:strVal val="#ppt_h"/>
                                          </p:val>
                                        </p:tav>
                                      </p:tavLst>
                                    </p:anim>
                                    <p:animEffect transition="in" filter="fade">
                                      <p:cBhvr>
                                        <p:cTn id="19" dur="500"/>
                                        <p:tgtEl>
                                          <p:spTgt spid="589"/>
                                        </p:tgtEl>
                                      </p:cBhvr>
                                    </p:animEffect>
                                  </p:childTnLst>
                                </p:cTn>
                              </p:par>
                              <p:par>
                                <p:cTn id="20" presetID="53" presetClass="entr" presetSubtype="16"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 calcmode="lin" valueType="num">
                                      <p:cBhvr>
                                        <p:cTn id="22" dur="500" fill="hold"/>
                                        <p:tgtEl>
                                          <p:spTgt spid="588"/>
                                        </p:tgtEl>
                                        <p:attrNameLst>
                                          <p:attrName>ppt_w</p:attrName>
                                        </p:attrNameLst>
                                      </p:cBhvr>
                                      <p:tavLst>
                                        <p:tav tm="0">
                                          <p:val>
                                            <p:fltVal val="0"/>
                                          </p:val>
                                        </p:tav>
                                        <p:tav tm="100000">
                                          <p:val>
                                            <p:strVal val="#ppt_w"/>
                                          </p:val>
                                        </p:tav>
                                      </p:tavLst>
                                    </p:anim>
                                    <p:anim calcmode="lin" valueType="num">
                                      <p:cBhvr>
                                        <p:cTn id="23" dur="500" fill="hold"/>
                                        <p:tgtEl>
                                          <p:spTgt spid="588"/>
                                        </p:tgtEl>
                                        <p:attrNameLst>
                                          <p:attrName>ppt_h</p:attrName>
                                        </p:attrNameLst>
                                      </p:cBhvr>
                                      <p:tavLst>
                                        <p:tav tm="0">
                                          <p:val>
                                            <p:fltVal val="0"/>
                                          </p:val>
                                        </p:tav>
                                        <p:tav tm="100000">
                                          <p:val>
                                            <p:strVal val="#ppt_h"/>
                                          </p:val>
                                        </p:tav>
                                      </p:tavLst>
                                    </p:anim>
                                    <p:animEffect transition="in" filter="fade">
                                      <p:cBhvr>
                                        <p:cTn id="24" dur="500"/>
                                        <p:tgtEl>
                                          <p:spTgt spid="588"/>
                                        </p:tgtEl>
                                      </p:cBhvr>
                                    </p:animEffect>
                                  </p:childTnLst>
                                </p:cTn>
                              </p:par>
                              <p:par>
                                <p:cTn id="25" presetID="53" presetClass="entr" presetSubtype="16"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 calcmode="lin" valueType="num">
                                      <p:cBhvr>
                                        <p:cTn id="27" dur="500" fill="hold"/>
                                        <p:tgtEl>
                                          <p:spTgt spid="590"/>
                                        </p:tgtEl>
                                        <p:attrNameLst>
                                          <p:attrName>ppt_w</p:attrName>
                                        </p:attrNameLst>
                                      </p:cBhvr>
                                      <p:tavLst>
                                        <p:tav tm="0">
                                          <p:val>
                                            <p:fltVal val="0"/>
                                          </p:val>
                                        </p:tav>
                                        <p:tav tm="100000">
                                          <p:val>
                                            <p:strVal val="#ppt_w"/>
                                          </p:val>
                                        </p:tav>
                                      </p:tavLst>
                                    </p:anim>
                                    <p:anim calcmode="lin" valueType="num">
                                      <p:cBhvr>
                                        <p:cTn id="28" dur="500" fill="hold"/>
                                        <p:tgtEl>
                                          <p:spTgt spid="590"/>
                                        </p:tgtEl>
                                        <p:attrNameLst>
                                          <p:attrName>ppt_h</p:attrName>
                                        </p:attrNameLst>
                                      </p:cBhvr>
                                      <p:tavLst>
                                        <p:tav tm="0">
                                          <p:val>
                                            <p:fltVal val="0"/>
                                          </p:val>
                                        </p:tav>
                                        <p:tav tm="100000">
                                          <p:val>
                                            <p:strVal val="#ppt_h"/>
                                          </p:val>
                                        </p:tav>
                                      </p:tavLst>
                                    </p:anim>
                                    <p:animEffect transition="in" filter="fade">
                                      <p:cBhvr>
                                        <p:cTn id="29"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8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21" presetClass="emph" presetSubtype="0" fill="hold" grpId="0" nodeType="clickEffect">
                                  <p:stCondLst>
                                    <p:cond delay="0"/>
                                  </p:stCondLst>
                                  <p:childTnLst>
                                    <p:animClr clrSpc="hsl" dir="cw">
                                      <p:cBhvr override="childStyle">
                                        <p:cTn id="34" dur="500" fill="hold"/>
                                        <p:tgtEl>
                                          <p:spTgt spid="587"/>
                                        </p:tgtEl>
                                        <p:attrNameLst>
                                          <p:attrName>style.color</p:attrName>
                                        </p:attrNameLst>
                                      </p:cBhvr>
                                      <p:by>
                                        <p:hsl h="7200000" s="0" l="0"/>
                                      </p:by>
                                    </p:animClr>
                                    <p:animClr clrSpc="hsl" dir="cw">
                                      <p:cBhvr>
                                        <p:cTn id="35" dur="500" fill="hold"/>
                                        <p:tgtEl>
                                          <p:spTgt spid="587"/>
                                        </p:tgtEl>
                                        <p:attrNameLst>
                                          <p:attrName>fillcolor</p:attrName>
                                        </p:attrNameLst>
                                      </p:cBhvr>
                                      <p:by>
                                        <p:hsl h="7200000" s="0" l="0"/>
                                      </p:by>
                                    </p:animClr>
                                    <p:animClr clrSpc="hsl" dir="cw">
                                      <p:cBhvr>
                                        <p:cTn id="36" dur="500" fill="hold"/>
                                        <p:tgtEl>
                                          <p:spTgt spid="587"/>
                                        </p:tgtEl>
                                        <p:attrNameLst>
                                          <p:attrName>stroke.color</p:attrName>
                                        </p:attrNameLst>
                                      </p:cBhvr>
                                      <p:by>
                                        <p:hsl h="7200000" s="0" l="0"/>
                                      </p:by>
                                    </p:animClr>
                                    <p:set>
                                      <p:cBhvr>
                                        <p:cTn id="37" dur="500" fill="hold"/>
                                        <p:tgtEl>
                                          <p:spTgt spid="587"/>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587"/>
                  </p:tgtEl>
                </p:cond>
              </p:nextCondLst>
            </p:seq>
            <p:seq concurrent="1" nextAc="seek">
              <p:cTn id="38" restart="whenNotActive" fill="hold" evtFilter="cancelBubble" nodeType="interactiveSeq">
                <p:stCondLst>
                  <p:cond evt="onClick" delay="0">
                    <p:tgtEl>
                      <p:spTgt spid="58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mph" presetSubtype="2" fill="hold" nodeType="clickEffect">
                                  <p:stCondLst>
                                    <p:cond delay="0"/>
                                  </p:stCondLst>
                                  <p:childTnLst>
                                    <p:animClr clrSpc="rgb" dir="cw">
                                      <p:cBhvr>
                                        <p:cTn id="42" dur="5000" fill="hold"/>
                                        <p:tgtEl>
                                          <p:spTgt spid="589"/>
                                        </p:tgtEl>
                                        <p:attrNameLst>
                                          <p:attrName>fillcolor</p:attrName>
                                        </p:attrNameLst>
                                      </p:cBhvr>
                                      <p:to>
                                        <a:schemeClr val="accent2"/>
                                      </p:to>
                                    </p:animClr>
                                    <p:set>
                                      <p:cBhvr>
                                        <p:cTn id="43" dur="5000" fill="hold"/>
                                        <p:tgtEl>
                                          <p:spTgt spid="589"/>
                                        </p:tgtEl>
                                        <p:attrNameLst>
                                          <p:attrName>fill.type</p:attrName>
                                        </p:attrNameLst>
                                      </p:cBhvr>
                                      <p:to>
                                        <p:strVal val="solid"/>
                                      </p:to>
                                    </p:set>
                                    <p:set>
                                      <p:cBhvr>
                                        <p:cTn id="44" dur="5000" fill="hold"/>
                                        <p:tgtEl>
                                          <p:spTgt spid="589"/>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9"/>
                  </p:tgtEl>
                </p:cond>
              </p:nextCondLst>
            </p:seq>
            <p:seq concurrent="1" nextAc="seek">
              <p:cTn id="45" restart="whenNotActive" fill="hold" evtFilter="cancelBubble" nodeType="interactiveSeq">
                <p:stCondLst>
                  <p:cond evt="onClick" delay="0">
                    <p:tgtEl>
                      <p:spTgt spid="58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clickEffect">
                                  <p:stCondLst>
                                    <p:cond delay="0"/>
                                  </p:stCondLst>
                                  <p:childTnLst>
                                    <p:animClr clrSpc="rgb" dir="cw">
                                      <p:cBhvr>
                                        <p:cTn id="49" dur="5000" fill="hold"/>
                                        <p:tgtEl>
                                          <p:spTgt spid="588"/>
                                        </p:tgtEl>
                                        <p:attrNameLst>
                                          <p:attrName>fillcolor</p:attrName>
                                        </p:attrNameLst>
                                      </p:cBhvr>
                                      <p:to>
                                        <a:schemeClr val="accent2"/>
                                      </p:to>
                                    </p:animClr>
                                    <p:set>
                                      <p:cBhvr>
                                        <p:cTn id="50" dur="5000" fill="hold"/>
                                        <p:tgtEl>
                                          <p:spTgt spid="588"/>
                                        </p:tgtEl>
                                        <p:attrNameLst>
                                          <p:attrName>fill.type</p:attrName>
                                        </p:attrNameLst>
                                      </p:cBhvr>
                                      <p:to>
                                        <p:strVal val="solid"/>
                                      </p:to>
                                    </p:set>
                                    <p:set>
                                      <p:cBhvr>
                                        <p:cTn id="51" dur="5000" fill="hold"/>
                                        <p:tgtEl>
                                          <p:spTgt spid="58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8"/>
                  </p:tgtEl>
                </p:cond>
              </p:nextCondLst>
            </p:seq>
            <p:seq concurrent="1" nextAc="seek">
              <p:cTn id="52" restart="whenNotActive" fill="hold" evtFilter="cancelBubble" nodeType="interactiveSeq">
                <p:stCondLst>
                  <p:cond evt="onClick" delay="0">
                    <p:tgtEl>
                      <p:spTgt spid="590"/>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emph" presetSubtype="2" fill="hold" nodeType="clickEffect">
                                  <p:stCondLst>
                                    <p:cond delay="0"/>
                                  </p:stCondLst>
                                  <p:childTnLst>
                                    <p:animClr clrSpc="rgb" dir="cw">
                                      <p:cBhvr>
                                        <p:cTn id="56" dur="5000" fill="hold"/>
                                        <p:tgtEl>
                                          <p:spTgt spid="590"/>
                                        </p:tgtEl>
                                        <p:attrNameLst>
                                          <p:attrName>fillcolor</p:attrName>
                                        </p:attrNameLst>
                                      </p:cBhvr>
                                      <p:to>
                                        <a:schemeClr val="accent2"/>
                                      </p:to>
                                    </p:animClr>
                                    <p:set>
                                      <p:cBhvr>
                                        <p:cTn id="57" dur="5000" fill="hold"/>
                                        <p:tgtEl>
                                          <p:spTgt spid="590"/>
                                        </p:tgtEl>
                                        <p:attrNameLst>
                                          <p:attrName>fill.type</p:attrName>
                                        </p:attrNameLst>
                                      </p:cBhvr>
                                      <p:to>
                                        <p:strVal val="solid"/>
                                      </p:to>
                                    </p:set>
                                    <p:set>
                                      <p:cBhvr>
                                        <p:cTn id="58" dur="5000" fill="hold"/>
                                        <p:tgtEl>
                                          <p:spTgt spid="590"/>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90"/>
                  </p:tgtEl>
                </p:cond>
              </p:nextCondLst>
            </p:seq>
            <p:seq concurrent="1" nextAc="seek">
              <p:cTn id="59" restart="whenNotActive" fill="hold" evtFilter="cancelBubble" nodeType="interactiveSeq">
                <p:stCondLst>
                  <p:cond evt="onClick" delay="0">
                    <p:tgtEl>
                      <p:spTgt spid="605"/>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22" presetClass="entr" presetSubtype="4" fill="hold" nodeType="clickEffect">
                                  <p:stCondLst>
                                    <p:cond delay="0"/>
                                  </p:stCondLst>
                                  <p:childTnLst>
                                    <p:set>
                                      <p:cBhvr>
                                        <p:cTn id="63" dur="1" fill="hold">
                                          <p:stCondLst>
                                            <p:cond delay="0"/>
                                          </p:stCondLst>
                                        </p:cTn>
                                        <p:tgtEl>
                                          <p:spTgt spid="574"/>
                                        </p:tgtEl>
                                        <p:attrNameLst>
                                          <p:attrName>style.visibility</p:attrName>
                                        </p:attrNameLst>
                                      </p:cBhvr>
                                      <p:to>
                                        <p:strVal val="visible"/>
                                      </p:to>
                                    </p:set>
                                    <p:animEffect transition="in" filter="wipe(down)">
                                      <p:cBhvr>
                                        <p:cTn id="64" dur="6000"/>
                                        <p:tgtEl>
                                          <p:spTgt spid="574"/>
                                        </p:tgtEl>
                                      </p:cBhvr>
                                    </p:animEffect>
                                  </p:childTnLst>
                                  <p:subTnLst>
                                    <p:audio>
                                      <p:cMediaNode>
                                        <p:cTn display="0" masterRel="sameClick">
                                          <p:stCondLst>
                                            <p:cond evt="begin" delay="0">
                                              <p:tn val="62"/>
                                            </p:cond>
                                          </p:stCondLst>
                                          <p:endCondLst>
                                            <p:cond evt="onStopAudio" delay="0">
                                              <p:tgtEl>
                                                <p:sldTgt/>
                                              </p:tgtEl>
                                            </p:cond>
                                          </p:endCondLst>
                                        </p:cTn>
                                        <p:tgtEl>
                                          <p:sndTgt r:embed="rId6"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577"/>
                                        </p:tgtEl>
                                        <p:attrNameLst>
                                          <p:attrName>style.visibility</p:attrName>
                                        </p:attrNameLst>
                                      </p:cBhvr>
                                      <p:to>
                                        <p:strVal val="visible"/>
                                      </p:to>
                                    </p:set>
                                    <p:animEffect transition="in" filter="wipe(down)">
                                      <p:cBhvr>
                                        <p:cTn id="67" dur="7000"/>
                                        <p:tgtEl>
                                          <p:spTgt spid="577"/>
                                        </p:tgtEl>
                                      </p:cBhvr>
                                    </p:animEffect>
                                  </p:childTnLst>
                                  <p:subTnLst>
                                    <p:audio>
                                      <p:cMediaNode>
                                        <p:cTn display="0" masterRel="sameClick">
                                          <p:stCondLst>
                                            <p:cond evt="begin" delay="0">
                                              <p:tn val="65"/>
                                            </p:cond>
                                          </p:stCondLst>
                                          <p:endCondLst>
                                            <p:cond evt="onStopAudio" delay="0">
                                              <p:tgtEl>
                                                <p:sldTgt/>
                                              </p:tgtEl>
                                            </p:cond>
                                          </p:endCondLst>
                                        </p:cTn>
                                        <p:tgtEl>
                                          <p:sndTgt r:embed="rId6"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580"/>
                                        </p:tgtEl>
                                        <p:attrNameLst>
                                          <p:attrName>style.visibility</p:attrName>
                                        </p:attrNameLst>
                                      </p:cBhvr>
                                      <p:to>
                                        <p:strVal val="visible"/>
                                      </p:to>
                                    </p:set>
                                    <p:animEffect transition="in" filter="wipe(down)">
                                      <p:cBhvr>
                                        <p:cTn id="70" dur="8000"/>
                                        <p:tgtEl>
                                          <p:spTgt spid="580"/>
                                        </p:tgtEl>
                                      </p:cBhvr>
                                    </p:animEffect>
                                  </p:childTnLst>
                                  <p:subTnLst>
                                    <p:audio>
                                      <p:cMediaNode>
                                        <p:cTn display="0" masterRel="sameClick">
                                          <p:stCondLst>
                                            <p:cond evt="begin" delay="0">
                                              <p:tn val="68"/>
                                            </p:cond>
                                          </p:stCondLst>
                                          <p:endCondLst>
                                            <p:cond evt="onStopAudio" delay="0">
                                              <p:tgtEl>
                                                <p:sldTgt/>
                                              </p:tgtEl>
                                            </p:cond>
                                          </p:endCondLst>
                                        </p:cTn>
                                        <p:tgtEl>
                                          <p:sndTgt r:embed="rId6" name="hoi y kien khan gia.wav"/>
                                        </p:tgtEl>
                                      </p:cMediaNode>
                                    </p:audio>
                                  </p:subTnLst>
                                </p:cTn>
                              </p:par>
                              <p:par>
                                <p:cTn id="71" presetID="22" presetClass="entr" presetSubtype="4" fill="hold" nodeType="withEffect">
                                  <p:stCondLst>
                                    <p:cond delay="0"/>
                                  </p:stCondLst>
                                  <p:childTnLst>
                                    <p:set>
                                      <p:cBhvr>
                                        <p:cTn id="72" dur="1" fill="hold">
                                          <p:stCondLst>
                                            <p:cond delay="0"/>
                                          </p:stCondLst>
                                        </p:cTn>
                                        <p:tgtEl>
                                          <p:spTgt spid="583"/>
                                        </p:tgtEl>
                                        <p:attrNameLst>
                                          <p:attrName>style.visibility</p:attrName>
                                        </p:attrNameLst>
                                      </p:cBhvr>
                                      <p:to>
                                        <p:strVal val="visible"/>
                                      </p:to>
                                    </p:set>
                                    <p:animEffect transition="in" filter="wipe(down)">
                                      <p:cBhvr>
                                        <p:cTn id="73" dur="9000"/>
                                        <p:tgtEl>
                                          <p:spTgt spid="583"/>
                                        </p:tgtEl>
                                      </p:cBhvr>
                                    </p:animEffect>
                                  </p:childTnLst>
                                  <p:subTnLst>
                                    <p:audio>
                                      <p:cMediaNode>
                                        <p:cTn display="0" masterRel="sameClick">
                                          <p:stCondLst>
                                            <p:cond evt="begin" delay="0">
                                              <p:tn val="71"/>
                                            </p:cond>
                                          </p:stCondLst>
                                          <p:endCondLst>
                                            <p:cond evt="onStopAudio" delay="0">
                                              <p:tgtEl>
                                                <p:sldTgt/>
                                              </p:tgtEl>
                                            </p:cond>
                                          </p:endCondLst>
                                        </p:cTn>
                                        <p:tgtEl>
                                          <p:sndTgt r:embed="rId6" name="hoi y kien khan gia.wav"/>
                                        </p:tgtEl>
                                      </p:cMediaNode>
                                    </p:audio>
                                  </p:subTnLst>
                                </p:cTn>
                              </p:par>
                              <p:par>
                                <p:cTn id="74" presetID="22" presetClass="entr" presetSubtype="4" fill="hold" nodeType="withEffect">
                                  <p:stCondLst>
                                    <p:cond delay="0"/>
                                  </p:stCondLst>
                                  <p:childTnLst>
                                    <p:set>
                                      <p:cBhvr>
                                        <p:cTn id="75" dur="1" fill="hold">
                                          <p:stCondLst>
                                            <p:cond delay="0"/>
                                          </p:stCondLst>
                                        </p:cTn>
                                        <p:tgtEl>
                                          <p:spTgt spid="586"/>
                                        </p:tgtEl>
                                        <p:attrNameLst>
                                          <p:attrName>style.visibility</p:attrName>
                                        </p:attrNameLst>
                                      </p:cBhvr>
                                      <p:to>
                                        <p:strVal val="visible"/>
                                      </p:to>
                                    </p:set>
                                    <p:animEffect transition="in" filter="wipe(down)">
                                      <p:cBhvr>
                                        <p:cTn id="76" dur="10000"/>
                                        <p:tgtEl>
                                          <p:spTgt spid="586"/>
                                        </p:tgtEl>
                                      </p:cBhvr>
                                    </p:animEffect>
                                  </p:childTnLst>
                                  <p:subTnLst>
                                    <p:audio>
                                      <p:cMediaNode>
                                        <p:cTn display="0" masterRel="sameClick">
                                          <p:stCondLst>
                                            <p:cond evt="begin" delay="0">
                                              <p:tn val="74"/>
                                            </p:cond>
                                          </p:stCondLst>
                                          <p:endCondLst>
                                            <p:cond evt="onStopAudio" delay="0">
                                              <p:tgtEl>
                                                <p:sldTgt/>
                                              </p:tgtEl>
                                            </p:cond>
                                          </p:endCondLst>
                                        </p:cTn>
                                        <p:tgtEl>
                                          <p:sndTgt r:embed="rId6" name="hoi y kien khan gia.wav"/>
                                        </p:tgtEl>
                                      </p:cMediaNode>
                                    </p:audio>
                                  </p:subTnLst>
                                </p:cTn>
                              </p:par>
                              <p:par>
                                <p:cTn id="77" presetID="10" presetClass="exit" presetSubtype="0" fill="hold" nodeType="withEffect">
                                  <p:stCondLst>
                                    <p:cond delay="10000"/>
                                  </p:stCondLst>
                                  <p:childTnLst>
                                    <p:animEffect transition="out" filter="fade">
                                      <p:cBhvr>
                                        <p:cTn id="78" dur="500"/>
                                        <p:tgtEl>
                                          <p:spTgt spid="574"/>
                                        </p:tgtEl>
                                      </p:cBhvr>
                                    </p:animEffect>
                                    <p:set>
                                      <p:cBhvr>
                                        <p:cTn id="79" dur="1" fill="hold">
                                          <p:stCondLst>
                                            <p:cond delay="499"/>
                                          </p:stCondLst>
                                        </p:cTn>
                                        <p:tgtEl>
                                          <p:spTgt spid="574"/>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577"/>
                                        </p:tgtEl>
                                      </p:cBhvr>
                                    </p:animEffect>
                                    <p:set>
                                      <p:cBhvr>
                                        <p:cTn id="82" dur="1" fill="hold">
                                          <p:stCondLst>
                                            <p:cond delay="499"/>
                                          </p:stCondLst>
                                        </p:cTn>
                                        <p:tgtEl>
                                          <p:spTgt spid="577"/>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580"/>
                                        </p:tgtEl>
                                      </p:cBhvr>
                                    </p:animEffect>
                                    <p:set>
                                      <p:cBhvr>
                                        <p:cTn id="85" dur="1" fill="hold">
                                          <p:stCondLst>
                                            <p:cond delay="499"/>
                                          </p:stCondLst>
                                        </p:cTn>
                                        <p:tgtEl>
                                          <p:spTgt spid="580"/>
                                        </p:tgtEl>
                                        <p:attrNameLst>
                                          <p:attrName>style.visibility</p:attrName>
                                        </p:attrNameLst>
                                      </p:cBhvr>
                                      <p:to>
                                        <p:strVal val="hidden"/>
                                      </p:to>
                                    </p:set>
                                  </p:childTnLst>
                                </p:cTn>
                              </p:par>
                              <p:par>
                                <p:cTn id="86" presetID="10" presetClass="exit" presetSubtype="0" fill="hold" nodeType="withEffect">
                                  <p:stCondLst>
                                    <p:cond delay="10000"/>
                                  </p:stCondLst>
                                  <p:childTnLst>
                                    <p:animEffect transition="out" filter="fade">
                                      <p:cBhvr>
                                        <p:cTn id="87" dur="500"/>
                                        <p:tgtEl>
                                          <p:spTgt spid="583"/>
                                        </p:tgtEl>
                                      </p:cBhvr>
                                    </p:animEffect>
                                    <p:set>
                                      <p:cBhvr>
                                        <p:cTn id="88" dur="1" fill="hold">
                                          <p:stCondLst>
                                            <p:cond delay="499"/>
                                          </p:stCondLst>
                                        </p:cTn>
                                        <p:tgtEl>
                                          <p:spTgt spid="583"/>
                                        </p:tgtEl>
                                        <p:attrNameLst>
                                          <p:attrName>style.visibility</p:attrName>
                                        </p:attrNameLst>
                                      </p:cBhvr>
                                      <p:to>
                                        <p:strVal val="hidden"/>
                                      </p:to>
                                    </p:set>
                                  </p:childTnLst>
                                </p:cTn>
                              </p:par>
                              <p:par>
                                <p:cTn id="89" presetID="10" presetClass="exit" presetSubtype="0" fill="hold" nodeType="withEffect">
                                  <p:stCondLst>
                                    <p:cond delay="10000"/>
                                  </p:stCondLst>
                                  <p:childTnLst>
                                    <p:animEffect transition="out" filter="fade">
                                      <p:cBhvr>
                                        <p:cTn id="90" dur="500"/>
                                        <p:tgtEl>
                                          <p:spTgt spid="586"/>
                                        </p:tgtEl>
                                      </p:cBhvr>
                                    </p:animEffect>
                                    <p:set>
                                      <p:cBhvr>
                                        <p:cTn id="91" dur="1" fill="hold">
                                          <p:stCondLst>
                                            <p:cond delay="499"/>
                                          </p:stCondLst>
                                        </p:cTn>
                                        <p:tgtEl>
                                          <p:spTgt spid="586"/>
                                        </p:tgtEl>
                                        <p:attrNameLst>
                                          <p:attrName>style.visibility</p:attrName>
                                        </p:attrNameLst>
                                      </p:cBhvr>
                                      <p:to>
                                        <p:strVal val="hidden"/>
                                      </p:to>
                                    </p:set>
                                  </p:childTnLst>
                                </p:cTn>
                              </p:par>
                            </p:childTnLst>
                          </p:cTn>
                        </p:par>
                      </p:childTnLst>
                    </p:cTn>
                  </p:par>
                </p:childTnLst>
              </p:cTn>
              <p:nextCondLst>
                <p:cond evt="onClick" delay="0">
                  <p:tgtEl>
                    <p:spTgt spid="605"/>
                  </p:tgtEl>
                </p:cond>
              </p:nextCondLst>
            </p:seq>
          </p:childTnLst>
        </p:cTn>
      </p:par>
    </p:tnLst>
    <p:bldLst>
      <p:bldP spid="58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7D2C6DD9-47DA-7A46-AA84-51C1E8FD0A09}"/>
              </a:ext>
            </a:extLst>
          </p:cNvPr>
          <p:cNvSpPr/>
          <p:nvPr/>
        </p:nvSpPr>
        <p:spPr>
          <a:xfrm>
            <a:off x="1631950" y="2133600"/>
            <a:ext cx="1485900"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$400</a:t>
            </a:r>
          </a:p>
        </p:txBody>
      </p:sp>
      <p:grpSp>
        <p:nvGrpSpPr>
          <p:cNvPr id="4109" name="Group 4110">
            <a:extLst>
              <a:ext uri="{FF2B5EF4-FFF2-40B4-BE49-F238E27FC236}">
                <a16:creationId xmlns:a16="http://schemas.microsoft.com/office/drawing/2014/main" id="{9D6BE26D-9F7A-AB4C-A487-40B47D322971}"/>
              </a:ext>
            </a:extLst>
          </p:cNvPr>
          <p:cNvGrpSpPr>
            <a:grpSpLocks/>
          </p:cNvGrpSpPr>
          <p:nvPr/>
        </p:nvGrpSpPr>
        <p:grpSpPr bwMode="auto">
          <a:xfrm>
            <a:off x="7810501" y="2201864"/>
            <a:ext cx="436563" cy="769937"/>
            <a:chOff x="5985076" y="228600"/>
            <a:chExt cx="581892" cy="2590800"/>
          </a:xfrm>
        </p:grpSpPr>
        <p:sp>
          <p:nvSpPr>
            <p:cNvPr id="2" name="Rectangle 4105">
              <a:extLst>
                <a:ext uri="{FF2B5EF4-FFF2-40B4-BE49-F238E27FC236}">
                  <a16:creationId xmlns:a16="http://schemas.microsoft.com/office/drawing/2014/main"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3" name="Rectangle 4106">
              <a:extLst>
                <a:ext uri="{FF2B5EF4-FFF2-40B4-BE49-F238E27FC236}">
                  <a16:creationId xmlns:a16="http://schemas.microsoft.com/office/drawing/2014/main"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4110" name="Group 4109">
            <a:extLst>
              <a:ext uri="{FF2B5EF4-FFF2-40B4-BE49-F238E27FC236}">
                <a16:creationId xmlns:a16="http://schemas.microsoft.com/office/drawing/2014/main" id="{13CB0751-9076-F142-8A74-A597BDF5357D}"/>
              </a:ext>
            </a:extLst>
          </p:cNvPr>
          <p:cNvGrpSpPr>
            <a:grpSpLocks/>
          </p:cNvGrpSpPr>
          <p:nvPr/>
        </p:nvGrpSpPr>
        <p:grpSpPr bwMode="auto">
          <a:xfrm>
            <a:off x="8201026" y="1504950"/>
            <a:ext cx="436563" cy="1466850"/>
            <a:chOff x="6506093" y="2419350"/>
            <a:chExt cx="581892" cy="400050"/>
          </a:xfrm>
        </p:grpSpPr>
        <p:sp>
          <p:nvSpPr>
            <p:cNvPr id="89" name="Rectangle 88">
              <a:extLst>
                <a:ext uri="{FF2B5EF4-FFF2-40B4-BE49-F238E27FC236}">
                  <a16:creationId xmlns:a16="http://schemas.microsoft.com/office/drawing/2014/main"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3" name="Rectangle 92">
              <a:extLst>
                <a:ext uri="{FF2B5EF4-FFF2-40B4-BE49-F238E27FC236}">
                  <a16:creationId xmlns:a16="http://schemas.microsoft.com/office/drawing/2014/main"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4111" name="Group 4108">
            <a:extLst>
              <a:ext uri="{FF2B5EF4-FFF2-40B4-BE49-F238E27FC236}">
                <a16:creationId xmlns:a16="http://schemas.microsoft.com/office/drawing/2014/main" id="{237658B6-58AA-D94E-A926-BE543C540E61}"/>
              </a:ext>
            </a:extLst>
          </p:cNvPr>
          <p:cNvGrpSpPr>
            <a:grpSpLocks/>
          </p:cNvGrpSpPr>
          <p:nvPr/>
        </p:nvGrpSpPr>
        <p:grpSpPr bwMode="auto">
          <a:xfrm>
            <a:off x="8596313" y="1468438"/>
            <a:ext cx="436562" cy="1511300"/>
            <a:chOff x="7032480" y="1524000"/>
            <a:chExt cx="581892" cy="1321148"/>
          </a:xfrm>
        </p:grpSpPr>
        <p:sp>
          <p:nvSpPr>
            <p:cNvPr id="90" name="Rectangle 89">
              <a:extLst>
                <a:ext uri="{FF2B5EF4-FFF2-40B4-BE49-F238E27FC236}">
                  <a16:creationId xmlns:a16="http://schemas.microsoft.com/office/drawing/2014/main"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4" name="Rectangle 93">
              <a:extLst>
                <a:ext uri="{FF2B5EF4-FFF2-40B4-BE49-F238E27FC236}">
                  <a16:creationId xmlns:a16="http://schemas.microsoft.com/office/drawing/2014/main"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4112" name="Group 4107">
            <a:extLst>
              <a:ext uri="{FF2B5EF4-FFF2-40B4-BE49-F238E27FC236}">
                <a16:creationId xmlns:a16="http://schemas.microsoft.com/office/drawing/2014/main" id="{A4963AB1-10FA-D54E-B608-1DDF04B8116F}"/>
              </a:ext>
            </a:extLst>
          </p:cNvPr>
          <p:cNvGrpSpPr>
            <a:grpSpLocks/>
          </p:cNvGrpSpPr>
          <p:nvPr/>
        </p:nvGrpSpPr>
        <p:grpSpPr bwMode="auto">
          <a:xfrm>
            <a:off x="9032875" y="1393826"/>
            <a:ext cx="439738" cy="1597025"/>
            <a:chOff x="7614978" y="1143000"/>
            <a:chExt cx="586914" cy="1716004"/>
          </a:xfrm>
        </p:grpSpPr>
        <p:sp>
          <p:nvSpPr>
            <p:cNvPr id="91" name="Rectangle 90">
              <a:extLst>
                <a:ext uri="{FF2B5EF4-FFF2-40B4-BE49-F238E27FC236}">
                  <a16:creationId xmlns:a16="http://schemas.microsoft.com/office/drawing/2014/main"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5" name="Rectangle 94">
              <a:extLst>
                <a:ext uri="{FF2B5EF4-FFF2-40B4-BE49-F238E27FC236}">
                  <a16:creationId xmlns:a16="http://schemas.microsoft.com/office/drawing/2014/main"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B5506E61-D0F1-F047-A45C-8B1ECF847116}"/>
              </a:ext>
            </a:extLst>
          </p:cNvPr>
          <p:cNvCxnSpPr/>
          <p:nvPr/>
        </p:nvCxnSpPr>
        <p:spPr>
          <a:xfrm>
            <a:off x="7832726" y="2992438"/>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27CE881-8442-2B40-A49A-67AD6BB7552D}"/>
              </a:ext>
            </a:extLst>
          </p:cNvPr>
          <p:cNvSpPr/>
          <p:nvPr/>
        </p:nvSpPr>
        <p:spPr bwMode="auto">
          <a:xfrm>
            <a:off x="949570" y="4449761"/>
            <a:ext cx="5085312" cy="7344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en-US" sz="2400" cap="all" dirty="0">
                <a:solidFill>
                  <a:prstClr val="white"/>
                </a:solidFill>
                <a:latin typeface="Times New Roman" panose="02020603050405020304" pitchFamily="18" charset="0"/>
                <a:cs typeface="Times New Roman" panose="02020603050405020304" pitchFamily="18" charset="0"/>
              </a:rPr>
              <a:t>A. </a:t>
            </a:r>
            <a:r>
              <a:rPr lang="vi-VN" sz="2400" dirty="0">
                <a:solidFill>
                  <a:prstClr val="white"/>
                </a:solidFill>
                <a:latin typeface="Times New Roman" panose="02020603050405020304" pitchFamily="18" charset="0"/>
                <a:cs typeface="Times New Roman" panose="02020603050405020304" pitchFamily="18" charset="0"/>
              </a:rPr>
              <a:t>Máy bay, máy tính, internet, vệ tinh nhân tạo</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A023898E-E767-F745-9057-F59891F315DA}"/>
              </a:ext>
            </a:extLst>
          </p:cNvPr>
          <p:cNvSpPr/>
          <p:nvPr/>
        </p:nvSpPr>
        <p:spPr bwMode="auto">
          <a:xfrm>
            <a:off x="949569" y="5650289"/>
            <a:ext cx="5085312" cy="7344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vi-VN" sz="2400" dirty="0">
                <a:solidFill>
                  <a:srgbClr val="FFFFFF"/>
                </a:solidFill>
                <a:latin typeface="Times New Roman" panose="02020603050405020304" pitchFamily="18" charset="0"/>
                <a:cs typeface="Times New Roman" panose="02020603050405020304" pitchFamily="18" charset="0"/>
              </a:rPr>
              <a:t>C.</a:t>
            </a:r>
            <a:r>
              <a:rPr lang="en-US" sz="2400" dirty="0">
                <a:solidFill>
                  <a:srgbClr val="FFFFFF"/>
                </a:solidFill>
                <a:latin typeface="Times New Roman" panose="02020603050405020304" pitchFamily="18" charset="0"/>
                <a:cs typeface="Times New Roman" panose="02020603050405020304" pitchFamily="18" charset="0"/>
              </a:rPr>
              <a:t> </a:t>
            </a:r>
            <a:r>
              <a:rPr lang="vi-VN" sz="2400" dirty="0">
                <a:solidFill>
                  <a:srgbClr val="FFFFFF"/>
                </a:solidFill>
                <a:latin typeface="Times New Roman" panose="02020603050405020304" pitchFamily="18" charset="0"/>
                <a:cs typeface="Times New Roman" panose="02020603050405020304" pitchFamily="18" charset="0"/>
              </a:rPr>
              <a:t>Máy tính, rô-bốt, internet, trí tuệ nhân tạo</a:t>
            </a:r>
          </a:p>
        </p:txBody>
      </p:sp>
      <p:sp>
        <p:nvSpPr>
          <p:cNvPr id="56" name="Hexagon 55">
            <a:extLst>
              <a:ext uri="{FF2B5EF4-FFF2-40B4-BE49-F238E27FC236}">
                <a16:creationId xmlns:a16="http://schemas.microsoft.com/office/drawing/2014/main" id="{654864B1-346E-8542-BF2E-AD5D0AB373FF}"/>
              </a:ext>
            </a:extLst>
          </p:cNvPr>
          <p:cNvSpPr/>
          <p:nvPr/>
        </p:nvSpPr>
        <p:spPr bwMode="auto">
          <a:xfrm>
            <a:off x="6263480" y="5685175"/>
            <a:ext cx="4480720" cy="7344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400" cap="all" dirty="0">
                <a:solidFill>
                  <a:prstClr val="white"/>
                </a:solidFill>
                <a:latin typeface="Times New Roman" panose="02020603050405020304" pitchFamily="18" charset="0"/>
                <a:cs typeface="Times New Roman" pitchFamily="18" charset="0"/>
              </a:rPr>
              <a:t>D. </a:t>
            </a:r>
            <a:r>
              <a:rPr lang="vi-VN" sz="2400" dirty="0">
                <a:solidFill>
                  <a:prstClr val="white"/>
                </a:solidFill>
                <a:latin typeface="Times New Roman" pitchFamily="18" charset="0"/>
                <a:cs typeface="Times New Roman" pitchFamily="18" charset="0"/>
              </a:rPr>
              <a:t>Máy tính, rô-bốt, internet, vệ tinh nhân tạo</a:t>
            </a:r>
            <a:endParaRPr lang="en-US" sz="2400" dirty="0">
              <a:solidFill>
                <a:prstClr val="white"/>
              </a:solidFill>
              <a:latin typeface="Times New Roman" pitchFamily="18" charset="0"/>
              <a:cs typeface="Times New Roman" pitchFamily="18" charset="0"/>
            </a:endParaRPr>
          </a:p>
        </p:txBody>
      </p:sp>
      <p:sp>
        <p:nvSpPr>
          <p:cNvPr id="57" name="Hexagon 56">
            <a:extLst>
              <a:ext uri="{FF2B5EF4-FFF2-40B4-BE49-F238E27FC236}">
                <a16:creationId xmlns:a16="http://schemas.microsoft.com/office/drawing/2014/main" id="{42ECD3AF-CB74-5B42-BD7E-5136DA395073}"/>
              </a:ext>
            </a:extLst>
          </p:cNvPr>
          <p:cNvSpPr/>
          <p:nvPr/>
        </p:nvSpPr>
        <p:spPr bwMode="auto">
          <a:xfrm>
            <a:off x="6263480" y="4504076"/>
            <a:ext cx="4343400" cy="68018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vi-VN" sz="2400" dirty="0">
                <a:solidFill>
                  <a:prstClr val="white"/>
                </a:solidFill>
                <a:latin typeface="Times New Roman" panose="02020603050405020304" pitchFamily="18" charset="0"/>
                <a:cs typeface="Times New Roman" panose="02020603050405020304" pitchFamily="18" charset="0"/>
              </a:rPr>
              <a:t>B. Tên lửa, rô-bốt, internet, vệ tinh nhân tạo</a:t>
            </a:r>
          </a:p>
        </p:txBody>
      </p:sp>
      <p:sp>
        <p:nvSpPr>
          <p:cNvPr id="58" name="Hexagon 57">
            <a:extLst>
              <a:ext uri="{FF2B5EF4-FFF2-40B4-BE49-F238E27FC236}">
                <a16:creationId xmlns:a16="http://schemas.microsoft.com/office/drawing/2014/main" id="{165976E7-9664-6A4F-A16D-36C9B3CFC921}"/>
              </a:ext>
            </a:extLst>
          </p:cNvPr>
          <p:cNvSpPr/>
          <p:nvPr/>
        </p:nvSpPr>
        <p:spPr bwMode="auto">
          <a:xfrm>
            <a:off x="1881189" y="3103562"/>
            <a:ext cx="8429625" cy="10826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en-US" sz="2400" dirty="0" err="1">
                <a:solidFill>
                  <a:prstClr val="white"/>
                </a:solidFill>
                <a:latin typeface="Times New Roman" pitchFamily="18" charset="0"/>
                <a:cs typeface="Times New Roman" pitchFamily="18" charset="0"/>
              </a:rPr>
              <a:t>Những</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thành</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tựu</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cơ</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bản</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của</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cuộc</a:t>
            </a:r>
            <a:r>
              <a:rPr lang="en-US" altLang="en-US" sz="2400" dirty="0">
                <a:solidFill>
                  <a:prstClr val="white"/>
                </a:solidFill>
                <a:latin typeface="Times New Roman" pitchFamily="18" charset="0"/>
                <a:cs typeface="Times New Roman" pitchFamily="18" charset="0"/>
              </a:rPr>
              <a:t> </a:t>
            </a:r>
            <a:r>
              <a:rPr lang="en-US" altLang="en-US" sz="2400" dirty="0" err="1">
                <a:solidFill>
                  <a:prstClr val="white"/>
                </a:solidFill>
                <a:latin typeface="Times New Roman" pitchFamily="18" charset="0"/>
                <a:cs typeface="Times New Roman" pitchFamily="18" charset="0"/>
              </a:rPr>
              <a:t>Cách</a:t>
            </a:r>
            <a:r>
              <a:rPr lang="en-US" altLang="en-US" sz="2400" dirty="0">
                <a:solidFill>
                  <a:prstClr val="white"/>
                </a:solidFill>
                <a:latin typeface="Times New Roman" pitchFamily="18" charset="0"/>
                <a:cs typeface="Times New Roman" pitchFamily="18" charset="0"/>
              </a:rPr>
              <a:t> m</a:t>
            </a:r>
            <a:r>
              <a:rPr lang="vi-VN" altLang="en-US" sz="2400" dirty="0">
                <a:solidFill>
                  <a:prstClr val="white"/>
                </a:solidFill>
                <a:latin typeface="Times New Roman" pitchFamily="18" charset="0"/>
                <a:cs typeface="Times New Roman" pitchFamily="18" charset="0"/>
              </a:rPr>
              <a:t>ạng công nghiệp lần thứ 3 là gì?</a:t>
            </a:r>
            <a:endParaRPr lang="en-US" altLang="en-US" sz="2400" dirty="0">
              <a:solidFill>
                <a:prstClr val="white"/>
              </a:solidFill>
              <a:latin typeface="Times New Roman" pitchFamily="18" charset="0"/>
              <a:cs typeface="Times New Roman" pitchFamily="18" charset="0"/>
            </a:endParaRPr>
          </a:p>
        </p:txBody>
      </p:sp>
      <p:pic>
        <p:nvPicPr>
          <p:cNvPr id="82" name="Picture 4">
            <a:extLst>
              <a:ext uri="{FF2B5EF4-FFF2-40B4-BE49-F238E27FC236}">
                <a16:creationId xmlns:a16="http://schemas.microsoft.com/office/drawing/2014/main"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3876" y="971551"/>
            <a:ext cx="9255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8263" y="1258888"/>
            <a:ext cx="1651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26" y="1282700"/>
            <a:ext cx="15779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0"/>
                                        <p:tgtEl>
                                          <p:spTgt spid="43"/>
                                        </p:tgtEl>
                                      </p:cBhvr>
                                    </p:animEffect>
                                    <p:set>
                                      <p:cBhvr>
                                        <p:cTn id="49"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bo  2 phuong an sai.wav"/>
                                        </p:tgtEl>
                                      </p:cMediaNode>
                                    </p:audio>
                                  </p:subTnLst>
                                </p:cTn>
                              </p:par>
                              <p:par>
                                <p:cTn id="50" presetID="10" presetClass="exit" presetSubtype="0" fill="hold" nodeType="withEffect">
                                  <p:stCondLst>
                                    <p:cond delay="0"/>
                                  </p:stCondLst>
                                  <p:childTnLst>
                                    <p:animEffect transition="out" filter="fade">
                                      <p:cBhvr>
                                        <p:cTn id="51" dur="5000"/>
                                        <p:tgtEl>
                                          <p:spTgt spid="57"/>
                                        </p:tgtEl>
                                      </p:cBhvr>
                                    </p:animEffect>
                                    <p:set>
                                      <p:cBhvr>
                                        <p:cTn id="52"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2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2" presetClass="entr" presetSubtype="4" fill="hold" nodeType="clickEffect">
                                  <p:stCondLst>
                                    <p:cond delay="0"/>
                                  </p:stCondLst>
                                  <p:childTnLst>
                                    <p:set>
                                      <p:cBhvr>
                                        <p:cTn id="57" dur="1" fill="hold">
                                          <p:stCondLst>
                                            <p:cond delay="0"/>
                                          </p:stCondLst>
                                        </p:cTn>
                                        <p:tgtEl>
                                          <p:spTgt spid="4109"/>
                                        </p:tgtEl>
                                        <p:attrNameLst>
                                          <p:attrName>style.visibility</p:attrName>
                                        </p:attrNameLst>
                                      </p:cBhvr>
                                      <p:to>
                                        <p:strVal val="visible"/>
                                      </p:to>
                                    </p:set>
                                    <p:animEffect transition="in" filter="wipe(down)">
                                      <p:cBhvr>
                                        <p:cTn id="58" dur="6000"/>
                                        <p:tgtEl>
                                          <p:spTgt spid="4109"/>
                                        </p:tgtEl>
                                      </p:cBhvr>
                                    </p:animEffect>
                                  </p:childTnLst>
                                  <p:subTnLst>
                                    <p:audio>
                                      <p:cMediaNode>
                                        <p:cTn display="0" masterRel="sameClick">
                                          <p:stCondLst>
                                            <p:cond evt="begin" delay="0">
                                              <p:tn val="56"/>
                                            </p:cond>
                                          </p:stCondLst>
                                          <p:endCondLst>
                                            <p:cond evt="onStopAudio" delay="0">
                                              <p:tgtEl>
                                                <p:sldTgt/>
                                              </p:tgtEl>
                                            </p:cond>
                                          </p:endCondLst>
                                        </p:cTn>
                                        <p:tgtEl>
                                          <p:sndTgt r:embed="rId5" name="hoi y kien khan gia.wav"/>
                                        </p:tgtEl>
                                      </p:cMediaNode>
                                    </p:audio>
                                  </p:subTnLst>
                                </p:cTn>
                              </p:par>
                              <p:par>
                                <p:cTn id="59" presetID="22" presetClass="entr" presetSubtype="4" fill="hold" nodeType="withEffect">
                                  <p:stCondLst>
                                    <p:cond delay="0"/>
                                  </p:stCondLst>
                                  <p:childTnLst>
                                    <p:set>
                                      <p:cBhvr>
                                        <p:cTn id="60" dur="1" fill="hold">
                                          <p:stCondLst>
                                            <p:cond delay="0"/>
                                          </p:stCondLst>
                                        </p:cTn>
                                        <p:tgtEl>
                                          <p:spTgt spid="4110"/>
                                        </p:tgtEl>
                                        <p:attrNameLst>
                                          <p:attrName>style.visibility</p:attrName>
                                        </p:attrNameLst>
                                      </p:cBhvr>
                                      <p:to>
                                        <p:strVal val="visible"/>
                                      </p:to>
                                    </p:set>
                                    <p:animEffect transition="in" filter="wipe(down)">
                                      <p:cBhvr>
                                        <p:cTn id="61" dur="7000"/>
                                        <p:tgtEl>
                                          <p:spTgt spid="4110"/>
                                        </p:tgtEl>
                                      </p:cBhvr>
                                    </p:animEffect>
                                  </p:childTnLst>
                                  <p:subTnLst>
                                    <p:audio>
                                      <p:cMediaNode>
                                        <p:cTn display="0" masterRel="sameClick">
                                          <p:stCondLst>
                                            <p:cond evt="begin" delay="0">
                                              <p:tn val="59"/>
                                            </p:cond>
                                          </p:stCondLst>
                                          <p:endCondLst>
                                            <p:cond evt="onStopAudio" delay="0">
                                              <p:tgtEl>
                                                <p:sldTgt/>
                                              </p:tgtEl>
                                            </p:cond>
                                          </p:endCondLst>
                                        </p:cTn>
                                        <p:tgtEl>
                                          <p:sndTgt r:embed="rId5" name="hoi y kien khan gia.wav"/>
                                        </p:tgtEl>
                                      </p:cMediaNode>
                                    </p:audio>
                                  </p:subTnLst>
                                </p:cTn>
                              </p:par>
                              <p:par>
                                <p:cTn id="62" presetID="22" presetClass="entr" presetSubtype="4" fill="hold" nodeType="withEffect">
                                  <p:stCondLst>
                                    <p:cond delay="0"/>
                                  </p:stCondLst>
                                  <p:childTnLst>
                                    <p:set>
                                      <p:cBhvr>
                                        <p:cTn id="63" dur="1" fill="hold">
                                          <p:stCondLst>
                                            <p:cond delay="0"/>
                                          </p:stCondLst>
                                        </p:cTn>
                                        <p:tgtEl>
                                          <p:spTgt spid="4111"/>
                                        </p:tgtEl>
                                        <p:attrNameLst>
                                          <p:attrName>style.visibility</p:attrName>
                                        </p:attrNameLst>
                                      </p:cBhvr>
                                      <p:to>
                                        <p:strVal val="visible"/>
                                      </p:to>
                                    </p:set>
                                    <p:animEffect transition="in" filter="wipe(down)">
                                      <p:cBhvr>
                                        <p:cTn id="64" dur="8000"/>
                                        <p:tgtEl>
                                          <p:spTgt spid="4111"/>
                                        </p:tgtEl>
                                      </p:cBhvr>
                                    </p:animEffect>
                                  </p:childTnLst>
                                  <p:subTnLst>
                                    <p:audio>
                                      <p:cMediaNode>
                                        <p:cTn display="0" masterRel="sameClick">
                                          <p:stCondLst>
                                            <p:cond evt="begin" delay="0">
                                              <p:tn val="62"/>
                                            </p:cond>
                                          </p:stCondLst>
                                          <p:endCondLst>
                                            <p:cond evt="onStopAudio" delay="0">
                                              <p:tgtEl>
                                                <p:sldTgt/>
                                              </p:tgtEl>
                                            </p:cond>
                                          </p:endCondLst>
                                        </p:cTn>
                                        <p:tgtEl>
                                          <p:sndTgt r:embed="rId5" name="hoi y kien khan gia.wav"/>
                                        </p:tgtEl>
                                      </p:cMediaNode>
                                    </p:audio>
                                  </p:subTnLst>
                                </p:cTn>
                              </p:par>
                              <p:par>
                                <p:cTn id="65" presetID="22" presetClass="entr" presetSubtype="4" fill="hold" nodeType="withEffect">
                                  <p:stCondLst>
                                    <p:cond delay="0"/>
                                  </p:stCondLst>
                                  <p:childTnLst>
                                    <p:set>
                                      <p:cBhvr>
                                        <p:cTn id="66" dur="1" fill="hold">
                                          <p:stCondLst>
                                            <p:cond delay="0"/>
                                          </p:stCondLst>
                                        </p:cTn>
                                        <p:tgtEl>
                                          <p:spTgt spid="4112"/>
                                        </p:tgtEl>
                                        <p:attrNameLst>
                                          <p:attrName>style.visibility</p:attrName>
                                        </p:attrNameLst>
                                      </p:cBhvr>
                                      <p:to>
                                        <p:strVal val="visible"/>
                                      </p:to>
                                    </p:set>
                                    <p:animEffect transition="in" filter="wipe(down)">
                                      <p:cBhvr>
                                        <p:cTn id="67" dur="9000"/>
                                        <p:tgtEl>
                                          <p:spTgt spid="4112"/>
                                        </p:tgtEl>
                                      </p:cBhvr>
                                    </p:animEffect>
                                  </p:childTnLst>
                                  <p:subTnLst>
                                    <p:audio>
                                      <p:cMediaNode>
                                        <p:cTn display="0" masterRel="sameClick">
                                          <p:stCondLst>
                                            <p:cond evt="begin" delay="0">
                                              <p:tn val="65"/>
                                            </p:cond>
                                          </p:stCondLst>
                                          <p:endCondLst>
                                            <p:cond evt="onStopAudio" delay="0">
                                              <p:tgtEl>
                                                <p:sldTgt/>
                                              </p:tgtEl>
                                            </p:cond>
                                          </p:endCondLst>
                                        </p:cTn>
                                        <p:tgtEl>
                                          <p:sndTgt r:embed="rId5" name="hoi y kien khan gia.wav"/>
                                        </p:tgtEl>
                                      </p:cMediaNode>
                                    </p:audio>
                                  </p:subTnLst>
                                </p:cTn>
                              </p:par>
                              <p:par>
                                <p:cTn id="68" presetID="22" presetClass="entr" presetSubtype="4" fill="hold" nodeType="withEffect">
                                  <p:stCondLst>
                                    <p:cond delay="0"/>
                                  </p:stCondLst>
                                  <p:childTnLst>
                                    <p:set>
                                      <p:cBhvr>
                                        <p:cTn id="69" dur="1" fill="hold">
                                          <p:stCondLst>
                                            <p:cond delay="0"/>
                                          </p:stCondLst>
                                        </p:cTn>
                                        <p:tgtEl>
                                          <p:spTgt spid="4113"/>
                                        </p:tgtEl>
                                        <p:attrNameLst>
                                          <p:attrName>style.visibility</p:attrName>
                                        </p:attrNameLst>
                                      </p:cBhvr>
                                      <p:to>
                                        <p:strVal val="visible"/>
                                      </p:to>
                                    </p:set>
                                    <p:animEffect transition="in" filter="wipe(down)">
                                      <p:cBhvr>
                                        <p:cTn id="70" dur="10000"/>
                                        <p:tgtEl>
                                          <p:spTgt spid="4113"/>
                                        </p:tgtEl>
                                      </p:cBhvr>
                                    </p:animEffect>
                                  </p:childTnLst>
                                  <p:subTnLst>
                                    <p:audio>
                                      <p:cMediaNode>
                                        <p:cTn display="0" masterRel="sameClick">
                                          <p:stCondLst>
                                            <p:cond evt="begin" delay="0">
                                              <p:tn val="68"/>
                                            </p:cond>
                                          </p:stCondLst>
                                          <p:endCondLst>
                                            <p:cond evt="onStopAudio" delay="0">
                                              <p:tgtEl>
                                                <p:sldTgt/>
                                              </p:tgtEl>
                                            </p:cond>
                                          </p:endCondLst>
                                        </p:cTn>
                                        <p:tgtEl>
                                          <p:sndTgt r:embed="rId5" name="hoi y kien khan gia.wav"/>
                                        </p:tgtEl>
                                      </p:cMediaNode>
                                    </p:audio>
                                  </p:subTnLst>
                                </p:cTn>
                              </p:par>
                              <p:par>
                                <p:cTn id="71" presetID="10" presetClass="exit" presetSubtype="0" fill="hold" nodeType="withEffect">
                                  <p:stCondLst>
                                    <p:cond delay="10000"/>
                                  </p:stCondLst>
                                  <p:childTnLst>
                                    <p:animEffect transition="out" filter="fade">
                                      <p:cBhvr>
                                        <p:cTn id="72" dur="500"/>
                                        <p:tgtEl>
                                          <p:spTgt spid="4109"/>
                                        </p:tgtEl>
                                      </p:cBhvr>
                                    </p:animEffect>
                                    <p:set>
                                      <p:cBhvr>
                                        <p:cTn id="73" dur="1" fill="hold">
                                          <p:stCondLst>
                                            <p:cond delay="499"/>
                                          </p:stCondLst>
                                        </p:cTn>
                                        <p:tgtEl>
                                          <p:spTgt spid="4109"/>
                                        </p:tgtEl>
                                        <p:attrNameLst>
                                          <p:attrName>style.visibility</p:attrName>
                                        </p:attrNameLst>
                                      </p:cBhvr>
                                      <p:to>
                                        <p:strVal val="hidden"/>
                                      </p:to>
                                    </p:set>
                                  </p:childTnLst>
                                </p:cTn>
                              </p:par>
                              <p:par>
                                <p:cTn id="74" presetID="10" presetClass="exit" presetSubtype="0" fill="hold" nodeType="withEffect">
                                  <p:stCondLst>
                                    <p:cond delay="10000"/>
                                  </p:stCondLst>
                                  <p:childTnLst>
                                    <p:animEffect transition="out" filter="fade">
                                      <p:cBhvr>
                                        <p:cTn id="75" dur="500"/>
                                        <p:tgtEl>
                                          <p:spTgt spid="4110"/>
                                        </p:tgtEl>
                                      </p:cBhvr>
                                    </p:animEffect>
                                    <p:set>
                                      <p:cBhvr>
                                        <p:cTn id="76" dur="1" fill="hold">
                                          <p:stCondLst>
                                            <p:cond delay="499"/>
                                          </p:stCondLst>
                                        </p:cTn>
                                        <p:tgtEl>
                                          <p:spTgt spid="4110"/>
                                        </p:tgtEl>
                                        <p:attrNameLst>
                                          <p:attrName>style.visibility</p:attrName>
                                        </p:attrNameLst>
                                      </p:cBhvr>
                                      <p:to>
                                        <p:strVal val="hidden"/>
                                      </p:to>
                                    </p:set>
                                  </p:childTnLst>
                                </p:cTn>
                              </p:par>
                              <p:par>
                                <p:cTn id="77" presetID="10" presetClass="exit" presetSubtype="0" fill="hold" nodeType="withEffect">
                                  <p:stCondLst>
                                    <p:cond delay="10000"/>
                                  </p:stCondLst>
                                  <p:childTnLst>
                                    <p:animEffect transition="out" filter="fade">
                                      <p:cBhvr>
                                        <p:cTn id="78" dur="500"/>
                                        <p:tgtEl>
                                          <p:spTgt spid="4111"/>
                                        </p:tgtEl>
                                      </p:cBhvr>
                                    </p:animEffect>
                                    <p:set>
                                      <p:cBhvr>
                                        <p:cTn id="79" dur="1" fill="hold">
                                          <p:stCondLst>
                                            <p:cond delay="499"/>
                                          </p:stCondLst>
                                        </p:cTn>
                                        <p:tgtEl>
                                          <p:spTgt spid="4111"/>
                                        </p:tgtEl>
                                        <p:attrNameLst>
                                          <p:attrName>style.visibility</p:attrName>
                                        </p:attrNameLst>
                                      </p:cBhvr>
                                      <p:to>
                                        <p:strVal val="hidden"/>
                                      </p:to>
                                    </p:set>
                                  </p:childTnLst>
                                </p:cTn>
                              </p:par>
                              <p:par>
                                <p:cTn id="80" presetID="10" presetClass="exit" presetSubtype="0" fill="hold" nodeType="withEffect">
                                  <p:stCondLst>
                                    <p:cond delay="10000"/>
                                  </p:stCondLst>
                                  <p:childTnLst>
                                    <p:animEffect transition="out" filter="fade">
                                      <p:cBhvr>
                                        <p:cTn id="81" dur="500"/>
                                        <p:tgtEl>
                                          <p:spTgt spid="4112"/>
                                        </p:tgtEl>
                                      </p:cBhvr>
                                    </p:animEffect>
                                    <p:set>
                                      <p:cBhvr>
                                        <p:cTn id="82" dur="1" fill="hold">
                                          <p:stCondLst>
                                            <p:cond delay="499"/>
                                          </p:stCondLst>
                                        </p:cTn>
                                        <p:tgtEl>
                                          <p:spTgt spid="4112"/>
                                        </p:tgtEl>
                                        <p:attrNameLst>
                                          <p:attrName>style.visibility</p:attrName>
                                        </p:attrNameLst>
                                      </p:cBhvr>
                                      <p:to>
                                        <p:strVal val="hidden"/>
                                      </p:to>
                                    </p:set>
                                  </p:childTnLst>
                                </p:cTn>
                              </p:par>
                              <p:par>
                                <p:cTn id="83" presetID="10" presetClass="exit" presetSubtype="0" fill="hold" nodeType="withEffect">
                                  <p:stCondLst>
                                    <p:cond delay="10000"/>
                                  </p:stCondLst>
                                  <p:childTnLst>
                                    <p:animEffect transition="out" filter="fade">
                                      <p:cBhvr>
                                        <p:cTn id="84" dur="500"/>
                                        <p:tgtEl>
                                          <p:spTgt spid="4113"/>
                                        </p:tgtEl>
                                      </p:cBhvr>
                                    </p:animEffect>
                                    <p:set>
                                      <p:cBhvr>
                                        <p:cTn id="8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 presetClass="emph" presetSubtype="2" fill="hold" nodeType="clickEffect">
                                  <p:stCondLst>
                                    <p:cond delay="0"/>
                                  </p:stCondLst>
                                  <p:childTnLst>
                                    <p:animClr clrSpc="rgb" dir="cw">
                                      <p:cBhvr>
                                        <p:cTn id="90" dur="2000" fill="hold"/>
                                        <p:tgtEl>
                                          <p:spTgt spid="43"/>
                                        </p:tgtEl>
                                        <p:attrNameLst>
                                          <p:attrName>fillcolor</p:attrName>
                                        </p:attrNameLst>
                                      </p:cBhvr>
                                      <p:to>
                                        <a:schemeClr val="accent2"/>
                                      </p:to>
                                    </p:animClr>
                                    <p:set>
                                      <p:cBhvr>
                                        <p:cTn id="91" dur="2000" fill="hold"/>
                                        <p:tgtEl>
                                          <p:spTgt spid="43"/>
                                        </p:tgtEl>
                                        <p:attrNameLst>
                                          <p:attrName>fill.type</p:attrName>
                                        </p:attrNameLst>
                                      </p:cBhvr>
                                      <p:to>
                                        <p:strVal val="solid"/>
                                      </p:to>
                                    </p:set>
                                    <p:set>
                                      <p:cBhvr>
                                        <p:cTn id="92" dur="2000" fill="hold"/>
                                        <p:tgtEl>
                                          <p:spTgt spid="43"/>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56"/>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1" presetClass="emph" presetSubtype="0" fill="hold" grpId="0" nodeType="clickEffect">
                                  <p:stCondLst>
                                    <p:cond delay="0"/>
                                  </p:stCondLst>
                                  <p:childTnLst>
                                    <p:animClr clrSpc="rgb" dir="cw">
                                      <p:cBhvr override="childStyle">
                                        <p:cTn id="97" dur="500" fill="hold"/>
                                        <p:tgtEl>
                                          <p:spTgt spid="56"/>
                                        </p:tgtEl>
                                        <p:attrNameLst>
                                          <p:attrName>style.color</p:attrName>
                                        </p:attrNameLst>
                                      </p:cBhvr>
                                      <p:by>
                                        <p:hsl h="7200000" s="0" l="0"/>
                                      </p:by>
                                    </p:animClr>
                                    <p:animClr clrSpc="rgb" dir="cw">
                                      <p:cBhvr>
                                        <p:cTn id="98" dur="500" fill="hold"/>
                                        <p:tgtEl>
                                          <p:spTgt spid="56"/>
                                        </p:tgtEl>
                                        <p:attrNameLst>
                                          <p:attrName>fillcolor</p:attrName>
                                        </p:attrNameLst>
                                      </p:cBhvr>
                                      <p:by>
                                        <p:hsl h="7200000" s="0" l="0"/>
                                      </p:by>
                                    </p:animClr>
                                    <p:animClr clrSpc="rgb" dir="cw">
                                      <p:cBhvr>
                                        <p:cTn id="99" dur="500" fill="hold"/>
                                        <p:tgtEl>
                                          <p:spTgt spid="56"/>
                                        </p:tgtEl>
                                        <p:attrNameLst>
                                          <p:attrName>stroke.color</p:attrName>
                                        </p:attrNameLst>
                                      </p:cBhvr>
                                      <p:by>
                                        <p:hsl h="7200000" s="0" l="0"/>
                                      </p:by>
                                    </p:animClr>
                                    <p:set>
                                      <p:cBhvr>
                                        <p:cTn id="100" dur="500" fill="hold"/>
                                        <p:tgtEl>
                                          <p:spTgt spid="56"/>
                                        </p:tgtEl>
                                        <p:attrNameLst>
                                          <p:attrName>fill.type</p:attrName>
                                        </p:attrNameLst>
                                      </p:cBhvr>
                                      <p:to>
                                        <p:strVal val="solid"/>
                                      </p:to>
                                    </p:set>
                                  </p:childTnLst>
                                  <p:subTnLst>
                                    <p:audio>
                                      <p:cMediaNode>
                                        <p:cTn display="0" masterRel="sameClick">
                                          <p:stCondLst>
                                            <p:cond evt="begin" delay="0">
                                              <p:tn val="96"/>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01" restart="whenNotActive" fill="hold" evtFilter="cancelBubble" nodeType="interactiveSeq">
                <p:stCondLst>
                  <p:cond evt="onClick" delay="0">
                    <p:tgtEl>
                      <p:spTgt spid="55"/>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 presetClass="emph" presetSubtype="2" fill="hold" nodeType="clickEffect">
                                  <p:stCondLst>
                                    <p:cond delay="0"/>
                                  </p:stCondLst>
                                  <p:childTnLst>
                                    <p:animClr clrSpc="rgb" dir="cw">
                                      <p:cBhvr>
                                        <p:cTn id="105" dur="2000" fill="hold"/>
                                        <p:tgtEl>
                                          <p:spTgt spid="55"/>
                                        </p:tgtEl>
                                        <p:attrNameLst>
                                          <p:attrName>fillcolor</p:attrName>
                                        </p:attrNameLst>
                                      </p:cBhvr>
                                      <p:to>
                                        <a:schemeClr val="accent2"/>
                                      </p:to>
                                    </p:animClr>
                                    <p:set>
                                      <p:cBhvr>
                                        <p:cTn id="106" dur="2000" fill="hold"/>
                                        <p:tgtEl>
                                          <p:spTgt spid="55"/>
                                        </p:tgtEl>
                                        <p:attrNameLst>
                                          <p:attrName>fill.type</p:attrName>
                                        </p:attrNameLst>
                                      </p:cBhvr>
                                      <p:to>
                                        <p:strVal val="solid"/>
                                      </p:to>
                                    </p:set>
                                    <p:set>
                                      <p:cBhvr>
                                        <p:cTn id="107" dur="2000" fill="hold"/>
                                        <p:tgtEl>
                                          <p:spTgt spid="55"/>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8" restart="whenNotActive" fill="hold" evtFilter="cancelBubble" nodeType="interactiveSeq">
                <p:stCondLst>
                  <p:cond evt="onClick" delay="0">
                    <p:tgtEl>
                      <p:spTgt spid="57"/>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mph" presetSubtype="2" fill="hold" nodeType="clickEffect">
                                  <p:stCondLst>
                                    <p:cond delay="0"/>
                                  </p:stCondLst>
                                  <p:childTnLst>
                                    <p:animClr clrSpc="rgb" dir="cw">
                                      <p:cBhvr>
                                        <p:cTn id="112" dur="2000" fill="hold"/>
                                        <p:tgtEl>
                                          <p:spTgt spid="57"/>
                                        </p:tgtEl>
                                        <p:attrNameLst>
                                          <p:attrName>fillcolor</p:attrName>
                                        </p:attrNameLst>
                                      </p:cBhvr>
                                      <p:to>
                                        <a:schemeClr val="accent2"/>
                                      </p:to>
                                    </p:animClr>
                                    <p:set>
                                      <p:cBhvr>
                                        <p:cTn id="113" dur="2000" fill="hold"/>
                                        <p:tgtEl>
                                          <p:spTgt spid="57"/>
                                        </p:tgtEl>
                                        <p:attrNameLst>
                                          <p:attrName>fill.type</p:attrName>
                                        </p:attrNameLst>
                                      </p:cBhvr>
                                      <p:to>
                                        <p:strVal val="solid"/>
                                      </p:to>
                                    </p:set>
                                    <p:set>
                                      <p:cBhvr>
                                        <p:cTn id="114" dur="2000" fill="hold"/>
                                        <p:tgtEl>
                                          <p:spTgt spid="57"/>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5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14B12D9-47F0-E148-AF3A-47BA11F2149D}"/>
              </a:ext>
            </a:extLst>
          </p:cNvPr>
          <p:cNvSpPr/>
          <p:nvPr/>
        </p:nvSpPr>
        <p:spPr>
          <a:xfrm>
            <a:off x="1601788" y="2305050"/>
            <a:ext cx="1485900"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$600</a:t>
            </a:r>
          </a:p>
        </p:txBody>
      </p:sp>
      <p:grpSp>
        <p:nvGrpSpPr>
          <p:cNvPr id="5133" name="Group 4110">
            <a:extLst>
              <a:ext uri="{FF2B5EF4-FFF2-40B4-BE49-F238E27FC236}">
                <a16:creationId xmlns:a16="http://schemas.microsoft.com/office/drawing/2014/main" id="{BA50323E-CCCF-4F46-8C48-30817388362E}"/>
              </a:ext>
            </a:extLst>
          </p:cNvPr>
          <p:cNvGrpSpPr>
            <a:grpSpLocks/>
          </p:cNvGrpSpPr>
          <p:nvPr/>
        </p:nvGrpSpPr>
        <p:grpSpPr bwMode="auto">
          <a:xfrm>
            <a:off x="7810501" y="1447800"/>
            <a:ext cx="436563" cy="1524000"/>
            <a:chOff x="5985076" y="228600"/>
            <a:chExt cx="581892" cy="2590801"/>
          </a:xfrm>
        </p:grpSpPr>
        <p:sp>
          <p:nvSpPr>
            <p:cNvPr id="2" name="Rectangle 4105">
              <a:extLst>
                <a:ext uri="{FF2B5EF4-FFF2-40B4-BE49-F238E27FC236}">
                  <a16:creationId xmlns:a16="http://schemas.microsoft.com/office/drawing/2014/main"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3" name="Rectangle 4106">
              <a:extLst>
                <a:ext uri="{FF2B5EF4-FFF2-40B4-BE49-F238E27FC236}">
                  <a16:creationId xmlns:a16="http://schemas.microsoft.com/office/drawing/2014/main"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5134" name="Group 4109">
            <a:extLst>
              <a:ext uri="{FF2B5EF4-FFF2-40B4-BE49-F238E27FC236}">
                <a16:creationId xmlns:a16="http://schemas.microsoft.com/office/drawing/2014/main" id="{B4DD5116-9403-174C-A86E-FCF4BF097DB9}"/>
              </a:ext>
            </a:extLst>
          </p:cNvPr>
          <p:cNvGrpSpPr>
            <a:grpSpLocks/>
          </p:cNvGrpSpPr>
          <p:nvPr/>
        </p:nvGrpSpPr>
        <p:grpSpPr bwMode="auto">
          <a:xfrm>
            <a:off x="8201026" y="2132014"/>
            <a:ext cx="436563" cy="839787"/>
            <a:chOff x="6506093" y="2407920"/>
            <a:chExt cx="581892" cy="411480"/>
          </a:xfrm>
        </p:grpSpPr>
        <p:sp>
          <p:nvSpPr>
            <p:cNvPr id="89" name="Rectangle 88">
              <a:extLst>
                <a:ext uri="{FF2B5EF4-FFF2-40B4-BE49-F238E27FC236}">
                  <a16:creationId xmlns:a16="http://schemas.microsoft.com/office/drawing/2014/main"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3" name="Rectangle 92">
              <a:extLst>
                <a:ext uri="{FF2B5EF4-FFF2-40B4-BE49-F238E27FC236}">
                  <a16:creationId xmlns:a16="http://schemas.microsoft.com/office/drawing/2014/main"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5135" name="Group 4108">
            <a:extLst>
              <a:ext uri="{FF2B5EF4-FFF2-40B4-BE49-F238E27FC236}">
                <a16:creationId xmlns:a16="http://schemas.microsoft.com/office/drawing/2014/main" id="{C03993D5-DEFA-7844-8D18-A9D8BEA1B2CF}"/>
              </a:ext>
            </a:extLst>
          </p:cNvPr>
          <p:cNvGrpSpPr>
            <a:grpSpLocks/>
          </p:cNvGrpSpPr>
          <p:nvPr/>
        </p:nvGrpSpPr>
        <p:grpSpPr bwMode="auto">
          <a:xfrm>
            <a:off x="8596313" y="1989138"/>
            <a:ext cx="436562" cy="990600"/>
            <a:chOff x="7032480" y="1524000"/>
            <a:chExt cx="581892" cy="1321148"/>
          </a:xfrm>
        </p:grpSpPr>
        <p:sp>
          <p:nvSpPr>
            <p:cNvPr id="90" name="Rectangle 89">
              <a:extLst>
                <a:ext uri="{FF2B5EF4-FFF2-40B4-BE49-F238E27FC236}">
                  <a16:creationId xmlns:a16="http://schemas.microsoft.com/office/drawing/2014/main"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4" name="Rectangle 93">
              <a:extLst>
                <a:ext uri="{FF2B5EF4-FFF2-40B4-BE49-F238E27FC236}">
                  <a16:creationId xmlns:a16="http://schemas.microsoft.com/office/drawing/2014/main"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5136" name="Group 4107">
            <a:extLst>
              <a:ext uri="{FF2B5EF4-FFF2-40B4-BE49-F238E27FC236}">
                <a16:creationId xmlns:a16="http://schemas.microsoft.com/office/drawing/2014/main" id="{9C20024B-DAF5-B14E-AF9A-FBBBEF43CF4A}"/>
              </a:ext>
            </a:extLst>
          </p:cNvPr>
          <p:cNvGrpSpPr>
            <a:grpSpLocks/>
          </p:cNvGrpSpPr>
          <p:nvPr/>
        </p:nvGrpSpPr>
        <p:grpSpPr bwMode="auto">
          <a:xfrm>
            <a:off x="9032875" y="1304926"/>
            <a:ext cx="439738" cy="1685925"/>
            <a:chOff x="7614978" y="1143000"/>
            <a:chExt cx="586914" cy="1716004"/>
          </a:xfrm>
        </p:grpSpPr>
        <p:sp>
          <p:nvSpPr>
            <p:cNvPr id="91" name="Rectangle 90">
              <a:extLst>
                <a:ext uri="{FF2B5EF4-FFF2-40B4-BE49-F238E27FC236}">
                  <a16:creationId xmlns:a16="http://schemas.microsoft.com/office/drawing/2014/main"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5" name="Rectangle 94">
              <a:extLst>
                <a:ext uri="{FF2B5EF4-FFF2-40B4-BE49-F238E27FC236}">
                  <a16:creationId xmlns:a16="http://schemas.microsoft.com/office/drawing/2014/main"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88169F8C-48E0-F441-8261-AD44DCB500FB}"/>
              </a:ext>
            </a:extLst>
          </p:cNvPr>
          <p:cNvCxnSpPr/>
          <p:nvPr/>
        </p:nvCxnSpPr>
        <p:spPr>
          <a:xfrm>
            <a:off x="7843838" y="2981325"/>
            <a:ext cx="1681162"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32E6C5F3-6FB6-034D-825A-AFACAB777A0C}"/>
              </a:ext>
            </a:extLst>
          </p:cNvPr>
          <p:cNvSpPr/>
          <p:nvPr/>
        </p:nvSpPr>
        <p:spPr bwMode="auto">
          <a:xfrm>
            <a:off x="6073774" y="5068712"/>
            <a:ext cx="4292600" cy="5492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vi-VN" sz="2800" b="1" dirty="0">
                <a:solidFill>
                  <a:prstClr val="white"/>
                </a:solidFill>
                <a:latin typeface="Times New Roman" panose="02020603050405020304" pitchFamily="18" charset="0"/>
                <a:cs typeface="Times New Roman" panose="02020603050405020304" pitchFamily="18" charset="0"/>
              </a:rPr>
              <a:t>D.</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Mỹ</a:t>
            </a:r>
            <a:endParaRPr lang="vi-VN" sz="2800" b="1"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5AC10BA4-4C37-D747-80B0-F5EB9008A3E1}"/>
              </a:ext>
            </a:extLst>
          </p:cNvPr>
          <p:cNvSpPr/>
          <p:nvPr/>
        </p:nvSpPr>
        <p:spPr bwMode="auto">
          <a:xfrm>
            <a:off x="1660525" y="5068712"/>
            <a:ext cx="4041775" cy="5492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685800" eaLnBrk="1" hangingPunct="1">
              <a:defRPr/>
            </a:pPr>
            <a:r>
              <a:rPr lang="vi-VN" sz="2800" b="1" dirty="0">
                <a:solidFill>
                  <a:prstClr val="white"/>
                </a:solidFill>
                <a:latin typeface="Times New Roman" panose="02020603050405020304" pitchFamily="18" charset="0"/>
                <a:cs typeface="Times New Roman" panose="02020603050405020304" pitchFamily="18" charset="0"/>
              </a:rPr>
              <a:t>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Đức</a:t>
            </a:r>
            <a:endParaRPr lang="vi-VN" sz="2800" b="1" dirty="0">
              <a:solidFill>
                <a:prstClr val="white"/>
              </a:solidFill>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83DB384F-6BAC-4C42-AE93-81F0099F17FC}"/>
              </a:ext>
            </a:extLst>
          </p:cNvPr>
          <p:cNvSpPr/>
          <p:nvPr/>
        </p:nvSpPr>
        <p:spPr bwMode="auto">
          <a:xfrm>
            <a:off x="6083300" y="4357512"/>
            <a:ext cx="4283075" cy="54927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685800" eaLnBrk="1" hangingPunct="1">
              <a:defRPr/>
            </a:pPr>
            <a:r>
              <a:rPr lang="vi-VN" sz="2800" b="1" dirty="0">
                <a:solidFill>
                  <a:prstClr val="white"/>
                </a:solidFill>
                <a:latin typeface="Times New Roman" panose="02020603050405020304" pitchFamily="18" charset="0"/>
                <a:cs typeface="Times New Roman" panose="02020603050405020304" pitchFamily="18" charset="0"/>
              </a:rPr>
              <a:t>B.</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Pháp</a:t>
            </a:r>
            <a:endParaRPr lang="vi-VN" sz="2800" b="1" dirty="0">
              <a:solidFill>
                <a:prstClr val="white"/>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A575A1C4-CE49-AC42-AC45-E811F4A96139}"/>
              </a:ext>
            </a:extLst>
          </p:cNvPr>
          <p:cNvSpPr/>
          <p:nvPr/>
        </p:nvSpPr>
        <p:spPr bwMode="auto">
          <a:xfrm>
            <a:off x="1660525" y="4338462"/>
            <a:ext cx="4041775" cy="56832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en-US" sz="2800" b="1" dirty="0">
                <a:solidFill>
                  <a:prstClr val="white"/>
                </a:solidFill>
                <a:latin typeface="Times New Roman" panose="02020603050405020304" pitchFamily="18" charset="0"/>
                <a:cs typeface="Times New Roman" panose="02020603050405020304" pitchFamily="18" charset="0"/>
              </a:rPr>
              <a:t>A. Anh         </a:t>
            </a:r>
          </a:p>
        </p:txBody>
      </p:sp>
      <p:sp>
        <p:nvSpPr>
          <p:cNvPr id="58" name="Hexagon 57">
            <a:extLst>
              <a:ext uri="{FF2B5EF4-FFF2-40B4-BE49-F238E27FC236}">
                <a16:creationId xmlns:a16="http://schemas.microsoft.com/office/drawing/2014/main" id="{AF8579E2-9912-8E47-9F0F-234FB2928893}"/>
              </a:ext>
            </a:extLst>
          </p:cNvPr>
          <p:cNvSpPr/>
          <p:nvPr/>
        </p:nvSpPr>
        <p:spPr bwMode="auto">
          <a:xfrm>
            <a:off x="1910556" y="3019529"/>
            <a:ext cx="8370888" cy="78581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en-US" sz="2800" b="1" dirty="0" err="1">
                <a:solidFill>
                  <a:srgbClr val="FFFFFF"/>
                </a:solidFill>
                <a:latin typeface="Times New Roman" panose="02020603050405020304" pitchFamily="18" charset="0"/>
                <a:cs typeface="Times New Roman" panose="02020603050405020304" pitchFamily="18" charset="0"/>
              </a:rPr>
              <a:t>Cách</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mạng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công</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nghiệp</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lần</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thứu</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ba</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khởi</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đầu</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từ</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nước</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nào</a:t>
            </a:r>
            <a:r>
              <a:rPr lang="en-US" altLang="en-US" sz="2800" b="1" dirty="0">
                <a:solidFill>
                  <a:srgbClr val="FFFFFF"/>
                </a:solidFill>
                <a:latin typeface="Times New Roman" panose="02020603050405020304" pitchFamily="18" charset="0"/>
                <a:cs typeface="Times New Roman" panose="02020603050405020304" pitchFamily="18" charset="0"/>
              </a:rPr>
              <a:t>?</a:t>
            </a:r>
            <a:endParaRPr lang="vi-VN" altLang="en-US" sz="2800" b="1" dirty="0">
              <a:solidFill>
                <a:srgbClr val="FFFFFF"/>
              </a:solidFill>
              <a:latin typeface="Times New Roman" panose="02020603050405020304" pitchFamily="18" charset="0"/>
              <a:cs typeface="Times New Roman" panose="02020603050405020304" pitchFamily="18" charset="0"/>
            </a:endParaRPr>
          </a:p>
        </p:txBody>
      </p:sp>
      <p:pic>
        <p:nvPicPr>
          <p:cNvPr id="8226" name="Picture 7">
            <a:extLst>
              <a:ext uri="{FF2B5EF4-FFF2-40B4-BE49-F238E27FC236}">
                <a16:creationId xmlns:a16="http://schemas.microsoft.com/office/drawing/2014/main"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11300" y="857251"/>
            <a:ext cx="13589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414" y="1133476"/>
            <a:ext cx="186213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2300" y="1123950"/>
            <a:ext cx="1862138"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0"/>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5133"/>
                                        </p:tgtEl>
                                        <p:attrNameLst>
                                          <p:attrName>style.visibility</p:attrName>
                                        </p:attrNameLst>
                                      </p:cBhvr>
                                      <p:to>
                                        <p:strVal val="visible"/>
                                      </p:to>
                                    </p:set>
                                    <p:animEffect transition="in" filter="wipe(down)">
                                      <p:cBhvr>
                                        <p:cTn id="51" dur="500"/>
                                        <p:tgtEl>
                                          <p:spTgt spid="5133"/>
                                        </p:tgtEl>
                                      </p:cBhvr>
                                    </p:animEffect>
                                  </p:childTnLst>
                                  <p:subTnLst>
                                    <p:audio>
                                      <p:cMediaNode>
                                        <p:cTn display="0" masterRel="sameClick">
                                          <p:stCondLst>
                                            <p:cond evt="begin" delay="0">
                                              <p:tn val="49"/>
                                            </p:cond>
                                          </p:stCondLst>
                                          <p:endCondLst>
                                            <p:cond evt="onStopAudio" delay="0">
                                              <p:tgtEl>
                                                <p:sldTgt/>
                                              </p:tgtEl>
                                            </p:cond>
                                          </p:endCondLst>
                                        </p:cTn>
                                        <p:tgtEl>
                                          <p:sndTgt r:embed="rId4" name="hoi y kien khan gia.wav"/>
                                        </p:tgtEl>
                                      </p:cMediaNode>
                                    </p:audio>
                                  </p:subTnLst>
                                </p:cTn>
                              </p:par>
                              <p:par>
                                <p:cTn id="52" presetID="22" presetClass="entr" presetSubtype="4" fill="hold" nodeType="withEffect">
                                  <p:stCondLst>
                                    <p:cond delay="0"/>
                                  </p:stCondLst>
                                  <p:childTnLst>
                                    <p:set>
                                      <p:cBhvr>
                                        <p:cTn id="53" dur="1" fill="hold">
                                          <p:stCondLst>
                                            <p:cond delay="0"/>
                                          </p:stCondLst>
                                        </p:cTn>
                                        <p:tgtEl>
                                          <p:spTgt spid="5134"/>
                                        </p:tgtEl>
                                        <p:attrNameLst>
                                          <p:attrName>style.visibility</p:attrName>
                                        </p:attrNameLst>
                                      </p:cBhvr>
                                      <p:to>
                                        <p:strVal val="visible"/>
                                      </p:to>
                                    </p:set>
                                    <p:animEffect transition="in" filter="wipe(down)">
                                      <p:cBhvr>
                                        <p:cTn id="54" dur="500"/>
                                        <p:tgtEl>
                                          <p:spTgt spid="5134"/>
                                        </p:tgtEl>
                                      </p:cBhvr>
                                    </p:animEffect>
                                  </p:childTnLst>
                                  <p:subTnLst>
                                    <p:audio>
                                      <p:cMediaNode>
                                        <p:cTn display="0" masterRel="sameClick">
                                          <p:stCondLst>
                                            <p:cond evt="begin" delay="0">
                                              <p:tn val="52"/>
                                            </p:cond>
                                          </p:stCondLst>
                                          <p:endCondLst>
                                            <p:cond evt="onStopAudio" delay="0">
                                              <p:tgtEl>
                                                <p:sldTgt/>
                                              </p:tgtEl>
                                            </p:cond>
                                          </p:endCondLst>
                                        </p:cTn>
                                        <p:tgtEl>
                                          <p:sndTgt r:embed="rId4" name="hoi y kien khan gia.wav"/>
                                        </p:tgtEl>
                                      </p:cMediaNode>
                                    </p:audio>
                                  </p:subTnLst>
                                </p:cTn>
                              </p:par>
                              <p:par>
                                <p:cTn id="55" presetID="22" presetClass="entr" presetSubtype="4" fill="hold" nodeType="withEffect">
                                  <p:stCondLst>
                                    <p:cond delay="0"/>
                                  </p:stCondLst>
                                  <p:childTnLst>
                                    <p:set>
                                      <p:cBhvr>
                                        <p:cTn id="56" dur="1" fill="hold">
                                          <p:stCondLst>
                                            <p:cond delay="0"/>
                                          </p:stCondLst>
                                        </p:cTn>
                                        <p:tgtEl>
                                          <p:spTgt spid="5135"/>
                                        </p:tgtEl>
                                        <p:attrNameLst>
                                          <p:attrName>style.visibility</p:attrName>
                                        </p:attrNameLst>
                                      </p:cBhvr>
                                      <p:to>
                                        <p:strVal val="visible"/>
                                      </p:to>
                                    </p:set>
                                    <p:animEffect transition="in" filter="wipe(down)">
                                      <p:cBhvr>
                                        <p:cTn id="57" dur="500"/>
                                        <p:tgtEl>
                                          <p:spTgt spid="5135"/>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5136"/>
                                        </p:tgtEl>
                                        <p:attrNameLst>
                                          <p:attrName>style.visibility</p:attrName>
                                        </p:attrNameLst>
                                      </p:cBhvr>
                                      <p:to>
                                        <p:strVal val="visible"/>
                                      </p:to>
                                    </p:set>
                                    <p:animEffect transition="in" filter="wipe(down)">
                                      <p:cBhvr>
                                        <p:cTn id="60" dur="500"/>
                                        <p:tgtEl>
                                          <p:spTgt spid="5136"/>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4113"/>
                                        </p:tgtEl>
                                        <p:attrNameLst>
                                          <p:attrName>style.visibility</p:attrName>
                                        </p:attrNameLst>
                                      </p:cBhvr>
                                      <p:to>
                                        <p:strVal val="visible"/>
                                      </p:to>
                                    </p:set>
                                    <p:animEffect transition="in" filter="wipe(down)">
                                      <p:cBhvr>
                                        <p:cTn id="63" dur="500"/>
                                        <p:tgtEl>
                                          <p:spTgt spid="4113"/>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childTnLst>
                          </p:cTn>
                        </p:par>
                        <p:par>
                          <p:cTn id="64" fill="hold" nodeType="afterGroup">
                            <p:stCondLst>
                              <p:cond delay="500"/>
                            </p:stCondLst>
                            <p:childTnLst>
                              <p:par>
                                <p:cTn id="65" presetID="10" presetClass="exit" presetSubtype="0" fill="hold" nodeType="afterEffect">
                                  <p:stCondLst>
                                    <p:cond delay="0"/>
                                  </p:stCondLst>
                                  <p:childTnLst>
                                    <p:animEffect transition="out" filter="fade">
                                      <p:cBhvr>
                                        <p:cTn id="66" dur="500"/>
                                        <p:tgtEl>
                                          <p:spTgt spid="5133"/>
                                        </p:tgtEl>
                                      </p:cBhvr>
                                    </p:animEffect>
                                    <p:set>
                                      <p:cBhvr>
                                        <p:cTn id="67" dur="1" fill="hold">
                                          <p:stCondLst>
                                            <p:cond delay="499"/>
                                          </p:stCondLst>
                                        </p:cTn>
                                        <p:tgtEl>
                                          <p:spTgt spid="5133"/>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5134"/>
                                        </p:tgtEl>
                                      </p:cBhvr>
                                    </p:animEffect>
                                    <p:set>
                                      <p:cBhvr>
                                        <p:cTn id="70" dur="1" fill="hold">
                                          <p:stCondLst>
                                            <p:cond delay="499"/>
                                          </p:stCondLst>
                                        </p:cTn>
                                        <p:tgtEl>
                                          <p:spTgt spid="513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5135"/>
                                        </p:tgtEl>
                                      </p:cBhvr>
                                    </p:animEffect>
                                    <p:set>
                                      <p:cBhvr>
                                        <p:cTn id="73" dur="1" fill="hold">
                                          <p:stCondLst>
                                            <p:cond delay="499"/>
                                          </p:stCondLst>
                                        </p:cTn>
                                        <p:tgtEl>
                                          <p:spTgt spid="5135"/>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5136"/>
                                        </p:tgtEl>
                                      </p:cBhvr>
                                    </p:animEffect>
                                    <p:set>
                                      <p:cBhvr>
                                        <p:cTn id="76" dur="1" fill="hold">
                                          <p:stCondLst>
                                            <p:cond delay="499"/>
                                          </p:stCondLst>
                                        </p:cTn>
                                        <p:tgtEl>
                                          <p:spTgt spid="513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113"/>
                                        </p:tgtEl>
                                      </p:cBhvr>
                                    </p:animEffect>
                                    <p:set>
                                      <p:cBhvr>
                                        <p:cTn id="79"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1" nodeType="clickEffect">
                                  <p:stCondLst>
                                    <p:cond delay="0"/>
                                  </p:stCondLst>
                                  <p:childTnLst>
                                    <p:animEffect transition="out" filter="fade">
                                      <p:cBhvr>
                                        <p:cTn id="84" dur="5000"/>
                                        <p:tgtEl>
                                          <p:spTgt spid="57"/>
                                        </p:tgtEl>
                                      </p:cBhvr>
                                    </p:animEffect>
                                    <p:set>
                                      <p:cBhvr>
                                        <p:cTn id="85"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bo  2 phuong an sai.wav"/>
                                        </p:tgtEl>
                                      </p:cMediaNode>
                                    </p:audio>
                                  </p:subTnLst>
                                </p:cTn>
                              </p:par>
                              <p:par>
                                <p:cTn id="86" presetID="10" presetClass="exit" presetSubtype="0" fill="hold" grpId="1" nodeType="withEffect">
                                  <p:stCondLst>
                                    <p:cond delay="0"/>
                                  </p:stCondLst>
                                  <p:childTnLst>
                                    <p:animEffect transition="out" filter="fade">
                                      <p:cBhvr>
                                        <p:cTn id="87" dur="5000"/>
                                        <p:tgtEl>
                                          <p:spTgt spid="56"/>
                                        </p:tgtEl>
                                      </p:cBhvr>
                                    </p:animEffect>
                                    <p:set>
                                      <p:cBhvr>
                                        <p:cTn id="8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89" restart="whenNotActive" fill="hold" evtFilter="cancelBubble" nodeType="interactiveSeq">
                <p:stCondLst>
                  <p:cond evt="onClick" delay="0">
                    <p:tgtEl>
                      <p:spTgt spid="56"/>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000" fill="hold"/>
                                        <p:tgtEl>
                                          <p:spTgt spid="56"/>
                                        </p:tgtEl>
                                        <p:attrNameLst>
                                          <p:attrName>fillcolor</p:attrName>
                                        </p:attrNameLst>
                                      </p:cBhvr>
                                      <p:to>
                                        <a:schemeClr val="accent2"/>
                                      </p:to>
                                    </p:animClr>
                                    <p:set>
                                      <p:cBhvr>
                                        <p:cTn id="94" dur="2000" fill="hold"/>
                                        <p:tgtEl>
                                          <p:spTgt spid="56"/>
                                        </p:tgtEl>
                                        <p:attrNameLst>
                                          <p:attrName>fill.type</p:attrName>
                                        </p:attrNameLst>
                                      </p:cBhvr>
                                      <p:to>
                                        <p:strVal val="solid"/>
                                      </p:to>
                                    </p:set>
                                    <p:set>
                                      <p:cBhvr>
                                        <p:cTn id="95" dur="2000" fill="hold"/>
                                        <p:tgtEl>
                                          <p:spTgt spid="56"/>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 presetClass="emph" presetSubtype="2" fill="hold" nodeType="clickEffect">
                                  <p:stCondLst>
                                    <p:cond delay="0"/>
                                  </p:stCondLst>
                                  <p:childTnLst>
                                    <p:animClr clrSpc="rgb" dir="cw">
                                      <p:cBhvr>
                                        <p:cTn id="100" dur="2000" fill="hold"/>
                                        <p:tgtEl>
                                          <p:spTgt spid="55"/>
                                        </p:tgtEl>
                                        <p:attrNameLst>
                                          <p:attrName>fillcolor</p:attrName>
                                        </p:attrNameLst>
                                      </p:cBhvr>
                                      <p:to>
                                        <a:schemeClr val="accent2"/>
                                      </p:to>
                                    </p:animClr>
                                    <p:set>
                                      <p:cBhvr>
                                        <p:cTn id="101" dur="2000" fill="hold"/>
                                        <p:tgtEl>
                                          <p:spTgt spid="55"/>
                                        </p:tgtEl>
                                        <p:attrNameLst>
                                          <p:attrName>fill.type</p:attrName>
                                        </p:attrNameLst>
                                      </p:cBhvr>
                                      <p:to>
                                        <p:strVal val="solid"/>
                                      </p:to>
                                    </p:set>
                                    <p:set>
                                      <p:cBhvr>
                                        <p:cTn id="102" dur="2000" fill="hold"/>
                                        <p:tgtEl>
                                          <p:spTgt spid="55"/>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03" restart="whenNotActive" fill="hold" evtFilter="cancelBubble" nodeType="interactiveSeq">
                <p:stCondLst>
                  <p:cond evt="onClick" delay="0">
                    <p:tgtEl>
                      <p:spTgt spid="57"/>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57"/>
                                        </p:tgtEl>
                                        <p:attrNameLst>
                                          <p:attrName>fillcolor</p:attrName>
                                        </p:attrNameLst>
                                      </p:cBhvr>
                                      <p:to>
                                        <a:schemeClr val="accent2"/>
                                      </p:to>
                                    </p:animClr>
                                    <p:set>
                                      <p:cBhvr>
                                        <p:cTn id="108" dur="2000" fill="hold"/>
                                        <p:tgtEl>
                                          <p:spTgt spid="57"/>
                                        </p:tgtEl>
                                        <p:attrNameLst>
                                          <p:attrName>fill.type</p:attrName>
                                        </p:attrNameLst>
                                      </p:cBhvr>
                                      <p:to>
                                        <p:strVal val="solid"/>
                                      </p:to>
                                    </p:set>
                                    <p:set>
                                      <p:cBhvr>
                                        <p:cTn id="109" dur="2000" fill="hold"/>
                                        <p:tgtEl>
                                          <p:spTgt spid="57"/>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10" restart="whenNotActive" fill="hold" evtFilter="cancelBubble" nodeType="interactiveSeq">
                <p:stCondLst>
                  <p:cond evt="onClick" delay="0">
                    <p:tgtEl>
                      <p:spTgt spid="43"/>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1" presetClass="emph" presetSubtype="0" fill="hold" grpId="1" nodeType="clickEffect">
                                  <p:stCondLst>
                                    <p:cond delay="0"/>
                                  </p:stCondLst>
                                  <p:childTnLst>
                                    <p:animClr clrSpc="hsl" dir="cw">
                                      <p:cBhvr override="childStyle">
                                        <p:cTn id="114" dur="500" fill="hold"/>
                                        <p:tgtEl>
                                          <p:spTgt spid="43"/>
                                        </p:tgtEl>
                                        <p:attrNameLst>
                                          <p:attrName>style.color</p:attrName>
                                        </p:attrNameLst>
                                      </p:cBhvr>
                                      <p:by>
                                        <p:hsl h="7200000" s="0" l="0"/>
                                      </p:by>
                                    </p:animClr>
                                    <p:animClr clrSpc="hsl" dir="cw">
                                      <p:cBhvr>
                                        <p:cTn id="115" dur="500" fill="hold"/>
                                        <p:tgtEl>
                                          <p:spTgt spid="43"/>
                                        </p:tgtEl>
                                        <p:attrNameLst>
                                          <p:attrName>fillcolor</p:attrName>
                                        </p:attrNameLst>
                                      </p:cBhvr>
                                      <p:by>
                                        <p:hsl h="7200000" s="0" l="0"/>
                                      </p:by>
                                    </p:animClr>
                                    <p:animClr clrSpc="hsl" dir="cw">
                                      <p:cBhvr>
                                        <p:cTn id="116" dur="500" fill="hold"/>
                                        <p:tgtEl>
                                          <p:spTgt spid="43"/>
                                        </p:tgtEl>
                                        <p:attrNameLst>
                                          <p:attrName>stroke.color</p:attrName>
                                        </p:attrNameLst>
                                      </p:cBhvr>
                                      <p:by>
                                        <p:hsl h="7200000" s="0" l="0"/>
                                      </p:by>
                                    </p:animClr>
                                    <p:set>
                                      <p:cBhvr>
                                        <p:cTn id="117" dur="500" fill="hold"/>
                                        <p:tgtEl>
                                          <p:spTgt spid="43"/>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55" grpId="0" animBg="1"/>
      <p:bldP spid="56" grpId="0" animBg="1"/>
      <p:bldP spid="56" grpId="1" animBg="1"/>
      <p:bldP spid="57" grpId="0" animBg="1"/>
      <p:bldP spid="57" grpId="1" animBg="1"/>
      <p:bldP spid="5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E6A760E9-FE54-FA42-AEE4-B0865659BB9F}"/>
              </a:ext>
            </a:extLst>
          </p:cNvPr>
          <p:cNvSpPr/>
          <p:nvPr/>
        </p:nvSpPr>
        <p:spPr>
          <a:xfrm>
            <a:off x="1861005" y="1369332"/>
            <a:ext cx="1485900" cy="4270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$1000</a:t>
            </a:r>
          </a:p>
        </p:txBody>
      </p:sp>
      <p:grpSp>
        <p:nvGrpSpPr>
          <p:cNvPr id="6157" name="Group 4110">
            <a:extLst>
              <a:ext uri="{FF2B5EF4-FFF2-40B4-BE49-F238E27FC236}">
                <a16:creationId xmlns:a16="http://schemas.microsoft.com/office/drawing/2014/main" id="{2FA6376D-1D0F-B246-99E4-1650E8E1BBE8}"/>
              </a:ext>
            </a:extLst>
          </p:cNvPr>
          <p:cNvGrpSpPr>
            <a:grpSpLocks/>
          </p:cNvGrpSpPr>
          <p:nvPr/>
        </p:nvGrpSpPr>
        <p:grpSpPr bwMode="auto">
          <a:xfrm>
            <a:off x="7898267" y="1078821"/>
            <a:ext cx="438150" cy="839787"/>
            <a:chOff x="5985076" y="228600"/>
            <a:chExt cx="581892" cy="2590800"/>
          </a:xfrm>
        </p:grpSpPr>
        <p:sp>
          <p:nvSpPr>
            <p:cNvPr id="2" name="Rectangle 4105">
              <a:extLst>
                <a:ext uri="{FF2B5EF4-FFF2-40B4-BE49-F238E27FC236}">
                  <a16:creationId xmlns:a16="http://schemas.microsoft.com/office/drawing/2014/main"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3" name="Rectangle 4106">
              <a:extLst>
                <a:ext uri="{FF2B5EF4-FFF2-40B4-BE49-F238E27FC236}">
                  <a16:creationId xmlns:a16="http://schemas.microsoft.com/office/drawing/2014/main"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6158" name="Group 4109">
            <a:extLst>
              <a:ext uri="{FF2B5EF4-FFF2-40B4-BE49-F238E27FC236}">
                <a16:creationId xmlns:a16="http://schemas.microsoft.com/office/drawing/2014/main" id="{455B3AE2-0FF8-CC4F-968B-B741E1F548F6}"/>
              </a:ext>
            </a:extLst>
          </p:cNvPr>
          <p:cNvGrpSpPr>
            <a:grpSpLocks/>
          </p:cNvGrpSpPr>
          <p:nvPr/>
        </p:nvGrpSpPr>
        <p:grpSpPr bwMode="auto">
          <a:xfrm>
            <a:off x="8992055" y="612095"/>
            <a:ext cx="436562" cy="1306512"/>
            <a:chOff x="6506093" y="2450910"/>
            <a:chExt cx="581892" cy="368490"/>
          </a:xfrm>
        </p:grpSpPr>
        <p:sp>
          <p:nvSpPr>
            <p:cNvPr id="89" name="Rectangle 88">
              <a:extLst>
                <a:ext uri="{FF2B5EF4-FFF2-40B4-BE49-F238E27FC236}">
                  <a16:creationId xmlns:a16="http://schemas.microsoft.com/office/drawing/2014/main"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3" name="Rectangle 92">
              <a:extLst>
                <a:ext uri="{FF2B5EF4-FFF2-40B4-BE49-F238E27FC236}">
                  <a16:creationId xmlns:a16="http://schemas.microsoft.com/office/drawing/2014/main"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grpSp>
        <p:nvGrpSpPr>
          <p:cNvPr id="6159" name="Group 4108">
            <a:extLst>
              <a:ext uri="{FF2B5EF4-FFF2-40B4-BE49-F238E27FC236}">
                <a16:creationId xmlns:a16="http://schemas.microsoft.com/office/drawing/2014/main" id="{A3B04C40-86CE-E149-AB8E-A901663A9C47}"/>
              </a:ext>
            </a:extLst>
          </p:cNvPr>
          <p:cNvGrpSpPr>
            <a:grpSpLocks/>
          </p:cNvGrpSpPr>
          <p:nvPr/>
        </p:nvGrpSpPr>
        <p:grpSpPr bwMode="auto">
          <a:xfrm>
            <a:off x="8603118" y="918482"/>
            <a:ext cx="434975" cy="990600"/>
            <a:chOff x="7032480" y="1524000"/>
            <a:chExt cx="581892" cy="1321148"/>
          </a:xfrm>
        </p:grpSpPr>
        <p:sp>
          <p:nvSpPr>
            <p:cNvPr id="90" name="Rectangle 89">
              <a:extLst>
                <a:ext uri="{FF2B5EF4-FFF2-40B4-BE49-F238E27FC236}">
                  <a16:creationId xmlns:a16="http://schemas.microsoft.com/office/drawing/2014/main"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4" name="Rectangle 93">
              <a:extLst>
                <a:ext uri="{FF2B5EF4-FFF2-40B4-BE49-F238E27FC236}">
                  <a16:creationId xmlns:a16="http://schemas.microsoft.com/office/drawing/2014/main"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6160" name="Group 4107">
            <a:extLst>
              <a:ext uri="{FF2B5EF4-FFF2-40B4-BE49-F238E27FC236}">
                <a16:creationId xmlns:a16="http://schemas.microsoft.com/office/drawing/2014/main" id="{801E0254-D78D-B748-A3B3-99B606F8FB02}"/>
              </a:ext>
            </a:extLst>
          </p:cNvPr>
          <p:cNvGrpSpPr>
            <a:grpSpLocks/>
          </p:cNvGrpSpPr>
          <p:nvPr/>
        </p:nvGrpSpPr>
        <p:grpSpPr bwMode="auto">
          <a:xfrm>
            <a:off x="8291967" y="461283"/>
            <a:ext cx="438150" cy="1463675"/>
            <a:chOff x="7614978" y="1143000"/>
            <a:chExt cx="586914" cy="1716004"/>
          </a:xfrm>
        </p:grpSpPr>
        <p:sp>
          <p:nvSpPr>
            <p:cNvPr id="91" name="Rectangle 90">
              <a:extLst>
                <a:ext uri="{FF2B5EF4-FFF2-40B4-BE49-F238E27FC236}">
                  <a16:creationId xmlns:a16="http://schemas.microsoft.com/office/drawing/2014/main"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5" name="Rectangle 94">
              <a:extLst>
                <a:ext uri="{FF2B5EF4-FFF2-40B4-BE49-F238E27FC236}">
                  <a16:creationId xmlns:a16="http://schemas.microsoft.com/office/drawing/2014/main"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cxnSp>
        <p:nvCxnSpPr>
          <p:cNvPr id="4113" name="Straight Connector 4112">
            <a:extLst>
              <a:ext uri="{FF2B5EF4-FFF2-40B4-BE49-F238E27FC236}">
                <a16:creationId xmlns:a16="http://schemas.microsoft.com/office/drawing/2014/main" id="{40A7AA2D-35E4-6745-859C-77FF851D886F}"/>
              </a:ext>
            </a:extLst>
          </p:cNvPr>
          <p:cNvCxnSpPr/>
          <p:nvPr/>
        </p:nvCxnSpPr>
        <p:spPr>
          <a:xfrm>
            <a:off x="7918905" y="1939245"/>
            <a:ext cx="1681162"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42C52C8-1FB4-1C4B-8CF7-E58C9DD9B392}"/>
              </a:ext>
            </a:extLst>
          </p:cNvPr>
          <p:cNvSpPr/>
          <p:nvPr/>
        </p:nvSpPr>
        <p:spPr bwMode="auto">
          <a:xfrm>
            <a:off x="1549730" y="3989388"/>
            <a:ext cx="4546270" cy="8191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en-US" sz="2400" dirty="0">
                <a:solidFill>
                  <a:prstClr val="white"/>
                </a:solidFill>
                <a:latin typeface="Times New Roman" panose="02020603050405020304" pitchFamily="18" charset="0"/>
                <a:cs typeface="Times New Roman" panose="02020603050405020304" pitchFamily="18" charset="0"/>
              </a:rPr>
              <a:t>A. </a:t>
            </a:r>
            <a:r>
              <a:rPr lang="en-US" sz="2400" dirty="0" err="1">
                <a:solidFill>
                  <a:prstClr val="white"/>
                </a:solidFill>
                <a:latin typeface="Times New Roman" panose="02020603050405020304" pitchFamily="18" charset="0"/>
                <a:cs typeface="Times New Roman" panose="02020603050405020304" pitchFamily="18" charset="0"/>
              </a:rPr>
              <a:t>Kĩ</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thuật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trở</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thành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lực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lượng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sản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xuất</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FAB712FA-AE90-374A-846E-9053362D625C}"/>
              </a:ext>
            </a:extLst>
          </p:cNvPr>
          <p:cNvSpPr/>
          <p:nvPr/>
        </p:nvSpPr>
        <p:spPr bwMode="auto">
          <a:xfrm>
            <a:off x="1549730" y="5105401"/>
            <a:ext cx="4546270" cy="11429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400" dirty="0">
                <a:solidFill>
                  <a:srgbClr val="FFFFFF"/>
                </a:solidFill>
                <a:latin typeface="Times New Roman" panose="02020603050405020304" pitchFamily="18" charset="0"/>
                <a:cs typeface="Times New Roman" panose="02020603050405020304" pitchFamily="18" charset="0"/>
              </a:rPr>
              <a:t>C. </a:t>
            </a:r>
            <a:r>
              <a:rPr lang="en-US" sz="2400" dirty="0" err="1">
                <a:solidFill>
                  <a:srgbClr val="FFFFFF"/>
                </a:solidFill>
                <a:latin typeface="Times New Roman" panose="02020603050405020304" pitchFamily="18" charset="0"/>
                <a:cs typeface="Times New Roman" panose="02020603050405020304" pitchFamily="18" charset="0"/>
              </a:rPr>
              <a:t>Mọi</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phát</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minh</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đều</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bắt</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nguồn</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từ</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sản</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xuất</a:t>
            </a:r>
            <a:endParaRPr lang="en-US" sz="2400" dirty="0">
              <a:solidFill>
                <a:srgbClr val="FFFFFF"/>
              </a:solidFill>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9EC18C64-8202-5243-B3FE-7E9D8F490182}"/>
              </a:ext>
            </a:extLst>
          </p:cNvPr>
          <p:cNvSpPr/>
          <p:nvPr/>
        </p:nvSpPr>
        <p:spPr bwMode="auto">
          <a:xfrm>
            <a:off x="6096001" y="4057650"/>
            <a:ext cx="4546269" cy="81915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400" dirty="0">
                <a:solidFill>
                  <a:srgbClr val="FFFFFF"/>
                </a:solidFill>
                <a:latin typeface="Times New Roman" panose="02020603050405020304" pitchFamily="18" charset="0"/>
                <a:cs typeface="Times New Roman" panose="02020603050405020304" pitchFamily="18" charset="0"/>
              </a:rPr>
              <a:t>B. </a:t>
            </a:r>
            <a:r>
              <a:rPr lang="en-US" sz="2400" dirty="0" err="1">
                <a:solidFill>
                  <a:srgbClr val="FFFFFF"/>
                </a:solidFill>
                <a:latin typeface="Times New Roman" panose="02020603050405020304" pitchFamily="18" charset="0"/>
                <a:cs typeface="Times New Roman" panose="02020603050405020304" pitchFamily="18" charset="0"/>
              </a:rPr>
              <a:t>Sự</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bùng</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nổ</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của</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các</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lĩnh</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vực</a:t>
            </a:r>
            <a:r>
              <a:rPr lang="en-US" sz="2400" dirty="0">
                <a:solidFill>
                  <a:srgbClr val="FFFFFF"/>
                </a:solidFill>
                <a:latin typeface="Times New Roman" panose="02020603050405020304" pitchFamily="18" charset="0"/>
                <a:cs typeface="Times New Roman" panose="02020603050405020304" pitchFamily="18" charset="0"/>
              </a:rPr>
              <a:t> khoa </a:t>
            </a:r>
            <a:r>
              <a:rPr lang="en-US" sz="2400" dirty="0" err="1">
                <a:solidFill>
                  <a:srgbClr val="FFFFFF"/>
                </a:solidFill>
                <a:latin typeface="Times New Roman" panose="02020603050405020304" pitchFamily="18" charset="0"/>
                <a:cs typeface="Times New Roman" panose="02020603050405020304" pitchFamily="18" charset="0"/>
              </a:rPr>
              <a:t>học-công</a:t>
            </a:r>
            <a:r>
              <a:rPr lang="en-US" sz="2400" dirty="0">
                <a:solidFill>
                  <a:srgbClr val="FFFFFF"/>
                </a:solidFill>
                <a:latin typeface="Times New Roman" panose="02020603050405020304" pitchFamily="18" charset="0"/>
                <a:cs typeface="Times New Roman" panose="02020603050405020304" pitchFamily="18" charset="0"/>
              </a:rPr>
              <a:t> </a:t>
            </a:r>
            <a:r>
              <a:rPr lang="en-US" sz="2400" dirty="0" err="1">
                <a:solidFill>
                  <a:srgbClr val="FFFFFF"/>
                </a:solidFill>
                <a:latin typeface="Times New Roman" panose="02020603050405020304" pitchFamily="18" charset="0"/>
                <a:cs typeface="Times New Roman" panose="02020603050405020304" pitchFamily="18" charset="0"/>
              </a:rPr>
              <a:t>nghệ</a:t>
            </a:r>
            <a:endParaRPr lang="en-US" sz="2400" dirty="0">
              <a:solidFill>
                <a:srgbClr val="FFFFFF"/>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50FF8DF9-FF69-7C4B-A3D9-F1F0E21E430B}"/>
              </a:ext>
            </a:extLst>
          </p:cNvPr>
          <p:cNvSpPr/>
          <p:nvPr/>
        </p:nvSpPr>
        <p:spPr bwMode="auto">
          <a:xfrm>
            <a:off x="6167253" y="5102907"/>
            <a:ext cx="4475016" cy="114299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800">
              <a:defRPr/>
            </a:pPr>
            <a:r>
              <a:rPr lang="en-US" sz="2400" dirty="0">
                <a:solidFill>
                  <a:prstClr val="white"/>
                </a:solidFill>
                <a:latin typeface="Times New Roman" panose="02020603050405020304" pitchFamily="18" charset="0"/>
                <a:cs typeface="Times New Roman" panose="02020603050405020304" pitchFamily="18" charset="0"/>
              </a:rPr>
              <a:t>D. Khoa </a:t>
            </a:r>
            <a:r>
              <a:rPr lang="en-US" sz="2400" dirty="0" err="1">
                <a:solidFill>
                  <a:prstClr val="white"/>
                </a:solidFill>
                <a:latin typeface="Times New Roman" panose="02020603050405020304" pitchFamily="18" charset="0"/>
                <a:cs typeface="Times New Roman" panose="02020603050405020304" pitchFamily="18" charset="0"/>
              </a:rPr>
              <a:t>học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trở</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thành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lực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lượng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sản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xuất</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trực</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tiếp</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1050306D-BACF-E442-8192-58FB575B7A93}"/>
              </a:ext>
            </a:extLst>
          </p:cNvPr>
          <p:cNvSpPr/>
          <p:nvPr/>
        </p:nvSpPr>
        <p:spPr bwMode="auto">
          <a:xfrm>
            <a:off x="1684196" y="2137866"/>
            <a:ext cx="8983805" cy="145165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defRPr/>
            </a:pPr>
            <a:r>
              <a:rPr lang="en-US" altLang="en-US" sz="2800" dirty="0" err="1">
                <a:solidFill>
                  <a:srgbClr val="FFFFFF"/>
                </a:solidFill>
                <a:latin typeface="Times New Roman" panose="02020603050405020304" pitchFamily="18" charset="0"/>
                <a:cs typeface="Times New Roman" panose="02020603050405020304" pitchFamily="18" charset="0"/>
              </a:rPr>
              <a:t>Đặc</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điểm</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lớn</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nhất</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của</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cuộc</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cách</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mạng</a:t>
            </a:r>
            <a:r>
              <a:rPr lang="en-US" altLang="en-US" sz="2800" dirty="0">
                <a:solidFill>
                  <a:srgbClr val="FFFFFF"/>
                </a:solidFill>
                <a:latin typeface="Times New Roman" panose="02020603050405020304" pitchFamily="18" charset="0"/>
                <a:cs typeface="Times New Roman" panose="02020603050405020304" pitchFamily="18" charset="0"/>
              </a:rPr>
              <a:t> khoa </a:t>
            </a:r>
            <a:r>
              <a:rPr lang="en-US" altLang="en-US" sz="2800" dirty="0" err="1">
                <a:solidFill>
                  <a:srgbClr val="FFFFFF"/>
                </a:solidFill>
                <a:latin typeface="Times New Roman" panose="02020603050405020304" pitchFamily="18" charset="0"/>
                <a:cs typeface="Times New Roman" panose="02020603050405020304" pitchFamily="18" charset="0"/>
              </a:rPr>
              <a:t>học-kĩ</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thuật</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sau</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chiến</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tranh</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thế</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giới</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thứ</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hai</a:t>
            </a:r>
            <a:r>
              <a:rPr lang="en-US" altLang="en-US" sz="2800" dirty="0">
                <a:solidFill>
                  <a:srgbClr val="FFFFFF"/>
                </a:solidFill>
                <a:latin typeface="Times New Roman" panose="02020603050405020304" pitchFamily="18" charset="0"/>
                <a:cs typeface="Times New Roman" panose="02020603050405020304" pitchFamily="18" charset="0"/>
              </a:rPr>
              <a:t> </a:t>
            </a:r>
            <a:r>
              <a:rPr lang="en-US" altLang="en-US" sz="2800" dirty="0" err="1">
                <a:solidFill>
                  <a:srgbClr val="FFFFFF"/>
                </a:solidFill>
                <a:latin typeface="Times New Roman" panose="02020603050405020304" pitchFamily="18" charset="0"/>
                <a:cs typeface="Times New Roman" panose="02020603050405020304" pitchFamily="18" charset="0"/>
              </a:rPr>
              <a:t>là</a:t>
            </a:r>
            <a:r>
              <a:rPr lang="en-US" altLang="en-US" sz="2800" dirty="0">
                <a:solidFill>
                  <a:srgbClr val="FFFFFF"/>
                </a:solidFill>
                <a:latin typeface="Times New Roman" panose="02020603050405020304" pitchFamily="18" charset="0"/>
                <a:cs typeface="Times New Roman" panose="02020603050405020304" pitchFamily="18" charset="0"/>
              </a:rPr>
              <a:t>:</a:t>
            </a:r>
          </a:p>
        </p:txBody>
      </p:sp>
      <p:pic>
        <p:nvPicPr>
          <p:cNvPr id="9250" name="Picture 8">
            <a:extLst>
              <a:ext uri="{FF2B5EF4-FFF2-40B4-BE49-F238E27FC236}">
                <a16:creationId xmlns:a16="http://schemas.microsoft.com/office/drawing/2014/main" id="{BC5D36F5-931C-424E-95D2-25512595B4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4167" y="340632"/>
            <a:ext cx="990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D8BB119-4AD1-614D-A67D-2FAD40470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7680" y="472396"/>
            <a:ext cx="122396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E5079E8-6AFB-1C4F-816A-CF895453E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0893" y="469221"/>
            <a:ext cx="12112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animEffect transition="in" filter="fade">
                                      <p:cBhvr>
                                        <p:cTn id="7" dur="2000"/>
                                        <p:tgtEl>
                                          <p:spTgt spid="9250"/>
                                        </p:tgtEl>
                                      </p:cBhvr>
                                    </p:animEffect>
                                    <p:anim calcmode="lin" valueType="num">
                                      <p:cBhvr>
                                        <p:cTn id="8" dur="2000" fill="hold"/>
                                        <p:tgtEl>
                                          <p:spTgt spid="9250"/>
                                        </p:tgtEl>
                                        <p:attrNameLst>
                                          <p:attrName>ppt_w</p:attrName>
                                        </p:attrNameLst>
                                      </p:cBhvr>
                                      <p:tavLst>
                                        <p:tav tm="0" fmla="#ppt_w*sin(2.5*pi*$)">
                                          <p:val>
                                            <p:fltVal val="0"/>
                                          </p:val>
                                        </p:tav>
                                        <p:tav tm="100000">
                                          <p:val>
                                            <p:fltVal val="1"/>
                                          </p:val>
                                        </p:tav>
                                      </p:tavLst>
                                    </p:anim>
                                    <p:anim calcmode="lin" valueType="num">
                                      <p:cBhvr>
                                        <p:cTn id="9"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4.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 calcmode="lin" valueType="num">
                                      <p:cBhvr>
                                        <p:cTn id="14" dur="500" fill="hold"/>
                                        <p:tgtEl>
                                          <p:spTgt spid="4103"/>
                                        </p:tgtEl>
                                        <p:attrNameLst>
                                          <p:attrName>style.rotation</p:attrName>
                                        </p:attrNameLst>
                                      </p:cBhvr>
                                      <p:tavLst>
                                        <p:tav tm="0">
                                          <p:val>
                                            <p:fltVal val="90"/>
                                          </p:val>
                                        </p:tav>
                                        <p:tav tm="100000">
                                          <p:val>
                                            <p:fltVal val="0"/>
                                          </p:val>
                                        </p:tav>
                                      </p:tavLst>
                                    </p:anim>
                                    <p:animEffect transition="in" filter="fade">
                                      <p:cBhvr>
                                        <p:cTn id="15" dur="500"/>
                                        <p:tgtEl>
                                          <p:spTgt spid="410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 calcmode="lin" valueType="num">
                                      <p:cBhvr>
                                        <p:cTn id="20" dur="500" fill="hold"/>
                                        <p:tgtEl>
                                          <p:spTgt spid="58"/>
                                        </p:tgtEl>
                                        <p:attrNameLst>
                                          <p:attrName>style.rotation</p:attrName>
                                        </p:attrNameLst>
                                      </p:cBhvr>
                                      <p:tavLst>
                                        <p:tav tm="0">
                                          <p:val>
                                            <p:fltVal val="90"/>
                                          </p:val>
                                        </p:tav>
                                        <p:tav tm="100000">
                                          <p:val>
                                            <p:fltVal val="0"/>
                                          </p:val>
                                        </p:tav>
                                      </p:tavLst>
                                    </p:anim>
                                    <p:animEffect transition="in" filter="fade">
                                      <p:cBhvr>
                                        <p:cTn id="21" dur="500"/>
                                        <p:tgtEl>
                                          <p:spTgt spid="5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90"/>
                                          </p:val>
                                        </p:tav>
                                        <p:tav tm="100000">
                                          <p:val>
                                            <p:fltVal val="0"/>
                                          </p:val>
                                        </p:tav>
                                      </p:tavLst>
                                    </p:anim>
                                    <p:animEffect transition="in" filter="fade">
                                      <p:cBhvr>
                                        <p:cTn id="27" dur="500"/>
                                        <p:tgtEl>
                                          <p:spTgt spid="4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 calcmode="lin" valueType="num">
                                      <p:cBhvr>
                                        <p:cTn id="32" dur="500" fill="hold"/>
                                        <p:tgtEl>
                                          <p:spTgt spid="56"/>
                                        </p:tgtEl>
                                        <p:attrNameLst>
                                          <p:attrName>style.rotation</p:attrName>
                                        </p:attrNameLst>
                                      </p:cBhvr>
                                      <p:tavLst>
                                        <p:tav tm="0">
                                          <p:val>
                                            <p:fltVal val="90"/>
                                          </p:val>
                                        </p:tav>
                                        <p:tav tm="100000">
                                          <p:val>
                                            <p:fltVal val="0"/>
                                          </p:val>
                                        </p:tav>
                                      </p:tavLst>
                                    </p:anim>
                                    <p:animEffect transition="in" filter="fade">
                                      <p:cBhvr>
                                        <p:cTn id="33" dur="500"/>
                                        <p:tgtEl>
                                          <p:spTgt spid="5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 calcmode="lin" valueType="num">
                                      <p:cBhvr>
                                        <p:cTn id="38" dur="500" fill="hold"/>
                                        <p:tgtEl>
                                          <p:spTgt spid="57"/>
                                        </p:tgtEl>
                                        <p:attrNameLst>
                                          <p:attrName>style.rotation</p:attrName>
                                        </p:attrNameLst>
                                      </p:cBhvr>
                                      <p:tavLst>
                                        <p:tav tm="0">
                                          <p:val>
                                            <p:fltVal val="90"/>
                                          </p:val>
                                        </p:tav>
                                        <p:tav tm="100000">
                                          <p:val>
                                            <p:fltVal val="0"/>
                                          </p:val>
                                        </p:tav>
                                      </p:tavLst>
                                    </p:anim>
                                    <p:animEffect transition="in" filter="fade">
                                      <p:cBhvr>
                                        <p:cTn id="39" dur="500"/>
                                        <p:tgtEl>
                                          <p:spTgt spid="5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2"/>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6157"/>
                                        </p:tgtEl>
                                        <p:attrNameLst>
                                          <p:attrName>style.visibility</p:attrName>
                                        </p:attrNameLst>
                                      </p:cBhvr>
                                      <p:to>
                                        <p:strVal val="visible"/>
                                      </p:to>
                                    </p:set>
                                    <p:animEffect transition="in" filter="wipe(down)">
                                      <p:cBhvr>
                                        <p:cTn id="57" dur="5000"/>
                                        <p:tgtEl>
                                          <p:spTgt spid="6157"/>
                                        </p:tgtEl>
                                      </p:cBhvr>
                                    </p:animEffect>
                                  </p:childTnLst>
                                  <p:subTnLst>
                                    <p:audio>
                                      <p:cMediaNode>
                                        <p:cTn display="0" masterRel="sameClick">
                                          <p:stCondLst>
                                            <p:cond evt="begin" delay="0">
                                              <p:tn val="55"/>
                                            </p:cond>
                                          </p:stCondLst>
                                          <p:endCondLst>
                                            <p:cond evt="onStopAudio" delay="0">
                                              <p:tgtEl>
                                                <p:sldTgt/>
                                              </p:tgtEl>
                                            </p:cond>
                                          </p:endCondLst>
                                        </p:cTn>
                                        <p:tgtEl>
                                          <p:sndTgt r:embed="rId4" name="hoi y kien khan gia.wav"/>
                                        </p:tgtEl>
                                      </p:cMediaNode>
                                    </p:audio>
                                  </p:subTnLst>
                                </p:cTn>
                              </p:par>
                              <p:par>
                                <p:cTn id="58" presetID="22" presetClass="entr" presetSubtype="4" fill="hold" nodeType="withEffect">
                                  <p:stCondLst>
                                    <p:cond delay="0"/>
                                  </p:stCondLst>
                                  <p:childTnLst>
                                    <p:set>
                                      <p:cBhvr>
                                        <p:cTn id="59" dur="1" fill="hold">
                                          <p:stCondLst>
                                            <p:cond delay="0"/>
                                          </p:stCondLst>
                                        </p:cTn>
                                        <p:tgtEl>
                                          <p:spTgt spid="6159"/>
                                        </p:tgtEl>
                                        <p:attrNameLst>
                                          <p:attrName>style.visibility</p:attrName>
                                        </p:attrNameLst>
                                      </p:cBhvr>
                                      <p:to>
                                        <p:strVal val="visible"/>
                                      </p:to>
                                    </p:set>
                                    <p:animEffect transition="in" filter="wipe(down)">
                                      <p:cBhvr>
                                        <p:cTn id="60" dur="5000"/>
                                        <p:tgtEl>
                                          <p:spTgt spid="6159"/>
                                        </p:tgtEl>
                                      </p:cBhvr>
                                    </p:animEffect>
                                  </p:childTnLst>
                                  <p:subTnLst>
                                    <p:audio>
                                      <p:cMediaNode>
                                        <p:cTn display="0" masterRel="sameClick">
                                          <p:stCondLst>
                                            <p:cond evt="begin" delay="0">
                                              <p:tn val="58"/>
                                            </p:cond>
                                          </p:stCondLst>
                                          <p:endCondLst>
                                            <p:cond evt="onStopAudio" delay="0">
                                              <p:tgtEl>
                                                <p:sldTgt/>
                                              </p:tgtEl>
                                            </p:cond>
                                          </p:endCondLst>
                                        </p:cTn>
                                        <p:tgtEl>
                                          <p:sndTgt r:embed="rId4" name="hoi y kien khan gia.wav"/>
                                        </p:tgtEl>
                                      </p:cMediaNode>
                                    </p:audio>
                                  </p:subTnLst>
                                </p:cTn>
                              </p:par>
                              <p:par>
                                <p:cTn id="61" presetID="22" presetClass="entr" presetSubtype="4" fill="hold" nodeType="withEffect">
                                  <p:stCondLst>
                                    <p:cond delay="0"/>
                                  </p:stCondLst>
                                  <p:childTnLst>
                                    <p:set>
                                      <p:cBhvr>
                                        <p:cTn id="62" dur="1" fill="hold">
                                          <p:stCondLst>
                                            <p:cond delay="0"/>
                                          </p:stCondLst>
                                        </p:cTn>
                                        <p:tgtEl>
                                          <p:spTgt spid="6160"/>
                                        </p:tgtEl>
                                        <p:attrNameLst>
                                          <p:attrName>style.visibility</p:attrName>
                                        </p:attrNameLst>
                                      </p:cBhvr>
                                      <p:to>
                                        <p:strVal val="visible"/>
                                      </p:to>
                                    </p:set>
                                    <p:animEffect transition="in" filter="wipe(down)">
                                      <p:cBhvr>
                                        <p:cTn id="63" dur="5000"/>
                                        <p:tgtEl>
                                          <p:spTgt spid="6160"/>
                                        </p:tgtEl>
                                      </p:cBhvr>
                                    </p:animEffect>
                                  </p:childTnLst>
                                  <p:subTnLst>
                                    <p:audio>
                                      <p:cMediaNode>
                                        <p:cTn display="0" masterRel="sameClick">
                                          <p:stCondLst>
                                            <p:cond evt="begin" delay="0">
                                              <p:tn val="61"/>
                                            </p:cond>
                                          </p:stCondLst>
                                          <p:endCondLst>
                                            <p:cond evt="onStopAudio" delay="0">
                                              <p:tgtEl>
                                                <p:sldTgt/>
                                              </p:tgtEl>
                                            </p:cond>
                                          </p:endCondLst>
                                        </p:cTn>
                                        <p:tgtEl>
                                          <p:sndTgt r:embed="rId4" name="hoi y kien khan gia.wav"/>
                                        </p:tgtEl>
                                      </p:cMediaNode>
                                    </p:audio>
                                  </p:subTnLst>
                                </p:cTn>
                              </p:par>
                              <p:par>
                                <p:cTn id="64" presetID="22" presetClass="entr" presetSubtype="4" fill="hold" nodeType="withEffect">
                                  <p:stCondLst>
                                    <p:cond delay="0"/>
                                  </p:stCondLst>
                                  <p:childTnLst>
                                    <p:set>
                                      <p:cBhvr>
                                        <p:cTn id="65" dur="1" fill="hold">
                                          <p:stCondLst>
                                            <p:cond delay="0"/>
                                          </p:stCondLst>
                                        </p:cTn>
                                        <p:tgtEl>
                                          <p:spTgt spid="4113"/>
                                        </p:tgtEl>
                                        <p:attrNameLst>
                                          <p:attrName>style.visibility</p:attrName>
                                        </p:attrNameLst>
                                      </p:cBhvr>
                                      <p:to>
                                        <p:strVal val="visible"/>
                                      </p:to>
                                    </p:set>
                                    <p:animEffect transition="in" filter="wipe(down)">
                                      <p:cBhvr>
                                        <p:cTn id="66" dur="5000"/>
                                        <p:tgtEl>
                                          <p:spTgt spid="4113"/>
                                        </p:tgtEl>
                                      </p:cBhvr>
                                    </p:animEffect>
                                  </p:childTnLst>
                                  <p:subTnLst>
                                    <p:audio>
                                      <p:cMediaNode>
                                        <p:cTn display="0" masterRel="sameClick">
                                          <p:stCondLst>
                                            <p:cond evt="begin" delay="0">
                                              <p:tn val="64"/>
                                            </p:cond>
                                          </p:stCondLst>
                                          <p:endCondLst>
                                            <p:cond evt="onStopAudio" delay="0">
                                              <p:tgtEl>
                                                <p:sldTgt/>
                                              </p:tgtEl>
                                            </p:cond>
                                          </p:endCondLst>
                                        </p:cTn>
                                        <p:tgtEl>
                                          <p:sndTgt r:embed="rId4" name="hoi y kien khan gia.wav"/>
                                        </p:tgtEl>
                                      </p:cMediaNode>
                                    </p:audio>
                                  </p:subTnLst>
                                </p:cTn>
                              </p:par>
                              <p:par>
                                <p:cTn id="67" presetID="22" presetClass="entr" presetSubtype="4" fill="hold" nodeType="withEffect">
                                  <p:stCondLst>
                                    <p:cond delay="0"/>
                                  </p:stCondLst>
                                  <p:childTnLst>
                                    <p:set>
                                      <p:cBhvr>
                                        <p:cTn id="68" dur="1" fill="hold">
                                          <p:stCondLst>
                                            <p:cond delay="0"/>
                                          </p:stCondLst>
                                        </p:cTn>
                                        <p:tgtEl>
                                          <p:spTgt spid="6158"/>
                                        </p:tgtEl>
                                        <p:attrNameLst>
                                          <p:attrName>style.visibility</p:attrName>
                                        </p:attrNameLst>
                                      </p:cBhvr>
                                      <p:to>
                                        <p:strVal val="visible"/>
                                      </p:to>
                                    </p:set>
                                    <p:animEffect transition="in" filter="wipe(down)">
                                      <p:cBhvr>
                                        <p:cTn id="69" dur="5000"/>
                                        <p:tgtEl>
                                          <p:spTgt spid="6158"/>
                                        </p:tgtEl>
                                      </p:cBhvr>
                                    </p:animEffect>
                                  </p:childTnLst>
                                  <p:subTnLst>
                                    <p:audio>
                                      <p:cMediaNode>
                                        <p:cTn display="0" masterRel="sameClick">
                                          <p:stCondLst>
                                            <p:cond evt="begin" delay="0">
                                              <p:tn val="67"/>
                                            </p:cond>
                                          </p:stCondLst>
                                          <p:endCondLst>
                                            <p:cond evt="onStopAudio" delay="0">
                                              <p:tgtEl>
                                                <p:sldTgt/>
                                              </p:tgtEl>
                                            </p:cond>
                                          </p:endCondLst>
                                        </p:cTn>
                                        <p:tgtEl>
                                          <p:sndTgt r:embed="rId4" name="hoi y kien khan gia.wav"/>
                                        </p:tgtEl>
                                      </p:cMediaNode>
                                    </p:audio>
                                  </p:subTnLst>
                                </p:cTn>
                              </p:par>
                            </p:childTnLst>
                          </p:cTn>
                        </p:par>
                        <p:par>
                          <p:cTn id="70" fill="hold" nodeType="afterGroup">
                            <p:stCondLst>
                              <p:cond delay="5000"/>
                            </p:stCondLst>
                            <p:childTnLst>
                              <p:par>
                                <p:cTn id="71" presetID="10" presetClass="exit" presetSubtype="0" fill="hold" nodeType="afterEffect">
                                  <p:stCondLst>
                                    <p:cond delay="3000"/>
                                  </p:stCondLst>
                                  <p:childTnLst>
                                    <p:animEffect transition="out" filter="fade">
                                      <p:cBhvr>
                                        <p:cTn id="72" dur="500"/>
                                        <p:tgtEl>
                                          <p:spTgt spid="6157"/>
                                        </p:tgtEl>
                                      </p:cBhvr>
                                    </p:animEffect>
                                    <p:set>
                                      <p:cBhvr>
                                        <p:cTn id="73" dur="1" fill="hold">
                                          <p:stCondLst>
                                            <p:cond delay="499"/>
                                          </p:stCondLst>
                                        </p:cTn>
                                        <p:tgtEl>
                                          <p:spTgt spid="6157"/>
                                        </p:tgtEl>
                                        <p:attrNameLst>
                                          <p:attrName>style.visibility</p:attrName>
                                        </p:attrNameLst>
                                      </p:cBhvr>
                                      <p:to>
                                        <p:strVal val="hidden"/>
                                      </p:to>
                                    </p:set>
                                  </p:childTnLst>
                                </p:cTn>
                              </p:par>
                              <p:par>
                                <p:cTn id="74" presetID="10" presetClass="exit" presetSubtype="0" fill="hold" nodeType="withEffect">
                                  <p:stCondLst>
                                    <p:cond delay="3000"/>
                                  </p:stCondLst>
                                  <p:childTnLst>
                                    <p:animEffect transition="out" filter="fade">
                                      <p:cBhvr>
                                        <p:cTn id="75" dur="500"/>
                                        <p:tgtEl>
                                          <p:spTgt spid="6159"/>
                                        </p:tgtEl>
                                      </p:cBhvr>
                                    </p:animEffect>
                                    <p:set>
                                      <p:cBhvr>
                                        <p:cTn id="76" dur="1" fill="hold">
                                          <p:stCondLst>
                                            <p:cond delay="499"/>
                                          </p:stCondLst>
                                        </p:cTn>
                                        <p:tgtEl>
                                          <p:spTgt spid="6159"/>
                                        </p:tgtEl>
                                        <p:attrNameLst>
                                          <p:attrName>style.visibility</p:attrName>
                                        </p:attrNameLst>
                                      </p:cBhvr>
                                      <p:to>
                                        <p:strVal val="hidden"/>
                                      </p:to>
                                    </p:set>
                                  </p:childTnLst>
                                </p:cTn>
                              </p:par>
                              <p:par>
                                <p:cTn id="77" presetID="10" presetClass="exit" presetSubtype="0" fill="hold" nodeType="withEffect">
                                  <p:stCondLst>
                                    <p:cond delay="3000"/>
                                  </p:stCondLst>
                                  <p:childTnLst>
                                    <p:animEffect transition="out" filter="fade">
                                      <p:cBhvr>
                                        <p:cTn id="78" dur="500"/>
                                        <p:tgtEl>
                                          <p:spTgt spid="6160"/>
                                        </p:tgtEl>
                                      </p:cBhvr>
                                    </p:animEffect>
                                    <p:set>
                                      <p:cBhvr>
                                        <p:cTn id="79" dur="1" fill="hold">
                                          <p:stCondLst>
                                            <p:cond delay="499"/>
                                          </p:stCondLst>
                                        </p:cTn>
                                        <p:tgtEl>
                                          <p:spTgt spid="6160"/>
                                        </p:tgtEl>
                                        <p:attrNameLst>
                                          <p:attrName>style.visibility</p:attrName>
                                        </p:attrNameLst>
                                      </p:cBhvr>
                                      <p:to>
                                        <p:strVal val="hidden"/>
                                      </p:to>
                                    </p:set>
                                  </p:childTnLst>
                                </p:cTn>
                              </p:par>
                              <p:par>
                                <p:cTn id="80" presetID="10" presetClass="exit" presetSubtype="0" fill="hold" nodeType="withEffect">
                                  <p:stCondLst>
                                    <p:cond delay="3000"/>
                                  </p:stCondLst>
                                  <p:childTnLst>
                                    <p:animEffect transition="out" filter="fade">
                                      <p:cBhvr>
                                        <p:cTn id="81" dur="500"/>
                                        <p:tgtEl>
                                          <p:spTgt spid="4113"/>
                                        </p:tgtEl>
                                      </p:cBhvr>
                                    </p:animEffect>
                                    <p:set>
                                      <p:cBhvr>
                                        <p:cTn id="82" dur="1" fill="hold">
                                          <p:stCondLst>
                                            <p:cond delay="499"/>
                                          </p:stCondLst>
                                        </p:cTn>
                                        <p:tgtEl>
                                          <p:spTgt spid="4113"/>
                                        </p:tgtEl>
                                        <p:attrNameLst>
                                          <p:attrName>style.visibility</p:attrName>
                                        </p:attrNameLst>
                                      </p:cBhvr>
                                      <p:to>
                                        <p:strVal val="hidden"/>
                                      </p:to>
                                    </p:set>
                                  </p:childTnLst>
                                </p:cTn>
                              </p:par>
                              <p:par>
                                <p:cTn id="83" presetID="10" presetClass="exit" presetSubtype="0" fill="hold" nodeType="withEffect">
                                  <p:stCondLst>
                                    <p:cond delay="3000"/>
                                  </p:stCondLst>
                                  <p:childTnLst>
                                    <p:animEffect transition="out" filter="fade">
                                      <p:cBhvr>
                                        <p:cTn id="84" dur="500"/>
                                        <p:tgtEl>
                                          <p:spTgt spid="6158"/>
                                        </p:tgtEl>
                                      </p:cBhvr>
                                    </p:animEffect>
                                    <p:set>
                                      <p:cBhvr>
                                        <p:cTn id="85"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1" nodeType="clickEffect">
                                  <p:stCondLst>
                                    <p:cond delay="0"/>
                                  </p:stCondLst>
                                  <p:childTnLst>
                                    <p:animEffect transition="out" filter="fade">
                                      <p:cBhvr>
                                        <p:cTn id="90" dur="5000"/>
                                        <p:tgtEl>
                                          <p:spTgt spid="43"/>
                                        </p:tgtEl>
                                      </p:cBhvr>
                                    </p:animEffect>
                                    <p:set>
                                      <p:cBhvr>
                                        <p:cTn id="91"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5" name="bo  2 phuong an sai.wav"/>
                                        </p:tgtEl>
                                      </p:cMediaNode>
                                    </p:audio>
                                  </p:subTnLst>
                                </p:cTn>
                              </p:par>
                              <p:par>
                                <p:cTn id="92" presetID="10" presetClass="exit" presetSubtype="0" fill="hold" grpId="1" nodeType="withEffect">
                                  <p:stCondLst>
                                    <p:cond delay="0"/>
                                  </p:stCondLst>
                                  <p:childTnLst>
                                    <p:animEffect transition="out" filter="fade">
                                      <p:cBhvr>
                                        <p:cTn id="93" dur="5000"/>
                                        <p:tgtEl>
                                          <p:spTgt spid="55"/>
                                        </p:tgtEl>
                                      </p:cBhvr>
                                    </p:animEffect>
                                    <p:set>
                                      <p:cBhvr>
                                        <p:cTn id="94"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95" restart="whenNotActive" fill="hold" evtFilter="cancelBubble" nodeType="interactiveSeq">
                <p:stCondLst>
                  <p:cond evt="onClick" delay="0">
                    <p:tgtEl>
                      <p:spTgt spid="56"/>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1" presetClass="emph" presetSubtype="0" fill="hold" grpId="1" nodeType="clickEffect">
                                  <p:stCondLst>
                                    <p:cond delay="0"/>
                                  </p:stCondLst>
                                  <p:childTnLst>
                                    <p:animClr clrSpc="hsl" dir="cw">
                                      <p:cBhvr override="childStyle">
                                        <p:cTn id="99" dur="500" fill="hold"/>
                                        <p:tgtEl>
                                          <p:spTgt spid="56"/>
                                        </p:tgtEl>
                                        <p:attrNameLst>
                                          <p:attrName>style.color</p:attrName>
                                        </p:attrNameLst>
                                      </p:cBhvr>
                                      <p:by>
                                        <p:hsl h="7200000" s="0" l="0"/>
                                      </p:by>
                                    </p:animClr>
                                    <p:animClr clrSpc="hsl" dir="cw">
                                      <p:cBhvr>
                                        <p:cTn id="100" dur="500" fill="hold"/>
                                        <p:tgtEl>
                                          <p:spTgt spid="56"/>
                                        </p:tgtEl>
                                        <p:attrNameLst>
                                          <p:attrName>fillcolor</p:attrName>
                                        </p:attrNameLst>
                                      </p:cBhvr>
                                      <p:by>
                                        <p:hsl h="7200000" s="0" l="0"/>
                                      </p:by>
                                    </p:animClr>
                                    <p:animClr clrSpc="hsl" dir="cw">
                                      <p:cBhvr>
                                        <p:cTn id="101" dur="500" fill="hold"/>
                                        <p:tgtEl>
                                          <p:spTgt spid="56"/>
                                        </p:tgtEl>
                                        <p:attrNameLst>
                                          <p:attrName>stroke.color</p:attrName>
                                        </p:attrNameLst>
                                      </p:cBhvr>
                                      <p:by>
                                        <p:hsl h="7200000" s="0" l="0"/>
                                      </p:by>
                                    </p:animClr>
                                    <p:set>
                                      <p:cBhvr>
                                        <p:cTn id="102" dur="500" fill="hold"/>
                                        <p:tgtEl>
                                          <p:spTgt spid="56"/>
                                        </p:tgtEl>
                                        <p:attrNameLst>
                                          <p:attrName>fill.type</p:attrName>
                                        </p:attrNameLst>
                                      </p:cBhvr>
                                      <p:to>
                                        <p:strVal val="solid"/>
                                      </p:to>
                                    </p:set>
                                  </p:childTnLst>
                                  <p:subTnLst>
                                    <p:audio>
                                      <p:cMediaNode>
                                        <p:cTn display="0" masterRel="sameClick">
                                          <p:stCondLst>
                                            <p:cond evt="begin" delay="0">
                                              <p:tn val="98"/>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03" restart="whenNotActive" fill="hold" evtFilter="cancelBubble" nodeType="interactiveSeq">
                <p:stCondLst>
                  <p:cond evt="onClick" delay="0">
                    <p:tgtEl>
                      <p:spTgt spid="43"/>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43"/>
                                        </p:tgtEl>
                                        <p:attrNameLst>
                                          <p:attrName>fillcolor</p:attrName>
                                        </p:attrNameLst>
                                      </p:cBhvr>
                                      <p:to>
                                        <a:schemeClr val="accent2"/>
                                      </p:to>
                                    </p:animClr>
                                    <p:set>
                                      <p:cBhvr>
                                        <p:cTn id="108" dur="2000" fill="hold"/>
                                        <p:tgtEl>
                                          <p:spTgt spid="43"/>
                                        </p:tgtEl>
                                        <p:attrNameLst>
                                          <p:attrName>fill.type</p:attrName>
                                        </p:attrNameLst>
                                      </p:cBhvr>
                                      <p:to>
                                        <p:strVal val="solid"/>
                                      </p:to>
                                    </p:set>
                                    <p:set>
                                      <p:cBhvr>
                                        <p:cTn id="109" dur="2000" fill="hold"/>
                                        <p:tgtEl>
                                          <p:spTgt spid="43"/>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5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 presetClass="emph" presetSubtype="2" fill="hold" nodeType="clickEffect">
                                  <p:stCondLst>
                                    <p:cond delay="0"/>
                                  </p:stCondLst>
                                  <p:childTnLst>
                                    <p:animClr clrSpc="rgb" dir="cw">
                                      <p:cBhvr>
                                        <p:cTn id="114" dur="2000" fill="hold"/>
                                        <p:tgtEl>
                                          <p:spTgt spid="55"/>
                                        </p:tgtEl>
                                        <p:attrNameLst>
                                          <p:attrName>fillcolor</p:attrName>
                                        </p:attrNameLst>
                                      </p:cBhvr>
                                      <p:to>
                                        <a:schemeClr val="accent2"/>
                                      </p:to>
                                    </p:animClr>
                                    <p:set>
                                      <p:cBhvr>
                                        <p:cTn id="115" dur="2000" fill="hold"/>
                                        <p:tgtEl>
                                          <p:spTgt spid="55"/>
                                        </p:tgtEl>
                                        <p:attrNameLst>
                                          <p:attrName>fill.type</p:attrName>
                                        </p:attrNameLst>
                                      </p:cBhvr>
                                      <p:to>
                                        <p:strVal val="solid"/>
                                      </p:to>
                                    </p:set>
                                    <p:set>
                                      <p:cBhvr>
                                        <p:cTn id="116" dur="2000" fill="hold"/>
                                        <p:tgtEl>
                                          <p:spTgt spid="55"/>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17" restart="whenNotActive" fill="hold" evtFilter="cancelBubble" nodeType="interactiveSeq">
                <p:stCondLst>
                  <p:cond evt="onClick" delay="0">
                    <p:tgtEl>
                      <p:spTgt spid="57"/>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1" presetClass="emph" presetSubtype="2" fill="hold" nodeType="clickEffect">
                                  <p:stCondLst>
                                    <p:cond delay="0"/>
                                  </p:stCondLst>
                                  <p:childTnLst>
                                    <p:animClr clrSpc="rgb" dir="cw">
                                      <p:cBhvr>
                                        <p:cTn id="121" dur="2000" fill="hold"/>
                                        <p:tgtEl>
                                          <p:spTgt spid="57"/>
                                        </p:tgtEl>
                                        <p:attrNameLst>
                                          <p:attrName>fillcolor</p:attrName>
                                        </p:attrNameLst>
                                      </p:cBhvr>
                                      <p:to>
                                        <a:schemeClr val="accent2"/>
                                      </p:to>
                                    </p:animClr>
                                    <p:set>
                                      <p:cBhvr>
                                        <p:cTn id="122" dur="2000" fill="hold"/>
                                        <p:tgtEl>
                                          <p:spTgt spid="57"/>
                                        </p:tgtEl>
                                        <p:attrNameLst>
                                          <p:attrName>fill.type</p:attrName>
                                        </p:attrNameLst>
                                      </p:cBhvr>
                                      <p:to>
                                        <p:strVal val="solid"/>
                                      </p:to>
                                    </p:set>
                                    <p:set>
                                      <p:cBhvr>
                                        <p:cTn id="123" dur="2000" fill="hold"/>
                                        <p:tgtEl>
                                          <p:spTgt spid="57"/>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55" grpId="0" animBg="1"/>
      <p:bldP spid="55" grpId="1" animBg="1"/>
      <p:bldP spid="56" grpId="0" animBg="1"/>
      <p:bldP spid="56" grpId="1" animBg="1"/>
      <p:bldP spid="57" grpId="0" animBg="1"/>
      <p:bldP spid="5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A81E62D3-1135-5449-A91D-90545FC05EEA}"/>
              </a:ext>
            </a:extLst>
          </p:cNvPr>
          <p:cNvSpPr/>
          <p:nvPr/>
        </p:nvSpPr>
        <p:spPr>
          <a:xfrm>
            <a:off x="1627188" y="2484439"/>
            <a:ext cx="1485900" cy="42703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a:defRPr/>
            </a:pPr>
            <a:r>
              <a:rPr lang="en-US" sz="2100">
                <a:solidFill>
                  <a:prstClr val="black"/>
                </a:solidFill>
                <a:latin typeface="Calibri"/>
              </a:rPr>
              <a:t>$2000</a:t>
            </a:r>
          </a:p>
        </p:txBody>
      </p:sp>
      <p:grpSp>
        <p:nvGrpSpPr>
          <p:cNvPr id="7181" name="Group 4110">
            <a:extLst>
              <a:ext uri="{FF2B5EF4-FFF2-40B4-BE49-F238E27FC236}">
                <a16:creationId xmlns:a16="http://schemas.microsoft.com/office/drawing/2014/main" id="{48FC0D1E-AFD8-094F-BAD4-0C65650DF04E}"/>
              </a:ext>
            </a:extLst>
          </p:cNvPr>
          <p:cNvGrpSpPr>
            <a:grpSpLocks/>
          </p:cNvGrpSpPr>
          <p:nvPr/>
        </p:nvGrpSpPr>
        <p:grpSpPr bwMode="auto">
          <a:xfrm>
            <a:off x="7810501" y="2457450"/>
            <a:ext cx="436563" cy="514350"/>
            <a:chOff x="5985076" y="228600"/>
            <a:chExt cx="581892" cy="2590796"/>
          </a:xfrm>
        </p:grpSpPr>
        <p:sp>
          <p:nvSpPr>
            <p:cNvPr id="2" name="Rectangle 4105">
              <a:extLst>
                <a:ext uri="{FF2B5EF4-FFF2-40B4-BE49-F238E27FC236}">
                  <a16:creationId xmlns:a16="http://schemas.microsoft.com/office/drawing/2014/main" id="{37E59F6D-5007-4D4E-9604-B66DC199EAD0}"/>
                </a:ext>
              </a:extLst>
            </p:cNvPr>
            <p:cNvSpPr/>
            <p:nvPr/>
          </p:nvSpPr>
          <p:spPr>
            <a:xfrm>
              <a:off x="6029512" y="1164168"/>
              <a:ext cx="493020" cy="1655228"/>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3" name="Rectangle 4106">
              <a:extLst>
                <a:ext uri="{FF2B5EF4-FFF2-40B4-BE49-F238E27FC236}">
                  <a16:creationId xmlns:a16="http://schemas.microsoft.com/office/drawing/2014/main" id="{98DBF3E3-1F70-9740-9CD0-06A87BEF53E6}"/>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A</a:t>
              </a:r>
            </a:p>
          </p:txBody>
        </p:sp>
      </p:grpSp>
      <p:grpSp>
        <p:nvGrpSpPr>
          <p:cNvPr id="7182" name="Group 4109">
            <a:extLst>
              <a:ext uri="{FF2B5EF4-FFF2-40B4-BE49-F238E27FC236}">
                <a16:creationId xmlns:a16="http://schemas.microsoft.com/office/drawing/2014/main" id="{D19B7F18-9C4D-A446-B740-8E4F9EFD71FA}"/>
              </a:ext>
            </a:extLst>
          </p:cNvPr>
          <p:cNvGrpSpPr>
            <a:grpSpLocks/>
          </p:cNvGrpSpPr>
          <p:nvPr/>
        </p:nvGrpSpPr>
        <p:grpSpPr bwMode="auto">
          <a:xfrm>
            <a:off x="8201026" y="2457450"/>
            <a:ext cx="436563" cy="514350"/>
            <a:chOff x="6506093" y="2133600"/>
            <a:chExt cx="581892" cy="685800"/>
          </a:xfrm>
        </p:grpSpPr>
        <p:sp>
          <p:nvSpPr>
            <p:cNvPr id="89" name="Rectangle 88">
              <a:extLst>
                <a:ext uri="{FF2B5EF4-FFF2-40B4-BE49-F238E27FC236}">
                  <a16:creationId xmlns:a16="http://schemas.microsoft.com/office/drawing/2014/main" id="{3D26F251-1A69-D44B-82BC-22F830034026}"/>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3" name="Rectangle 92">
              <a:extLst>
                <a:ext uri="{FF2B5EF4-FFF2-40B4-BE49-F238E27FC236}">
                  <a16:creationId xmlns:a16="http://schemas.microsoft.com/office/drawing/2014/main" id="{32AAB96F-0D47-4F4A-B438-86EB12249098}"/>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B</a:t>
              </a:r>
            </a:p>
          </p:txBody>
        </p:sp>
      </p:grpSp>
      <p:grpSp>
        <p:nvGrpSpPr>
          <p:cNvPr id="7183" name="Group 4108">
            <a:extLst>
              <a:ext uri="{FF2B5EF4-FFF2-40B4-BE49-F238E27FC236}">
                <a16:creationId xmlns:a16="http://schemas.microsoft.com/office/drawing/2014/main" id="{695DAEAD-AE30-2B46-8E6B-7E3F57C53509}"/>
              </a:ext>
            </a:extLst>
          </p:cNvPr>
          <p:cNvGrpSpPr>
            <a:grpSpLocks/>
          </p:cNvGrpSpPr>
          <p:nvPr/>
        </p:nvGrpSpPr>
        <p:grpSpPr bwMode="auto">
          <a:xfrm>
            <a:off x="8596313" y="1492250"/>
            <a:ext cx="436562" cy="1487488"/>
            <a:chOff x="7032480" y="1714500"/>
            <a:chExt cx="581892" cy="1130648"/>
          </a:xfrm>
        </p:grpSpPr>
        <p:sp>
          <p:nvSpPr>
            <p:cNvPr id="90" name="Rectangle 89">
              <a:extLst>
                <a:ext uri="{FF2B5EF4-FFF2-40B4-BE49-F238E27FC236}">
                  <a16:creationId xmlns:a16="http://schemas.microsoft.com/office/drawing/2014/main" id="{59CFCFBE-D3E1-0A46-B89D-C257C543891A}"/>
                </a:ext>
              </a:extLst>
            </p:cNvPr>
            <p:cNvSpPr/>
            <p:nvPr/>
          </p:nvSpPr>
          <p:spPr>
            <a:xfrm>
              <a:off x="7085379" y="1944974"/>
              <a:ext cx="493022" cy="900174"/>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4" name="Rectangle 93">
              <a:extLst>
                <a:ext uri="{FF2B5EF4-FFF2-40B4-BE49-F238E27FC236}">
                  <a16:creationId xmlns:a16="http://schemas.microsoft.com/office/drawing/2014/main" id="{66CDE5FF-4BCC-6449-90CA-658B05D85EB4}"/>
                </a:ext>
              </a:extLst>
            </p:cNvPr>
            <p:cNvSpPr/>
            <p:nvPr/>
          </p:nvSpPr>
          <p:spPr>
            <a:xfrm>
              <a:off x="7032480" y="1714500"/>
              <a:ext cx="581892" cy="190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C</a:t>
              </a:r>
            </a:p>
          </p:txBody>
        </p:sp>
      </p:grpSp>
      <p:grpSp>
        <p:nvGrpSpPr>
          <p:cNvPr id="7184" name="Group 4107">
            <a:extLst>
              <a:ext uri="{FF2B5EF4-FFF2-40B4-BE49-F238E27FC236}">
                <a16:creationId xmlns:a16="http://schemas.microsoft.com/office/drawing/2014/main" id="{873E7DB4-0AE3-F148-88EB-C38E1DF2EC81}"/>
              </a:ext>
            </a:extLst>
          </p:cNvPr>
          <p:cNvGrpSpPr>
            <a:grpSpLocks/>
          </p:cNvGrpSpPr>
          <p:nvPr/>
        </p:nvGrpSpPr>
        <p:grpSpPr bwMode="auto">
          <a:xfrm>
            <a:off x="9032875" y="1338264"/>
            <a:ext cx="439738" cy="1652587"/>
            <a:chOff x="7614978" y="1143000"/>
            <a:chExt cx="586914" cy="1716004"/>
          </a:xfrm>
        </p:grpSpPr>
        <p:sp>
          <p:nvSpPr>
            <p:cNvPr id="91" name="Rectangle 90">
              <a:extLst>
                <a:ext uri="{FF2B5EF4-FFF2-40B4-BE49-F238E27FC236}">
                  <a16:creationId xmlns:a16="http://schemas.microsoft.com/office/drawing/2014/main" id="{86EC0B19-1627-C943-9450-A8D1C75A3FA1}"/>
                </a:ext>
              </a:extLst>
            </p:cNvPr>
            <p:cNvSpPr/>
            <p:nvPr/>
          </p:nvSpPr>
          <p:spPr>
            <a:xfrm>
              <a:off x="7614978" y="1523784"/>
              <a:ext cx="493686" cy="13352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endParaRPr lang="en-US" sz="1350">
                <a:solidFill>
                  <a:srgbClr val="FFFFFF"/>
                </a:solidFill>
              </a:endParaRPr>
            </a:p>
          </p:txBody>
        </p:sp>
        <p:sp>
          <p:nvSpPr>
            <p:cNvPr id="95" name="Rectangle 94">
              <a:extLst>
                <a:ext uri="{FF2B5EF4-FFF2-40B4-BE49-F238E27FC236}">
                  <a16:creationId xmlns:a16="http://schemas.microsoft.com/office/drawing/2014/main" id="{6C3244C3-6170-564F-A438-F83959A8C31B}"/>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2700" b="1" spc="38">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rPr>
                <a:t>D</a:t>
              </a:r>
            </a:p>
          </p:txBody>
        </p:sp>
      </p:grpSp>
      <p:cxnSp>
        <p:nvCxnSpPr>
          <p:cNvPr id="4113" name="Straight Connector 4112">
            <a:extLst>
              <a:ext uri="{FF2B5EF4-FFF2-40B4-BE49-F238E27FC236}">
                <a16:creationId xmlns:a16="http://schemas.microsoft.com/office/drawing/2014/main" id="{6816177C-D22C-2B44-9A1F-51B777B35B06}"/>
              </a:ext>
            </a:extLst>
          </p:cNvPr>
          <p:cNvCxnSpPr/>
          <p:nvPr/>
        </p:nvCxnSpPr>
        <p:spPr>
          <a:xfrm>
            <a:off x="7843838" y="2973388"/>
            <a:ext cx="1681162"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EAB42257-739F-B34D-A937-08FA74B71703}"/>
              </a:ext>
            </a:extLst>
          </p:cNvPr>
          <p:cNvSpPr/>
          <p:nvPr/>
        </p:nvSpPr>
        <p:spPr bwMode="auto">
          <a:xfrm>
            <a:off x="1742807" y="4468899"/>
            <a:ext cx="4235450"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vi-VN" sz="2800" b="1" dirty="0">
                <a:solidFill>
                  <a:prstClr val="white"/>
                </a:solidFill>
                <a:latin typeface="Times New Roman" panose="02020603050405020304" pitchFamily="18" charset="0"/>
                <a:cs typeface="Times New Roman" panose="02020603050405020304" pitchFamily="18" charset="0"/>
              </a:rPr>
              <a:t>A. </a:t>
            </a:r>
            <a:r>
              <a:rPr lang="en-US" sz="2800" b="1" dirty="0">
                <a:solidFill>
                  <a:prstClr val="white"/>
                </a:solidFill>
                <a:latin typeface="Times New Roman" panose="02020603050405020304" pitchFamily="18" charset="0"/>
                <a:cs typeface="Times New Roman" panose="02020603050405020304" pitchFamily="18" charset="0"/>
              </a:rPr>
              <a:t>U Ga-ga-</a:t>
            </a:r>
            <a:r>
              <a:rPr lang="en-US" sz="2800" b="1" dirty="0" err="1">
                <a:solidFill>
                  <a:prstClr val="white"/>
                </a:solidFill>
                <a:latin typeface="Times New Roman" panose="02020603050405020304" pitchFamily="18" charset="0"/>
                <a:cs typeface="Times New Roman" panose="02020603050405020304" pitchFamily="18" charset="0"/>
              </a:rPr>
              <a:t>rin</a:t>
            </a:r>
            <a:endParaRPr lang="vi-VN" sz="2800" b="1" dirty="0">
              <a:solidFill>
                <a:prstClr val="white"/>
              </a:solidFill>
              <a:latin typeface="Times New Roman" panose="02020603050405020304" pitchFamily="18" charset="0"/>
              <a:cs typeface="Times New Roman" panose="02020603050405020304" pitchFamily="18" charset="0"/>
            </a:endParaRPr>
          </a:p>
        </p:txBody>
      </p:sp>
      <p:sp>
        <p:nvSpPr>
          <p:cNvPr id="55" name="Hexagon 54">
            <a:extLst>
              <a:ext uri="{FF2B5EF4-FFF2-40B4-BE49-F238E27FC236}">
                <a16:creationId xmlns:a16="http://schemas.microsoft.com/office/drawing/2014/main" id="{ECAC6595-D556-0A41-8D8B-F7C4D6700D99}"/>
              </a:ext>
            </a:extLst>
          </p:cNvPr>
          <p:cNvSpPr/>
          <p:nvPr/>
        </p:nvSpPr>
        <p:spPr bwMode="auto">
          <a:xfrm>
            <a:off x="6186220" y="5380124"/>
            <a:ext cx="4233863"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800" b="1" dirty="0">
                <a:solidFill>
                  <a:srgbClr val="FFFFFF"/>
                </a:solidFill>
                <a:latin typeface="Times New Roman" panose="02020603050405020304" pitchFamily="18" charset="0"/>
                <a:cs typeface="Times New Roman" panose="02020603050405020304" pitchFamily="18" charset="0"/>
              </a:rPr>
              <a:t>D. Neo Am-strong</a:t>
            </a:r>
            <a:endParaRPr lang="vi-VN" sz="2800" b="1" dirty="0">
              <a:solidFill>
                <a:srgbClr val="FFFFFF"/>
              </a:solidFill>
              <a:latin typeface="Times New Roman" panose="02020603050405020304" pitchFamily="18" charset="0"/>
              <a:cs typeface="Times New Roman" panose="02020603050405020304" pitchFamily="18" charset="0"/>
            </a:endParaRPr>
          </a:p>
        </p:txBody>
      </p:sp>
      <p:sp>
        <p:nvSpPr>
          <p:cNvPr id="56" name="Hexagon 55">
            <a:extLst>
              <a:ext uri="{FF2B5EF4-FFF2-40B4-BE49-F238E27FC236}">
                <a16:creationId xmlns:a16="http://schemas.microsoft.com/office/drawing/2014/main" id="{82962CDE-F84B-1142-AD10-EF94E116BF9E}"/>
              </a:ext>
            </a:extLst>
          </p:cNvPr>
          <p:cNvSpPr/>
          <p:nvPr/>
        </p:nvSpPr>
        <p:spPr bwMode="auto">
          <a:xfrm>
            <a:off x="6235432" y="4468899"/>
            <a:ext cx="4235450"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800" eaLnBrk="1" hangingPunct="1">
              <a:defRPr/>
            </a:pPr>
            <a:r>
              <a:rPr lang="en-US" sz="2800" b="1" dirty="0">
                <a:solidFill>
                  <a:srgbClr val="FFFFFF"/>
                </a:solidFill>
                <a:latin typeface="Times New Roman" panose="02020603050405020304" pitchFamily="18" charset="0"/>
                <a:cs typeface="Times New Roman" panose="02020603050405020304" pitchFamily="18" charset="0"/>
              </a:rPr>
              <a:t>B</a:t>
            </a:r>
            <a:r>
              <a:rPr lang="vi-VN" sz="2800" b="1" dirty="0">
                <a:solidFill>
                  <a:srgbClr val="FFFFFF"/>
                </a:solidFill>
                <a:latin typeface="Times New Roman" panose="02020603050405020304" pitchFamily="18" charset="0"/>
                <a:cs typeface="Times New Roman" panose="02020603050405020304" pitchFamily="18" charset="0"/>
              </a:rPr>
              <a: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Phạm</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Tuân</a:t>
            </a:r>
            <a:endParaRPr lang="vi-VN" sz="2800" b="1" dirty="0">
              <a:solidFill>
                <a:srgbClr val="FFFFFF"/>
              </a:solidFill>
              <a:latin typeface="Times New Roman" panose="02020603050405020304" pitchFamily="18" charset="0"/>
              <a:cs typeface="Times New Roman" panose="02020603050405020304" pitchFamily="18" charset="0"/>
            </a:endParaRPr>
          </a:p>
        </p:txBody>
      </p:sp>
      <p:sp>
        <p:nvSpPr>
          <p:cNvPr id="57" name="Hexagon 56">
            <a:extLst>
              <a:ext uri="{FF2B5EF4-FFF2-40B4-BE49-F238E27FC236}">
                <a16:creationId xmlns:a16="http://schemas.microsoft.com/office/drawing/2014/main" id="{48E2BAB4-1317-AA47-8CF1-6A48390F2284}"/>
              </a:ext>
            </a:extLst>
          </p:cNvPr>
          <p:cNvSpPr/>
          <p:nvPr/>
        </p:nvSpPr>
        <p:spPr bwMode="auto">
          <a:xfrm>
            <a:off x="1634857" y="5380124"/>
            <a:ext cx="4233862" cy="81756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r>
              <a:rPr lang="en-US" sz="2800" b="1" dirty="0">
                <a:solidFill>
                  <a:prstClr val="white"/>
                </a:solidFill>
                <a:latin typeface="Times New Roman" panose="02020603050405020304" pitchFamily="18" charset="0"/>
                <a:cs typeface="Times New Roman" panose="02020603050405020304" pitchFamily="18" charset="0"/>
              </a:rPr>
              <a:t>C</a:t>
            </a:r>
            <a:r>
              <a:rPr lang="vi-VN" sz="2800" b="1" dirty="0">
                <a:solidFill>
                  <a:prstClr val="white"/>
                </a:solidFill>
                <a:latin typeface="Times New Roman" panose="02020603050405020304" pitchFamily="18" charset="0"/>
                <a:cs typeface="Times New Roman" panose="02020603050405020304" pitchFamily="18" charset="0"/>
              </a:rPr>
              <a:t>.</a:t>
            </a:r>
            <a:r>
              <a:rPr lang="en-US" sz="2800" b="1" dirty="0">
                <a:solidFill>
                  <a:prstClr val="white"/>
                </a:solidFill>
                <a:latin typeface="Times New Roman" panose="02020603050405020304" pitchFamily="18" charset="0"/>
                <a:cs typeface="Times New Roman" panose="02020603050405020304" pitchFamily="18" charset="0"/>
              </a:rPr>
              <a:t> Bu A-</a:t>
            </a:r>
            <a:r>
              <a:rPr lang="en-US" sz="2800" b="1" dirty="0" err="1">
                <a:solidFill>
                  <a:prstClr val="white"/>
                </a:solidFill>
                <a:latin typeface="Times New Roman" panose="02020603050405020304" pitchFamily="18" charset="0"/>
                <a:cs typeface="Times New Roman" panose="02020603050405020304" pitchFamily="18" charset="0"/>
              </a:rPr>
              <a:t>đin</a:t>
            </a:r>
            <a:endParaRPr lang="vi-VN" sz="2800" b="1" dirty="0">
              <a:solidFill>
                <a:prstClr val="white"/>
              </a:solidFill>
              <a:latin typeface="Times New Roman" panose="02020603050405020304" pitchFamily="18" charset="0"/>
              <a:cs typeface="Times New Roman" panose="02020603050405020304" pitchFamily="18" charset="0"/>
            </a:endParaRPr>
          </a:p>
        </p:txBody>
      </p:sp>
      <p:sp>
        <p:nvSpPr>
          <p:cNvPr id="58" name="Hexagon 57">
            <a:extLst>
              <a:ext uri="{FF2B5EF4-FFF2-40B4-BE49-F238E27FC236}">
                <a16:creationId xmlns:a16="http://schemas.microsoft.com/office/drawing/2014/main" id="{DD4F78FE-6A4E-0F4A-9FE1-59A1D9D2C8B5}"/>
              </a:ext>
            </a:extLst>
          </p:cNvPr>
          <p:cNvSpPr/>
          <p:nvPr/>
        </p:nvSpPr>
        <p:spPr bwMode="auto">
          <a:xfrm>
            <a:off x="1608139" y="3089275"/>
            <a:ext cx="8975725" cy="1209968"/>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en-US" sz="2800" b="1" dirty="0">
                <a:solidFill>
                  <a:srgbClr val="FFFFFF"/>
                </a:solidFill>
                <a:latin typeface="Times New Roman" panose="02020603050405020304" pitchFamily="18" charset="0"/>
                <a:cs typeface="Times New Roman" panose="02020603050405020304" pitchFamily="18" charset="0"/>
              </a:rPr>
              <a:t>Ai </a:t>
            </a:r>
            <a:r>
              <a:rPr lang="en-US" altLang="en-US" sz="2800" b="1" dirty="0" err="1">
                <a:solidFill>
                  <a:srgbClr val="FFFFFF"/>
                </a:solidFill>
                <a:latin typeface="Times New Roman" panose="02020603050405020304" pitchFamily="18" charset="0"/>
                <a:cs typeface="Times New Roman" panose="02020603050405020304" pitchFamily="18" charset="0"/>
              </a:rPr>
              <a:t>là</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người</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đầu</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tiên</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đặt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chân</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lên</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mặt</a:t>
            </a:r>
            <a:r>
              <a:rPr lang="en-US" altLang="en-US" sz="2800" b="1" dirty="0">
                <a:solidFill>
                  <a:srgbClr val="FFFFFF"/>
                </a:solidFill>
                <a:latin typeface="Times New Roman" panose="02020603050405020304" pitchFamily="18" charset="0"/>
                <a:cs typeface="Times New Roman" panose="02020603050405020304" pitchFamily="18" charset="0"/>
              </a:rPr>
              <a:t> </a:t>
            </a:r>
            <a:r>
              <a:rPr lang="en-US" altLang="en-US" sz="2800" b="1" dirty="0" err="1">
                <a:solidFill>
                  <a:srgbClr val="FFFFFF"/>
                </a:solidFill>
                <a:latin typeface="Times New Roman" panose="02020603050405020304" pitchFamily="18" charset="0"/>
                <a:cs typeface="Times New Roman" panose="02020603050405020304" pitchFamily="18" charset="0"/>
              </a:rPr>
              <a:t>trăng</a:t>
            </a:r>
            <a:r>
              <a:rPr lang="en-US" altLang="en-US" sz="2800" b="1" dirty="0">
                <a:solidFill>
                  <a:srgbClr val="FFFFFF"/>
                </a:solidFill>
                <a:latin typeface="Times New Roman" panose="02020603050405020304" pitchFamily="18" charset="0"/>
                <a:cs typeface="Times New Roman" panose="02020603050405020304" pitchFamily="18" charset="0"/>
              </a:rPr>
              <a:t>?</a:t>
            </a:r>
            <a:endParaRPr lang="vi-VN" altLang="en-US" sz="2800" b="1" dirty="0">
              <a:solidFill>
                <a:srgbClr val="FFFFFF"/>
              </a:solidFill>
            </a:endParaRPr>
          </a:p>
        </p:txBody>
      </p:sp>
      <p:pic>
        <p:nvPicPr>
          <p:cNvPr id="10284" name="Picture 9">
            <a:extLst>
              <a:ext uri="{FF2B5EF4-FFF2-40B4-BE49-F238E27FC236}">
                <a16:creationId xmlns:a16="http://schemas.microsoft.com/office/drawing/2014/main" id="{7754118D-6F89-E44D-BF36-D9FBE7081DC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00214" y="1338263"/>
            <a:ext cx="10191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55A17E96-CF7F-7E48-8F13-7EF19F6C32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48113" y="1127126"/>
            <a:ext cx="17145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8D8D374C-38D7-1C4C-A63D-921CB3F927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88051" y="1144589"/>
            <a:ext cx="170021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10284"/>
                                        </p:tgtEl>
                                        <p:attrNameLst>
                                          <p:attrName>style.visibility</p:attrName>
                                        </p:attrNameLst>
                                      </p:cBhvr>
                                      <p:to>
                                        <p:strVal val="visible"/>
                                      </p:to>
                                    </p:set>
                                    <p:animEffect transition="in" filter="fade">
                                      <p:cBhvr>
                                        <p:cTn id="7" dur="2000"/>
                                        <p:tgtEl>
                                          <p:spTgt spid="10284"/>
                                        </p:tgtEl>
                                      </p:cBhvr>
                                    </p:animEffect>
                                    <p:anim calcmode="lin" valueType="num">
                                      <p:cBhvr>
                                        <p:cTn id="8" dur="2000" fill="hold"/>
                                        <p:tgtEl>
                                          <p:spTgt spid="10284"/>
                                        </p:tgtEl>
                                        <p:attrNameLst>
                                          <p:attrName>ppt_w</p:attrName>
                                        </p:attrNameLst>
                                      </p:cBhvr>
                                      <p:tavLst>
                                        <p:tav tm="0" fmla="#ppt_w*sin(2.5*pi*$)">
                                          <p:val>
                                            <p:fltVal val="0"/>
                                          </p:val>
                                        </p:tav>
                                        <p:tav tm="100000">
                                          <p:val>
                                            <p:fltVal val="1"/>
                                          </p:val>
                                        </p:tav>
                                      </p:tavLst>
                                    </p:anim>
                                    <p:anim calcmode="lin" valueType="num">
                                      <p:cBhvr>
                                        <p:cTn id="9" dur="2000" fill="hold"/>
                                        <p:tgtEl>
                                          <p:spTgt spid="1028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5.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03"/>
                                        </p:tgtEl>
                                        <p:attrNameLst>
                                          <p:attrName>style.visibility</p:attrName>
                                        </p:attrNameLst>
                                      </p:cBhvr>
                                      <p:to>
                                        <p:strVal val="visible"/>
                                      </p:to>
                                    </p:set>
                                    <p:animEffect transition="in" filter="fade">
                                      <p:cBhvr>
                                        <p:cTn id="20" dur="500"/>
                                        <p:tgtEl>
                                          <p:spTgt spid="4103"/>
                                        </p:tgtEl>
                                      </p:cBhvr>
                                    </p:animEffect>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anim calcmode="lin" valueType="num">
                                      <p:cBhvr>
                                        <p:cTn id="42" dur="1000" fill="hold"/>
                                        <p:tgtEl>
                                          <p:spTgt spid="57"/>
                                        </p:tgtEl>
                                        <p:attrNameLst>
                                          <p:attrName>ppt_x</p:attrName>
                                        </p:attrNameLst>
                                      </p:cBhvr>
                                      <p:tavLst>
                                        <p:tav tm="0">
                                          <p:val>
                                            <p:strVal val="#ppt_x"/>
                                          </p:val>
                                        </p:tav>
                                        <p:tav tm="100000">
                                          <p:val>
                                            <p:strVal val="#ppt_x"/>
                                          </p:val>
                                        </p:tav>
                                      </p:tavLst>
                                    </p:anim>
                                    <p:anim calcmode="lin" valueType="num">
                                      <p:cBhvr>
                                        <p:cTn id="4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000" fill="hold"/>
                                        <p:tgtEl>
                                          <p:spTgt spid="43"/>
                                        </p:tgtEl>
                                        <p:attrNameLst>
                                          <p:attrName>fillcolor</p:attrName>
                                        </p:attrNameLst>
                                      </p:cBhvr>
                                      <p:to>
                                        <a:schemeClr val="accent2"/>
                                      </p:to>
                                    </p:animClr>
                                    <p:set>
                                      <p:cBhvr>
                                        <p:cTn id="49" dur="2000" fill="hold"/>
                                        <p:tgtEl>
                                          <p:spTgt spid="43"/>
                                        </p:tgtEl>
                                        <p:attrNameLst>
                                          <p:attrName>fill.type</p:attrName>
                                        </p:attrNameLst>
                                      </p:cBhvr>
                                      <p:to>
                                        <p:strVal val="solid"/>
                                      </p:to>
                                    </p:set>
                                    <p:set>
                                      <p:cBhvr>
                                        <p:cTn id="50" dur="2000" fill="hold"/>
                                        <p:tgtEl>
                                          <p:spTgt spid="43"/>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43"/>
                  </p:tgtEl>
                </p:cond>
              </p:nextCondLst>
            </p:seq>
            <p:seq concurrent="1" nextAc="seek">
              <p:cTn id="51" restart="whenNotActive" fill="hold" evtFilter="cancelBubble" nodeType="interactiveSeq">
                <p:stCondLst>
                  <p:cond evt="onClick" delay="0">
                    <p:tgtEl>
                      <p:spTgt spid="56"/>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000" fill="hold"/>
                                        <p:tgtEl>
                                          <p:spTgt spid="56"/>
                                        </p:tgtEl>
                                        <p:attrNameLst>
                                          <p:attrName>fillcolor</p:attrName>
                                        </p:attrNameLst>
                                      </p:cBhvr>
                                      <p:to>
                                        <a:schemeClr val="accent2"/>
                                      </p:to>
                                    </p:animClr>
                                    <p:set>
                                      <p:cBhvr>
                                        <p:cTn id="56" dur="2000" fill="hold"/>
                                        <p:tgtEl>
                                          <p:spTgt spid="56"/>
                                        </p:tgtEl>
                                        <p:attrNameLst>
                                          <p:attrName>fill.type</p:attrName>
                                        </p:attrNameLst>
                                      </p:cBhvr>
                                      <p:to>
                                        <p:strVal val="solid"/>
                                      </p:to>
                                    </p:set>
                                    <p:set>
                                      <p:cBhvr>
                                        <p:cTn id="57" dur="2000" fill="hold"/>
                                        <p:tgtEl>
                                          <p:spTgt spid="5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6"/>
                  </p:tgtEl>
                </p:cond>
              </p:nextCondLst>
            </p:seq>
            <p:seq concurrent="1" nextAc="seek">
              <p:cTn id="58" restart="whenNotActive" fill="hold" evtFilter="cancelBubble" nodeType="interactiveSeq">
                <p:stCondLst>
                  <p:cond evt="onClick" delay="0">
                    <p:tgtEl>
                      <p:spTgt spid="55"/>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1" presetClass="emph" presetSubtype="0" fill="hold" grpId="1" nodeType="clickEffect">
                                  <p:stCondLst>
                                    <p:cond delay="0"/>
                                  </p:stCondLst>
                                  <p:childTnLst>
                                    <p:animClr clrSpc="hsl" dir="cw">
                                      <p:cBhvr override="childStyle">
                                        <p:cTn id="62" dur="500" fill="hold"/>
                                        <p:tgtEl>
                                          <p:spTgt spid="55"/>
                                        </p:tgtEl>
                                        <p:attrNameLst>
                                          <p:attrName>style.color</p:attrName>
                                        </p:attrNameLst>
                                      </p:cBhvr>
                                      <p:by>
                                        <p:hsl h="7200000" s="0" l="0"/>
                                      </p:by>
                                    </p:animClr>
                                    <p:animClr clrSpc="hsl" dir="cw">
                                      <p:cBhvr>
                                        <p:cTn id="63" dur="500" fill="hold"/>
                                        <p:tgtEl>
                                          <p:spTgt spid="55"/>
                                        </p:tgtEl>
                                        <p:attrNameLst>
                                          <p:attrName>fillcolor</p:attrName>
                                        </p:attrNameLst>
                                      </p:cBhvr>
                                      <p:by>
                                        <p:hsl h="7200000" s="0" l="0"/>
                                      </p:by>
                                    </p:animClr>
                                    <p:animClr clrSpc="hsl" dir="cw">
                                      <p:cBhvr>
                                        <p:cTn id="64" dur="500" fill="hold"/>
                                        <p:tgtEl>
                                          <p:spTgt spid="55"/>
                                        </p:tgtEl>
                                        <p:attrNameLst>
                                          <p:attrName>stroke.color</p:attrName>
                                        </p:attrNameLst>
                                      </p:cBhvr>
                                      <p:by>
                                        <p:hsl h="7200000" s="0" l="0"/>
                                      </p:by>
                                    </p:animClr>
                                    <p:set>
                                      <p:cBhvr>
                                        <p:cTn id="65" dur="500" fill="hold"/>
                                        <p:tgtEl>
                                          <p:spTgt spid="55"/>
                                        </p:tgtEl>
                                        <p:attrNameLst>
                                          <p:attrName>fill.type</p:attrName>
                                        </p:attrNameLst>
                                      </p:cBhvr>
                                      <p:to>
                                        <p:strVal val="solid"/>
                                      </p:to>
                                    </p:set>
                                  </p:childTnLst>
                                  <p:subTnLst>
                                    <p:audio>
                                      <p:cMediaNode>
                                        <p:cTn display="0" masterRel="sameClick">
                                          <p:stCondLst>
                                            <p:cond evt="begin" delay="0">
                                              <p:tn val="61"/>
                                            </p:cond>
                                          </p:stCondLst>
                                          <p:endCondLst>
                                            <p:cond evt="onStopAudio" delay="0">
                                              <p:tgtEl>
                                                <p:sldTgt/>
                                              </p:tgtEl>
                                            </p:cond>
                                          </p:endCondLst>
                                        </p:cTn>
                                        <p:tgtEl>
                                          <p:sndTgt r:embed="rId5" name="dap an -C.wav"/>
                                        </p:tgtEl>
                                      </p:cMediaNode>
                                    </p:audio>
                                  </p:subTnLst>
                                </p:cTn>
                              </p:par>
                            </p:childTnLst>
                          </p:cTn>
                        </p:par>
                      </p:childTnLst>
                    </p:cTn>
                  </p:par>
                </p:childTnLst>
              </p:cTn>
              <p:nextCondLst>
                <p:cond evt="onClick" delay="0">
                  <p:tgtEl>
                    <p:spTgt spid="55"/>
                  </p:tgtEl>
                </p:cond>
              </p:nextCondLst>
            </p:seq>
            <p:seq concurrent="1" nextAc="seek">
              <p:cTn id="66" restart="whenNotActive" fill="hold" evtFilter="cancelBubble" nodeType="interactiveSeq">
                <p:stCondLst>
                  <p:cond evt="onClick" delay="0">
                    <p:tgtEl>
                      <p:spTgt spid="5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clickEffect">
                                  <p:stCondLst>
                                    <p:cond delay="0"/>
                                  </p:stCondLst>
                                  <p:childTnLst>
                                    <p:animClr clrSpc="rgb" dir="cw">
                                      <p:cBhvr>
                                        <p:cTn id="70" dur="2000" fill="hold"/>
                                        <p:tgtEl>
                                          <p:spTgt spid="57"/>
                                        </p:tgtEl>
                                        <p:attrNameLst>
                                          <p:attrName>fillcolor</p:attrName>
                                        </p:attrNameLst>
                                      </p:cBhvr>
                                      <p:to>
                                        <a:schemeClr val="accent2"/>
                                      </p:to>
                                    </p:animClr>
                                    <p:set>
                                      <p:cBhvr>
                                        <p:cTn id="71" dur="2000" fill="hold"/>
                                        <p:tgtEl>
                                          <p:spTgt spid="57"/>
                                        </p:tgtEl>
                                        <p:attrNameLst>
                                          <p:attrName>fill.type</p:attrName>
                                        </p:attrNameLst>
                                      </p:cBhvr>
                                      <p:to>
                                        <p:strVal val="solid"/>
                                      </p:to>
                                    </p:set>
                                    <p:set>
                                      <p:cBhvr>
                                        <p:cTn id="72" dur="2000" fill="hold"/>
                                        <p:tgtEl>
                                          <p:spTgt spid="5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tra loi sai - dung cuoc choi.wav"/>
                                        </p:tgtEl>
                                      </p:cMediaNode>
                                    </p:audio>
                                  </p:subTnLst>
                                </p:cTn>
                              </p:par>
                            </p:childTnLst>
                          </p:cTn>
                        </p:par>
                      </p:childTnLst>
                    </p:cTn>
                  </p:par>
                </p:childTnLst>
              </p:cTn>
              <p:nextCondLst>
                <p:cond evt="onClick" delay="0">
                  <p:tgtEl>
                    <p:spTgt spid="57"/>
                  </p:tgtEl>
                </p:cond>
              </p:nextCondLst>
            </p:seq>
            <p:seq concurrent="1" nextAc="seek">
              <p:cTn id="73" restart="whenNotActive" fill="hold" evtFilter="cancelBubble" nodeType="interactiveSeq">
                <p:stCondLst>
                  <p:cond evt="onClick" delay="0">
                    <p:tgtEl>
                      <p:spTgt spid="62"/>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0" presetClass="exit" presetSubtype="0" fill="hold" grpId="1" nodeType="clickEffect">
                                  <p:stCondLst>
                                    <p:cond delay="0"/>
                                  </p:stCondLst>
                                  <p:childTnLst>
                                    <p:animEffect transition="out" filter="fade">
                                      <p:cBhvr>
                                        <p:cTn id="77" dur="5000"/>
                                        <p:tgtEl>
                                          <p:spTgt spid="56"/>
                                        </p:tgtEl>
                                      </p:cBhvr>
                                    </p:animEffect>
                                    <p:set>
                                      <p:cBhvr>
                                        <p:cTn id="78"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6" name="bo  2 phuong an sai.wav"/>
                                        </p:tgtEl>
                                      </p:cMediaNode>
                                    </p:audio>
                                  </p:subTnLst>
                                </p:cTn>
                              </p:par>
                              <p:par>
                                <p:cTn id="79" presetID="10" presetClass="exit" presetSubtype="0" fill="hold" grpId="1" nodeType="withEffect">
                                  <p:stCondLst>
                                    <p:cond delay="0"/>
                                  </p:stCondLst>
                                  <p:childTnLst>
                                    <p:animEffect transition="out" filter="fade">
                                      <p:cBhvr>
                                        <p:cTn id="80" dur="5000"/>
                                        <p:tgtEl>
                                          <p:spTgt spid="57"/>
                                        </p:tgtEl>
                                      </p:cBhvr>
                                    </p:animEffect>
                                    <p:set>
                                      <p:cBhvr>
                                        <p:cTn id="81"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2"/>
                  </p:tgtEl>
                </p:cond>
              </p:nextCondLst>
            </p:seq>
            <p:seq concurrent="1" nextAc="seek">
              <p:cTn id="82" restart="whenNotActive" fill="hold" evtFilter="cancelBubble" nodeType="interactiveSeq">
                <p:stCondLst>
                  <p:cond evt="onClick" delay="0">
                    <p:tgtEl>
                      <p:spTgt spid="63"/>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22" presetClass="entr" presetSubtype="4" fill="hold" nodeType="clickEffect">
                                  <p:stCondLst>
                                    <p:cond delay="0"/>
                                  </p:stCondLst>
                                  <p:childTnLst>
                                    <p:set>
                                      <p:cBhvr>
                                        <p:cTn id="86" dur="1" fill="hold">
                                          <p:stCondLst>
                                            <p:cond delay="0"/>
                                          </p:stCondLst>
                                        </p:cTn>
                                        <p:tgtEl>
                                          <p:spTgt spid="7181"/>
                                        </p:tgtEl>
                                        <p:attrNameLst>
                                          <p:attrName>style.visibility</p:attrName>
                                        </p:attrNameLst>
                                      </p:cBhvr>
                                      <p:to>
                                        <p:strVal val="visible"/>
                                      </p:to>
                                    </p:set>
                                    <p:animEffect transition="in" filter="wipe(down)">
                                      <p:cBhvr>
                                        <p:cTn id="87" dur="5000"/>
                                        <p:tgtEl>
                                          <p:spTgt spid="7181"/>
                                        </p:tgtEl>
                                      </p:cBhvr>
                                    </p:animEffect>
                                  </p:childTnLst>
                                  <p:subTnLst>
                                    <p:audio>
                                      <p:cMediaNode>
                                        <p:cTn display="0" masterRel="sameClick">
                                          <p:stCondLst>
                                            <p:cond evt="begin" delay="0">
                                              <p:tn val="85"/>
                                            </p:cond>
                                          </p:stCondLst>
                                          <p:endCondLst>
                                            <p:cond evt="onStopAudio" delay="0">
                                              <p:tgtEl>
                                                <p:sldTgt/>
                                              </p:tgtEl>
                                            </p:cond>
                                          </p:endCondLst>
                                        </p:cTn>
                                        <p:tgtEl>
                                          <p:sndTgt r:embed="rId7" name="hoi y kien khan gia.wav"/>
                                        </p:tgtEl>
                                      </p:cMediaNode>
                                    </p:audio>
                                  </p:subTnLst>
                                </p:cTn>
                              </p:par>
                              <p:par>
                                <p:cTn id="88" presetID="22" presetClass="entr" presetSubtype="4" fill="hold" nodeType="withEffect">
                                  <p:stCondLst>
                                    <p:cond delay="0"/>
                                  </p:stCondLst>
                                  <p:childTnLst>
                                    <p:set>
                                      <p:cBhvr>
                                        <p:cTn id="89" dur="1" fill="hold">
                                          <p:stCondLst>
                                            <p:cond delay="0"/>
                                          </p:stCondLst>
                                        </p:cTn>
                                        <p:tgtEl>
                                          <p:spTgt spid="7182"/>
                                        </p:tgtEl>
                                        <p:attrNameLst>
                                          <p:attrName>style.visibility</p:attrName>
                                        </p:attrNameLst>
                                      </p:cBhvr>
                                      <p:to>
                                        <p:strVal val="visible"/>
                                      </p:to>
                                    </p:set>
                                    <p:animEffect transition="in" filter="wipe(down)">
                                      <p:cBhvr>
                                        <p:cTn id="90" dur="5000"/>
                                        <p:tgtEl>
                                          <p:spTgt spid="7182"/>
                                        </p:tgtEl>
                                      </p:cBhvr>
                                    </p:animEffect>
                                  </p:childTnLst>
                                  <p:subTnLst>
                                    <p:audio>
                                      <p:cMediaNode>
                                        <p:cTn display="0" masterRel="sameClick">
                                          <p:stCondLst>
                                            <p:cond evt="begin" delay="0">
                                              <p:tn val="88"/>
                                            </p:cond>
                                          </p:stCondLst>
                                          <p:endCondLst>
                                            <p:cond evt="onStopAudio" delay="0">
                                              <p:tgtEl>
                                                <p:sldTgt/>
                                              </p:tgtEl>
                                            </p:cond>
                                          </p:endCondLst>
                                        </p:cTn>
                                        <p:tgtEl>
                                          <p:sndTgt r:embed="rId7" name="hoi y kien khan gia.wav"/>
                                        </p:tgtEl>
                                      </p:cMediaNode>
                                    </p:audio>
                                  </p:subTnLst>
                                </p:cTn>
                              </p:par>
                              <p:par>
                                <p:cTn id="91" presetID="22" presetClass="entr" presetSubtype="4" fill="hold" nodeType="withEffect">
                                  <p:stCondLst>
                                    <p:cond delay="0"/>
                                  </p:stCondLst>
                                  <p:childTnLst>
                                    <p:set>
                                      <p:cBhvr>
                                        <p:cTn id="92" dur="1" fill="hold">
                                          <p:stCondLst>
                                            <p:cond delay="0"/>
                                          </p:stCondLst>
                                        </p:cTn>
                                        <p:tgtEl>
                                          <p:spTgt spid="7184"/>
                                        </p:tgtEl>
                                        <p:attrNameLst>
                                          <p:attrName>style.visibility</p:attrName>
                                        </p:attrNameLst>
                                      </p:cBhvr>
                                      <p:to>
                                        <p:strVal val="visible"/>
                                      </p:to>
                                    </p:set>
                                    <p:animEffect transition="in" filter="wipe(down)">
                                      <p:cBhvr>
                                        <p:cTn id="93" dur="5000"/>
                                        <p:tgtEl>
                                          <p:spTgt spid="7184"/>
                                        </p:tgtEl>
                                      </p:cBhvr>
                                    </p:animEffect>
                                  </p:childTnLst>
                                  <p:subTnLst>
                                    <p:audio>
                                      <p:cMediaNode>
                                        <p:cTn display="0" masterRel="sameClick">
                                          <p:stCondLst>
                                            <p:cond evt="begin" delay="0">
                                              <p:tn val="91"/>
                                            </p:cond>
                                          </p:stCondLst>
                                          <p:endCondLst>
                                            <p:cond evt="onStopAudio" delay="0">
                                              <p:tgtEl>
                                                <p:sldTgt/>
                                              </p:tgtEl>
                                            </p:cond>
                                          </p:endCondLst>
                                        </p:cTn>
                                        <p:tgtEl>
                                          <p:sndTgt r:embed="rId7" name="hoi y kien khan gia.wav"/>
                                        </p:tgtEl>
                                      </p:cMediaNode>
                                    </p:audio>
                                  </p:subTnLst>
                                </p:cTn>
                              </p:par>
                              <p:par>
                                <p:cTn id="94" presetID="22" presetClass="entr" presetSubtype="4" fill="hold" nodeType="withEffect">
                                  <p:stCondLst>
                                    <p:cond delay="0"/>
                                  </p:stCondLst>
                                  <p:childTnLst>
                                    <p:set>
                                      <p:cBhvr>
                                        <p:cTn id="95" dur="1" fill="hold">
                                          <p:stCondLst>
                                            <p:cond delay="0"/>
                                          </p:stCondLst>
                                        </p:cTn>
                                        <p:tgtEl>
                                          <p:spTgt spid="4113"/>
                                        </p:tgtEl>
                                        <p:attrNameLst>
                                          <p:attrName>style.visibility</p:attrName>
                                        </p:attrNameLst>
                                      </p:cBhvr>
                                      <p:to>
                                        <p:strVal val="visible"/>
                                      </p:to>
                                    </p:set>
                                    <p:animEffect transition="in" filter="wipe(down)">
                                      <p:cBhvr>
                                        <p:cTn id="96" dur="5000"/>
                                        <p:tgtEl>
                                          <p:spTgt spid="4113"/>
                                        </p:tgtEl>
                                      </p:cBhvr>
                                    </p:animEffect>
                                  </p:childTnLst>
                                  <p:subTnLst>
                                    <p:audio>
                                      <p:cMediaNode>
                                        <p:cTn display="0" masterRel="sameClick">
                                          <p:stCondLst>
                                            <p:cond evt="begin" delay="0">
                                              <p:tn val="94"/>
                                            </p:cond>
                                          </p:stCondLst>
                                          <p:endCondLst>
                                            <p:cond evt="onStopAudio" delay="0">
                                              <p:tgtEl>
                                                <p:sldTgt/>
                                              </p:tgtEl>
                                            </p:cond>
                                          </p:endCondLst>
                                        </p:cTn>
                                        <p:tgtEl>
                                          <p:sndTgt r:embed="rId7" name="hoi y kien khan gia.wav"/>
                                        </p:tgtEl>
                                      </p:cMediaNode>
                                    </p:audio>
                                  </p:subTnLst>
                                </p:cTn>
                              </p:par>
                              <p:par>
                                <p:cTn id="97" presetID="22" presetClass="entr" presetSubtype="4" fill="hold" nodeType="withEffect">
                                  <p:stCondLst>
                                    <p:cond delay="0"/>
                                  </p:stCondLst>
                                  <p:childTnLst>
                                    <p:set>
                                      <p:cBhvr>
                                        <p:cTn id="98" dur="1" fill="hold">
                                          <p:stCondLst>
                                            <p:cond delay="0"/>
                                          </p:stCondLst>
                                        </p:cTn>
                                        <p:tgtEl>
                                          <p:spTgt spid="7183"/>
                                        </p:tgtEl>
                                        <p:attrNameLst>
                                          <p:attrName>style.visibility</p:attrName>
                                        </p:attrNameLst>
                                      </p:cBhvr>
                                      <p:to>
                                        <p:strVal val="visible"/>
                                      </p:to>
                                    </p:set>
                                    <p:animEffect transition="in" filter="wipe(down)">
                                      <p:cBhvr>
                                        <p:cTn id="99" dur="5000"/>
                                        <p:tgtEl>
                                          <p:spTgt spid="7183"/>
                                        </p:tgtEl>
                                      </p:cBhvr>
                                    </p:animEffect>
                                  </p:childTnLst>
                                  <p:subTnLst>
                                    <p:audio>
                                      <p:cMediaNode>
                                        <p:cTn display="0" masterRel="sameClick">
                                          <p:stCondLst>
                                            <p:cond evt="begin" delay="0">
                                              <p:tn val="97"/>
                                            </p:cond>
                                          </p:stCondLst>
                                          <p:endCondLst>
                                            <p:cond evt="onStopAudio" delay="0">
                                              <p:tgtEl>
                                                <p:sldTgt/>
                                              </p:tgtEl>
                                            </p:cond>
                                          </p:endCondLst>
                                        </p:cTn>
                                        <p:tgtEl>
                                          <p:sndTgt r:embed="rId7" name="hoi y kien khan gia.wav"/>
                                        </p:tgtEl>
                                      </p:cMediaNode>
                                    </p:audio>
                                  </p:subTnLst>
                                </p:cTn>
                              </p:par>
                            </p:childTnLst>
                          </p:cTn>
                        </p:par>
                        <p:par>
                          <p:cTn id="100" fill="hold" nodeType="afterGroup">
                            <p:stCondLst>
                              <p:cond delay="5000"/>
                            </p:stCondLst>
                            <p:childTnLst>
                              <p:par>
                                <p:cTn id="101" presetID="10" presetClass="exit" presetSubtype="0" fill="hold" nodeType="afterEffect">
                                  <p:stCondLst>
                                    <p:cond delay="3000"/>
                                  </p:stCondLst>
                                  <p:childTnLst>
                                    <p:animEffect transition="out" filter="fade">
                                      <p:cBhvr>
                                        <p:cTn id="102" dur="500"/>
                                        <p:tgtEl>
                                          <p:spTgt spid="7181"/>
                                        </p:tgtEl>
                                      </p:cBhvr>
                                    </p:animEffect>
                                    <p:set>
                                      <p:cBhvr>
                                        <p:cTn id="103" dur="1" fill="hold">
                                          <p:stCondLst>
                                            <p:cond delay="499"/>
                                          </p:stCondLst>
                                        </p:cTn>
                                        <p:tgtEl>
                                          <p:spTgt spid="7181"/>
                                        </p:tgtEl>
                                        <p:attrNameLst>
                                          <p:attrName>style.visibility</p:attrName>
                                        </p:attrNameLst>
                                      </p:cBhvr>
                                      <p:to>
                                        <p:strVal val="hidden"/>
                                      </p:to>
                                    </p:set>
                                  </p:childTnLst>
                                </p:cTn>
                              </p:par>
                              <p:par>
                                <p:cTn id="104" presetID="10" presetClass="exit" presetSubtype="0" fill="hold" nodeType="withEffect">
                                  <p:stCondLst>
                                    <p:cond delay="3000"/>
                                  </p:stCondLst>
                                  <p:childTnLst>
                                    <p:animEffect transition="out" filter="fade">
                                      <p:cBhvr>
                                        <p:cTn id="105" dur="500"/>
                                        <p:tgtEl>
                                          <p:spTgt spid="7182"/>
                                        </p:tgtEl>
                                      </p:cBhvr>
                                    </p:animEffect>
                                    <p:set>
                                      <p:cBhvr>
                                        <p:cTn id="106" dur="1" fill="hold">
                                          <p:stCondLst>
                                            <p:cond delay="499"/>
                                          </p:stCondLst>
                                        </p:cTn>
                                        <p:tgtEl>
                                          <p:spTgt spid="7182"/>
                                        </p:tgtEl>
                                        <p:attrNameLst>
                                          <p:attrName>style.visibility</p:attrName>
                                        </p:attrNameLst>
                                      </p:cBhvr>
                                      <p:to>
                                        <p:strVal val="hidden"/>
                                      </p:to>
                                    </p:set>
                                  </p:childTnLst>
                                </p:cTn>
                              </p:par>
                              <p:par>
                                <p:cTn id="107" presetID="10" presetClass="exit" presetSubtype="0" fill="hold" nodeType="withEffect">
                                  <p:stCondLst>
                                    <p:cond delay="3000"/>
                                  </p:stCondLst>
                                  <p:childTnLst>
                                    <p:animEffect transition="out" filter="fade">
                                      <p:cBhvr>
                                        <p:cTn id="108" dur="500"/>
                                        <p:tgtEl>
                                          <p:spTgt spid="7184"/>
                                        </p:tgtEl>
                                      </p:cBhvr>
                                    </p:animEffect>
                                    <p:set>
                                      <p:cBhvr>
                                        <p:cTn id="109" dur="1" fill="hold">
                                          <p:stCondLst>
                                            <p:cond delay="499"/>
                                          </p:stCondLst>
                                        </p:cTn>
                                        <p:tgtEl>
                                          <p:spTgt spid="7184"/>
                                        </p:tgtEl>
                                        <p:attrNameLst>
                                          <p:attrName>style.visibility</p:attrName>
                                        </p:attrNameLst>
                                      </p:cBhvr>
                                      <p:to>
                                        <p:strVal val="hidden"/>
                                      </p:to>
                                    </p:set>
                                  </p:childTnLst>
                                </p:cTn>
                              </p:par>
                              <p:par>
                                <p:cTn id="110" presetID="10" presetClass="exit" presetSubtype="0" fill="hold" nodeType="withEffect">
                                  <p:stCondLst>
                                    <p:cond delay="3000"/>
                                  </p:stCondLst>
                                  <p:childTnLst>
                                    <p:animEffect transition="out" filter="fade">
                                      <p:cBhvr>
                                        <p:cTn id="111" dur="500"/>
                                        <p:tgtEl>
                                          <p:spTgt spid="4113"/>
                                        </p:tgtEl>
                                      </p:cBhvr>
                                    </p:animEffect>
                                    <p:set>
                                      <p:cBhvr>
                                        <p:cTn id="112" dur="1" fill="hold">
                                          <p:stCondLst>
                                            <p:cond delay="499"/>
                                          </p:stCondLst>
                                        </p:cTn>
                                        <p:tgtEl>
                                          <p:spTgt spid="4113"/>
                                        </p:tgtEl>
                                        <p:attrNameLst>
                                          <p:attrName>style.visibility</p:attrName>
                                        </p:attrNameLst>
                                      </p:cBhvr>
                                      <p:to>
                                        <p:strVal val="hidden"/>
                                      </p:to>
                                    </p:set>
                                  </p:childTnLst>
                                </p:cTn>
                              </p:par>
                              <p:par>
                                <p:cTn id="113" presetID="10" presetClass="exit" presetSubtype="0" fill="hold" nodeType="withEffect">
                                  <p:stCondLst>
                                    <p:cond delay="3000"/>
                                  </p:stCondLst>
                                  <p:childTnLst>
                                    <p:animEffect transition="out" filter="fade">
                                      <p:cBhvr>
                                        <p:cTn id="114" dur="500"/>
                                        <p:tgtEl>
                                          <p:spTgt spid="7183"/>
                                        </p:tgtEl>
                                      </p:cBhvr>
                                    </p:animEffect>
                                    <p:set>
                                      <p:cBhvr>
                                        <p:cTn id="115" dur="1" fill="hold">
                                          <p:stCondLst>
                                            <p:cond delay="499"/>
                                          </p:stCondLst>
                                        </p:cTn>
                                        <p:tgtEl>
                                          <p:spTgt spid="718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4103" grpId="0" animBg="1"/>
      <p:bldP spid="43" grpId="0" animBg="1"/>
      <p:bldP spid="55" grpId="0" animBg="1"/>
      <p:bldP spid="55" grpId="1" animBg="1"/>
      <p:bldP spid="56" grpId="0" animBg="1"/>
      <p:bldP spid="56" grpId="1" animBg="1"/>
      <p:bldP spid="57" grpId="0" animBg="1"/>
      <p:bldP spid="57" grpId="1"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782757-80D1-3A9E-8F05-68DCA889E315}"/>
              </a:ext>
            </a:extLst>
          </p:cNvPr>
          <p:cNvSpPr/>
          <p:nvPr/>
        </p:nvSpPr>
        <p:spPr>
          <a:xfrm>
            <a:off x="2702287" y="2357735"/>
            <a:ext cx="678743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a:t>
            </a:r>
            <a:r>
              <a:rPr kumimoji="0" lang="en-US" sz="9600" b="1" i="0" u="none" strike="noStrike" kern="1200" cap="none" spc="0" normalizeH="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DỤNG</a:t>
            </a:r>
            <a:endParaRPr kumimoji="0" lang="en-US" sz="96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0891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66844C-1902-0C2A-2978-C5DB43A04D76}"/>
              </a:ext>
            </a:extLst>
          </p:cNvPr>
          <p:cNvSpPr txBox="1"/>
          <p:nvPr/>
        </p:nvSpPr>
        <p:spPr>
          <a:xfrm>
            <a:off x="2251953" y="2728689"/>
            <a:ext cx="7840493" cy="2062103"/>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lựa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B198397E-13FF-2276-49AD-72916C680B77}"/>
              </a:ext>
            </a:extLst>
          </p:cNvPr>
          <p:cNvSpPr/>
          <p:nvPr/>
        </p:nvSpPr>
        <p:spPr>
          <a:xfrm>
            <a:off x="2994117" y="840220"/>
            <a:ext cx="678743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a:t>
            </a:r>
            <a:r>
              <a:rPr kumimoji="0" lang="en-US" sz="9600" b="1" i="0" u="none" strike="noStrike" kern="1200" cap="none" spc="0" normalizeH="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DỤNG</a:t>
            </a:r>
            <a:endPar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45701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957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535376" y="134398"/>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9: CÁCH MẠNG CÔNG NGHIỆP THỜI KÌ HIỆN ĐẠI (T1) </a:t>
            </a:r>
          </a:p>
        </p:txBody>
      </p:sp>
      <p:sp>
        <p:nvSpPr>
          <p:cNvPr id="3" name="TextBox 2">
            <a:extLst>
              <a:ext uri="{FF2B5EF4-FFF2-40B4-BE49-F238E27FC236}">
                <a16:creationId xmlns:a16="http://schemas.microsoft.com/office/drawing/2014/main" id="{C5EE566A-FE4B-E6F0-6788-2AAE9D5C083D}"/>
              </a:ext>
            </a:extLst>
          </p:cNvPr>
          <p:cNvSpPr txBox="1"/>
          <p:nvPr/>
        </p:nvSpPr>
        <p:spPr>
          <a:xfrm>
            <a:off x="826320" y="838884"/>
            <a:ext cx="88320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Cuộc</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mạng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lần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ba</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484530"/>
            <a:ext cx="64507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Bối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cảnh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lịch</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sử</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ảm</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tải</a:t>
            </a:r>
            <a:r>
              <a:rPr kumimoji="0" lang="en-US" sz="3600" b="1" i="0" u="none" strike="noStrike" kern="1200" cap="none" spc="0" normalizeH="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56015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535376" y="134398"/>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9: CÁCH MẠNG CÔNG NGHIỆP THỜI KÌ HIỆN ĐẠI (T1) </a:t>
            </a:r>
          </a:p>
        </p:txBody>
      </p:sp>
      <p:sp>
        <p:nvSpPr>
          <p:cNvPr id="3" name="TextBox 2">
            <a:extLst>
              <a:ext uri="{FF2B5EF4-FFF2-40B4-BE49-F238E27FC236}">
                <a16:creationId xmlns:a16="http://schemas.microsoft.com/office/drawing/2014/main" id="{C5EE566A-FE4B-E6F0-6788-2AAE9D5C083D}"/>
              </a:ext>
            </a:extLst>
          </p:cNvPr>
          <p:cNvSpPr txBox="1"/>
          <p:nvPr/>
        </p:nvSpPr>
        <p:spPr>
          <a:xfrm>
            <a:off x="826320" y="838884"/>
            <a:ext cx="8832030"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Cuộc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mạng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nghiệp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lần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thứ</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418568"/>
            <a:ext cx="5307780"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1.2.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tựu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cơ</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bản</a:t>
            </a:r>
            <a:endParaRPr lang="en-US" sz="3200" b="1" dirty="0">
              <a:solidFill>
                <a:srgbClr val="0070C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2723ADC-D377-34E9-E669-78D1C7CAA8B3}"/>
              </a:ext>
            </a:extLst>
          </p:cNvPr>
          <p:cNvPicPr>
            <a:picLocks noChangeAspect="1"/>
          </p:cNvPicPr>
          <p:nvPr/>
        </p:nvPicPr>
        <p:blipFill>
          <a:blip r:embed="rId3"/>
          <a:stretch>
            <a:fillRect/>
          </a:stretch>
        </p:blipFill>
        <p:spPr>
          <a:xfrm>
            <a:off x="410995" y="2378158"/>
            <a:ext cx="3185680" cy="2476500"/>
          </a:xfrm>
          <a:prstGeom prst="rect">
            <a:avLst/>
          </a:prstGeom>
        </p:spPr>
      </p:pic>
      <p:pic>
        <p:nvPicPr>
          <p:cNvPr id="6" name="Picture 5">
            <a:extLst>
              <a:ext uri="{FF2B5EF4-FFF2-40B4-BE49-F238E27FC236}">
                <a16:creationId xmlns:a16="http://schemas.microsoft.com/office/drawing/2014/main" id="{310425CB-577F-35F8-BD33-70D65D7C02CA}"/>
              </a:ext>
            </a:extLst>
          </p:cNvPr>
          <p:cNvPicPr>
            <a:picLocks noChangeAspect="1"/>
          </p:cNvPicPr>
          <p:nvPr/>
        </p:nvPicPr>
        <p:blipFill>
          <a:blip r:embed="rId4"/>
          <a:stretch>
            <a:fillRect/>
          </a:stretch>
        </p:blipFill>
        <p:spPr>
          <a:xfrm>
            <a:off x="3371850" y="2047875"/>
            <a:ext cx="2762250" cy="2762250"/>
          </a:xfrm>
          <a:prstGeom prst="rect">
            <a:avLst/>
          </a:prstGeom>
        </p:spPr>
      </p:pic>
      <p:pic>
        <p:nvPicPr>
          <p:cNvPr id="7" name="Picture 6">
            <a:extLst>
              <a:ext uri="{FF2B5EF4-FFF2-40B4-BE49-F238E27FC236}">
                <a16:creationId xmlns:a16="http://schemas.microsoft.com/office/drawing/2014/main" id="{30CFA735-7EB6-BE09-F9A4-969D4E6B45FF}"/>
              </a:ext>
            </a:extLst>
          </p:cNvPr>
          <p:cNvPicPr>
            <a:picLocks noChangeAspect="1"/>
          </p:cNvPicPr>
          <p:nvPr/>
        </p:nvPicPr>
        <p:blipFill rotWithShape="1">
          <a:blip r:embed="rId5"/>
          <a:srcRect l="23134" r="22239"/>
          <a:stretch/>
        </p:blipFill>
        <p:spPr>
          <a:xfrm>
            <a:off x="6446000" y="2003343"/>
            <a:ext cx="2611460" cy="2654270"/>
          </a:xfrm>
          <a:prstGeom prst="rect">
            <a:avLst/>
          </a:prstGeom>
        </p:spPr>
      </p:pic>
      <p:pic>
        <p:nvPicPr>
          <p:cNvPr id="8" name="Picture 7">
            <a:extLst>
              <a:ext uri="{FF2B5EF4-FFF2-40B4-BE49-F238E27FC236}">
                <a16:creationId xmlns:a16="http://schemas.microsoft.com/office/drawing/2014/main" id="{38381495-0CD5-BD55-74D9-5B3C01539C78}"/>
              </a:ext>
            </a:extLst>
          </p:cNvPr>
          <p:cNvPicPr>
            <a:picLocks noChangeAspect="1"/>
          </p:cNvPicPr>
          <p:nvPr/>
        </p:nvPicPr>
        <p:blipFill rotWithShape="1">
          <a:blip r:embed="rId6"/>
          <a:srcRect t="9649" r="9262" b="7775"/>
          <a:stretch/>
        </p:blipFill>
        <p:spPr>
          <a:xfrm>
            <a:off x="9183781" y="1961664"/>
            <a:ext cx="3008219" cy="2737627"/>
          </a:xfrm>
          <a:prstGeom prst="rect">
            <a:avLst/>
          </a:prstGeom>
        </p:spPr>
      </p:pic>
      <p:sp>
        <p:nvSpPr>
          <p:cNvPr id="10" name="TextBox 9">
            <a:extLst>
              <a:ext uri="{FF2B5EF4-FFF2-40B4-BE49-F238E27FC236}">
                <a16:creationId xmlns:a16="http://schemas.microsoft.com/office/drawing/2014/main" id="{228D8C46-6BD7-383A-51A2-3E86FD50D45E}"/>
              </a:ext>
            </a:extLst>
          </p:cNvPr>
          <p:cNvSpPr txBox="1"/>
          <p:nvPr/>
        </p:nvSpPr>
        <p:spPr>
          <a:xfrm>
            <a:off x="826320" y="4937085"/>
            <a:ext cx="2151056"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Máy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ADBCB4D-2B5C-4C87-8128-E46D3810B227}"/>
              </a:ext>
            </a:extLst>
          </p:cNvPr>
          <p:cNvSpPr txBox="1"/>
          <p:nvPr/>
        </p:nvSpPr>
        <p:spPr>
          <a:xfrm>
            <a:off x="3873422" y="4937085"/>
            <a:ext cx="1759105"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Internet</a:t>
            </a:r>
            <a:endParaRPr lang="en-US" dirty="0">
              <a:solidFill>
                <a:srgbClr val="FF0000"/>
              </a:solidFill>
            </a:endParaRPr>
          </a:p>
        </p:txBody>
      </p:sp>
      <p:sp>
        <p:nvSpPr>
          <p:cNvPr id="14" name="TextBox 13">
            <a:extLst>
              <a:ext uri="{FF2B5EF4-FFF2-40B4-BE49-F238E27FC236}">
                <a16:creationId xmlns:a16="http://schemas.microsoft.com/office/drawing/2014/main" id="{9EC51DF8-1AEB-34B1-AD26-F695BC2FAA71}"/>
              </a:ext>
            </a:extLst>
          </p:cNvPr>
          <p:cNvSpPr txBox="1"/>
          <p:nvPr/>
        </p:nvSpPr>
        <p:spPr>
          <a:xfrm>
            <a:off x="6002144" y="4891231"/>
            <a:ext cx="3055316" cy="1077218"/>
          </a:xfrm>
          <a:prstGeom prst="rect">
            <a:avLst/>
          </a:prstGeom>
          <a:noFill/>
        </p:spPr>
        <p:txBody>
          <a:bodyPr wrap="square">
            <a:spAutoFit/>
          </a:bodyPr>
          <a:lstStyle/>
          <a:p>
            <a:pPr algn="ct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tin</a:t>
            </a:r>
            <a:endParaRPr lang="en-US" dirty="0">
              <a:solidFill>
                <a:srgbClr val="FF0000"/>
              </a:solidFill>
            </a:endParaRPr>
          </a:p>
        </p:txBody>
      </p:sp>
      <p:sp>
        <p:nvSpPr>
          <p:cNvPr id="16" name="TextBox 15">
            <a:extLst>
              <a:ext uri="{FF2B5EF4-FFF2-40B4-BE49-F238E27FC236}">
                <a16:creationId xmlns:a16="http://schemas.microsoft.com/office/drawing/2014/main" id="{E9410486-F19A-1C96-68EB-895DBC05F18C}"/>
              </a:ext>
            </a:extLst>
          </p:cNvPr>
          <p:cNvSpPr txBox="1"/>
          <p:nvPr/>
        </p:nvSpPr>
        <p:spPr>
          <a:xfrm>
            <a:off x="9658350" y="4810125"/>
            <a:ext cx="2312020" cy="1077218"/>
          </a:xfrm>
          <a:prstGeom prst="rect">
            <a:avLst/>
          </a:prstGeom>
          <a:noFill/>
        </p:spPr>
        <p:txBody>
          <a:bodyPr wrap="square">
            <a:spAutoFit/>
          </a:bodyPr>
          <a:lstStyle/>
          <a:p>
            <a:pPr algn="ct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bị</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tử</a:t>
            </a:r>
            <a:endParaRPr lang="en-US" dirty="0">
              <a:solidFill>
                <a:srgbClr val="FF0000"/>
              </a:solidFill>
            </a:endParaRPr>
          </a:p>
        </p:txBody>
      </p:sp>
    </p:spTree>
    <p:extLst>
      <p:ext uri="{BB962C8B-B14F-4D97-AF65-F5344CB8AC3E}">
        <p14:creationId xmlns:p14="http://schemas.microsoft.com/office/powerpoint/2010/main" val="5459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nodeType="click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accel="50000" fill="hold" grpId="0"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0000" fill="hold" nodeType="clickEffect" p14:presetBounceEnd="5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50000">
                                          <p:cBhvr additive="base">
                                            <p:cTn id="1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4" accel="50000" fill="hold" grpId="0" nodeType="withEffect" p14:presetBounceEnd="50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50000">
                                          <p:cBhvr additive="base">
                                            <p:cTn id="21"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nodeType="clickEffect" p14:presetBounceEnd="50000">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14:bounceEnd="50000">
                                          <p:cBhvr additive="base">
                                            <p:cTn id="2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accel="50000" fill="hold" grpId="0" nodeType="withEffect" p14:presetBounceEnd="50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50000">
                                          <p:cBhvr additive="base">
                                            <p:cTn id="3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0000" fill="hold" nodeType="clickEffect" p14:presetBounceEnd="50000">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14:bounceEnd="50000">
                                          <p:cBhvr additive="base">
                                            <p:cTn id="3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8" dur="500" fill="hold"/>
                                            <p:tgtEl>
                                              <p:spTgt spid="8"/>
                                            </p:tgtEl>
                                            <p:attrNameLst>
                                              <p:attrName>ppt_y</p:attrName>
                                            </p:attrNameLst>
                                          </p:cBhvr>
                                          <p:tavLst>
                                            <p:tav tm="0">
                                              <p:val>
                                                <p:strVal val="0-#ppt_h/2"/>
                                              </p:val>
                                            </p:tav>
                                            <p:tav tm="100000">
                                              <p:val>
                                                <p:strVal val="#ppt_y"/>
                                              </p:val>
                                            </p:tav>
                                          </p:tavLst>
                                        </p:anim>
                                      </p:childTnLst>
                                    </p:cTn>
                                  </p:par>
                                  <p:par>
                                    <p:cTn id="39" presetID="2" presetClass="entr" presetSubtype="4" accel="50000" fill="hold" grpId="0" nodeType="withEffect" p14:presetBounceEnd="50000">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14:bounceEnd="50000">
                                          <p:cBhvr additive="base">
                                            <p:cTn id="41"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accel="5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accel="5000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4" accel="5000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accel="5000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accel="50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000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par>
                                    <p:cTn id="39" presetID="2" presetClass="entr" presetSubtype="4" accel="5000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3000"/>
          </a:stretch>
        </a:blipFill>
        <a:effectLst/>
      </p:bgPr>
    </p:bg>
    <p:spTree>
      <p:nvGrpSpPr>
        <p:cNvPr id="1" name=""/>
        <p:cNvGrpSpPr/>
        <p:nvPr/>
      </p:nvGrpSpPr>
      <p:grpSpPr>
        <a:xfrm>
          <a:off x="0" y="0"/>
          <a:ext cx="0" cy="0"/>
          <a:chOff x="0" y="0"/>
          <a:chExt cx="0" cy="0"/>
        </a:xfrm>
      </p:grpSpPr>
      <p:sp>
        <p:nvSpPr>
          <p:cNvPr id="20" name="Google Shape;30;p1">
            <a:extLst>
              <a:ext uri="{FF2B5EF4-FFF2-40B4-BE49-F238E27FC236}">
                <a16:creationId xmlns:a16="http://schemas.microsoft.com/office/drawing/2014/main" id="{F5673095-E2D9-37BE-7473-6EC6059310C3}"/>
              </a:ext>
            </a:extLst>
          </p:cNvPr>
          <p:cNvSpPr txBox="1"/>
          <p:nvPr/>
        </p:nvSpPr>
        <p:spPr>
          <a:xfrm>
            <a:off x="618927" y="2355749"/>
            <a:ext cx="3750471" cy="830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1100">
                <a:solidFill>
                  <a:srgbClr val="F0922F"/>
                </a:solidFill>
                <a:latin typeface="Avenir"/>
                <a:ea typeface="Avenir"/>
                <a:cs typeface="Avenir"/>
                <a:sym typeface="Avenir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F0922F"/>
                </a:solidFill>
                <a:effectLst/>
                <a:uLnTx/>
                <a:uFillTx/>
                <a:latin typeface="Times New Roman" panose="02020603050405020304" pitchFamily="18" charset="0"/>
                <a:cs typeface="Times New Roman" panose="02020603050405020304" pitchFamily="18" charset="0"/>
                <a:sym typeface="Avenir Roman"/>
              </a:rPr>
              <a:t>Trình</a:t>
            </a:r>
            <a:r>
              <a:rPr kumimoji="0" lang="en-US" sz="2400" b="0" i="0" u="none" strike="noStrike" kern="0" cap="none" spc="0" normalizeH="0" baseline="0" noProof="0" dirty="0">
                <a:ln>
                  <a:noFill/>
                </a:ln>
                <a:solidFill>
                  <a:srgbClr val="F0922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0922F"/>
                </a:solidFill>
                <a:effectLst/>
                <a:uLnTx/>
                <a:uFillTx/>
                <a:latin typeface="Times New Roman" panose="02020603050405020304" pitchFamily="18" charset="0"/>
                <a:cs typeface="Times New Roman" panose="02020603050405020304" pitchFamily="18" charset="0"/>
                <a:sym typeface="Avenir Roman"/>
              </a:rPr>
              <a:t>bày</a:t>
            </a:r>
            <a:r>
              <a:rPr kumimoji="0" lang="en-US" sz="2400" b="0" i="0" u="none" strike="noStrike" kern="0" cap="none" spc="0" normalizeH="0" baseline="0" noProof="0" dirty="0">
                <a:ln>
                  <a:noFill/>
                </a:ln>
                <a:solidFill>
                  <a:srgbClr val="F0922F"/>
                </a:solidFill>
                <a:effectLst/>
                <a:uLnTx/>
                <a:uFillTx/>
                <a:latin typeface="Times New Roman" panose="02020603050405020304" pitchFamily="18" charset="0"/>
                <a:cs typeface="Times New Roman" panose="02020603050405020304" pitchFamily="18" charset="0"/>
                <a:sym typeface="Avenir Roman"/>
              </a:rPr>
              <a:t> </a:t>
            </a:r>
            <a:r>
              <a:rPr lang="vi-VN" sz="2400" kern="0" dirty="0">
                <a:latin typeface="Times New Roman" panose="02020603050405020304" pitchFamily="18" charset="0"/>
                <a:cs typeface="Times New Roman" panose="02020603050405020304" pitchFamily="18" charset="0"/>
              </a:rPr>
              <a:t>sự ra đời của máy tính</a:t>
            </a:r>
            <a:endParaRPr kumimoji="0" sz="2400" b="0" i="0" u="none" strike="noStrike" kern="0" cap="none" spc="0" normalizeH="0" baseline="0" noProof="0" dirty="0">
              <a:ln>
                <a:noFill/>
              </a:ln>
              <a:solidFill>
                <a:srgbClr val="F0922F"/>
              </a:solidFill>
              <a:effectLst/>
              <a:uLnTx/>
              <a:uFillTx/>
              <a:latin typeface="Times New Roman" panose="02020603050405020304" pitchFamily="18" charset="0"/>
              <a:cs typeface="Times New Roman" panose="02020603050405020304" pitchFamily="18" charset="0"/>
              <a:sym typeface="Avenir Roman"/>
            </a:endParaRPr>
          </a:p>
        </p:txBody>
      </p:sp>
      <p:sp>
        <p:nvSpPr>
          <p:cNvPr id="23" name="Google Shape;35;p1">
            <a:extLst>
              <a:ext uri="{FF2B5EF4-FFF2-40B4-BE49-F238E27FC236}">
                <a16:creationId xmlns:a16="http://schemas.microsoft.com/office/drawing/2014/main" id="{E637FB4A-0744-FC31-0EA5-48D1701B7D71}"/>
              </a:ext>
            </a:extLst>
          </p:cNvPr>
          <p:cNvSpPr txBox="1"/>
          <p:nvPr/>
        </p:nvSpPr>
        <p:spPr>
          <a:xfrm>
            <a:off x="7911775" y="2589187"/>
            <a:ext cx="3807769" cy="830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1100">
                <a:solidFill>
                  <a:srgbClr val="D04597"/>
                </a:solidFill>
                <a:latin typeface="Avenir"/>
                <a:ea typeface="Avenir"/>
                <a:cs typeface="Avenir"/>
                <a:sym typeface="Avenir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Trình</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bày</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sự</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ra</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đời</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và</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phát</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triển</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D04597"/>
                </a:solidFill>
                <a:effectLst/>
                <a:uLnTx/>
                <a:uFillTx/>
                <a:latin typeface="Times New Roman" panose="02020603050405020304" pitchFamily="18" charset="0"/>
                <a:cs typeface="Times New Roman" panose="02020603050405020304" pitchFamily="18" charset="0"/>
                <a:sym typeface="Avenir Roman"/>
              </a:rPr>
              <a:t>của</a:t>
            </a:r>
            <a:r>
              <a:rPr kumimoji="0" lang="en-US" sz="2400" b="0" i="0" u="none" strike="noStrike" kern="0" cap="none" spc="0" normalizeH="0" baseline="0" noProof="0" dirty="0">
                <a:ln>
                  <a:noFill/>
                </a:ln>
                <a:solidFill>
                  <a:srgbClr val="D04597"/>
                </a:solidFill>
                <a:effectLst/>
                <a:uLnTx/>
                <a:uFillTx/>
                <a:latin typeface="Times New Roman" panose="02020603050405020304" pitchFamily="18" charset="0"/>
                <a:cs typeface="Times New Roman" panose="02020603050405020304" pitchFamily="18" charset="0"/>
                <a:sym typeface="Avenir Roman"/>
              </a:rPr>
              <a:t> Internet</a:t>
            </a:r>
          </a:p>
        </p:txBody>
      </p:sp>
      <p:sp>
        <p:nvSpPr>
          <p:cNvPr id="26" name="Google Shape;40;p1">
            <a:extLst>
              <a:ext uri="{FF2B5EF4-FFF2-40B4-BE49-F238E27FC236}">
                <a16:creationId xmlns:a16="http://schemas.microsoft.com/office/drawing/2014/main" id="{5CA5D0AB-8B34-098D-2CBD-50463D87A70D}"/>
              </a:ext>
            </a:extLst>
          </p:cNvPr>
          <p:cNvSpPr txBox="1"/>
          <p:nvPr/>
        </p:nvSpPr>
        <p:spPr>
          <a:xfrm>
            <a:off x="662214" y="4517532"/>
            <a:ext cx="2546833" cy="1200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1100">
                <a:solidFill>
                  <a:srgbClr val="00A4FF"/>
                </a:solidFill>
                <a:latin typeface="Avenir"/>
                <a:ea typeface="Avenir"/>
                <a:cs typeface="Avenir"/>
                <a:sym typeface="Avenir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Trình</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bày</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sự</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bùng</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nổ</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của</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công</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nghệ</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00A4FF"/>
                </a:solidFill>
                <a:effectLst/>
                <a:uLnTx/>
                <a:uFillTx/>
                <a:latin typeface="Times New Roman" panose="02020603050405020304" pitchFamily="18" charset="0"/>
                <a:cs typeface="Times New Roman" panose="02020603050405020304" pitchFamily="18" charset="0"/>
                <a:sym typeface="Avenir Roman"/>
              </a:rPr>
              <a:t>thông</a:t>
            </a:r>
            <a:r>
              <a:rPr kumimoji="0" lang="en-US" sz="2400" b="0" i="0" u="none" strike="noStrike" kern="0" cap="none" spc="0" normalizeH="0" baseline="0" noProof="0" dirty="0">
                <a:ln>
                  <a:noFill/>
                </a:ln>
                <a:solidFill>
                  <a:srgbClr val="00A4FF"/>
                </a:solidFill>
                <a:effectLst/>
                <a:uLnTx/>
                <a:uFillTx/>
                <a:latin typeface="Times New Roman" panose="02020603050405020304" pitchFamily="18" charset="0"/>
                <a:cs typeface="Times New Roman" panose="02020603050405020304" pitchFamily="18" charset="0"/>
                <a:sym typeface="Avenir Roman"/>
              </a:rPr>
              <a:t> tin</a:t>
            </a:r>
          </a:p>
        </p:txBody>
      </p:sp>
      <p:sp>
        <p:nvSpPr>
          <p:cNvPr id="29" name="Google Shape;45;p1">
            <a:extLst>
              <a:ext uri="{FF2B5EF4-FFF2-40B4-BE49-F238E27FC236}">
                <a16:creationId xmlns:a16="http://schemas.microsoft.com/office/drawing/2014/main" id="{371DE9FD-5BC0-5542-A203-82B17637350B}"/>
              </a:ext>
            </a:extLst>
          </p:cNvPr>
          <p:cNvSpPr txBox="1"/>
          <p:nvPr/>
        </p:nvSpPr>
        <p:spPr>
          <a:xfrm>
            <a:off x="8601303" y="4638322"/>
            <a:ext cx="3118241" cy="1200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spAutoFit/>
          </a:bodyPr>
          <a:lstStyle>
            <a:lvl1pPr>
              <a:defRPr sz="1100">
                <a:solidFill>
                  <a:srgbClr val="5CDF87"/>
                </a:solidFill>
                <a:latin typeface="Avenir"/>
                <a:ea typeface="Avenir"/>
                <a:cs typeface="Avenir"/>
                <a:sym typeface="Avenir Roman"/>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Trình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bày</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sự</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ra</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đời</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và</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công</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dung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của</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các</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thiết</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bị</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điện</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venir Roman"/>
              </a:rPr>
              <a:t>tử</a:t>
            </a:r>
            <a:endPar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venir Roman"/>
            </a:endParaRPr>
          </a:p>
        </p:txBody>
      </p:sp>
      <p:grpSp>
        <p:nvGrpSpPr>
          <p:cNvPr id="52" name="Group 51">
            <a:extLst>
              <a:ext uri="{FF2B5EF4-FFF2-40B4-BE49-F238E27FC236}">
                <a16:creationId xmlns:a16="http://schemas.microsoft.com/office/drawing/2014/main" id="{F64BD3AC-8E66-32DF-69E6-55D660A666F6}"/>
              </a:ext>
            </a:extLst>
          </p:cNvPr>
          <p:cNvGrpSpPr/>
          <p:nvPr/>
        </p:nvGrpSpPr>
        <p:grpSpPr>
          <a:xfrm>
            <a:off x="-2" y="304801"/>
            <a:ext cx="12022668" cy="6350000"/>
            <a:chOff x="-2" y="304801"/>
            <a:chExt cx="12022668" cy="6350000"/>
          </a:xfrm>
        </p:grpSpPr>
        <p:sp>
          <p:nvSpPr>
            <p:cNvPr id="7" name="Google Shape;17;p1">
              <a:extLst>
                <a:ext uri="{FF2B5EF4-FFF2-40B4-BE49-F238E27FC236}">
                  <a16:creationId xmlns:a16="http://schemas.microsoft.com/office/drawing/2014/main" id="{3D210843-6EFA-F5B6-167F-19CAF30B4260}"/>
                </a:ext>
              </a:extLst>
            </p:cNvPr>
            <p:cNvSpPr/>
            <p:nvPr/>
          </p:nvSpPr>
          <p:spPr>
            <a:xfrm>
              <a:off x="1428863" y="349402"/>
              <a:ext cx="1333101" cy="511696"/>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FF3847"/>
                </a:gs>
                <a:gs pos="22846">
                  <a:srgbClr val="FF3847"/>
                </a:gs>
                <a:gs pos="63342">
                  <a:srgbClr val="FF7D25"/>
                </a:gs>
                <a:gs pos="100000">
                  <a:srgbClr val="FFC203"/>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8" name="Google Shape;18;p1" descr="Google Shape;18;p1">
              <a:extLst>
                <a:ext uri="{FF2B5EF4-FFF2-40B4-BE49-F238E27FC236}">
                  <a16:creationId xmlns:a16="http://schemas.microsoft.com/office/drawing/2014/main" id="{6ECD2985-97FC-8EA2-96B5-EB9F2C478C6F}"/>
                </a:ext>
              </a:extLst>
            </p:cNvPr>
            <p:cNvPicPr>
              <a:picLocks noChangeAspect="1"/>
            </p:cNvPicPr>
            <p:nvPr/>
          </p:nvPicPr>
          <p:blipFill>
            <a:blip r:embed="rId3"/>
            <a:stretch>
              <a:fillRect/>
            </a:stretch>
          </p:blipFill>
          <p:spPr>
            <a:xfrm rot="16200000" flipH="1">
              <a:off x="3074605" y="-2389005"/>
              <a:ext cx="280584" cy="6219619"/>
            </a:xfrm>
            <a:prstGeom prst="rect">
              <a:avLst/>
            </a:prstGeom>
            <a:ln w="12700">
              <a:miter lim="400000"/>
            </a:ln>
          </p:spPr>
        </p:pic>
        <p:sp>
          <p:nvSpPr>
            <p:cNvPr id="9" name="Google Shape;19;p1">
              <a:extLst>
                <a:ext uri="{FF2B5EF4-FFF2-40B4-BE49-F238E27FC236}">
                  <a16:creationId xmlns:a16="http://schemas.microsoft.com/office/drawing/2014/main" id="{54F18486-2269-F21F-AFCA-FD366FB3D27E}"/>
                </a:ext>
              </a:extLst>
            </p:cNvPr>
            <p:cNvSpPr/>
            <p:nvPr/>
          </p:nvSpPr>
          <p:spPr>
            <a:xfrm>
              <a:off x="1698815" y="304801"/>
              <a:ext cx="4274639" cy="2246004"/>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0">
                  <a:srgbClr val="FF3847"/>
                </a:gs>
                <a:gs pos="22846">
                  <a:srgbClr val="FF3847"/>
                </a:gs>
                <a:gs pos="63342">
                  <a:srgbClr val="FF7D25"/>
                </a:gs>
                <a:gs pos="100000">
                  <a:srgbClr val="FFC203"/>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10" name="Google Shape;20;p1">
              <a:extLst>
                <a:ext uri="{FF2B5EF4-FFF2-40B4-BE49-F238E27FC236}">
                  <a16:creationId xmlns:a16="http://schemas.microsoft.com/office/drawing/2014/main" id="{F7FD2BFF-EC29-DD00-951D-58C8FC4C95A5}"/>
                </a:ext>
              </a:extLst>
            </p:cNvPr>
            <p:cNvSpPr/>
            <p:nvPr/>
          </p:nvSpPr>
          <p:spPr>
            <a:xfrm flipH="1">
              <a:off x="9313741" y="358351"/>
              <a:ext cx="1333102" cy="511694"/>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FF2A70"/>
                </a:gs>
                <a:gs pos="1890">
                  <a:srgbClr val="FF2A70"/>
                </a:gs>
                <a:gs pos="64134">
                  <a:srgbClr val="E1359B"/>
                </a:gs>
                <a:gs pos="98899">
                  <a:srgbClr val="C23FC6"/>
                </a:gs>
                <a:gs pos="100000">
                  <a:srgbClr val="C23FC6"/>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11" name="Google Shape;21;p1" descr="Google Shape;21;p1">
              <a:extLst>
                <a:ext uri="{FF2B5EF4-FFF2-40B4-BE49-F238E27FC236}">
                  <a16:creationId xmlns:a16="http://schemas.microsoft.com/office/drawing/2014/main" id="{E8949196-231A-03B2-AB39-86EB35990631}"/>
                </a:ext>
              </a:extLst>
            </p:cNvPr>
            <p:cNvPicPr>
              <a:picLocks noChangeAspect="1"/>
            </p:cNvPicPr>
            <p:nvPr/>
          </p:nvPicPr>
          <p:blipFill>
            <a:blip r:embed="rId3"/>
            <a:stretch>
              <a:fillRect/>
            </a:stretch>
          </p:blipFill>
          <p:spPr>
            <a:xfrm rot="16200000" flipH="1">
              <a:off x="8772565" y="-2380055"/>
              <a:ext cx="280585" cy="6219616"/>
            </a:xfrm>
            <a:prstGeom prst="rect">
              <a:avLst/>
            </a:prstGeom>
            <a:ln w="12700">
              <a:miter lim="400000"/>
            </a:ln>
          </p:spPr>
        </p:pic>
        <p:sp>
          <p:nvSpPr>
            <p:cNvPr id="12" name="Google Shape;22;p1">
              <a:extLst>
                <a:ext uri="{FF2B5EF4-FFF2-40B4-BE49-F238E27FC236}">
                  <a16:creationId xmlns:a16="http://schemas.microsoft.com/office/drawing/2014/main" id="{217E421C-FFCE-9781-B32D-C1CFE4C687AA}"/>
                </a:ext>
              </a:extLst>
            </p:cNvPr>
            <p:cNvSpPr/>
            <p:nvPr/>
          </p:nvSpPr>
          <p:spPr>
            <a:xfrm flipH="1">
              <a:off x="6096130" y="304801"/>
              <a:ext cx="4274639" cy="2246004"/>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2372">
                  <a:srgbClr val="FF0040"/>
                </a:gs>
                <a:gs pos="37053">
                  <a:srgbClr val="FF0071"/>
                </a:gs>
                <a:gs pos="99150">
                  <a:srgbClr val="FF00A2"/>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Helvetica"/>
                <a:ea typeface="+mn-ea"/>
                <a:cs typeface="Helvetica"/>
              </a:endParaRPr>
            </a:p>
          </p:txBody>
        </p:sp>
        <p:sp>
          <p:nvSpPr>
            <p:cNvPr id="13" name="Google Shape;23;p1">
              <a:extLst>
                <a:ext uri="{FF2B5EF4-FFF2-40B4-BE49-F238E27FC236}">
                  <a16:creationId xmlns:a16="http://schemas.microsoft.com/office/drawing/2014/main" id="{1A17C59D-33C0-72B7-2CB9-DD47681BAE30}"/>
                </a:ext>
              </a:extLst>
            </p:cNvPr>
            <p:cNvSpPr/>
            <p:nvPr/>
          </p:nvSpPr>
          <p:spPr>
            <a:xfrm rot="10800000" flipH="1">
              <a:off x="1342537" y="6099770"/>
              <a:ext cx="1333101" cy="511693"/>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4FACFE"/>
                </a:gs>
                <a:gs pos="22846">
                  <a:srgbClr val="4FACFE"/>
                </a:gs>
                <a:gs pos="63342">
                  <a:srgbClr val="28CFFE"/>
                </a:gs>
                <a:gs pos="100000">
                  <a:srgbClr val="00F2FE"/>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14" name="Google Shape;24;p1" descr="Google Shape;24;p1">
              <a:extLst>
                <a:ext uri="{FF2B5EF4-FFF2-40B4-BE49-F238E27FC236}">
                  <a16:creationId xmlns:a16="http://schemas.microsoft.com/office/drawing/2014/main" id="{1AED3678-9796-2F3C-4ADC-8BE4B8EC649B}"/>
                </a:ext>
              </a:extLst>
            </p:cNvPr>
            <p:cNvPicPr>
              <a:picLocks noChangeAspect="1"/>
            </p:cNvPicPr>
            <p:nvPr/>
          </p:nvPicPr>
          <p:blipFill>
            <a:blip r:embed="rId3"/>
            <a:stretch>
              <a:fillRect/>
            </a:stretch>
          </p:blipFill>
          <p:spPr>
            <a:xfrm rot="16200000">
              <a:off x="2969514" y="3124007"/>
              <a:ext cx="280585" cy="6219617"/>
            </a:xfrm>
            <a:prstGeom prst="rect">
              <a:avLst/>
            </a:prstGeom>
            <a:ln w="12700">
              <a:miter lim="400000"/>
            </a:ln>
          </p:spPr>
        </p:pic>
        <p:sp>
          <p:nvSpPr>
            <p:cNvPr id="15" name="Google Shape;25;p1">
              <a:extLst>
                <a:ext uri="{FF2B5EF4-FFF2-40B4-BE49-F238E27FC236}">
                  <a16:creationId xmlns:a16="http://schemas.microsoft.com/office/drawing/2014/main" id="{71A54B78-2811-DC9A-8BB5-55DF25E1431D}"/>
                </a:ext>
              </a:extLst>
            </p:cNvPr>
            <p:cNvSpPr/>
            <p:nvPr/>
          </p:nvSpPr>
          <p:spPr>
            <a:xfrm rot="10800000" flipH="1">
              <a:off x="1605861" y="4408803"/>
              <a:ext cx="4274636" cy="2245998"/>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0">
                  <a:srgbClr val="4FACFE"/>
                </a:gs>
                <a:gs pos="22846">
                  <a:srgbClr val="4FACFE"/>
                </a:gs>
                <a:gs pos="63342">
                  <a:srgbClr val="28CFFE"/>
                </a:gs>
                <a:gs pos="100000">
                  <a:srgbClr val="00F2FE"/>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16" name="Google Shape;26;p1">
              <a:extLst>
                <a:ext uri="{FF2B5EF4-FFF2-40B4-BE49-F238E27FC236}">
                  <a16:creationId xmlns:a16="http://schemas.microsoft.com/office/drawing/2014/main" id="{91A2AD43-54F8-F9E9-C617-00A931323246}"/>
                </a:ext>
              </a:extLst>
            </p:cNvPr>
            <p:cNvSpPr/>
            <p:nvPr/>
          </p:nvSpPr>
          <p:spPr>
            <a:xfrm rot="10800000">
              <a:off x="9213458" y="6094668"/>
              <a:ext cx="1333100" cy="511692"/>
            </a:xfrm>
            <a:custGeom>
              <a:avLst/>
              <a:gdLst/>
              <a:ahLst/>
              <a:cxnLst>
                <a:cxn ang="0">
                  <a:pos x="wd2" y="hd2"/>
                </a:cxn>
                <a:cxn ang="5400000">
                  <a:pos x="wd2" y="hd2"/>
                </a:cxn>
                <a:cxn ang="10800000">
                  <a:pos x="wd2" y="hd2"/>
                </a:cxn>
                <a:cxn ang="16200000">
                  <a:pos x="wd2" y="hd2"/>
                </a:cxn>
              </a:cxnLst>
              <a:rect l="0" t="0" r="r" b="b"/>
              <a:pathLst>
                <a:path w="21600" h="20141" extrusionOk="0">
                  <a:moveTo>
                    <a:pt x="0" y="20141"/>
                  </a:moveTo>
                  <a:lnTo>
                    <a:pt x="21600" y="19690"/>
                  </a:lnTo>
                  <a:cubicBezTo>
                    <a:pt x="20179" y="12492"/>
                    <a:pt x="17735" y="6941"/>
                    <a:pt x="14787" y="3394"/>
                  </a:cubicBezTo>
                  <a:cubicBezTo>
                    <a:pt x="12158" y="231"/>
                    <a:pt x="8924" y="-1459"/>
                    <a:pt x="6018" y="1645"/>
                  </a:cubicBezTo>
                  <a:cubicBezTo>
                    <a:pt x="4438" y="3333"/>
                    <a:pt x="3321" y="6244"/>
                    <a:pt x="2405" y="9271"/>
                  </a:cubicBezTo>
                  <a:cubicBezTo>
                    <a:pt x="1399" y="12593"/>
                    <a:pt x="582" y="16234"/>
                    <a:pt x="0" y="20141"/>
                  </a:cubicBezTo>
                  <a:close/>
                </a:path>
              </a:pathLst>
            </a:custGeom>
            <a:gradFill>
              <a:gsLst>
                <a:gs pos="0">
                  <a:srgbClr val="21C885"/>
                </a:gs>
                <a:gs pos="23892">
                  <a:srgbClr val="21C885"/>
                </a:gs>
                <a:gs pos="50473">
                  <a:srgbClr val="7FE478"/>
                </a:gs>
                <a:gs pos="100000">
                  <a:srgbClr val="DEFF6B"/>
                </a:gs>
              </a:gsLst>
              <a:lin ang="2089253"/>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pic>
          <p:nvPicPr>
            <p:cNvPr id="17" name="Google Shape;27;p1" descr="Google Shape;27;p1">
              <a:extLst>
                <a:ext uri="{FF2B5EF4-FFF2-40B4-BE49-F238E27FC236}">
                  <a16:creationId xmlns:a16="http://schemas.microsoft.com/office/drawing/2014/main" id="{1F41878C-41FA-5739-1FF2-0398C670978D}"/>
                </a:ext>
              </a:extLst>
            </p:cNvPr>
            <p:cNvPicPr>
              <a:picLocks noChangeAspect="1"/>
            </p:cNvPicPr>
            <p:nvPr/>
          </p:nvPicPr>
          <p:blipFill>
            <a:blip r:embed="rId3"/>
            <a:stretch>
              <a:fillRect/>
            </a:stretch>
          </p:blipFill>
          <p:spPr>
            <a:xfrm rot="16200000">
              <a:off x="8577087" y="3125150"/>
              <a:ext cx="280584" cy="6219619"/>
            </a:xfrm>
            <a:prstGeom prst="rect">
              <a:avLst/>
            </a:prstGeom>
            <a:ln w="12700">
              <a:miter lim="400000"/>
            </a:ln>
          </p:spPr>
        </p:pic>
        <p:sp>
          <p:nvSpPr>
            <p:cNvPr id="18" name="Google Shape;28;p1">
              <a:extLst>
                <a:ext uri="{FF2B5EF4-FFF2-40B4-BE49-F238E27FC236}">
                  <a16:creationId xmlns:a16="http://schemas.microsoft.com/office/drawing/2014/main" id="{6F32F0ED-1B52-241A-B7C9-ECD680F09565}"/>
                </a:ext>
              </a:extLst>
            </p:cNvPr>
            <p:cNvSpPr/>
            <p:nvPr/>
          </p:nvSpPr>
          <p:spPr>
            <a:xfrm rot="10800000">
              <a:off x="6003175" y="4408803"/>
              <a:ext cx="4274638" cy="2245998"/>
            </a:xfrm>
            <a:custGeom>
              <a:avLst/>
              <a:gdLst/>
              <a:ahLst/>
              <a:cxnLst>
                <a:cxn ang="0">
                  <a:pos x="wd2" y="hd2"/>
                </a:cxn>
                <a:cxn ang="5400000">
                  <a:pos x="wd2" y="hd2"/>
                </a:cxn>
                <a:cxn ang="10800000">
                  <a:pos x="wd2" y="hd2"/>
                </a:cxn>
                <a:cxn ang="16200000">
                  <a:pos x="wd2" y="hd2"/>
                </a:cxn>
              </a:cxnLst>
              <a:rect l="0" t="0" r="r" b="b"/>
              <a:pathLst>
                <a:path w="21588" h="21600" extrusionOk="0">
                  <a:moveTo>
                    <a:pt x="19521" y="7941"/>
                  </a:moveTo>
                  <a:lnTo>
                    <a:pt x="20387" y="6457"/>
                  </a:lnTo>
                  <a:cubicBezTo>
                    <a:pt x="20562" y="6165"/>
                    <a:pt x="20823" y="6066"/>
                    <a:pt x="21057" y="6202"/>
                  </a:cubicBezTo>
                  <a:cubicBezTo>
                    <a:pt x="21363" y="6380"/>
                    <a:pt x="21548" y="6898"/>
                    <a:pt x="21496" y="7430"/>
                  </a:cubicBezTo>
                  <a:lnTo>
                    <a:pt x="21587" y="19888"/>
                  </a:lnTo>
                  <a:cubicBezTo>
                    <a:pt x="21600" y="20311"/>
                    <a:pt x="21515" y="20727"/>
                    <a:pt x="21349" y="21049"/>
                  </a:cubicBezTo>
                  <a:cubicBezTo>
                    <a:pt x="21199" y="21340"/>
                    <a:pt x="20994" y="21534"/>
                    <a:pt x="20768" y="21600"/>
                  </a:cubicBezTo>
                  <a:lnTo>
                    <a:pt x="12719" y="21530"/>
                  </a:lnTo>
                  <a:cubicBezTo>
                    <a:pt x="12489" y="21522"/>
                    <a:pt x="12283" y="21295"/>
                    <a:pt x="12188" y="20946"/>
                  </a:cubicBezTo>
                  <a:cubicBezTo>
                    <a:pt x="12108" y="20656"/>
                    <a:pt x="12119" y="20319"/>
                    <a:pt x="12216" y="20044"/>
                  </a:cubicBezTo>
                  <a:lnTo>
                    <a:pt x="13275" y="18264"/>
                  </a:lnTo>
                  <a:lnTo>
                    <a:pt x="3630" y="2250"/>
                  </a:lnTo>
                  <a:cubicBezTo>
                    <a:pt x="3036" y="1069"/>
                    <a:pt x="2123" y="471"/>
                    <a:pt x="1206" y="661"/>
                  </a:cubicBezTo>
                  <a:cubicBezTo>
                    <a:pt x="771" y="751"/>
                    <a:pt x="357" y="1020"/>
                    <a:pt x="0" y="1443"/>
                  </a:cubicBezTo>
                  <a:cubicBezTo>
                    <a:pt x="283" y="948"/>
                    <a:pt x="627" y="563"/>
                    <a:pt x="1009" y="315"/>
                  </a:cubicBezTo>
                  <a:cubicBezTo>
                    <a:pt x="1305" y="123"/>
                    <a:pt x="1617" y="17"/>
                    <a:pt x="1934" y="0"/>
                  </a:cubicBezTo>
                  <a:lnTo>
                    <a:pt x="14053" y="26"/>
                  </a:lnTo>
                  <a:cubicBezTo>
                    <a:pt x="14189" y="68"/>
                    <a:pt x="14322" y="128"/>
                    <a:pt x="14452" y="207"/>
                  </a:cubicBezTo>
                  <a:cubicBezTo>
                    <a:pt x="14841" y="443"/>
                    <a:pt x="15190" y="834"/>
                    <a:pt x="15468" y="1347"/>
                  </a:cubicBezTo>
                  <a:lnTo>
                    <a:pt x="19521" y="7941"/>
                  </a:lnTo>
                  <a:close/>
                </a:path>
              </a:pathLst>
            </a:custGeom>
            <a:gradFill>
              <a:gsLst>
                <a:gs pos="0">
                  <a:srgbClr val="0CB100"/>
                </a:gs>
                <a:gs pos="46820">
                  <a:srgbClr val="67CE02"/>
                </a:gs>
                <a:gs pos="99070">
                  <a:srgbClr val="C3EA03"/>
                </a:gs>
                <a:gs pos="100000">
                  <a:srgbClr val="C3EA03"/>
                </a:gs>
              </a:gsLst>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19" name="Google Shape;29;p1">
              <a:extLst>
                <a:ext uri="{FF2B5EF4-FFF2-40B4-BE49-F238E27FC236}">
                  <a16:creationId xmlns:a16="http://schemas.microsoft.com/office/drawing/2014/main" id="{97AA0468-CD82-4337-0491-93CA20889878}"/>
                </a:ext>
              </a:extLst>
            </p:cNvPr>
            <p:cNvSpPr txBox="1"/>
            <p:nvPr/>
          </p:nvSpPr>
          <p:spPr>
            <a:xfrm>
              <a:off x="443357" y="1561868"/>
              <a:ext cx="1120482" cy="1073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5100">
                  <a:solidFill>
                    <a:srgbClr val="FF8000"/>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dirty="0">
                  <a:ln>
                    <a:noFill/>
                  </a:ln>
                  <a:solidFill>
                    <a:srgbClr val="FF8000"/>
                  </a:solidFill>
                  <a:effectLst/>
                  <a:uLnTx/>
                  <a:uFillTx/>
                  <a:latin typeface="Impact"/>
                  <a:sym typeface="Impact"/>
                </a:rPr>
                <a:t>01</a:t>
              </a:r>
            </a:p>
          </p:txBody>
        </p:sp>
        <p:grpSp>
          <p:nvGrpSpPr>
            <p:cNvPr id="21" name="Google Shape;31;p1">
              <a:extLst>
                <a:ext uri="{FF2B5EF4-FFF2-40B4-BE49-F238E27FC236}">
                  <a16:creationId xmlns:a16="http://schemas.microsoft.com/office/drawing/2014/main" id="{C17547CC-7E8F-C744-D49C-38ED4DF9E472}"/>
                </a:ext>
              </a:extLst>
            </p:cNvPr>
            <p:cNvGrpSpPr/>
            <p:nvPr/>
          </p:nvGrpSpPr>
          <p:grpSpPr>
            <a:xfrm>
              <a:off x="443285" y="2525372"/>
              <a:ext cx="281095" cy="383857"/>
              <a:chOff x="0" y="0"/>
              <a:chExt cx="201442" cy="314357"/>
            </a:xfrm>
          </p:grpSpPr>
          <p:sp>
            <p:nvSpPr>
              <p:cNvPr id="50" name="Google Shape;32;p1">
                <a:extLst>
                  <a:ext uri="{FF2B5EF4-FFF2-40B4-BE49-F238E27FC236}">
                    <a16:creationId xmlns:a16="http://schemas.microsoft.com/office/drawing/2014/main" id="{F0FC516E-5C40-5F1D-568C-160C504F497B}"/>
                  </a:ext>
                </a:extLst>
              </p:cNvPr>
              <p:cNvSpPr/>
              <p:nvPr/>
            </p:nvSpPr>
            <p:spPr>
              <a:xfrm rot="5400000">
                <a:off x="-2786" y="110983"/>
                <a:ext cx="206212" cy="200537"/>
              </a:xfrm>
              <a:custGeom>
                <a:avLst/>
                <a:gdLst/>
                <a:ahLst/>
                <a:cxnLst>
                  <a:cxn ang="0">
                    <a:pos x="wd2" y="hd2"/>
                  </a:cxn>
                  <a:cxn ang="5400000">
                    <a:pos x="wd2" y="hd2"/>
                  </a:cxn>
                  <a:cxn ang="10800000">
                    <a:pos x="wd2" y="hd2"/>
                  </a:cxn>
                  <a:cxn ang="16200000">
                    <a:pos x="wd2" y="hd2"/>
                  </a:cxn>
                </a:cxnLst>
                <a:rect l="0" t="0" r="r" b="b"/>
                <a:pathLst>
                  <a:path w="21600" h="21600" extrusionOk="0">
                    <a:moveTo>
                      <a:pt x="10931" y="21593"/>
                    </a:moveTo>
                    <a:lnTo>
                      <a:pt x="21600" y="21600"/>
                    </a:lnTo>
                    <a:lnTo>
                      <a:pt x="5035" y="0"/>
                    </a:lnTo>
                    <a:lnTo>
                      <a:pt x="0" y="6471"/>
                    </a:lnTo>
                    <a:lnTo>
                      <a:pt x="10931" y="21593"/>
                    </a:lnTo>
                    <a:close/>
                  </a:path>
                </a:pathLst>
              </a:custGeom>
              <a:solidFill>
                <a:srgbClr val="FF7C00"/>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51" name="Google Shape;33;p1">
                <a:extLst>
                  <a:ext uri="{FF2B5EF4-FFF2-40B4-BE49-F238E27FC236}">
                    <a16:creationId xmlns:a16="http://schemas.microsoft.com/office/drawing/2014/main" id="{C48FE0E5-0137-30F0-8968-BCC5D468E24E}"/>
                  </a:ext>
                </a:extLst>
              </p:cNvPr>
              <p:cNvSpPr/>
              <p:nvPr/>
            </p:nvSpPr>
            <p:spPr>
              <a:xfrm rot="5400000">
                <a:off x="-1438" y="1436"/>
                <a:ext cx="204318" cy="201443"/>
              </a:xfrm>
              <a:custGeom>
                <a:avLst/>
                <a:gdLst/>
                <a:ahLst/>
                <a:cxnLst>
                  <a:cxn ang="0">
                    <a:pos x="wd2" y="hd2"/>
                  </a:cxn>
                  <a:cxn ang="5400000">
                    <a:pos x="wd2" y="hd2"/>
                  </a:cxn>
                  <a:cxn ang="10800000">
                    <a:pos x="wd2" y="hd2"/>
                  </a:cxn>
                  <a:cxn ang="16200000">
                    <a:pos x="wd2" y="hd2"/>
                  </a:cxn>
                </a:cxnLst>
                <a:rect l="0" t="0" r="r" b="b"/>
                <a:pathLst>
                  <a:path w="21600" h="21600" extrusionOk="0">
                    <a:moveTo>
                      <a:pt x="16450" y="0"/>
                    </a:moveTo>
                    <a:lnTo>
                      <a:pt x="0" y="21600"/>
                    </a:lnTo>
                    <a:lnTo>
                      <a:pt x="10046" y="21570"/>
                    </a:lnTo>
                    <a:lnTo>
                      <a:pt x="21600" y="6617"/>
                    </a:lnTo>
                    <a:lnTo>
                      <a:pt x="16450" y="0"/>
                    </a:lnTo>
                    <a:close/>
                  </a:path>
                </a:pathLst>
              </a:custGeom>
              <a:solidFill>
                <a:srgbClr val="FFA941"/>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grpSp>
        <p:sp>
          <p:nvSpPr>
            <p:cNvPr id="22" name="Google Shape;34;p1">
              <a:extLst>
                <a:ext uri="{FF2B5EF4-FFF2-40B4-BE49-F238E27FC236}">
                  <a16:creationId xmlns:a16="http://schemas.microsoft.com/office/drawing/2014/main" id="{56DE485C-F47B-E19D-0931-1E6F895215F9}"/>
                </a:ext>
              </a:extLst>
            </p:cNvPr>
            <p:cNvSpPr txBox="1"/>
            <p:nvPr/>
          </p:nvSpPr>
          <p:spPr>
            <a:xfrm>
              <a:off x="8607011" y="1507083"/>
              <a:ext cx="1120482" cy="1073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5100">
                  <a:solidFill>
                    <a:srgbClr val="D04597"/>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a:ln>
                    <a:noFill/>
                  </a:ln>
                  <a:solidFill>
                    <a:srgbClr val="D04597"/>
                  </a:solidFill>
                  <a:effectLst/>
                  <a:uLnTx/>
                  <a:uFillTx/>
                  <a:latin typeface="Impact"/>
                  <a:sym typeface="Impact"/>
                </a:rPr>
                <a:t>02</a:t>
              </a:r>
            </a:p>
          </p:txBody>
        </p:sp>
        <p:grpSp>
          <p:nvGrpSpPr>
            <p:cNvPr id="24" name="Google Shape;36;p1">
              <a:extLst>
                <a:ext uri="{FF2B5EF4-FFF2-40B4-BE49-F238E27FC236}">
                  <a16:creationId xmlns:a16="http://schemas.microsoft.com/office/drawing/2014/main" id="{531CC037-F62B-1EB1-A2BE-663C9E9D8283}"/>
                </a:ext>
              </a:extLst>
            </p:cNvPr>
            <p:cNvGrpSpPr/>
            <p:nvPr/>
          </p:nvGrpSpPr>
          <p:grpSpPr>
            <a:xfrm>
              <a:off x="11384966" y="1822414"/>
              <a:ext cx="281096" cy="454517"/>
              <a:chOff x="-38380" y="-431191"/>
              <a:chExt cx="201443" cy="372223"/>
            </a:xfrm>
          </p:grpSpPr>
          <p:sp>
            <p:nvSpPr>
              <p:cNvPr id="48" name="Google Shape;37;p1">
                <a:extLst>
                  <a:ext uri="{FF2B5EF4-FFF2-40B4-BE49-F238E27FC236}">
                    <a16:creationId xmlns:a16="http://schemas.microsoft.com/office/drawing/2014/main" id="{8D23DC44-0022-5D5B-57C3-BC3C4C428779}"/>
                  </a:ext>
                </a:extLst>
              </p:cNvPr>
              <p:cNvSpPr/>
              <p:nvPr/>
            </p:nvSpPr>
            <p:spPr>
              <a:xfrm rot="16200000" flipH="1">
                <a:off x="-40310" y="-262342"/>
                <a:ext cx="206210" cy="200537"/>
              </a:xfrm>
              <a:custGeom>
                <a:avLst/>
                <a:gdLst/>
                <a:ahLst/>
                <a:cxnLst>
                  <a:cxn ang="0">
                    <a:pos x="wd2" y="hd2"/>
                  </a:cxn>
                  <a:cxn ang="5400000">
                    <a:pos x="wd2" y="hd2"/>
                  </a:cxn>
                  <a:cxn ang="10800000">
                    <a:pos x="wd2" y="hd2"/>
                  </a:cxn>
                  <a:cxn ang="16200000">
                    <a:pos x="wd2" y="hd2"/>
                  </a:cxn>
                </a:cxnLst>
                <a:rect l="0" t="0" r="r" b="b"/>
                <a:pathLst>
                  <a:path w="21600" h="21600" extrusionOk="0">
                    <a:moveTo>
                      <a:pt x="10931" y="21593"/>
                    </a:moveTo>
                    <a:lnTo>
                      <a:pt x="21600" y="21600"/>
                    </a:lnTo>
                    <a:lnTo>
                      <a:pt x="5035" y="0"/>
                    </a:lnTo>
                    <a:lnTo>
                      <a:pt x="0" y="6471"/>
                    </a:lnTo>
                    <a:lnTo>
                      <a:pt x="10931" y="21593"/>
                    </a:lnTo>
                    <a:close/>
                  </a:path>
                </a:pathLst>
              </a:custGeom>
              <a:gradFill flip="none" rotWithShape="1">
                <a:gsLst>
                  <a:gs pos="0">
                    <a:srgbClr val="C23FC6"/>
                  </a:gs>
                  <a:gs pos="1100">
                    <a:srgbClr val="C23FC6"/>
                  </a:gs>
                  <a:gs pos="58391">
                    <a:srgbClr val="E1359B"/>
                  </a:gs>
                  <a:gs pos="98109">
                    <a:srgbClr val="FF2A70"/>
                  </a:gs>
                  <a:gs pos="100000">
                    <a:srgbClr val="FF2A70"/>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49" name="Google Shape;38;p1">
                <a:extLst>
                  <a:ext uri="{FF2B5EF4-FFF2-40B4-BE49-F238E27FC236}">
                    <a16:creationId xmlns:a16="http://schemas.microsoft.com/office/drawing/2014/main" id="{090D4C43-DBAA-116F-5846-A2A796AC10AD}"/>
                  </a:ext>
                </a:extLst>
              </p:cNvPr>
              <p:cNvSpPr/>
              <p:nvPr/>
            </p:nvSpPr>
            <p:spPr>
              <a:xfrm rot="16200000" flipH="1">
                <a:off x="-39817" y="-429754"/>
                <a:ext cx="204318" cy="201443"/>
              </a:xfrm>
              <a:custGeom>
                <a:avLst/>
                <a:gdLst/>
                <a:ahLst/>
                <a:cxnLst>
                  <a:cxn ang="0">
                    <a:pos x="wd2" y="hd2"/>
                  </a:cxn>
                  <a:cxn ang="5400000">
                    <a:pos x="wd2" y="hd2"/>
                  </a:cxn>
                  <a:cxn ang="10800000">
                    <a:pos x="wd2" y="hd2"/>
                  </a:cxn>
                  <a:cxn ang="16200000">
                    <a:pos x="wd2" y="hd2"/>
                  </a:cxn>
                </a:cxnLst>
                <a:rect l="0" t="0" r="r" b="b"/>
                <a:pathLst>
                  <a:path w="21600" h="21600" extrusionOk="0">
                    <a:moveTo>
                      <a:pt x="16450" y="0"/>
                    </a:moveTo>
                    <a:lnTo>
                      <a:pt x="0" y="21600"/>
                    </a:lnTo>
                    <a:lnTo>
                      <a:pt x="10046" y="21570"/>
                    </a:lnTo>
                    <a:lnTo>
                      <a:pt x="21600" y="6617"/>
                    </a:lnTo>
                    <a:lnTo>
                      <a:pt x="16450" y="0"/>
                    </a:lnTo>
                    <a:close/>
                  </a:path>
                </a:pathLst>
              </a:custGeom>
              <a:gradFill flip="none" rotWithShape="1">
                <a:gsLst>
                  <a:gs pos="0">
                    <a:srgbClr val="FF2A70"/>
                  </a:gs>
                  <a:gs pos="1890">
                    <a:srgbClr val="FF2A70"/>
                  </a:gs>
                  <a:gs pos="64134">
                    <a:srgbClr val="E1359B"/>
                  </a:gs>
                  <a:gs pos="98899">
                    <a:srgbClr val="C23FC6"/>
                  </a:gs>
                  <a:gs pos="100000">
                    <a:srgbClr val="C23FC6"/>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grpSp>
        <p:sp>
          <p:nvSpPr>
            <p:cNvPr id="25" name="Google Shape;39;p1">
              <a:extLst>
                <a:ext uri="{FF2B5EF4-FFF2-40B4-BE49-F238E27FC236}">
                  <a16:creationId xmlns:a16="http://schemas.microsoft.com/office/drawing/2014/main" id="{DF05AADF-7B54-94FB-409C-AB05DAF4E36F}"/>
                </a:ext>
              </a:extLst>
            </p:cNvPr>
            <p:cNvSpPr txBox="1"/>
            <p:nvPr/>
          </p:nvSpPr>
          <p:spPr>
            <a:xfrm>
              <a:off x="2266629" y="3741294"/>
              <a:ext cx="1120482" cy="1073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5100">
                  <a:solidFill>
                    <a:srgbClr val="00A4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dirty="0">
                  <a:ln>
                    <a:noFill/>
                  </a:ln>
                  <a:solidFill>
                    <a:srgbClr val="00A4FF"/>
                  </a:solidFill>
                  <a:effectLst/>
                  <a:uLnTx/>
                  <a:uFillTx/>
                  <a:latin typeface="Impact"/>
                  <a:sym typeface="Impact"/>
                </a:rPr>
                <a:t>03</a:t>
              </a:r>
            </a:p>
          </p:txBody>
        </p:sp>
        <p:grpSp>
          <p:nvGrpSpPr>
            <p:cNvPr id="27" name="Google Shape;41;p1">
              <a:extLst>
                <a:ext uri="{FF2B5EF4-FFF2-40B4-BE49-F238E27FC236}">
                  <a16:creationId xmlns:a16="http://schemas.microsoft.com/office/drawing/2014/main" id="{B77B30F3-4ECC-F8EE-CB51-CB574A736EA5}"/>
                </a:ext>
              </a:extLst>
            </p:cNvPr>
            <p:cNvGrpSpPr/>
            <p:nvPr/>
          </p:nvGrpSpPr>
          <p:grpSpPr>
            <a:xfrm>
              <a:off x="427521" y="4527459"/>
              <a:ext cx="281095" cy="383856"/>
              <a:chOff x="0" y="0"/>
              <a:chExt cx="201442" cy="314356"/>
            </a:xfrm>
          </p:grpSpPr>
          <p:sp>
            <p:nvSpPr>
              <p:cNvPr id="46" name="Google Shape;42;p1">
                <a:extLst>
                  <a:ext uri="{FF2B5EF4-FFF2-40B4-BE49-F238E27FC236}">
                    <a16:creationId xmlns:a16="http://schemas.microsoft.com/office/drawing/2014/main" id="{91750A1E-C7F2-AC08-928F-7DFBB65FA2EF}"/>
                  </a:ext>
                </a:extLst>
              </p:cNvPr>
              <p:cNvSpPr/>
              <p:nvPr/>
            </p:nvSpPr>
            <p:spPr>
              <a:xfrm rot="5400000">
                <a:off x="-2785" y="110983"/>
                <a:ext cx="206210" cy="200537"/>
              </a:xfrm>
              <a:custGeom>
                <a:avLst/>
                <a:gdLst/>
                <a:ahLst/>
                <a:cxnLst>
                  <a:cxn ang="0">
                    <a:pos x="wd2" y="hd2"/>
                  </a:cxn>
                  <a:cxn ang="5400000">
                    <a:pos x="wd2" y="hd2"/>
                  </a:cxn>
                  <a:cxn ang="10800000">
                    <a:pos x="wd2" y="hd2"/>
                  </a:cxn>
                  <a:cxn ang="16200000">
                    <a:pos x="wd2" y="hd2"/>
                  </a:cxn>
                </a:cxnLst>
                <a:rect l="0" t="0" r="r" b="b"/>
                <a:pathLst>
                  <a:path w="21600" h="21600" extrusionOk="0">
                    <a:moveTo>
                      <a:pt x="10931" y="21593"/>
                    </a:moveTo>
                    <a:lnTo>
                      <a:pt x="21600" y="21600"/>
                    </a:lnTo>
                    <a:lnTo>
                      <a:pt x="5035" y="0"/>
                    </a:lnTo>
                    <a:lnTo>
                      <a:pt x="0" y="6471"/>
                    </a:lnTo>
                    <a:lnTo>
                      <a:pt x="10931" y="21593"/>
                    </a:lnTo>
                    <a:close/>
                  </a:path>
                </a:pathLst>
              </a:custGeom>
              <a:solidFill>
                <a:srgbClr val="00A4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47" name="Google Shape;43;p1">
                <a:extLst>
                  <a:ext uri="{FF2B5EF4-FFF2-40B4-BE49-F238E27FC236}">
                    <a16:creationId xmlns:a16="http://schemas.microsoft.com/office/drawing/2014/main" id="{04B40B2D-C0A0-1D45-A68D-0A9381F0F69A}"/>
                  </a:ext>
                </a:extLst>
              </p:cNvPr>
              <p:cNvSpPr/>
              <p:nvPr/>
            </p:nvSpPr>
            <p:spPr>
              <a:xfrm rot="5400000">
                <a:off x="-1438" y="1436"/>
                <a:ext cx="204318" cy="201443"/>
              </a:xfrm>
              <a:custGeom>
                <a:avLst/>
                <a:gdLst/>
                <a:ahLst/>
                <a:cxnLst>
                  <a:cxn ang="0">
                    <a:pos x="wd2" y="hd2"/>
                  </a:cxn>
                  <a:cxn ang="5400000">
                    <a:pos x="wd2" y="hd2"/>
                  </a:cxn>
                  <a:cxn ang="10800000">
                    <a:pos x="wd2" y="hd2"/>
                  </a:cxn>
                  <a:cxn ang="16200000">
                    <a:pos x="wd2" y="hd2"/>
                  </a:cxn>
                </a:cxnLst>
                <a:rect l="0" t="0" r="r" b="b"/>
                <a:pathLst>
                  <a:path w="21600" h="21600" extrusionOk="0">
                    <a:moveTo>
                      <a:pt x="16450" y="0"/>
                    </a:moveTo>
                    <a:lnTo>
                      <a:pt x="0" y="21600"/>
                    </a:lnTo>
                    <a:lnTo>
                      <a:pt x="10046" y="21570"/>
                    </a:lnTo>
                    <a:lnTo>
                      <a:pt x="21600" y="6617"/>
                    </a:lnTo>
                    <a:lnTo>
                      <a:pt x="16450" y="0"/>
                    </a:lnTo>
                    <a:close/>
                  </a:path>
                </a:pathLst>
              </a:custGeom>
              <a:solidFill>
                <a:srgbClr val="00DCFD"/>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grpSp>
        <p:sp>
          <p:nvSpPr>
            <p:cNvPr id="28" name="Google Shape;44;p1">
              <a:extLst>
                <a:ext uri="{FF2B5EF4-FFF2-40B4-BE49-F238E27FC236}">
                  <a16:creationId xmlns:a16="http://schemas.microsoft.com/office/drawing/2014/main" id="{DEE939C6-F60C-5F0B-A62F-4329092E18BC}"/>
                </a:ext>
              </a:extLst>
            </p:cNvPr>
            <p:cNvSpPr txBox="1"/>
            <p:nvPr/>
          </p:nvSpPr>
          <p:spPr>
            <a:xfrm>
              <a:off x="10728415" y="3740601"/>
              <a:ext cx="1120482" cy="1073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5100">
                  <a:solidFill>
                    <a:srgbClr val="5CDF87"/>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100" b="0" i="0" u="none" strike="noStrike" kern="0" cap="none" spc="0" normalizeH="0" baseline="0" noProof="0" dirty="0">
                  <a:ln>
                    <a:noFill/>
                  </a:ln>
                  <a:solidFill>
                    <a:srgbClr val="5CDF87"/>
                  </a:solidFill>
                  <a:effectLst/>
                  <a:uLnTx/>
                  <a:uFillTx/>
                  <a:latin typeface="Impact"/>
                  <a:sym typeface="Impact"/>
                </a:rPr>
                <a:t>04</a:t>
              </a:r>
            </a:p>
          </p:txBody>
        </p:sp>
        <p:grpSp>
          <p:nvGrpSpPr>
            <p:cNvPr id="30" name="Google Shape;46;p1">
              <a:extLst>
                <a:ext uri="{FF2B5EF4-FFF2-40B4-BE49-F238E27FC236}">
                  <a16:creationId xmlns:a16="http://schemas.microsoft.com/office/drawing/2014/main" id="{1EEDEF51-2EB0-D3BF-E1A3-5F030F799075}"/>
                </a:ext>
              </a:extLst>
            </p:cNvPr>
            <p:cNvGrpSpPr/>
            <p:nvPr/>
          </p:nvGrpSpPr>
          <p:grpSpPr>
            <a:xfrm flipH="1">
              <a:off x="8233833" y="4587331"/>
              <a:ext cx="281095" cy="383856"/>
              <a:chOff x="-1" y="0"/>
              <a:chExt cx="201442" cy="314356"/>
            </a:xfrm>
          </p:grpSpPr>
          <p:sp>
            <p:nvSpPr>
              <p:cNvPr id="44" name="Google Shape;47;p1">
                <a:extLst>
                  <a:ext uri="{FF2B5EF4-FFF2-40B4-BE49-F238E27FC236}">
                    <a16:creationId xmlns:a16="http://schemas.microsoft.com/office/drawing/2014/main" id="{E7C953E1-49B4-FAF8-E1C1-B44E8AAAFBB2}"/>
                  </a:ext>
                </a:extLst>
              </p:cNvPr>
              <p:cNvSpPr/>
              <p:nvPr/>
            </p:nvSpPr>
            <p:spPr>
              <a:xfrm rot="16200000" flipH="1">
                <a:off x="-1984" y="110983"/>
                <a:ext cx="206210" cy="200537"/>
              </a:xfrm>
              <a:custGeom>
                <a:avLst/>
                <a:gdLst/>
                <a:ahLst/>
                <a:cxnLst>
                  <a:cxn ang="0">
                    <a:pos x="wd2" y="hd2"/>
                  </a:cxn>
                  <a:cxn ang="5400000">
                    <a:pos x="wd2" y="hd2"/>
                  </a:cxn>
                  <a:cxn ang="10800000">
                    <a:pos x="wd2" y="hd2"/>
                  </a:cxn>
                  <a:cxn ang="16200000">
                    <a:pos x="wd2" y="hd2"/>
                  </a:cxn>
                </a:cxnLst>
                <a:rect l="0" t="0" r="r" b="b"/>
                <a:pathLst>
                  <a:path w="21600" h="21600" extrusionOk="0">
                    <a:moveTo>
                      <a:pt x="10931" y="21593"/>
                    </a:moveTo>
                    <a:lnTo>
                      <a:pt x="21600" y="21600"/>
                    </a:lnTo>
                    <a:lnTo>
                      <a:pt x="5035" y="0"/>
                    </a:lnTo>
                    <a:lnTo>
                      <a:pt x="0" y="6471"/>
                    </a:lnTo>
                    <a:lnTo>
                      <a:pt x="10931" y="21593"/>
                    </a:lnTo>
                    <a:close/>
                  </a:path>
                </a:pathLst>
              </a:custGeom>
              <a:gradFill flip="none" rotWithShape="1">
                <a:gsLst>
                  <a:gs pos="0">
                    <a:srgbClr val="21C885"/>
                  </a:gs>
                  <a:gs pos="23892">
                    <a:srgbClr val="21C885"/>
                  </a:gs>
                  <a:gs pos="50473">
                    <a:srgbClr val="7FE478"/>
                  </a:gs>
                  <a:gs pos="100000">
                    <a:srgbClr val="DEFF6B"/>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sp>
            <p:nvSpPr>
              <p:cNvPr id="45" name="Google Shape;48;p1">
                <a:extLst>
                  <a:ext uri="{FF2B5EF4-FFF2-40B4-BE49-F238E27FC236}">
                    <a16:creationId xmlns:a16="http://schemas.microsoft.com/office/drawing/2014/main" id="{F390300D-56FC-09B9-85E7-9C8108D5EBDD}"/>
                  </a:ext>
                </a:extLst>
              </p:cNvPr>
              <p:cNvSpPr/>
              <p:nvPr/>
            </p:nvSpPr>
            <p:spPr>
              <a:xfrm rot="16200000" flipH="1">
                <a:off x="-1439" y="1436"/>
                <a:ext cx="204318" cy="201443"/>
              </a:xfrm>
              <a:custGeom>
                <a:avLst/>
                <a:gdLst/>
                <a:ahLst/>
                <a:cxnLst>
                  <a:cxn ang="0">
                    <a:pos x="wd2" y="hd2"/>
                  </a:cxn>
                  <a:cxn ang="5400000">
                    <a:pos x="wd2" y="hd2"/>
                  </a:cxn>
                  <a:cxn ang="10800000">
                    <a:pos x="wd2" y="hd2"/>
                  </a:cxn>
                  <a:cxn ang="16200000">
                    <a:pos x="wd2" y="hd2"/>
                  </a:cxn>
                </a:cxnLst>
                <a:rect l="0" t="0" r="r" b="b"/>
                <a:pathLst>
                  <a:path w="21600" h="21600" extrusionOk="0">
                    <a:moveTo>
                      <a:pt x="16450" y="0"/>
                    </a:moveTo>
                    <a:lnTo>
                      <a:pt x="0" y="21600"/>
                    </a:lnTo>
                    <a:lnTo>
                      <a:pt x="10046" y="21570"/>
                    </a:lnTo>
                    <a:lnTo>
                      <a:pt x="21600" y="6617"/>
                    </a:lnTo>
                    <a:lnTo>
                      <a:pt x="16450" y="0"/>
                    </a:lnTo>
                    <a:close/>
                  </a:path>
                </a:pathLst>
              </a:custGeom>
              <a:gradFill flip="none" rotWithShape="1">
                <a:gsLst>
                  <a:gs pos="0">
                    <a:srgbClr val="21C885"/>
                  </a:gs>
                  <a:gs pos="23892">
                    <a:srgbClr val="21C885"/>
                  </a:gs>
                  <a:gs pos="50473">
                    <a:srgbClr val="7FE478"/>
                  </a:gs>
                  <a:gs pos="100000">
                    <a:srgbClr val="DEFF6B"/>
                  </a:gs>
                </a:gsLst>
                <a:lin ang="2089253" scaled="0"/>
              </a:gra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venir"/>
                    <a:ea typeface="Avenir"/>
                    <a:cs typeface="Avenir"/>
                    <a:sym typeface="Avenir Roman"/>
                  </a:defRPr>
                </a:pPr>
                <a:endParaRPr kumimoji="0" sz="1800" b="0" i="0" u="none" strike="noStrike" kern="0" cap="none" spc="0" normalizeH="0" baseline="0" noProof="0">
                  <a:ln>
                    <a:noFill/>
                  </a:ln>
                  <a:solidFill>
                    <a:srgbClr val="FFFFFF"/>
                  </a:solidFill>
                  <a:effectLst/>
                  <a:uLnTx/>
                  <a:uFillTx/>
                  <a:latin typeface="Avenir"/>
                  <a:ea typeface="Avenir"/>
                  <a:cs typeface="Avenir"/>
                  <a:sym typeface="Avenir Roman"/>
                </a:endParaRPr>
              </a:p>
            </p:txBody>
          </p:sp>
        </p:grpSp>
        <p:sp>
          <p:nvSpPr>
            <p:cNvPr id="40" name="Freeform 9">
              <a:extLst>
                <a:ext uri="{FF2B5EF4-FFF2-40B4-BE49-F238E27FC236}">
                  <a16:creationId xmlns:a16="http://schemas.microsoft.com/office/drawing/2014/main" id="{144CD3AB-069C-E65E-0C1A-F869205D9EDF}"/>
                </a:ext>
              </a:extLst>
            </p:cNvPr>
            <p:cNvSpPr/>
            <p:nvPr/>
          </p:nvSpPr>
          <p:spPr>
            <a:xfrm>
              <a:off x="6484868" y="4687190"/>
              <a:ext cx="700949" cy="666713"/>
            </a:xfrm>
            <a:custGeom>
              <a:avLst/>
              <a:gdLst/>
              <a:ahLst/>
              <a:cxnLst>
                <a:cxn ang="0">
                  <a:pos x="wd2" y="hd2"/>
                </a:cxn>
                <a:cxn ang="5400000">
                  <a:pos x="wd2" y="hd2"/>
                </a:cxn>
                <a:cxn ang="10800000">
                  <a:pos x="wd2" y="hd2"/>
                </a:cxn>
                <a:cxn ang="16200000">
                  <a:pos x="wd2" y="hd2"/>
                </a:cxn>
              </a:cxnLst>
              <a:rect l="0" t="0" r="r" b="b"/>
              <a:pathLst>
                <a:path w="21594" h="21600" extrusionOk="0">
                  <a:moveTo>
                    <a:pt x="9083" y="20039"/>
                  </a:moveTo>
                  <a:cubicBezTo>
                    <a:pt x="9083" y="20901"/>
                    <a:pt x="9843" y="21600"/>
                    <a:pt x="10780" y="21600"/>
                  </a:cubicBezTo>
                  <a:cubicBezTo>
                    <a:pt x="11717" y="21600"/>
                    <a:pt x="12477" y="20901"/>
                    <a:pt x="12477" y="20039"/>
                  </a:cubicBezTo>
                  <a:close/>
                  <a:moveTo>
                    <a:pt x="8444" y="17613"/>
                  </a:moveTo>
                  <a:cubicBezTo>
                    <a:pt x="8015" y="17641"/>
                    <a:pt x="7691" y="17983"/>
                    <a:pt x="7720" y="18378"/>
                  </a:cubicBezTo>
                  <a:cubicBezTo>
                    <a:pt x="7740" y="18738"/>
                    <a:pt x="8053" y="19026"/>
                    <a:pt x="8444" y="19044"/>
                  </a:cubicBezTo>
                  <a:lnTo>
                    <a:pt x="13110" y="19044"/>
                  </a:lnTo>
                  <a:cubicBezTo>
                    <a:pt x="13540" y="19017"/>
                    <a:pt x="13866" y="18675"/>
                    <a:pt x="13840" y="18279"/>
                  </a:cubicBezTo>
                  <a:cubicBezTo>
                    <a:pt x="13817" y="17918"/>
                    <a:pt x="13503" y="17631"/>
                    <a:pt x="13110" y="17613"/>
                  </a:cubicBezTo>
                  <a:close/>
                  <a:moveTo>
                    <a:pt x="4417" y="14704"/>
                  </a:moveTo>
                  <a:lnTo>
                    <a:pt x="3071" y="15953"/>
                  </a:lnTo>
                  <a:cubicBezTo>
                    <a:pt x="2895" y="16190"/>
                    <a:pt x="2961" y="16514"/>
                    <a:pt x="3219" y="16676"/>
                  </a:cubicBezTo>
                  <a:cubicBezTo>
                    <a:pt x="3384" y="16780"/>
                    <a:pt x="3597" y="16796"/>
                    <a:pt x="3778" y="16718"/>
                  </a:cubicBezTo>
                  <a:cubicBezTo>
                    <a:pt x="3799" y="16698"/>
                    <a:pt x="3818" y="16677"/>
                    <a:pt x="3835" y="16655"/>
                  </a:cubicBezTo>
                  <a:lnTo>
                    <a:pt x="5175" y="15417"/>
                  </a:lnTo>
                  <a:cubicBezTo>
                    <a:pt x="5366" y="15204"/>
                    <a:pt x="5344" y="14891"/>
                    <a:pt x="5124" y="14704"/>
                  </a:cubicBezTo>
                  <a:cubicBezTo>
                    <a:pt x="4913" y="14557"/>
                    <a:pt x="4619" y="14566"/>
                    <a:pt x="4417" y="14724"/>
                  </a:cubicBezTo>
                  <a:close/>
                  <a:moveTo>
                    <a:pt x="16894" y="14459"/>
                  </a:moveTo>
                  <a:cubicBezTo>
                    <a:pt x="16752" y="14445"/>
                    <a:pt x="16611" y="14487"/>
                    <a:pt x="16504" y="14573"/>
                  </a:cubicBezTo>
                  <a:cubicBezTo>
                    <a:pt x="16289" y="14765"/>
                    <a:pt x="16274" y="15078"/>
                    <a:pt x="16470" y="15287"/>
                  </a:cubicBezTo>
                  <a:lnTo>
                    <a:pt x="16504" y="15318"/>
                  </a:lnTo>
                  <a:lnTo>
                    <a:pt x="17850" y="16556"/>
                  </a:lnTo>
                  <a:cubicBezTo>
                    <a:pt x="18112" y="16713"/>
                    <a:pt x="18462" y="16645"/>
                    <a:pt x="18633" y="16405"/>
                  </a:cubicBezTo>
                  <a:cubicBezTo>
                    <a:pt x="18734" y="16261"/>
                    <a:pt x="18753" y="16080"/>
                    <a:pt x="18681" y="15922"/>
                  </a:cubicBezTo>
                  <a:lnTo>
                    <a:pt x="18591" y="15838"/>
                  </a:lnTo>
                  <a:lnTo>
                    <a:pt x="17267" y="14620"/>
                  </a:lnTo>
                  <a:cubicBezTo>
                    <a:pt x="17168" y="14529"/>
                    <a:pt x="17034" y="14479"/>
                    <a:pt x="16894" y="14480"/>
                  </a:cubicBezTo>
                  <a:close/>
                  <a:moveTo>
                    <a:pt x="526" y="9317"/>
                  </a:moveTo>
                  <a:cubicBezTo>
                    <a:pt x="229" y="9336"/>
                    <a:pt x="0" y="9563"/>
                    <a:pt x="0" y="9837"/>
                  </a:cubicBezTo>
                  <a:cubicBezTo>
                    <a:pt x="-6" y="10101"/>
                    <a:pt x="222" y="10321"/>
                    <a:pt x="509" y="10326"/>
                  </a:cubicBezTo>
                  <a:cubicBezTo>
                    <a:pt x="515" y="10326"/>
                    <a:pt x="521" y="10326"/>
                    <a:pt x="526" y="10326"/>
                  </a:cubicBezTo>
                  <a:lnTo>
                    <a:pt x="2438" y="10326"/>
                  </a:lnTo>
                  <a:cubicBezTo>
                    <a:pt x="2728" y="10329"/>
                    <a:pt x="2966" y="10115"/>
                    <a:pt x="2970" y="9848"/>
                  </a:cubicBezTo>
                  <a:cubicBezTo>
                    <a:pt x="2970" y="9844"/>
                    <a:pt x="2970" y="9841"/>
                    <a:pt x="2970" y="9837"/>
                  </a:cubicBezTo>
                  <a:cubicBezTo>
                    <a:pt x="2970" y="9561"/>
                    <a:pt x="2737" y="9333"/>
                    <a:pt x="2438" y="9317"/>
                  </a:cubicBezTo>
                  <a:close/>
                  <a:moveTo>
                    <a:pt x="19139" y="9317"/>
                  </a:moveTo>
                  <a:cubicBezTo>
                    <a:pt x="18827" y="9317"/>
                    <a:pt x="18574" y="9550"/>
                    <a:pt x="18574" y="9837"/>
                  </a:cubicBezTo>
                  <a:cubicBezTo>
                    <a:pt x="18592" y="10112"/>
                    <a:pt x="18840" y="10327"/>
                    <a:pt x="19139" y="10326"/>
                  </a:cubicBezTo>
                  <a:lnTo>
                    <a:pt x="21028" y="10326"/>
                  </a:lnTo>
                  <a:cubicBezTo>
                    <a:pt x="21328" y="10327"/>
                    <a:pt x="21576" y="10112"/>
                    <a:pt x="21594" y="9837"/>
                  </a:cubicBezTo>
                  <a:cubicBezTo>
                    <a:pt x="21594" y="9550"/>
                    <a:pt x="21341" y="9317"/>
                    <a:pt x="21028" y="9317"/>
                  </a:cubicBezTo>
                  <a:close/>
                  <a:moveTo>
                    <a:pt x="10780" y="8911"/>
                  </a:moveTo>
                  <a:cubicBezTo>
                    <a:pt x="11380" y="8911"/>
                    <a:pt x="11866" y="9358"/>
                    <a:pt x="11866" y="9910"/>
                  </a:cubicBezTo>
                  <a:cubicBezTo>
                    <a:pt x="11866" y="10462"/>
                    <a:pt x="11380" y="10909"/>
                    <a:pt x="10780" y="10909"/>
                  </a:cubicBezTo>
                  <a:cubicBezTo>
                    <a:pt x="10182" y="10904"/>
                    <a:pt x="9700" y="10456"/>
                    <a:pt x="9700" y="9905"/>
                  </a:cubicBezTo>
                  <a:cubicBezTo>
                    <a:pt x="9700" y="9359"/>
                    <a:pt x="10181" y="8916"/>
                    <a:pt x="10774" y="8916"/>
                  </a:cubicBezTo>
                  <a:cubicBezTo>
                    <a:pt x="10776" y="8916"/>
                    <a:pt x="10778" y="8916"/>
                    <a:pt x="10780" y="8916"/>
                  </a:cubicBezTo>
                  <a:close/>
                  <a:moveTo>
                    <a:pt x="10452" y="7079"/>
                  </a:moveTo>
                  <a:lnTo>
                    <a:pt x="10135" y="7661"/>
                  </a:lnTo>
                  <a:cubicBezTo>
                    <a:pt x="9938" y="7712"/>
                    <a:pt x="9749" y="7783"/>
                    <a:pt x="9570" y="7875"/>
                  </a:cubicBezTo>
                  <a:lnTo>
                    <a:pt x="8880" y="7661"/>
                  </a:lnTo>
                  <a:lnTo>
                    <a:pt x="8371" y="8135"/>
                  </a:lnTo>
                  <a:lnTo>
                    <a:pt x="8580" y="8770"/>
                  </a:lnTo>
                  <a:cubicBezTo>
                    <a:pt x="8478" y="8933"/>
                    <a:pt x="8402" y="9108"/>
                    <a:pt x="8354" y="9291"/>
                  </a:cubicBezTo>
                  <a:lnTo>
                    <a:pt x="7698" y="9598"/>
                  </a:lnTo>
                  <a:lnTo>
                    <a:pt x="7698" y="10248"/>
                  </a:lnTo>
                  <a:lnTo>
                    <a:pt x="8354" y="10540"/>
                  </a:lnTo>
                  <a:cubicBezTo>
                    <a:pt x="8403" y="10722"/>
                    <a:pt x="8479" y="10897"/>
                    <a:pt x="8580" y="11060"/>
                  </a:cubicBezTo>
                  <a:lnTo>
                    <a:pt x="8354" y="11695"/>
                  </a:lnTo>
                  <a:lnTo>
                    <a:pt x="8880" y="12169"/>
                  </a:lnTo>
                  <a:lnTo>
                    <a:pt x="9570" y="11955"/>
                  </a:lnTo>
                  <a:cubicBezTo>
                    <a:pt x="9749" y="12047"/>
                    <a:pt x="9938" y="12118"/>
                    <a:pt x="10135" y="12169"/>
                  </a:cubicBezTo>
                  <a:lnTo>
                    <a:pt x="10452" y="12752"/>
                  </a:lnTo>
                  <a:lnTo>
                    <a:pt x="11182" y="12752"/>
                  </a:lnTo>
                  <a:lnTo>
                    <a:pt x="11498" y="12184"/>
                  </a:lnTo>
                  <a:cubicBezTo>
                    <a:pt x="11696" y="12135"/>
                    <a:pt x="11886" y="12064"/>
                    <a:pt x="12064" y="11971"/>
                  </a:cubicBezTo>
                  <a:lnTo>
                    <a:pt x="12754" y="12184"/>
                  </a:lnTo>
                  <a:lnTo>
                    <a:pt x="13263" y="11711"/>
                  </a:lnTo>
                  <a:lnTo>
                    <a:pt x="13037" y="11076"/>
                  </a:lnTo>
                  <a:cubicBezTo>
                    <a:pt x="13141" y="10912"/>
                    <a:pt x="13222" y="10737"/>
                    <a:pt x="13280" y="10555"/>
                  </a:cubicBezTo>
                  <a:lnTo>
                    <a:pt x="13919" y="10264"/>
                  </a:lnTo>
                  <a:lnTo>
                    <a:pt x="13919" y="9598"/>
                  </a:lnTo>
                  <a:lnTo>
                    <a:pt x="13280" y="9291"/>
                  </a:lnTo>
                  <a:cubicBezTo>
                    <a:pt x="13230" y="9109"/>
                    <a:pt x="13154" y="8933"/>
                    <a:pt x="13054" y="8770"/>
                  </a:cubicBezTo>
                  <a:lnTo>
                    <a:pt x="13280" y="8151"/>
                  </a:lnTo>
                  <a:lnTo>
                    <a:pt x="12754" y="7661"/>
                  </a:lnTo>
                  <a:lnTo>
                    <a:pt x="12081" y="7875"/>
                  </a:lnTo>
                  <a:cubicBezTo>
                    <a:pt x="11902" y="7783"/>
                    <a:pt x="11712" y="7712"/>
                    <a:pt x="11515" y="7661"/>
                  </a:cubicBezTo>
                  <a:lnTo>
                    <a:pt x="11199" y="7094"/>
                  </a:lnTo>
                  <a:close/>
                  <a:moveTo>
                    <a:pt x="10791" y="5142"/>
                  </a:moveTo>
                  <a:cubicBezTo>
                    <a:pt x="13631" y="5162"/>
                    <a:pt x="15937" y="7260"/>
                    <a:pt x="15989" y="9874"/>
                  </a:cubicBezTo>
                  <a:lnTo>
                    <a:pt x="15989" y="10056"/>
                  </a:lnTo>
                  <a:cubicBezTo>
                    <a:pt x="15970" y="10628"/>
                    <a:pt x="15850" y="11195"/>
                    <a:pt x="15633" y="11732"/>
                  </a:cubicBezTo>
                  <a:cubicBezTo>
                    <a:pt x="15424" y="12214"/>
                    <a:pt x="15125" y="12660"/>
                    <a:pt x="14750" y="13048"/>
                  </a:cubicBezTo>
                  <a:cubicBezTo>
                    <a:pt x="14155" y="13706"/>
                    <a:pt x="13644" y="14426"/>
                    <a:pt x="13229" y="15193"/>
                  </a:cubicBezTo>
                  <a:lnTo>
                    <a:pt x="8354" y="15193"/>
                  </a:lnTo>
                  <a:cubicBezTo>
                    <a:pt x="7939" y="14421"/>
                    <a:pt x="7429" y="13696"/>
                    <a:pt x="6832" y="13033"/>
                  </a:cubicBezTo>
                  <a:cubicBezTo>
                    <a:pt x="6448" y="12645"/>
                    <a:pt x="6141" y="12198"/>
                    <a:pt x="5927" y="11711"/>
                  </a:cubicBezTo>
                  <a:cubicBezTo>
                    <a:pt x="5702" y="11175"/>
                    <a:pt x="5576" y="10609"/>
                    <a:pt x="5554" y="10035"/>
                  </a:cubicBezTo>
                  <a:lnTo>
                    <a:pt x="5554" y="9853"/>
                  </a:lnTo>
                  <a:cubicBezTo>
                    <a:pt x="5616" y="7243"/>
                    <a:pt x="7926" y="5153"/>
                    <a:pt x="10763" y="5142"/>
                  </a:cubicBezTo>
                  <a:close/>
                  <a:moveTo>
                    <a:pt x="10791" y="3711"/>
                  </a:moveTo>
                  <a:cubicBezTo>
                    <a:pt x="7085" y="3711"/>
                    <a:pt x="4063" y="6447"/>
                    <a:pt x="4005" y="9858"/>
                  </a:cubicBezTo>
                  <a:lnTo>
                    <a:pt x="4005" y="10087"/>
                  </a:lnTo>
                  <a:cubicBezTo>
                    <a:pt x="4031" y="10821"/>
                    <a:pt x="4192" y="11546"/>
                    <a:pt x="4480" y="12231"/>
                  </a:cubicBezTo>
                  <a:cubicBezTo>
                    <a:pt x="4753" y="12882"/>
                    <a:pt x="5149" y="13483"/>
                    <a:pt x="5650" y="14006"/>
                  </a:cubicBezTo>
                  <a:cubicBezTo>
                    <a:pt x="6277" y="14733"/>
                    <a:pt x="6810" y="15524"/>
                    <a:pt x="7240" y="16364"/>
                  </a:cubicBezTo>
                  <a:cubicBezTo>
                    <a:pt x="7323" y="16528"/>
                    <a:pt x="7501" y="16635"/>
                    <a:pt x="7698" y="16640"/>
                  </a:cubicBezTo>
                  <a:lnTo>
                    <a:pt x="13846" y="16640"/>
                  </a:lnTo>
                  <a:cubicBezTo>
                    <a:pt x="14046" y="16632"/>
                    <a:pt x="14227" y="16527"/>
                    <a:pt x="14321" y="16364"/>
                  </a:cubicBezTo>
                  <a:cubicBezTo>
                    <a:pt x="14743" y="15524"/>
                    <a:pt x="15270" y="14733"/>
                    <a:pt x="15893" y="14006"/>
                  </a:cubicBezTo>
                  <a:cubicBezTo>
                    <a:pt x="16398" y="13484"/>
                    <a:pt x="16796" y="12883"/>
                    <a:pt x="17069" y="12231"/>
                  </a:cubicBezTo>
                  <a:cubicBezTo>
                    <a:pt x="17353" y="11545"/>
                    <a:pt x="17510" y="10821"/>
                    <a:pt x="17533" y="10087"/>
                  </a:cubicBezTo>
                  <a:lnTo>
                    <a:pt x="17533" y="9858"/>
                  </a:lnTo>
                  <a:cubicBezTo>
                    <a:pt x="17475" y="6459"/>
                    <a:pt x="14474" y="3728"/>
                    <a:pt x="10780" y="3711"/>
                  </a:cubicBezTo>
                  <a:close/>
                  <a:moveTo>
                    <a:pt x="17844" y="3092"/>
                  </a:moveTo>
                  <a:lnTo>
                    <a:pt x="16498" y="4330"/>
                  </a:lnTo>
                  <a:cubicBezTo>
                    <a:pt x="16293" y="4531"/>
                    <a:pt x="16293" y="4843"/>
                    <a:pt x="16498" y="5043"/>
                  </a:cubicBezTo>
                  <a:cubicBezTo>
                    <a:pt x="16603" y="5135"/>
                    <a:pt x="16744" y="5182"/>
                    <a:pt x="16888" y="5174"/>
                  </a:cubicBezTo>
                  <a:cubicBezTo>
                    <a:pt x="17034" y="5173"/>
                    <a:pt x="17174" y="5121"/>
                    <a:pt x="17279" y="5028"/>
                  </a:cubicBezTo>
                  <a:lnTo>
                    <a:pt x="18619" y="3773"/>
                  </a:lnTo>
                  <a:cubicBezTo>
                    <a:pt x="18790" y="3557"/>
                    <a:pt x="18738" y="3255"/>
                    <a:pt x="18503" y="3097"/>
                  </a:cubicBezTo>
                  <a:cubicBezTo>
                    <a:pt x="18500" y="3095"/>
                    <a:pt x="18497" y="3094"/>
                    <a:pt x="18495" y="3092"/>
                  </a:cubicBezTo>
                  <a:cubicBezTo>
                    <a:pt x="18297" y="2961"/>
                    <a:pt x="18030" y="2961"/>
                    <a:pt x="17833" y="3092"/>
                  </a:cubicBezTo>
                  <a:close/>
                  <a:moveTo>
                    <a:pt x="3445" y="2863"/>
                  </a:moveTo>
                  <a:cubicBezTo>
                    <a:pt x="3302" y="2873"/>
                    <a:pt x="3168" y="2932"/>
                    <a:pt x="3071" y="3029"/>
                  </a:cubicBezTo>
                  <a:cubicBezTo>
                    <a:pt x="2897" y="3222"/>
                    <a:pt x="2897" y="3502"/>
                    <a:pt x="3071" y="3695"/>
                  </a:cubicBezTo>
                  <a:lnTo>
                    <a:pt x="4417" y="4929"/>
                  </a:lnTo>
                  <a:cubicBezTo>
                    <a:pt x="4642" y="5108"/>
                    <a:pt x="4981" y="5085"/>
                    <a:pt x="5175" y="4878"/>
                  </a:cubicBezTo>
                  <a:cubicBezTo>
                    <a:pt x="5350" y="4693"/>
                    <a:pt x="5350" y="4417"/>
                    <a:pt x="5175" y="4231"/>
                  </a:cubicBezTo>
                  <a:lnTo>
                    <a:pt x="3835" y="2993"/>
                  </a:lnTo>
                  <a:cubicBezTo>
                    <a:pt x="3727" y="2905"/>
                    <a:pt x="3588" y="2859"/>
                    <a:pt x="3445" y="2863"/>
                  </a:cubicBezTo>
                  <a:close/>
                  <a:moveTo>
                    <a:pt x="10831" y="0"/>
                  </a:moveTo>
                  <a:cubicBezTo>
                    <a:pt x="10519" y="0"/>
                    <a:pt x="10265" y="233"/>
                    <a:pt x="10265" y="520"/>
                  </a:cubicBezTo>
                  <a:lnTo>
                    <a:pt x="10265" y="2264"/>
                  </a:lnTo>
                  <a:cubicBezTo>
                    <a:pt x="10341" y="2543"/>
                    <a:pt x="10649" y="2712"/>
                    <a:pt x="10952" y="2642"/>
                  </a:cubicBezTo>
                  <a:cubicBezTo>
                    <a:pt x="11154" y="2596"/>
                    <a:pt x="11312" y="2450"/>
                    <a:pt x="11363" y="2264"/>
                  </a:cubicBezTo>
                  <a:lnTo>
                    <a:pt x="11363" y="520"/>
                  </a:lnTo>
                  <a:cubicBezTo>
                    <a:pt x="11363" y="245"/>
                    <a:pt x="11130" y="17"/>
                    <a:pt x="10831" y="0"/>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Freeform 12">
              <a:extLst>
                <a:ext uri="{FF2B5EF4-FFF2-40B4-BE49-F238E27FC236}">
                  <a16:creationId xmlns:a16="http://schemas.microsoft.com/office/drawing/2014/main" id="{AD35CD46-D06D-887F-A010-6ECDED5C4B54}"/>
                </a:ext>
              </a:extLst>
            </p:cNvPr>
            <p:cNvSpPr/>
            <p:nvPr/>
          </p:nvSpPr>
          <p:spPr>
            <a:xfrm>
              <a:off x="4723310" y="4696445"/>
              <a:ext cx="589064" cy="645668"/>
            </a:xfrm>
            <a:custGeom>
              <a:avLst/>
              <a:gdLst/>
              <a:ahLst/>
              <a:cxnLst>
                <a:cxn ang="0">
                  <a:pos x="wd2" y="hd2"/>
                </a:cxn>
                <a:cxn ang="5400000">
                  <a:pos x="wd2" y="hd2"/>
                </a:cxn>
                <a:cxn ang="10800000">
                  <a:pos x="wd2" y="hd2"/>
                </a:cxn>
                <a:cxn ang="16200000">
                  <a:pos x="wd2" y="hd2"/>
                </a:cxn>
              </a:cxnLst>
              <a:rect l="0" t="0" r="r" b="b"/>
              <a:pathLst>
                <a:path w="21248" h="21600" extrusionOk="0">
                  <a:moveTo>
                    <a:pt x="5084" y="14393"/>
                  </a:moveTo>
                  <a:lnTo>
                    <a:pt x="6475" y="20745"/>
                  </a:lnTo>
                  <a:cubicBezTo>
                    <a:pt x="6577" y="21236"/>
                    <a:pt x="7099" y="21597"/>
                    <a:pt x="7713" y="21600"/>
                  </a:cubicBezTo>
                  <a:lnTo>
                    <a:pt x="14461" y="21600"/>
                  </a:lnTo>
                  <a:cubicBezTo>
                    <a:pt x="15070" y="21595"/>
                    <a:pt x="15585" y="21234"/>
                    <a:pt x="15679" y="20745"/>
                  </a:cubicBezTo>
                  <a:lnTo>
                    <a:pt x="17110" y="14393"/>
                  </a:lnTo>
                  <a:close/>
                  <a:moveTo>
                    <a:pt x="4276" y="7191"/>
                  </a:moveTo>
                  <a:cubicBezTo>
                    <a:pt x="3581" y="7191"/>
                    <a:pt x="3018" y="8169"/>
                    <a:pt x="3018" y="8733"/>
                  </a:cubicBezTo>
                  <a:cubicBezTo>
                    <a:pt x="2967" y="9299"/>
                    <a:pt x="3491" y="9791"/>
                    <a:pt x="4188" y="9832"/>
                  </a:cubicBezTo>
                  <a:cubicBezTo>
                    <a:pt x="4885" y="9873"/>
                    <a:pt x="5490" y="9447"/>
                    <a:pt x="5541" y="8882"/>
                  </a:cubicBezTo>
                  <a:cubicBezTo>
                    <a:pt x="5545" y="8833"/>
                    <a:pt x="5545" y="8783"/>
                    <a:pt x="5541" y="8733"/>
                  </a:cubicBezTo>
                  <a:cubicBezTo>
                    <a:pt x="5541" y="8169"/>
                    <a:pt x="4978" y="7191"/>
                    <a:pt x="4276" y="7191"/>
                  </a:cubicBezTo>
                  <a:close/>
                  <a:moveTo>
                    <a:pt x="14540" y="6449"/>
                  </a:moveTo>
                  <a:cubicBezTo>
                    <a:pt x="14378" y="6450"/>
                    <a:pt x="14222" y="6504"/>
                    <a:pt x="14110" y="6600"/>
                  </a:cubicBezTo>
                  <a:cubicBezTo>
                    <a:pt x="12569" y="7909"/>
                    <a:pt x="11539" y="9558"/>
                    <a:pt x="11150" y="11340"/>
                  </a:cubicBezTo>
                  <a:lnTo>
                    <a:pt x="9037" y="11340"/>
                  </a:lnTo>
                  <a:cubicBezTo>
                    <a:pt x="8786" y="10518"/>
                    <a:pt x="8375" y="10023"/>
                    <a:pt x="7137" y="8922"/>
                  </a:cubicBezTo>
                  <a:cubicBezTo>
                    <a:pt x="6903" y="8717"/>
                    <a:pt x="6508" y="8705"/>
                    <a:pt x="6256" y="8895"/>
                  </a:cubicBezTo>
                  <a:cubicBezTo>
                    <a:pt x="6004" y="9085"/>
                    <a:pt x="5989" y="9405"/>
                    <a:pt x="6223" y="9610"/>
                  </a:cubicBezTo>
                  <a:cubicBezTo>
                    <a:pt x="7176" y="10459"/>
                    <a:pt x="7547" y="10840"/>
                    <a:pt x="7733" y="11303"/>
                  </a:cubicBezTo>
                  <a:lnTo>
                    <a:pt x="5084" y="11303"/>
                  </a:lnTo>
                  <a:cubicBezTo>
                    <a:pt x="4383" y="11311"/>
                    <a:pt x="3822" y="11776"/>
                    <a:pt x="3826" y="12345"/>
                  </a:cubicBezTo>
                  <a:lnTo>
                    <a:pt x="3826" y="13372"/>
                  </a:lnTo>
                  <a:lnTo>
                    <a:pt x="18394" y="13372"/>
                  </a:lnTo>
                  <a:lnTo>
                    <a:pt x="18394" y="12345"/>
                  </a:lnTo>
                  <a:cubicBezTo>
                    <a:pt x="18373" y="11764"/>
                    <a:pt x="17786" y="11302"/>
                    <a:pt x="17070" y="11303"/>
                  </a:cubicBezTo>
                  <a:lnTo>
                    <a:pt x="12395" y="11303"/>
                  </a:lnTo>
                  <a:cubicBezTo>
                    <a:pt x="12763" y="9792"/>
                    <a:pt x="13660" y="8401"/>
                    <a:pt x="14977" y="7293"/>
                  </a:cubicBezTo>
                  <a:cubicBezTo>
                    <a:pt x="15216" y="7096"/>
                    <a:pt x="15216" y="6780"/>
                    <a:pt x="14977" y="6584"/>
                  </a:cubicBezTo>
                  <a:cubicBezTo>
                    <a:pt x="14863" y="6506"/>
                    <a:pt x="14722" y="6459"/>
                    <a:pt x="14573" y="6449"/>
                  </a:cubicBezTo>
                  <a:close/>
                  <a:moveTo>
                    <a:pt x="6700" y="6197"/>
                  </a:moveTo>
                  <a:cubicBezTo>
                    <a:pt x="6298" y="6168"/>
                    <a:pt x="5905" y="6301"/>
                    <a:pt x="5647" y="6551"/>
                  </a:cubicBezTo>
                  <a:cubicBezTo>
                    <a:pt x="5296" y="7041"/>
                    <a:pt x="6057" y="7949"/>
                    <a:pt x="6660" y="8234"/>
                  </a:cubicBezTo>
                  <a:cubicBezTo>
                    <a:pt x="7272" y="8510"/>
                    <a:pt x="8043" y="8338"/>
                    <a:pt x="8395" y="7847"/>
                  </a:cubicBezTo>
                  <a:cubicBezTo>
                    <a:pt x="8730" y="7343"/>
                    <a:pt x="8521" y="6715"/>
                    <a:pt x="7918" y="6417"/>
                  </a:cubicBezTo>
                  <a:cubicBezTo>
                    <a:pt x="7541" y="6262"/>
                    <a:pt x="7122" y="6186"/>
                    <a:pt x="6700" y="6197"/>
                  </a:cubicBezTo>
                  <a:close/>
                  <a:moveTo>
                    <a:pt x="1879" y="6197"/>
                  </a:moveTo>
                  <a:cubicBezTo>
                    <a:pt x="1448" y="6187"/>
                    <a:pt x="1021" y="6263"/>
                    <a:pt x="634" y="6417"/>
                  </a:cubicBezTo>
                  <a:cubicBezTo>
                    <a:pt x="34" y="6716"/>
                    <a:pt x="-173" y="7345"/>
                    <a:pt x="164" y="7847"/>
                  </a:cubicBezTo>
                  <a:cubicBezTo>
                    <a:pt x="516" y="8338"/>
                    <a:pt x="1287" y="8510"/>
                    <a:pt x="1899" y="8234"/>
                  </a:cubicBezTo>
                  <a:cubicBezTo>
                    <a:pt x="2501" y="7949"/>
                    <a:pt x="3263" y="7041"/>
                    <a:pt x="2912" y="6551"/>
                  </a:cubicBezTo>
                  <a:cubicBezTo>
                    <a:pt x="2662" y="6301"/>
                    <a:pt x="2275" y="6168"/>
                    <a:pt x="1879" y="6197"/>
                  </a:cubicBezTo>
                  <a:close/>
                  <a:moveTo>
                    <a:pt x="16964" y="5122"/>
                  </a:moveTo>
                  <a:cubicBezTo>
                    <a:pt x="16269" y="5122"/>
                    <a:pt x="15679" y="6100"/>
                    <a:pt x="15679" y="6664"/>
                  </a:cubicBezTo>
                  <a:cubicBezTo>
                    <a:pt x="15690" y="7234"/>
                    <a:pt x="16262" y="7691"/>
                    <a:pt x="16964" y="7691"/>
                  </a:cubicBezTo>
                  <a:cubicBezTo>
                    <a:pt x="17661" y="7688"/>
                    <a:pt x="18225" y="7230"/>
                    <a:pt x="18229" y="6664"/>
                  </a:cubicBezTo>
                  <a:cubicBezTo>
                    <a:pt x="18229" y="6122"/>
                    <a:pt x="17659" y="5122"/>
                    <a:pt x="16964" y="5122"/>
                  </a:cubicBezTo>
                  <a:close/>
                  <a:moveTo>
                    <a:pt x="4276" y="5122"/>
                  </a:moveTo>
                  <a:cubicBezTo>
                    <a:pt x="3749" y="5122"/>
                    <a:pt x="3322" y="5468"/>
                    <a:pt x="3322" y="5896"/>
                  </a:cubicBezTo>
                  <a:cubicBezTo>
                    <a:pt x="3323" y="6323"/>
                    <a:pt x="3749" y="6670"/>
                    <a:pt x="4276" y="6670"/>
                  </a:cubicBezTo>
                  <a:cubicBezTo>
                    <a:pt x="4803" y="6670"/>
                    <a:pt x="5230" y="6323"/>
                    <a:pt x="5230" y="5896"/>
                  </a:cubicBezTo>
                  <a:cubicBezTo>
                    <a:pt x="5230" y="5894"/>
                    <a:pt x="5230" y="5892"/>
                    <a:pt x="5230" y="5890"/>
                  </a:cubicBezTo>
                  <a:cubicBezTo>
                    <a:pt x="5230" y="5466"/>
                    <a:pt x="4806" y="5122"/>
                    <a:pt x="4283" y="5122"/>
                  </a:cubicBezTo>
                  <a:cubicBezTo>
                    <a:pt x="4280" y="5122"/>
                    <a:pt x="4278" y="5122"/>
                    <a:pt x="4276" y="5122"/>
                  </a:cubicBezTo>
                  <a:close/>
                  <a:moveTo>
                    <a:pt x="19368" y="4111"/>
                  </a:moveTo>
                  <a:cubicBezTo>
                    <a:pt x="18960" y="4083"/>
                    <a:pt x="18562" y="4222"/>
                    <a:pt x="18308" y="4482"/>
                  </a:cubicBezTo>
                  <a:cubicBezTo>
                    <a:pt x="17964" y="4971"/>
                    <a:pt x="18719" y="5864"/>
                    <a:pt x="19321" y="6143"/>
                  </a:cubicBezTo>
                  <a:cubicBezTo>
                    <a:pt x="19942" y="6415"/>
                    <a:pt x="20716" y="6245"/>
                    <a:pt x="21083" y="5756"/>
                  </a:cubicBezTo>
                  <a:cubicBezTo>
                    <a:pt x="21427" y="5260"/>
                    <a:pt x="21214" y="4632"/>
                    <a:pt x="20606" y="4348"/>
                  </a:cubicBezTo>
                  <a:cubicBezTo>
                    <a:pt x="20222" y="4192"/>
                    <a:pt x="19796" y="4119"/>
                    <a:pt x="19368" y="4133"/>
                  </a:cubicBezTo>
                  <a:close/>
                  <a:moveTo>
                    <a:pt x="14540" y="4111"/>
                  </a:moveTo>
                  <a:cubicBezTo>
                    <a:pt x="14116" y="4104"/>
                    <a:pt x="13696" y="4186"/>
                    <a:pt x="13322" y="4348"/>
                  </a:cubicBezTo>
                  <a:cubicBezTo>
                    <a:pt x="12711" y="4631"/>
                    <a:pt x="12499" y="5263"/>
                    <a:pt x="12848" y="5759"/>
                  </a:cubicBezTo>
                  <a:cubicBezTo>
                    <a:pt x="13198" y="6254"/>
                    <a:pt x="13976" y="6427"/>
                    <a:pt x="14587" y="6143"/>
                  </a:cubicBezTo>
                  <a:cubicBezTo>
                    <a:pt x="15189" y="5864"/>
                    <a:pt x="15944" y="4971"/>
                    <a:pt x="15600" y="4482"/>
                  </a:cubicBezTo>
                  <a:cubicBezTo>
                    <a:pt x="15347" y="4238"/>
                    <a:pt x="14965" y="4108"/>
                    <a:pt x="14573" y="4133"/>
                  </a:cubicBezTo>
                  <a:close/>
                  <a:moveTo>
                    <a:pt x="7633" y="3510"/>
                  </a:moveTo>
                  <a:cubicBezTo>
                    <a:pt x="7305" y="3441"/>
                    <a:pt x="6956" y="3478"/>
                    <a:pt x="6660" y="3612"/>
                  </a:cubicBezTo>
                  <a:cubicBezTo>
                    <a:pt x="6057" y="3896"/>
                    <a:pt x="5296" y="4789"/>
                    <a:pt x="5647" y="5272"/>
                  </a:cubicBezTo>
                  <a:cubicBezTo>
                    <a:pt x="5998" y="5756"/>
                    <a:pt x="7322" y="5692"/>
                    <a:pt x="7918" y="5407"/>
                  </a:cubicBezTo>
                  <a:cubicBezTo>
                    <a:pt x="8526" y="5123"/>
                    <a:pt x="8739" y="4495"/>
                    <a:pt x="8395" y="3999"/>
                  </a:cubicBezTo>
                  <a:cubicBezTo>
                    <a:pt x="8233" y="3759"/>
                    <a:pt x="7958" y="3583"/>
                    <a:pt x="7633" y="3510"/>
                  </a:cubicBezTo>
                  <a:close/>
                  <a:moveTo>
                    <a:pt x="945" y="3510"/>
                  </a:moveTo>
                  <a:cubicBezTo>
                    <a:pt x="264" y="3659"/>
                    <a:pt x="-140" y="4228"/>
                    <a:pt x="44" y="4781"/>
                  </a:cubicBezTo>
                  <a:cubicBezTo>
                    <a:pt x="132" y="5045"/>
                    <a:pt x="344" y="5269"/>
                    <a:pt x="634" y="5407"/>
                  </a:cubicBezTo>
                  <a:cubicBezTo>
                    <a:pt x="1236" y="5692"/>
                    <a:pt x="2567" y="5761"/>
                    <a:pt x="2912" y="5272"/>
                  </a:cubicBezTo>
                  <a:cubicBezTo>
                    <a:pt x="3256" y="4783"/>
                    <a:pt x="2501" y="3896"/>
                    <a:pt x="1899" y="3612"/>
                  </a:cubicBezTo>
                  <a:cubicBezTo>
                    <a:pt x="1611" y="3475"/>
                    <a:pt x="1267" y="3438"/>
                    <a:pt x="945" y="3510"/>
                  </a:cubicBezTo>
                  <a:close/>
                  <a:moveTo>
                    <a:pt x="16964" y="3090"/>
                  </a:moveTo>
                  <a:cubicBezTo>
                    <a:pt x="16437" y="3090"/>
                    <a:pt x="16010" y="3437"/>
                    <a:pt x="16010" y="3864"/>
                  </a:cubicBezTo>
                  <a:cubicBezTo>
                    <a:pt x="16010" y="4292"/>
                    <a:pt x="16437" y="4638"/>
                    <a:pt x="16964" y="4638"/>
                  </a:cubicBezTo>
                  <a:cubicBezTo>
                    <a:pt x="17491" y="4638"/>
                    <a:pt x="17918" y="4292"/>
                    <a:pt x="17918" y="3864"/>
                  </a:cubicBezTo>
                  <a:cubicBezTo>
                    <a:pt x="17925" y="3434"/>
                    <a:pt x="17501" y="3080"/>
                    <a:pt x="16971" y="3074"/>
                  </a:cubicBezTo>
                  <a:cubicBezTo>
                    <a:pt x="16968" y="3074"/>
                    <a:pt x="16966" y="3074"/>
                    <a:pt x="16964" y="3074"/>
                  </a:cubicBezTo>
                  <a:close/>
                  <a:moveTo>
                    <a:pt x="4276" y="2069"/>
                  </a:moveTo>
                  <a:cubicBezTo>
                    <a:pt x="3581" y="2069"/>
                    <a:pt x="3018" y="2526"/>
                    <a:pt x="3018" y="3090"/>
                  </a:cubicBezTo>
                  <a:cubicBezTo>
                    <a:pt x="3018" y="3628"/>
                    <a:pt x="3581" y="4638"/>
                    <a:pt x="4276" y="4638"/>
                  </a:cubicBezTo>
                  <a:cubicBezTo>
                    <a:pt x="4971" y="4638"/>
                    <a:pt x="5541" y="3655"/>
                    <a:pt x="5541" y="3090"/>
                  </a:cubicBezTo>
                  <a:cubicBezTo>
                    <a:pt x="5552" y="2526"/>
                    <a:pt x="4997" y="2062"/>
                    <a:pt x="4303" y="2053"/>
                  </a:cubicBezTo>
                  <a:cubicBezTo>
                    <a:pt x="4294" y="2053"/>
                    <a:pt x="4285" y="2053"/>
                    <a:pt x="4276" y="2053"/>
                  </a:cubicBezTo>
                  <a:close/>
                  <a:moveTo>
                    <a:pt x="20295" y="1462"/>
                  </a:moveTo>
                  <a:cubicBezTo>
                    <a:pt x="19969" y="1383"/>
                    <a:pt x="19618" y="1414"/>
                    <a:pt x="19321" y="1548"/>
                  </a:cubicBezTo>
                  <a:cubicBezTo>
                    <a:pt x="18719" y="1827"/>
                    <a:pt x="17964" y="2736"/>
                    <a:pt x="18308" y="3225"/>
                  </a:cubicBezTo>
                  <a:cubicBezTo>
                    <a:pt x="18653" y="3714"/>
                    <a:pt x="20004" y="3644"/>
                    <a:pt x="20606" y="3359"/>
                  </a:cubicBezTo>
                  <a:cubicBezTo>
                    <a:pt x="21205" y="3062"/>
                    <a:pt x="21414" y="2437"/>
                    <a:pt x="21083" y="1935"/>
                  </a:cubicBezTo>
                  <a:cubicBezTo>
                    <a:pt x="20913" y="1692"/>
                    <a:pt x="20628" y="1515"/>
                    <a:pt x="20295" y="1446"/>
                  </a:cubicBezTo>
                  <a:close/>
                  <a:moveTo>
                    <a:pt x="13613" y="1462"/>
                  </a:moveTo>
                  <a:cubicBezTo>
                    <a:pt x="13290" y="1530"/>
                    <a:pt x="13013" y="1700"/>
                    <a:pt x="12845" y="1935"/>
                  </a:cubicBezTo>
                  <a:cubicBezTo>
                    <a:pt x="12514" y="2437"/>
                    <a:pt x="12723" y="3062"/>
                    <a:pt x="13322" y="3359"/>
                  </a:cubicBezTo>
                  <a:cubicBezTo>
                    <a:pt x="13924" y="3644"/>
                    <a:pt x="15249" y="3714"/>
                    <a:pt x="15600" y="3225"/>
                  </a:cubicBezTo>
                  <a:cubicBezTo>
                    <a:pt x="15951" y="2736"/>
                    <a:pt x="15189" y="1827"/>
                    <a:pt x="14587" y="1548"/>
                  </a:cubicBezTo>
                  <a:cubicBezTo>
                    <a:pt x="14293" y="1408"/>
                    <a:pt x="13941" y="1371"/>
                    <a:pt x="13613" y="1446"/>
                  </a:cubicBezTo>
                  <a:close/>
                  <a:moveTo>
                    <a:pt x="16964" y="16"/>
                  </a:moveTo>
                  <a:cubicBezTo>
                    <a:pt x="16262" y="16"/>
                    <a:pt x="15690" y="473"/>
                    <a:pt x="15679" y="1043"/>
                  </a:cubicBezTo>
                  <a:cubicBezTo>
                    <a:pt x="15679" y="1607"/>
                    <a:pt x="16269" y="2585"/>
                    <a:pt x="16964" y="2585"/>
                  </a:cubicBezTo>
                  <a:cubicBezTo>
                    <a:pt x="17659" y="2585"/>
                    <a:pt x="18229" y="1607"/>
                    <a:pt x="18229" y="1043"/>
                  </a:cubicBezTo>
                  <a:cubicBezTo>
                    <a:pt x="18236" y="473"/>
                    <a:pt x="17673" y="6"/>
                    <a:pt x="16971" y="0"/>
                  </a:cubicBezTo>
                  <a:cubicBezTo>
                    <a:pt x="16968" y="0"/>
                    <a:pt x="16966" y="0"/>
                    <a:pt x="16964" y="0"/>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2" name="Freeform 16">
              <a:extLst>
                <a:ext uri="{FF2B5EF4-FFF2-40B4-BE49-F238E27FC236}">
                  <a16:creationId xmlns:a16="http://schemas.microsoft.com/office/drawing/2014/main" id="{F69E9550-C3F7-E7A2-0290-A00D1457DF23}"/>
                </a:ext>
              </a:extLst>
            </p:cNvPr>
            <p:cNvSpPr/>
            <p:nvPr/>
          </p:nvSpPr>
          <p:spPr>
            <a:xfrm>
              <a:off x="6523331" y="1598648"/>
              <a:ext cx="624023" cy="608878"/>
            </a:xfrm>
            <a:custGeom>
              <a:avLst/>
              <a:gdLst/>
              <a:ahLst/>
              <a:cxnLst>
                <a:cxn ang="0">
                  <a:pos x="wd2" y="hd2"/>
                </a:cxn>
                <a:cxn ang="5400000">
                  <a:pos x="wd2" y="hd2"/>
                </a:cxn>
                <a:cxn ang="10800000">
                  <a:pos x="wd2" y="hd2"/>
                </a:cxn>
                <a:cxn ang="16200000">
                  <a:pos x="wd2" y="hd2"/>
                </a:cxn>
              </a:cxnLst>
              <a:rect l="0" t="0" r="r" b="b"/>
              <a:pathLst>
                <a:path w="21600" h="21600" extrusionOk="0">
                  <a:moveTo>
                    <a:pt x="7429" y="18876"/>
                  </a:moveTo>
                  <a:cubicBezTo>
                    <a:pt x="6923" y="18876"/>
                    <a:pt x="6514" y="19243"/>
                    <a:pt x="6514" y="19696"/>
                  </a:cubicBezTo>
                  <a:cubicBezTo>
                    <a:pt x="6514" y="20150"/>
                    <a:pt x="6923" y="20517"/>
                    <a:pt x="7429" y="20517"/>
                  </a:cubicBezTo>
                  <a:cubicBezTo>
                    <a:pt x="7934" y="20517"/>
                    <a:pt x="8344" y="20150"/>
                    <a:pt x="8344" y="19696"/>
                  </a:cubicBezTo>
                  <a:cubicBezTo>
                    <a:pt x="8340" y="19245"/>
                    <a:pt x="7933" y="18879"/>
                    <a:pt x="7429" y="18876"/>
                  </a:cubicBezTo>
                  <a:close/>
                  <a:moveTo>
                    <a:pt x="18995" y="17200"/>
                  </a:moveTo>
                  <a:cubicBezTo>
                    <a:pt x="19778" y="17197"/>
                    <a:pt x="20417" y="17763"/>
                    <a:pt x="20424" y="18465"/>
                  </a:cubicBezTo>
                  <a:cubicBezTo>
                    <a:pt x="20424" y="18642"/>
                    <a:pt x="20265" y="18785"/>
                    <a:pt x="20069" y="18785"/>
                  </a:cubicBezTo>
                  <a:cubicBezTo>
                    <a:pt x="19872" y="18785"/>
                    <a:pt x="19713" y="18642"/>
                    <a:pt x="19713" y="18465"/>
                  </a:cubicBezTo>
                  <a:cubicBezTo>
                    <a:pt x="19706" y="18116"/>
                    <a:pt x="19384" y="17838"/>
                    <a:pt x="18995" y="17844"/>
                  </a:cubicBezTo>
                  <a:cubicBezTo>
                    <a:pt x="18995" y="17844"/>
                    <a:pt x="18995" y="17844"/>
                    <a:pt x="18995" y="17844"/>
                  </a:cubicBezTo>
                  <a:cubicBezTo>
                    <a:pt x="18796" y="17820"/>
                    <a:pt x="18657" y="17657"/>
                    <a:pt x="18683" y="17479"/>
                  </a:cubicBezTo>
                  <a:cubicBezTo>
                    <a:pt x="18705" y="17334"/>
                    <a:pt x="18833" y="17220"/>
                    <a:pt x="18995" y="17200"/>
                  </a:cubicBezTo>
                  <a:close/>
                  <a:moveTo>
                    <a:pt x="18562" y="16152"/>
                  </a:moveTo>
                  <a:cubicBezTo>
                    <a:pt x="16885" y="16152"/>
                    <a:pt x="15525" y="17371"/>
                    <a:pt x="15525" y="18876"/>
                  </a:cubicBezTo>
                  <a:cubicBezTo>
                    <a:pt x="15525" y="20380"/>
                    <a:pt x="16885" y="21600"/>
                    <a:pt x="18562" y="21600"/>
                  </a:cubicBezTo>
                  <a:cubicBezTo>
                    <a:pt x="20240" y="21600"/>
                    <a:pt x="21600" y="20380"/>
                    <a:pt x="21600" y="18876"/>
                  </a:cubicBezTo>
                  <a:cubicBezTo>
                    <a:pt x="21590" y="17364"/>
                    <a:pt x="20216" y="16145"/>
                    <a:pt x="18531" y="16152"/>
                  </a:cubicBezTo>
                  <a:close/>
                  <a:moveTo>
                    <a:pt x="2434" y="15884"/>
                  </a:moveTo>
                  <a:cubicBezTo>
                    <a:pt x="1090" y="15884"/>
                    <a:pt x="0" y="16861"/>
                    <a:pt x="0" y="18066"/>
                  </a:cubicBezTo>
                  <a:cubicBezTo>
                    <a:pt x="0" y="19272"/>
                    <a:pt x="1090" y="20249"/>
                    <a:pt x="2434" y="20249"/>
                  </a:cubicBezTo>
                  <a:cubicBezTo>
                    <a:pt x="3778" y="20249"/>
                    <a:pt x="4868" y="19272"/>
                    <a:pt x="4868" y="18066"/>
                  </a:cubicBezTo>
                  <a:cubicBezTo>
                    <a:pt x="4868" y="16861"/>
                    <a:pt x="3778" y="15884"/>
                    <a:pt x="2434" y="15884"/>
                  </a:cubicBezTo>
                  <a:close/>
                  <a:moveTo>
                    <a:pt x="19592" y="12875"/>
                  </a:moveTo>
                  <a:cubicBezTo>
                    <a:pt x="19087" y="12875"/>
                    <a:pt x="18677" y="13242"/>
                    <a:pt x="18677" y="13695"/>
                  </a:cubicBezTo>
                  <a:cubicBezTo>
                    <a:pt x="18677" y="14148"/>
                    <a:pt x="19087" y="14516"/>
                    <a:pt x="19592" y="14516"/>
                  </a:cubicBezTo>
                  <a:cubicBezTo>
                    <a:pt x="20097" y="14516"/>
                    <a:pt x="20507" y="14148"/>
                    <a:pt x="20507" y="13695"/>
                  </a:cubicBezTo>
                  <a:cubicBezTo>
                    <a:pt x="20511" y="13245"/>
                    <a:pt x="20107" y="12878"/>
                    <a:pt x="19605" y="12874"/>
                  </a:cubicBezTo>
                  <a:cubicBezTo>
                    <a:pt x="19596" y="12874"/>
                    <a:pt x="19588" y="12874"/>
                    <a:pt x="19579" y="12875"/>
                  </a:cubicBezTo>
                  <a:close/>
                  <a:moveTo>
                    <a:pt x="10320" y="11256"/>
                  </a:moveTo>
                  <a:cubicBezTo>
                    <a:pt x="11489" y="11253"/>
                    <a:pt x="12439" y="12100"/>
                    <a:pt x="12443" y="13148"/>
                  </a:cubicBezTo>
                  <a:cubicBezTo>
                    <a:pt x="12443" y="13152"/>
                    <a:pt x="12443" y="13156"/>
                    <a:pt x="12443" y="13159"/>
                  </a:cubicBezTo>
                  <a:cubicBezTo>
                    <a:pt x="12467" y="13306"/>
                    <a:pt x="12354" y="13442"/>
                    <a:pt x="12191" y="13463"/>
                  </a:cubicBezTo>
                  <a:cubicBezTo>
                    <a:pt x="12027" y="13485"/>
                    <a:pt x="11876" y="13384"/>
                    <a:pt x="11852" y="13237"/>
                  </a:cubicBezTo>
                  <a:cubicBezTo>
                    <a:pt x="11847" y="13212"/>
                    <a:pt x="11847" y="13185"/>
                    <a:pt x="11852" y="13159"/>
                  </a:cubicBezTo>
                  <a:cubicBezTo>
                    <a:pt x="11848" y="12402"/>
                    <a:pt x="11165" y="11789"/>
                    <a:pt x="10320" y="11786"/>
                  </a:cubicBezTo>
                  <a:cubicBezTo>
                    <a:pt x="10157" y="11807"/>
                    <a:pt x="10005" y="11706"/>
                    <a:pt x="9981" y="11560"/>
                  </a:cubicBezTo>
                  <a:cubicBezTo>
                    <a:pt x="9957" y="11414"/>
                    <a:pt x="10070" y="11277"/>
                    <a:pt x="10233" y="11256"/>
                  </a:cubicBezTo>
                  <a:cubicBezTo>
                    <a:pt x="10262" y="11252"/>
                    <a:pt x="10291" y="11252"/>
                    <a:pt x="10320" y="11256"/>
                  </a:cubicBezTo>
                  <a:close/>
                  <a:moveTo>
                    <a:pt x="9723" y="10150"/>
                  </a:moveTo>
                  <a:cubicBezTo>
                    <a:pt x="7540" y="10150"/>
                    <a:pt x="5770" y="11737"/>
                    <a:pt x="5770" y="13695"/>
                  </a:cubicBezTo>
                  <a:cubicBezTo>
                    <a:pt x="5770" y="15653"/>
                    <a:pt x="7540" y="17240"/>
                    <a:pt x="9723" y="17240"/>
                  </a:cubicBezTo>
                  <a:cubicBezTo>
                    <a:pt x="11906" y="17240"/>
                    <a:pt x="13676" y="15653"/>
                    <a:pt x="13676" y="13695"/>
                  </a:cubicBezTo>
                  <a:cubicBezTo>
                    <a:pt x="13665" y="11737"/>
                    <a:pt x="11894" y="10153"/>
                    <a:pt x="9710" y="10150"/>
                  </a:cubicBezTo>
                  <a:close/>
                  <a:moveTo>
                    <a:pt x="12900" y="6731"/>
                  </a:moveTo>
                  <a:cubicBezTo>
                    <a:pt x="14413" y="6731"/>
                    <a:pt x="15639" y="7830"/>
                    <a:pt x="15639" y="9187"/>
                  </a:cubicBezTo>
                  <a:cubicBezTo>
                    <a:pt x="15646" y="9329"/>
                    <a:pt x="15524" y="9448"/>
                    <a:pt x="15366" y="9455"/>
                  </a:cubicBezTo>
                  <a:cubicBezTo>
                    <a:pt x="15360" y="9455"/>
                    <a:pt x="15353" y="9455"/>
                    <a:pt x="15347" y="9455"/>
                  </a:cubicBezTo>
                  <a:cubicBezTo>
                    <a:pt x="15179" y="9461"/>
                    <a:pt x="15036" y="9344"/>
                    <a:pt x="15029" y="9193"/>
                  </a:cubicBezTo>
                  <a:cubicBezTo>
                    <a:pt x="15029" y="9191"/>
                    <a:pt x="15029" y="9189"/>
                    <a:pt x="15029" y="9187"/>
                  </a:cubicBezTo>
                  <a:cubicBezTo>
                    <a:pt x="15029" y="8136"/>
                    <a:pt x="14079" y="7284"/>
                    <a:pt x="12907" y="7284"/>
                  </a:cubicBezTo>
                  <a:cubicBezTo>
                    <a:pt x="12905" y="7284"/>
                    <a:pt x="12902" y="7284"/>
                    <a:pt x="12900" y="7284"/>
                  </a:cubicBezTo>
                  <a:cubicBezTo>
                    <a:pt x="12732" y="7275"/>
                    <a:pt x="12601" y="7150"/>
                    <a:pt x="12602" y="6999"/>
                  </a:cubicBezTo>
                  <a:cubicBezTo>
                    <a:pt x="12608" y="6860"/>
                    <a:pt x="12733" y="6751"/>
                    <a:pt x="12888" y="6748"/>
                  </a:cubicBezTo>
                  <a:close/>
                  <a:moveTo>
                    <a:pt x="4086" y="6731"/>
                  </a:moveTo>
                  <a:cubicBezTo>
                    <a:pt x="4759" y="6731"/>
                    <a:pt x="5306" y="7216"/>
                    <a:pt x="5313" y="7819"/>
                  </a:cubicBezTo>
                  <a:cubicBezTo>
                    <a:pt x="5309" y="7975"/>
                    <a:pt x="5169" y="8101"/>
                    <a:pt x="4995" y="8104"/>
                  </a:cubicBezTo>
                  <a:cubicBezTo>
                    <a:pt x="4828" y="8095"/>
                    <a:pt x="4699" y="7969"/>
                    <a:pt x="4703" y="7819"/>
                  </a:cubicBezTo>
                  <a:cubicBezTo>
                    <a:pt x="4682" y="7518"/>
                    <a:pt x="4404" y="7283"/>
                    <a:pt x="4067" y="7284"/>
                  </a:cubicBezTo>
                  <a:cubicBezTo>
                    <a:pt x="3898" y="7277"/>
                    <a:pt x="3765" y="7151"/>
                    <a:pt x="3768" y="6999"/>
                  </a:cubicBezTo>
                  <a:cubicBezTo>
                    <a:pt x="3775" y="6854"/>
                    <a:pt x="3912" y="6742"/>
                    <a:pt x="4073" y="6748"/>
                  </a:cubicBezTo>
                  <a:cubicBezTo>
                    <a:pt x="4073" y="6748"/>
                    <a:pt x="4073" y="6748"/>
                    <a:pt x="4073" y="6748"/>
                  </a:cubicBezTo>
                  <a:close/>
                  <a:moveTo>
                    <a:pt x="3629" y="5768"/>
                  </a:moveTo>
                  <a:cubicBezTo>
                    <a:pt x="2112" y="5764"/>
                    <a:pt x="881" y="6864"/>
                    <a:pt x="877" y="8224"/>
                  </a:cubicBezTo>
                  <a:cubicBezTo>
                    <a:pt x="874" y="9584"/>
                    <a:pt x="2100" y="10689"/>
                    <a:pt x="3616" y="10692"/>
                  </a:cubicBezTo>
                  <a:cubicBezTo>
                    <a:pt x="5132" y="10695"/>
                    <a:pt x="6364" y="9595"/>
                    <a:pt x="6368" y="8235"/>
                  </a:cubicBezTo>
                  <a:cubicBezTo>
                    <a:pt x="6368" y="8232"/>
                    <a:pt x="6368" y="8228"/>
                    <a:pt x="6368" y="8224"/>
                  </a:cubicBezTo>
                  <a:cubicBezTo>
                    <a:pt x="6364" y="6874"/>
                    <a:pt x="5141" y="5782"/>
                    <a:pt x="3635" y="5785"/>
                  </a:cubicBezTo>
                  <a:cubicBezTo>
                    <a:pt x="3629" y="5785"/>
                    <a:pt x="3622" y="5785"/>
                    <a:pt x="3616" y="5785"/>
                  </a:cubicBezTo>
                  <a:close/>
                  <a:moveTo>
                    <a:pt x="12303" y="5642"/>
                  </a:moveTo>
                  <a:cubicBezTo>
                    <a:pt x="9787" y="5639"/>
                    <a:pt x="7744" y="7466"/>
                    <a:pt x="7740" y="9723"/>
                  </a:cubicBezTo>
                  <a:lnTo>
                    <a:pt x="7740" y="10008"/>
                  </a:lnTo>
                  <a:cubicBezTo>
                    <a:pt x="9972" y="9013"/>
                    <a:pt x="12680" y="9830"/>
                    <a:pt x="13788" y="11831"/>
                  </a:cubicBezTo>
                  <a:cubicBezTo>
                    <a:pt x="14064" y="12329"/>
                    <a:pt x="14223" y="12872"/>
                    <a:pt x="14254" y="13427"/>
                  </a:cubicBezTo>
                  <a:cubicBezTo>
                    <a:pt x="16521" y="12448"/>
                    <a:pt x="17474" y="10006"/>
                    <a:pt x="16382" y="7973"/>
                  </a:cubicBezTo>
                  <a:cubicBezTo>
                    <a:pt x="15627" y="6566"/>
                    <a:pt x="14044" y="5668"/>
                    <a:pt x="12303" y="5659"/>
                  </a:cubicBezTo>
                  <a:close/>
                  <a:moveTo>
                    <a:pt x="1341" y="2223"/>
                  </a:moveTo>
                  <a:cubicBezTo>
                    <a:pt x="835" y="2223"/>
                    <a:pt x="426" y="2590"/>
                    <a:pt x="426" y="3043"/>
                  </a:cubicBezTo>
                  <a:cubicBezTo>
                    <a:pt x="426" y="3497"/>
                    <a:pt x="835" y="3864"/>
                    <a:pt x="1341" y="3864"/>
                  </a:cubicBezTo>
                  <a:cubicBezTo>
                    <a:pt x="1846" y="3864"/>
                    <a:pt x="2256" y="3497"/>
                    <a:pt x="2256" y="3043"/>
                  </a:cubicBezTo>
                  <a:cubicBezTo>
                    <a:pt x="2256" y="2590"/>
                    <a:pt x="1846" y="2223"/>
                    <a:pt x="1341" y="2223"/>
                  </a:cubicBezTo>
                  <a:close/>
                  <a:moveTo>
                    <a:pt x="17927" y="1904"/>
                  </a:moveTo>
                  <a:cubicBezTo>
                    <a:pt x="16713" y="1897"/>
                    <a:pt x="15723" y="2775"/>
                    <a:pt x="15716" y="3864"/>
                  </a:cubicBezTo>
                  <a:cubicBezTo>
                    <a:pt x="15709" y="4953"/>
                    <a:pt x="16687" y="5841"/>
                    <a:pt x="17902" y="5847"/>
                  </a:cubicBezTo>
                  <a:cubicBezTo>
                    <a:pt x="19116" y="5854"/>
                    <a:pt x="20106" y="4976"/>
                    <a:pt x="20113" y="3887"/>
                  </a:cubicBezTo>
                  <a:cubicBezTo>
                    <a:pt x="20113" y="3879"/>
                    <a:pt x="20113" y="3872"/>
                    <a:pt x="20113" y="3864"/>
                  </a:cubicBezTo>
                  <a:cubicBezTo>
                    <a:pt x="20099" y="2785"/>
                    <a:pt x="19118" y="1917"/>
                    <a:pt x="17914" y="1921"/>
                  </a:cubicBezTo>
                  <a:close/>
                  <a:moveTo>
                    <a:pt x="6526" y="0"/>
                  </a:moveTo>
                  <a:cubicBezTo>
                    <a:pt x="5474" y="0"/>
                    <a:pt x="4620" y="766"/>
                    <a:pt x="4620" y="1710"/>
                  </a:cubicBezTo>
                  <a:cubicBezTo>
                    <a:pt x="4620" y="2654"/>
                    <a:pt x="5474" y="3420"/>
                    <a:pt x="6526" y="3420"/>
                  </a:cubicBezTo>
                  <a:cubicBezTo>
                    <a:pt x="7579" y="3420"/>
                    <a:pt x="8433" y="2654"/>
                    <a:pt x="8433" y="1710"/>
                  </a:cubicBezTo>
                  <a:cubicBezTo>
                    <a:pt x="8422" y="768"/>
                    <a:pt x="7564" y="11"/>
                    <a:pt x="6514" y="17"/>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Freeform 17">
              <a:extLst>
                <a:ext uri="{FF2B5EF4-FFF2-40B4-BE49-F238E27FC236}">
                  <a16:creationId xmlns:a16="http://schemas.microsoft.com/office/drawing/2014/main" id="{5213F87E-7950-55F3-EC77-4A7978B1EA89}"/>
                </a:ext>
              </a:extLst>
            </p:cNvPr>
            <p:cNvSpPr/>
            <p:nvPr/>
          </p:nvSpPr>
          <p:spPr>
            <a:xfrm>
              <a:off x="4857078" y="1688453"/>
              <a:ext cx="586337" cy="519073"/>
            </a:xfrm>
            <a:custGeom>
              <a:avLst/>
              <a:gdLst/>
              <a:ahLst/>
              <a:cxnLst>
                <a:cxn ang="0">
                  <a:pos x="wd2" y="hd2"/>
                </a:cxn>
                <a:cxn ang="5400000">
                  <a:pos x="wd2" y="hd2"/>
                </a:cxn>
                <a:cxn ang="10800000">
                  <a:pos x="wd2" y="hd2"/>
                </a:cxn>
                <a:cxn ang="16200000">
                  <a:pos x="wd2" y="hd2"/>
                </a:cxn>
              </a:cxnLst>
              <a:rect l="0" t="0" r="r" b="b"/>
              <a:pathLst>
                <a:path w="21354" h="21600" extrusionOk="0">
                  <a:moveTo>
                    <a:pt x="10035" y="6852"/>
                  </a:moveTo>
                  <a:lnTo>
                    <a:pt x="10035" y="11318"/>
                  </a:lnTo>
                  <a:lnTo>
                    <a:pt x="5555" y="11318"/>
                  </a:lnTo>
                  <a:lnTo>
                    <a:pt x="5555" y="12615"/>
                  </a:lnTo>
                  <a:lnTo>
                    <a:pt x="10703" y="12615"/>
                  </a:lnTo>
                  <a:cubicBezTo>
                    <a:pt x="11072" y="12615"/>
                    <a:pt x="11372" y="12316"/>
                    <a:pt x="11372" y="11947"/>
                  </a:cubicBezTo>
                  <a:lnTo>
                    <a:pt x="11372" y="6832"/>
                  </a:lnTo>
                  <a:close/>
                  <a:moveTo>
                    <a:pt x="10703" y="4927"/>
                  </a:moveTo>
                  <a:cubicBezTo>
                    <a:pt x="14592" y="4927"/>
                    <a:pt x="17744" y="8079"/>
                    <a:pt x="17744" y="11967"/>
                  </a:cubicBezTo>
                  <a:cubicBezTo>
                    <a:pt x="17744" y="15854"/>
                    <a:pt x="14592" y="19006"/>
                    <a:pt x="10703" y="19006"/>
                  </a:cubicBezTo>
                  <a:cubicBezTo>
                    <a:pt x="6815" y="19006"/>
                    <a:pt x="3663" y="15854"/>
                    <a:pt x="3663" y="11967"/>
                  </a:cubicBezTo>
                  <a:cubicBezTo>
                    <a:pt x="3677" y="8085"/>
                    <a:pt x="6821" y="4942"/>
                    <a:pt x="10703" y="4927"/>
                  </a:cubicBezTo>
                  <a:close/>
                  <a:moveTo>
                    <a:pt x="8784" y="455"/>
                  </a:moveTo>
                  <a:cubicBezTo>
                    <a:pt x="8441" y="451"/>
                    <a:pt x="8159" y="726"/>
                    <a:pt x="8156" y="1070"/>
                  </a:cubicBezTo>
                  <a:cubicBezTo>
                    <a:pt x="8156" y="1074"/>
                    <a:pt x="8156" y="1079"/>
                    <a:pt x="8156" y="1083"/>
                  </a:cubicBezTo>
                  <a:cubicBezTo>
                    <a:pt x="8155" y="1437"/>
                    <a:pt x="8431" y="1730"/>
                    <a:pt x="8784" y="1752"/>
                  </a:cubicBezTo>
                  <a:lnTo>
                    <a:pt x="10035" y="1752"/>
                  </a:lnTo>
                  <a:lnTo>
                    <a:pt x="10035" y="3089"/>
                  </a:lnTo>
                  <a:cubicBezTo>
                    <a:pt x="5109" y="3430"/>
                    <a:pt x="1394" y="7699"/>
                    <a:pt x="1735" y="12624"/>
                  </a:cubicBezTo>
                  <a:cubicBezTo>
                    <a:pt x="1883" y="14752"/>
                    <a:pt x="2787" y="16758"/>
                    <a:pt x="4284" y="18277"/>
                  </a:cubicBezTo>
                  <a:lnTo>
                    <a:pt x="3074" y="20677"/>
                  </a:lnTo>
                  <a:cubicBezTo>
                    <a:pt x="2912" y="20984"/>
                    <a:pt x="3029" y="21364"/>
                    <a:pt x="3336" y="21527"/>
                  </a:cubicBezTo>
                  <a:cubicBezTo>
                    <a:pt x="3340" y="21529"/>
                    <a:pt x="3344" y="21531"/>
                    <a:pt x="3348" y="21533"/>
                  </a:cubicBezTo>
                  <a:cubicBezTo>
                    <a:pt x="3440" y="21571"/>
                    <a:pt x="3537" y="21594"/>
                    <a:pt x="3636" y="21600"/>
                  </a:cubicBezTo>
                  <a:cubicBezTo>
                    <a:pt x="3882" y="21599"/>
                    <a:pt x="4108" y="21463"/>
                    <a:pt x="4224" y="21246"/>
                  </a:cubicBezTo>
                  <a:lnTo>
                    <a:pt x="5267" y="19133"/>
                  </a:lnTo>
                  <a:cubicBezTo>
                    <a:pt x="8459" y="21584"/>
                    <a:pt x="12900" y="21584"/>
                    <a:pt x="16092" y="19133"/>
                  </a:cubicBezTo>
                  <a:lnTo>
                    <a:pt x="17135" y="21246"/>
                  </a:lnTo>
                  <a:cubicBezTo>
                    <a:pt x="17251" y="21463"/>
                    <a:pt x="17477" y="21599"/>
                    <a:pt x="17724" y="21600"/>
                  </a:cubicBezTo>
                  <a:cubicBezTo>
                    <a:pt x="17823" y="21594"/>
                    <a:pt x="17920" y="21571"/>
                    <a:pt x="18011" y="21533"/>
                  </a:cubicBezTo>
                  <a:cubicBezTo>
                    <a:pt x="18322" y="21378"/>
                    <a:pt x="18447" y="21000"/>
                    <a:pt x="18292" y="20690"/>
                  </a:cubicBezTo>
                  <a:cubicBezTo>
                    <a:pt x="18290" y="20686"/>
                    <a:pt x="18288" y="20682"/>
                    <a:pt x="18285" y="20677"/>
                  </a:cubicBezTo>
                  <a:lnTo>
                    <a:pt x="17075" y="18277"/>
                  </a:lnTo>
                  <a:cubicBezTo>
                    <a:pt x="20540" y="14760"/>
                    <a:pt x="20497" y="9101"/>
                    <a:pt x="16979" y="5637"/>
                  </a:cubicBezTo>
                  <a:cubicBezTo>
                    <a:pt x="15459" y="4140"/>
                    <a:pt x="13454" y="3236"/>
                    <a:pt x="11325" y="3089"/>
                  </a:cubicBezTo>
                  <a:lnTo>
                    <a:pt x="11325" y="1752"/>
                  </a:lnTo>
                  <a:lnTo>
                    <a:pt x="12602" y="1752"/>
                  </a:lnTo>
                  <a:cubicBezTo>
                    <a:pt x="12971" y="1752"/>
                    <a:pt x="13271" y="1452"/>
                    <a:pt x="13271" y="1083"/>
                  </a:cubicBezTo>
                  <a:cubicBezTo>
                    <a:pt x="13249" y="730"/>
                    <a:pt x="12956" y="454"/>
                    <a:pt x="12602" y="455"/>
                  </a:cubicBezTo>
                  <a:close/>
                  <a:moveTo>
                    <a:pt x="17436" y="40"/>
                  </a:moveTo>
                  <a:cubicBezTo>
                    <a:pt x="17097" y="40"/>
                    <a:pt x="16772" y="174"/>
                    <a:pt x="16534" y="415"/>
                  </a:cubicBezTo>
                  <a:lnTo>
                    <a:pt x="14862" y="2046"/>
                  </a:lnTo>
                  <a:lnTo>
                    <a:pt x="19335" y="6538"/>
                  </a:lnTo>
                  <a:lnTo>
                    <a:pt x="21007" y="4867"/>
                  </a:lnTo>
                  <a:cubicBezTo>
                    <a:pt x="21470" y="4357"/>
                    <a:pt x="21470" y="3578"/>
                    <a:pt x="21007" y="3069"/>
                  </a:cubicBezTo>
                  <a:lnTo>
                    <a:pt x="18332" y="394"/>
                  </a:lnTo>
                  <a:cubicBezTo>
                    <a:pt x="18079" y="153"/>
                    <a:pt x="17739" y="26"/>
                    <a:pt x="17389" y="40"/>
                  </a:cubicBezTo>
                  <a:close/>
                  <a:moveTo>
                    <a:pt x="3977" y="0"/>
                  </a:moveTo>
                  <a:cubicBezTo>
                    <a:pt x="3632" y="8"/>
                    <a:pt x="3304" y="150"/>
                    <a:pt x="3061" y="394"/>
                  </a:cubicBezTo>
                  <a:lnTo>
                    <a:pt x="386" y="3069"/>
                  </a:lnTo>
                  <a:cubicBezTo>
                    <a:pt x="-116" y="3553"/>
                    <a:pt x="-130" y="4353"/>
                    <a:pt x="355" y="4855"/>
                  </a:cubicBezTo>
                  <a:cubicBezTo>
                    <a:pt x="365" y="4866"/>
                    <a:pt x="376" y="4877"/>
                    <a:pt x="386" y="4887"/>
                  </a:cubicBezTo>
                  <a:lnTo>
                    <a:pt x="2058" y="6558"/>
                  </a:lnTo>
                  <a:lnTo>
                    <a:pt x="6531" y="2066"/>
                  </a:lnTo>
                  <a:lnTo>
                    <a:pt x="4859" y="415"/>
                  </a:lnTo>
                  <a:cubicBezTo>
                    <a:pt x="4623" y="158"/>
                    <a:pt x="4292" y="9"/>
                    <a:pt x="3943" y="0"/>
                  </a:cubicBezTo>
                  <a:close/>
                </a:path>
              </a:pathLst>
            </a:custGeom>
            <a:ln w="6350">
              <a:solidFill>
                <a:srgbClr val="FFFFFF"/>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sz="1800">
                  <a:latin typeface="Calibri"/>
                  <a:ea typeface="Calibri"/>
                  <a:cs typeface="Calibri"/>
                  <a:sym typeface="Calibri"/>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 name="Rectangle 2">
              <a:extLst>
                <a:ext uri="{FF2B5EF4-FFF2-40B4-BE49-F238E27FC236}">
                  <a16:creationId xmlns:a16="http://schemas.microsoft.com/office/drawing/2014/main" id="{6FC3470D-9DE4-CB14-DAC4-9F2EA1C3F934}"/>
                </a:ext>
              </a:extLst>
            </p:cNvPr>
            <p:cNvSpPr/>
            <p:nvPr/>
          </p:nvSpPr>
          <p:spPr>
            <a:xfrm>
              <a:off x="4516080" y="2730841"/>
              <a:ext cx="31598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NHÓM</a:t>
              </a:r>
            </a:p>
          </p:txBody>
        </p:sp>
      </p:grpSp>
    </p:spTree>
    <p:extLst>
      <p:ext uri="{BB962C8B-B14F-4D97-AF65-F5344CB8AC3E}">
        <p14:creationId xmlns:p14="http://schemas.microsoft.com/office/powerpoint/2010/main" val="1186833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out)">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40000" fill="hold" grpId="0" nodeType="clickEffect" p14:presetBounceEnd="40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40000">
                                          <p:cBhvr additive="base">
                                            <p:cTn id="12" dur="200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13" dur="20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accel="40000" fill="hold" grpId="0" nodeType="withEffect" p14:presetBounceEnd="40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40000">
                                          <p:cBhvr additive="base">
                                            <p:cTn id="16" dur="200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7" dur="2000" fill="hold"/>
                                            <p:tgtEl>
                                              <p:spTgt spid="23"/>
                                            </p:tgtEl>
                                            <p:attrNameLst>
                                              <p:attrName>ppt_y</p:attrName>
                                            </p:attrNameLst>
                                          </p:cBhvr>
                                          <p:tavLst>
                                            <p:tav tm="0">
                                              <p:val>
                                                <p:strVal val="0-#ppt_h/2"/>
                                              </p:val>
                                            </p:tav>
                                            <p:tav tm="100000">
                                              <p:val>
                                                <p:strVal val="#ppt_y"/>
                                              </p:val>
                                            </p:tav>
                                          </p:tavLst>
                                        </p:anim>
                                      </p:childTnLst>
                                    </p:cTn>
                                  </p:par>
                                  <p:par>
                                    <p:cTn id="18" presetID="2" presetClass="entr" presetSubtype="1" accel="40000" fill="hold" grpId="0" nodeType="withEffect" p14:presetBounceEnd="40000">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14:bounceEnd="40000">
                                          <p:cBhvr additive="base">
                                            <p:cTn id="20" dur="2000" fill="hold"/>
                                            <p:tgtEl>
                                              <p:spTgt spid="26"/>
                                            </p:tgtEl>
                                            <p:attrNameLst>
                                              <p:attrName>ppt_x</p:attrName>
                                            </p:attrNameLst>
                                          </p:cBhvr>
                                          <p:tavLst>
                                            <p:tav tm="0">
                                              <p:val>
                                                <p:strVal val="#ppt_x"/>
                                              </p:val>
                                            </p:tav>
                                            <p:tav tm="100000">
                                              <p:val>
                                                <p:strVal val="#ppt_x"/>
                                              </p:val>
                                            </p:tav>
                                          </p:tavLst>
                                        </p:anim>
                                        <p:anim calcmode="lin" valueType="num" p14:bounceEnd="40000">
                                          <p:cBhvr additive="base">
                                            <p:cTn id="21" dur="2000" fill="hold"/>
                                            <p:tgtEl>
                                              <p:spTgt spid="26"/>
                                            </p:tgtEl>
                                            <p:attrNameLst>
                                              <p:attrName>ppt_y</p:attrName>
                                            </p:attrNameLst>
                                          </p:cBhvr>
                                          <p:tavLst>
                                            <p:tav tm="0">
                                              <p:val>
                                                <p:strVal val="0-#ppt_h/2"/>
                                              </p:val>
                                            </p:tav>
                                            <p:tav tm="100000">
                                              <p:val>
                                                <p:strVal val="#ppt_y"/>
                                              </p:val>
                                            </p:tav>
                                          </p:tavLst>
                                        </p:anim>
                                      </p:childTnLst>
                                    </p:cTn>
                                  </p:par>
                                  <p:par>
                                    <p:cTn id="22" presetID="2" presetClass="entr" presetSubtype="1" accel="40000" fill="hold" grpId="0" nodeType="withEffect" p14:presetBounceEnd="40000">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14:bounceEnd="40000">
                                          <p:cBhvr additive="base">
                                            <p:cTn id="24" dur="200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25" dur="2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circle(out)">
                                          <p:cBhvr>
                                            <p:cTn id="7" dur="2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accel="4000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2000" fill="hold"/>
                                            <p:tgtEl>
                                              <p:spTgt spid="20"/>
                                            </p:tgtEl>
                                            <p:attrNameLst>
                                              <p:attrName>ppt_x</p:attrName>
                                            </p:attrNameLst>
                                          </p:cBhvr>
                                          <p:tavLst>
                                            <p:tav tm="0">
                                              <p:val>
                                                <p:strVal val="#ppt_x"/>
                                              </p:val>
                                            </p:tav>
                                            <p:tav tm="100000">
                                              <p:val>
                                                <p:strVal val="#ppt_x"/>
                                              </p:val>
                                            </p:tav>
                                          </p:tavLst>
                                        </p:anim>
                                        <p:anim calcmode="lin" valueType="num">
                                          <p:cBhvr additive="base">
                                            <p:cTn id="13" dur="2000" fill="hold"/>
                                            <p:tgtEl>
                                              <p:spTgt spid="20"/>
                                            </p:tgtEl>
                                            <p:attrNameLst>
                                              <p:attrName>ppt_y</p:attrName>
                                            </p:attrNameLst>
                                          </p:cBhvr>
                                          <p:tavLst>
                                            <p:tav tm="0">
                                              <p:val>
                                                <p:strVal val="0-#ppt_h/2"/>
                                              </p:val>
                                            </p:tav>
                                            <p:tav tm="100000">
                                              <p:val>
                                                <p:strVal val="#ppt_y"/>
                                              </p:val>
                                            </p:tav>
                                          </p:tavLst>
                                        </p:anim>
                                      </p:childTnLst>
                                    </p:cTn>
                                  </p:par>
                                  <p:par>
                                    <p:cTn id="14" presetID="2" presetClass="entr" presetSubtype="1" accel="4000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2000" fill="hold"/>
                                            <p:tgtEl>
                                              <p:spTgt spid="23"/>
                                            </p:tgtEl>
                                            <p:attrNameLst>
                                              <p:attrName>ppt_x</p:attrName>
                                            </p:attrNameLst>
                                          </p:cBhvr>
                                          <p:tavLst>
                                            <p:tav tm="0">
                                              <p:val>
                                                <p:strVal val="#ppt_x"/>
                                              </p:val>
                                            </p:tav>
                                            <p:tav tm="100000">
                                              <p:val>
                                                <p:strVal val="#ppt_x"/>
                                              </p:val>
                                            </p:tav>
                                          </p:tavLst>
                                        </p:anim>
                                        <p:anim calcmode="lin" valueType="num">
                                          <p:cBhvr additive="base">
                                            <p:cTn id="17" dur="2000" fill="hold"/>
                                            <p:tgtEl>
                                              <p:spTgt spid="23"/>
                                            </p:tgtEl>
                                            <p:attrNameLst>
                                              <p:attrName>ppt_y</p:attrName>
                                            </p:attrNameLst>
                                          </p:cBhvr>
                                          <p:tavLst>
                                            <p:tav tm="0">
                                              <p:val>
                                                <p:strVal val="0-#ppt_h/2"/>
                                              </p:val>
                                            </p:tav>
                                            <p:tav tm="100000">
                                              <p:val>
                                                <p:strVal val="#ppt_y"/>
                                              </p:val>
                                            </p:tav>
                                          </p:tavLst>
                                        </p:anim>
                                      </p:childTnLst>
                                    </p:cTn>
                                  </p:par>
                                  <p:par>
                                    <p:cTn id="18" presetID="2" presetClass="entr" presetSubtype="1" accel="4000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2000" fill="hold"/>
                                            <p:tgtEl>
                                              <p:spTgt spid="26"/>
                                            </p:tgtEl>
                                            <p:attrNameLst>
                                              <p:attrName>ppt_x</p:attrName>
                                            </p:attrNameLst>
                                          </p:cBhvr>
                                          <p:tavLst>
                                            <p:tav tm="0">
                                              <p:val>
                                                <p:strVal val="#ppt_x"/>
                                              </p:val>
                                            </p:tav>
                                            <p:tav tm="100000">
                                              <p:val>
                                                <p:strVal val="#ppt_x"/>
                                              </p:val>
                                            </p:tav>
                                          </p:tavLst>
                                        </p:anim>
                                        <p:anim calcmode="lin" valueType="num">
                                          <p:cBhvr additive="base">
                                            <p:cTn id="21" dur="2000" fill="hold"/>
                                            <p:tgtEl>
                                              <p:spTgt spid="26"/>
                                            </p:tgtEl>
                                            <p:attrNameLst>
                                              <p:attrName>ppt_y</p:attrName>
                                            </p:attrNameLst>
                                          </p:cBhvr>
                                          <p:tavLst>
                                            <p:tav tm="0">
                                              <p:val>
                                                <p:strVal val="0-#ppt_h/2"/>
                                              </p:val>
                                            </p:tav>
                                            <p:tav tm="100000">
                                              <p:val>
                                                <p:strVal val="#ppt_y"/>
                                              </p:val>
                                            </p:tav>
                                          </p:tavLst>
                                        </p:anim>
                                      </p:childTnLst>
                                    </p:cTn>
                                  </p:par>
                                  <p:par>
                                    <p:cTn id="22" presetID="2" presetClass="entr" presetSubtype="1" accel="4000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000" fill="hold"/>
                                            <p:tgtEl>
                                              <p:spTgt spid="29"/>
                                            </p:tgtEl>
                                            <p:attrNameLst>
                                              <p:attrName>ppt_x</p:attrName>
                                            </p:attrNameLst>
                                          </p:cBhvr>
                                          <p:tavLst>
                                            <p:tav tm="0">
                                              <p:val>
                                                <p:strVal val="#ppt_x"/>
                                              </p:val>
                                            </p:tav>
                                            <p:tav tm="100000">
                                              <p:val>
                                                <p:strVal val="#ppt_x"/>
                                              </p:val>
                                            </p:tav>
                                          </p:tavLst>
                                        </p:anim>
                                        <p:anim calcmode="lin" valueType="num">
                                          <p:cBhvr additive="base">
                                            <p:cTn id="25" dur="20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6" grpId="0" animBg="1"/>
          <p:bldP spid="29"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b="-3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31694D-2507-E0D4-6C3B-C707A2E8E9F0}"/>
              </a:ext>
            </a:extLst>
          </p:cNvPr>
          <p:cNvSpPr/>
          <p:nvPr/>
        </p:nvSpPr>
        <p:spPr>
          <a:xfrm>
            <a:off x="535376" y="307888"/>
            <a:ext cx="11821249" cy="584775"/>
          </a:xfrm>
          <a:prstGeom prst="rect">
            <a:avLst/>
          </a:prstGeom>
          <a:noFill/>
        </p:spPr>
        <p:txBody>
          <a:bodyPr wrap="none" lIns="91440" tIns="45720" rIns="91440" bIns="45720">
            <a:spAutoFit/>
          </a:bodyPr>
          <a:lstStyle/>
          <a:p>
            <a:pPr lvl="0" algn="ctr">
              <a:defRPr/>
            </a:pPr>
            <a:r>
              <a:rPr lang="en-US" sz="32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9: CÁCH MẠNG CÔNG NGHIỆP THỜI KÌ HIỆN ĐẠI (T1) </a:t>
            </a:r>
          </a:p>
        </p:txBody>
      </p:sp>
      <p:sp>
        <p:nvSpPr>
          <p:cNvPr id="4" name="TextBox 3">
            <a:extLst>
              <a:ext uri="{FF2B5EF4-FFF2-40B4-BE49-F238E27FC236}">
                <a16:creationId xmlns:a16="http://schemas.microsoft.com/office/drawing/2014/main" id="{CFA12A99-BFBE-47F1-B426-06EA297C387D}"/>
              </a:ext>
            </a:extLst>
          </p:cNvPr>
          <p:cNvSpPr txBox="1"/>
          <p:nvPr/>
        </p:nvSpPr>
        <p:spPr>
          <a:xfrm>
            <a:off x="826320" y="1673225"/>
            <a:ext cx="5307780"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1.2.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tựu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cơ</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bản</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6E4D6E0-3939-66BF-0392-BCA3B8D9BA8F}"/>
              </a:ext>
            </a:extLst>
          </p:cNvPr>
          <p:cNvSpPr txBox="1"/>
          <p:nvPr/>
        </p:nvSpPr>
        <p:spPr>
          <a:xfrm>
            <a:off x="1182565" y="3077113"/>
            <a:ext cx="1072515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7B59EE92-550D-2B8F-15D7-7EE6CC1FA652}"/>
              </a:ext>
            </a:extLst>
          </p:cNvPr>
          <p:cNvSpPr txBox="1"/>
          <p:nvPr/>
        </p:nvSpPr>
        <p:spPr>
          <a:xfrm>
            <a:off x="1182565" y="4383052"/>
            <a:ext cx="10725150"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90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XX,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13C6C20-84D3-F072-5CCD-BCD84ACA4416}"/>
              </a:ext>
            </a:extLst>
          </p:cNvPr>
          <p:cNvSpPr txBox="1"/>
          <p:nvPr/>
        </p:nvSpPr>
        <p:spPr>
          <a:xfrm>
            <a:off x="1019750" y="2304280"/>
            <a:ext cx="2743357"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a. </a:t>
            </a:r>
            <a:r>
              <a:rPr lang="en-US" sz="3200" b="1" dirty="0" err="1">
                <a:solidFill>
                  <a:srgbClr val="0070C0"/>
                </a:solidFill>
                <a:latin typeface="Times New Roman" panose="02020603050405020304" pitchFamily="18" charset="0"/>
                <a:cs typeface="Times New Roman" panose="02020603050405020304" pitchFamily="18" charset="0"/>
              </a:rPr>
              <a:t>Máy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tính</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AB3F18E-B525-7DBE-156B-39BDB4048BA6}"/>
              </a:ext>
            </a:extLst>
          </p:cNvPr>
          <p:cNvSpPr txBox="1"/>
          <p:nvPr/>
        </p:nvSpPr>
        <p:spPr>
          <a:xfrm>
            <a:off x="826320" y="1088450"/>
            <a:ext cx="8832030" cy="584775"/>
          </a:xfrm>
          <a:prstGeom prst="rect">
            <a:avLst/>
          </a:prstGeom>
          <a:noFill/>
        </p:spPr>
        <p:txBody>
          <a:bodyPr wrap="square" rtlCol="0">
            <a:spAutoFit/>
          </a:bodyPr>
          <a:lstStyle/>
          <a:p>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Cuộc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mạng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nghiệp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lần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thứ</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ba</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810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2B62DF-5901-66ED-B485-1214A0BDFD68}"/>
              </a:ext>
            </a:extLst>
          </p:cNvPr>
          <p:cNvSpPr txBox="1"/>
          <p:nvPr/>
        </p:nvSpPr>
        <p:spPr>
          <a:xfrm>
            <a:off x="0" y="6396335"/>
            <a:ext cx="6096000"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ENIAC -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endParaRPr lang="en-US" sz="2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EE158F2-CCD1-9309-9800-3045C72DBE61}"/>
              </a:ext>
            </a:extLst>
          </p:cNvPr>
          <p:cNvPicPr>
            <a:picLocks noChangeAspect="1"/>
          </p:cNvPicPr>
          <p:nvPr/>
        </p:nvPicPr>
        <p:blipFill>
          <a:blip r:embed="rId2"/>
          <a:stretch>
            <a:fillRect/>
          </a:stretch>
        </p:blipFill>
        <p:spPr>
          <a:xfrm>
            <a:off x="0" y="-1"/>
            <a:ext cx="6118248" cy="6396335"/>
          </a:xfrm>
          <a:prstGeom prst="rect">
            <a:avLst/>
          </a:prstGeom>
        </p:spPr>
      </p:pic>
      <p:sp>
        <p:nvSpPr>
          <p:cNvPr id="6" name="TextBox 5">
            <a:extLst>
              <a:ext uri="{FF2B5EF4-FFF2-40B4-BE49-F238E27FC236}">
                <a16:creationId xmlns:a16="http://schemas.microsoft.com/office/drawing/2014/main" id="{6E878B7C-5849-6A46-C9D2-FD3A7A29D8FD}"/>
              </a:ext>
            </a:extLst>
          </p:cNvPr>
          <p:cNvSpPr txBox="1"/>
          <p:nvPr/>
        </p:nvSpPr>
        <p:spPr>
          <a:xfrm>
            <a:off x="6291263" y="151179"/>
            <a:ext cx="5900737" cy="6555641"/>
          </a:xfrm>
          <a:prstGeom prst="rect">
            <a:avLst/>
          </a:prstGeom>
          <a:noFill/>
        </p:spPr>
        <p:txBody>
          <a:bodyPr wrap="square">
            <a:spAutoFit/>
          </a:bodyPr>
          <a:lstStyle/>
          <a:p>
            <a:pPr algn="just"/>
            <a:r>
              <a:rPr lang="vi-VN" sz="2800" dirty="0">
                <a:latin typeface="+mj-lt"/>
              </a:rPr>
              <a:t>ENIAC được viết tắt của Electronic Numerical Integrator and Computer (tạm dịch Máy tính điện tử tích hợp) được coi là cha đẻ của máy tính hiện đại.</a:t>
            </a:r>
            <a:endParaRPr lang="en-US" sz="2800" dirty="0">
              <a:latin typeface="+mj-lt"/>
            </a:endParaRPr>
          </a:p>
          <a:p>
            <a:pPr algn="just"/>
            <a:r>
              <a:rPr lang="en-US" sz="2800" dirty="0">
                <a:latin typeface="+mj-lt"/>
              </a:rPr>
              <a:t>N</a:t>
            </a:r>
            <a:r>
              <a:rPr lang="vi-VN" sz="2800" dirty="0">
                <a:latin typeface="+mj-lt"/>
              </a:rPr>
              <a:t>ó có kích thước khổng lồ dài khoảng 24 mét, bao phủ diện tích trên 160 mét vuông và nặng tổng cộng tới 27 tấn. Bộ não nhân tạo này kho đó có giá thành nửa triệu đô la Mỹ (tương đương khoảng 7,2 triệu quy đổi ra giá trị tương đương ngày nay). Cỗ máy cần lượng điện tới 150kW để cung cấp cho hệ thống 18.800 bóng đèn điện tử các kích cỡ.</a:t>
            </a:r>
            <a:endParaRPr lang="en-US" sz="2800" dirty="0">
              <a:latin typeface="+mj-lt"/>
            </a:endParaRPr>
          </a:p>
        </p:txBody>
      </p:sp>
    </p:spTree>
    <p:extLst>
      <p:ext uri="{BB962C8B-B14F-4D97-AF65-F5344CB8AC3E}">
        <p14:creationId xmlns:p14="http://schemas.microsoft.com/office/powerpoint/2010/main" val="2773161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47DAA-FE79-F74C-B62E-93EC3F43DEBA}"/>
              </a:ext>
            </a:extLst>
          </p:cNvPr>
          <p:cNvPicPr>
            <a:picLocks noChangeAspect="1"/>
          </p:cNvPicPr>
          <p:nvPr/>
        </p:nvPicPr>
        <p:blipFill rotWithShape="1">
          <a:blip r:embed="rId2"/>
          <a:srcRect l="5624" t="14240" r="3942"/>
          <a:stretch/>
        </p:blipFill>
        <p:spPr>
          <a:xfrm>
            <a:off x="-1" y="0"/>
            <a:ext cx="12192001" cy="6858000"/>
          </a:xfrm>
          <a:prstGeom prst="rect">
            <a:avLst/>
          </a:prstGeom>
        </p:spPr>
      </p:pic>
    </p:spTree>
    <p:extLst>
      <p:ext uri="{BB962C8B-B14F-4D97-AF65-F5344CB8AC3E}">
        <p14:creationId xmlns:p14="http://schemas.microsoft.com/office/powerpoint/2010/main" val="1633239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1469</Words>
  <Application>Microsoft Office PowerPoint</Application>
  <PresentationFormat>Widescreen</PresentationFormat>
  <Paragraphs>162</Paragraphs>
  <Slides>38</Slides>
  <Notes>6</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.VnArabia</vt:lpstr>
      <vt:lpstr>Arial</vt:lpstr>
      <vt:lpstr>Avenir</vt:lpstr>
      <vt:lpstr>Calibri</vt:lpstr>
      <vt:lpstr>Calibri Light</vt:lpstr>
      <vt:lpstr>Helvetica</vt:lpstr>
      <vt:lpstr>Impact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T03.3D Khang Hồ Văn</dc:creator>
  <cp:lastModifiedBy>Admin</cp:lastModifiedBy>
  <cp:revision>16</cp:revision>
  <dcterms:created xsi:type="dcterms:W3CDTF">2022-07-03T03:43:34Z</dcterms:created>
  <dcterms:modified xsi:type="dcterms:W3CDTF">2022-08-29T06:52:58Z</dcterms:modified>
</cp:coreProperties>
</file>