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23"/>
  </p:notesMasterIdLst>
  <p:sldIdLst>
    <p:sldId id="256" r:id="rId2"/>
    <p:sldId id="280" r:id="rId3"/>
    <p:sldId id="271" r:id="rId4"/>
    <p:sldId id="260" r:id="rId5"/>
    <p:sldId id="272" r:id="rId6"/>
    <p:sldId id="262" r:id="rId7"/>
    <p:sldId id="273" r:id="rId8"/>
    <p:sldId id="263" r:id="rId9"/>
    <p:sldId id="274" r:id="rId10"/>
    <p:sldId id="264" r:id="rId11"/>
    <p:sldId id="276" r:id="rId12"/>
    <p:sldId id="275" r:id="rId13"/>
    <p:sldId id="277" r:id="rId14"/>
    <p:sldId id="265" r:id="rId15"/>
    <p:sldId id="278" r:id="rId16"/>
    <p:sldId id="269" r:id="rId17"/>
    <p:sldId id="279" r:id="rId18"/>
    <p:sldId id="270" r:id="rId19"/>
    <p:sldId id="281" r:id="rId20"/>
    <p:sldId id="284" r:id="rId21"/>
    <p:sldId id="259" r:id="rId22"/>
  </p:sldIdLst>
  <p:sldSz cx="24385588" cy="13717588"/>
  <p:notesSz cx="6797675" cy="9928225"/>
  <p:embeddedFontLst>
    <p:embeddedFont>
      <p:font typeface="Tunga" pitchFamily="34" charset="0"/>
      <p:regular r:id="rId24"/>
      <p:bold r:id="rId25"/>
    </p:embeddedFont>
    <p:embeddedFont>
      <p:font typeface="Cambria Math" pitchFamily="18" charset="0"/>
      <p:regular r:id="rId26"/>
    </p:embeddedFont>
    <p:embeddedFont>
      <p:font typeface="Tahoma" pitchFamily="34" charset="0"/>
      <p:regular r:id="rId27"/>
      <p:bold r:id="rId28"/>
    </p:embeddedFont>
    <p:embeddedFont>
      <p:font typeface="VNI-Times" pitchFamily="2" charset="0"/>
      <p:regular r:id="rId29"/>
      <p:bold r:id="rId30"/>
      <p:italic r:id="rId31"/>
      <p:boldItalic r:id="rId32"/>
    </p:embeddedFont>
    <p:embeddedFont>
      <p:font typeface="Questrial" charset="0"/>
      <p:regular r:id="rId33"/>
    </p:embeddedFont>
    <p:embeddedFont>
      <p:font typeface="Calibri" pitchFamily="34" charset="0"/>
      <p:regular r:id="rId34"/>
      <p:bold r:id="rId35"/>
      <p:italic r:id="rId36"/>
      <p:boldItalic r:id="rId37"/>
    </p:embeddedFont>
    <p:embeddedFont>
      <p:font typeface="Franklin Gothic Medium" pitchFamily="34" charset="0"/>
      <p:regular r:id="rId38"/>
      <p:italic r:id="rId39"/>
    </p:embeddedFont>
    <p:embeddedFont>
      <p:font typeface="Batang" pitchFamily="18" charset="-127"/>
      <p:regular r:id="rId40"/>
    </p:embeddedFont>
    <p:embeddedFont>
      <p:font typeface="Franklin Gothic Book" pitchFamily="34" charset="0"/>
      <p:regular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4321">
          <p15:clr>
            <a:srgbClr val="A4A3A4"/>
          </p15:clr>
        </p15:guide>
        <p15:guide id="2" pos="7681">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1" d="100"/>
          <a:sy n="31" d="100"/>
        </p:scale>
        <p:origin x="-126" y="-228"/>
      </p:cViewPr>
      <p:guideLst>
        <p:guide orient="horz" pos="4321"/>
        <p:guide pos="76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customschemas.google.com/relationships/presentationmetadata" Target="metadata"/><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 Thu Ha" userId="d1379d4f-dc73-4b5e-a750-b1b89982e635" providerId="ADAL" clId="{87509953-F19E-410F-A7F5-58EA9211BD7C}"/>
    <pc:docChg chg="undo redo custSel addSld delSld modSld">
      <pc:chgData name="Mai Thu Ha" userId="d1379d4f-dc73-4b5e-a750-b1b89982e635" providerId="ADAL" clId="{87509953-F19E-410F-A7F5-58EA9211BD7C}" dt="2023-05-01T07:27:33.699" v="997" actId="1076"/>
      <pc:docMkLst>
        <pc:docMk/>
      </pc:docMkLst>
      <pc:sldChg chg="addSp delSp modSp mod delAnim">
        <pc:chgData name="Mai Thu Ha" userId="d1379d4f-dc73-4b5e-a750-b1b89982e635" providerId="ADAL" clId="{87509953-F19E-410F-A7F5-58EA9211BD7C}" dt="2023-05-01T01:47:30.992" v="38" actId="1076"/>
        <pc:sldMkLst>
          <pc:docMk/>
          <pc:sldMk cId="0" sldId="256"/>
        </pc:sldMkLst>
        <pc:spChg chg="del">
          <ac:chgData name="Mai Thu Ha" userId="d1379d4f-dc73-4b5e-a750-b1b89982e635" providerId="ADAL" clId="{87509953-F19E-410F-A7F5-58EA9211BD7C}" dt="2023-05-01T00:41:04.011" v="0" actId="478"/>
          <ac:spMkLst>
            <pc:docMk/>
            <pc:sldMk cId="0" sldId="256"/>
            <ac:spMk id="9" creationId="{B86CA0D4-6254-C8EA-6897-84AF1FD0B6AC}"/>
          </ac:spMkLst>
        </pc:spChg>
        <pc:spChg chg="mod">
          <ac:chgData name="Mai Thu Ha" userId="d1379d4f-dc73-4b5e-a750-b1b89982e635" providerId="ADAL" clId="{87509953-F19E-410F-A7F5-58EA9211BD7C}" dt="2023-05-01T00:41:07.310" v="1" actId="1076"/>
          <ac:spMkLst>
            <pc:docMk/>
            <pc:sldMk cId="0" sldId="256"/>
            <ac:spMk id="172" creationId="{00000000-0000-0000-0000-000000000000}"/>
          </ac:spMkLst>
        </pc:spChg>
        <pc:spChg chg="mod">
          <ac:chgData name="Mai Thu Ha" userId="d1379d4f-dc73-4b5e-a750-b1b89982e635" providerId="ADAL" clId="{87509953-F19E-410F-A7F5-58EA9211BD7C}" dt="2023-05-01T00:41:10.213" v="2" actId="1076"/>
          <ac:spMkLst>
            <pc:docMk/>
            <pc:sldMk cId="0" sldId="256"/>
            <ac:spMk id="175" creationId="{00000000-0000-0000-0000-000000000000}"/>
          </ac:spMkLst>
        </pc:spChg>
        <pc:spChg chg="mod">
          <ac:chgData name="Mai Thu Ha" userId="d1379d4f-dc73-4b5e-a750-b1b89982e635" providerId="ADAL" clId="{87509953-F19E-410F-A7F5-58EA9211BD7C}" dt="2023-05-01T01:46:53.530" v="32" actId="14100"/>
          <ac:spMkLst>
            <pc:docMk/>
            <pc:sldMk cId="0" sldId="256"/>
            <ac:spMk id="186" creationId="{00000000-0000-0000-0000-000000000000}"/>
          </ac:spMkLst>
        </pc:spChg>
        <pc:spChg chg="mod">
          <ac:chgData name="Mai Thu Ha" userId="d1379d4f-dc73-4b5e-a750-b1b89982e635" providerId="ADAL" clId="{87509953-F19E-410F-A7F5-58EA9211BD7C}" dt="2023-05-01T01:46:42.855" v="30" actId="113"/>
          <ac:spMkLst>
            <pc:docMk/>
            <pc:sldMk cId="0" sldId="256"/>
            <ac:spMk id="188" creationId="{00000000-0000-0000-0000-000000000000}"/>
          </ac:spMkLst>
        </pc:spChg>
        <pc:spChg chg="mod">
          <ac:chgData name="Mai Thu Ha" userId="d1379d4f-dc73-4b5e-a750-b1b89982e635" providerId="ADAL" clId="{87509953-F19E-410F-A7F5-58EA9211BD7C}" dt="2023-05-01T01:46:42.855" v="30" actId="113"/>
          <ac:spMkLst>
            <pc:docMk/>
            <pc:sldMk cId="0" sldId="256"/>
            <ac:spMk id="190" creationId="{00000000-0000-0000-0000-000000000000}"/>
          </ac:spMkLst>
        </pc:spChg>
        <pc:spChg chg="mod">
          <ac:chgData name="Mai Thu Ha" userId="d1379d4f-dc73-4b5e-a750-b1b89982e635" providerId="ADAL" clId="{87509953-F19E-410F-A7F5-58EA9211BD7C}" dt="2023-05-01T01:46:42.855" v="30" actId="113"/>
          <ac:spMkLst>
            <pc:docMk/>
            <pc:sldMk cId="0" sldId="256"/>
            <ac:spMk id="191" creationId="{00000000-0000-0000-0000-000000000000}"/>
          </ac:spMkLst>
        </pc:spChg>
        <pc:spChg chg="mod">
          <ac:chgData name="Mai Thu Ha" userId="d1379d4f-dc73-4b5e-a750-b1b89982e635" providerId="ADAL" clId="{87509953-F19E-410F-A7F5-58EA9211BD7C}" dt="2023-05-01T01:46:57.106" v="33" actId="14100"/>
          <ac:spMkLst>
            <pc:docMk/>
            <pc:sldMk cId="0" sldId="256"/>
            <ac:spMk id="193" creationId="{00000000-0000-0000-0000-000000000000}"/>
          </ac:spMkLst>
        </pc:spChg>
        <pc:spChg chg="mod">
          <ac:chgData name="Mai Thu Ha" userId="d1379d4f-dc73-4b5e-a750-b1b89982e635" providerId="ADAL" clId="{87509953-F19E-410F-A7F5-58EA9211BD7C}" dt="2023-05-01T01:46:42.855" v="30" actId="113"/>
          <ac:spMkLst>
            <pc:docMk/>
            <pc:sldMk cId="0" sldId="256"/>
            <ac:spMk id="195" creationId="{00000000-0000-0000-0000-000000000000}"/>
          </ac:spMkLst>
        </pc:spChg>
        <pc:spChg chg="mod">
          <ac:chgData name="Mai Thu Ha" userId="d1379d4f-dc73-4b5e-a750-b1b89982e635" providerId="ADAL" clId="{87509953-F19E-410F-A7F5-58EA9211BD7C}" dt="2023-05-01T01:47:02.930" v="34" actId="14100"/>
          <ac:spMkLst>
            <pc:docMk/>
            <pc:sldMk cId="0" sldId="256"/>
            <ac:spMk id="197" creationId="{00000000-0000-0000-0000-000000000000}"/>
          </ac:spMkLst>
        </pc:spChg>
        <pc:spChg chg="mod">
          <ac:chgData name="Mai Thu Ha" userId="d1379d4f-dc73-4b5e-a750-b1b89982e635" providerId="ADAL" clId="{87509953-F19E-410F-A7F5-58EA9211BD7C}" dt="2023-05-01T01:47:06.267" v="35" actId="14100"/>
          <ac:spMkLst>
            <pc:docMk/>
            <pc:sldMk cId="0" sldId="256"/>
            <ac:spMk id="198" creationId="{00000000-0000-0000-0000-000000000000}"/>
          </ac:spMkLst>
        </pc:spChg>
        <pc:spChg chg="mod">
          <ac:chgData name="Mai Thu Ha" userId="d1379d4f-dc73-4b5e-a750-b1b89982e635" providerId="ADAL" clId="{87509953-F19E-410F-A7F5-58EA9211BD7C}" dt="2023-05-01T01:47:23.720" v="36" actId="1076"/>
          <ac:spMkLst>
            <pc:docMk/>
            <pc:sldMk cId="0" sldId="256"/>
            <ac:spMk id="200" creationId="{00000000-0000-0000-0000-000000000000}"/>
          </ac:spMkLst>
        </pc:spChg>
        <pc:spChg chg="mod">
          <ac:chgData name="Mai Thu Ha" userId="d1379d4f-dc73-4b5e-a750-b1b89982e635" providerId="ADAL" clId="{87509953-F19E-410F-A7F5-58EA9211BD7C}" dt="2023-05-01T01:46:42.855" v="30" actId="113"/>
          <ac:spMkLst>
            <pc:docMk/>
            <pc:sldMk cId="0" sldId="256"/>
            <ac:spMk id="202" creationId="{00000000-0000-0000-0000-000000000000}"/>
          </ac:spMkLst>
        </pc:spChg>
        <pc:spChg chg="mod">
          <ac:chgData name="Mai Thu Ha" userId="d1379d4f-dc73-4b5e-a750-b1b89982e635" providerId="ADAL" clId="{87509953-F19E-410F-A7F5-58EA9211BD7C}" dt="2023-05-01T01:46:42.855" v="30" actId="113"/>
          <ac:spMkLst>
            <pc:docMk/>
            <pc:sldMk cId="0" sldId="256"/>
            <ac:spMk id="204" creationId="{00000000-0000-0000-0000-000000000000}"/>
          </ac:spMkLst>
        </pc:spChg>
        <pc:spChg chg="mod">
          <ac:chgData name="Mai Thu Ha" userId="d1379d4f-dc73-4b5e-a750-b1b89982e635" providerId="ADAL" clId="{87509953-F19E-410F-A7F5-58EA9211BD7C}" dt="2023-05-01T01:47:26.890" v="37" actId="14100"/>
          <ac:spMkLst>
            <pc:docMk/>
            <pc:sldMk cId="0" sldId="256"/>
            <ac:spMk id="205" creationId="{00000000-0000-0000-0000-000000000000}"/>
          </ac:spMkLst>
        </pc:spChg>
        <pc:spChg chg="mod">
          <ac:chgData name="Mai Thu Ha" userId="d1379d4f-dc73-4b5e-a750-b1b89982e635" providerId="ADAL" clId="{87509953-F19E-410F-A7F5-58EA9211BD7C}" dt="2023-05-01T01:46:42.855" v="30" actId="113"/>
          <ac:spMkLst>
            <pc:docMk/>
            <pc:sldMk cId="0" sldId="256"/>
            <ac:spMk id="207" creationId="{00000000-0000-0000-0000-000000000000}"/>
          </ac:spMkLst>
        </pc:spChg>
        <pc:spChg chg="mod">
          <ac:chgData name="Mai Thu Ha" userId="d1379d4f-dc73-4b5e-a750-b1b89982e635" providerId="ADAL" clId="{87509953-F19E-410F-A7F5-58EA9211BD7C}" dt="2023-05-01T01:46:42.855" v="30" actId="113"/>
          <ac:spMkLst>
            <pc:docMk/>
            <pc:sldMk cId="0" sldId="256"/>
            <ac:spMk id="209" creationId="{00000000-0000-0000-0000-000000000000}"/>
          </ac:spMkLst>
        </pc:spChg>
        <pc:spChg chg="mod">
          <ac:chgData name="Mai Thu Ha" userId="d1379d4f-dc73-4b5e-a750-b1b89982e635" providerId="ADAL" clId="{87509953-F19E-410F-A7F5-58EA9211BD7C}" dt="2023-05-01T01:46:42.855" v="30" actId="113"/>
          <ac:spMkLst>
            <pc:docMk/>
            <pc:sldMk cId="0" sldId="256"/>
            <ac:spMk id="211" creationId="{00000000-0000-0000-0000-000000000000}"/>
          </ac:spMkLst>
        </pc:spChg>
        <pc:spChg chg="mod">
          <ac:chgData name="Mai Thu Ha" userId="d1379d4f-dc73-4b5e-a750-b1b89982e635" providerId="ADAL" clId="{87509953-F19E-410F-A7F5-58EA9211BD7C}" dt="2023-05-01T01:46:42.855" v="30" actId="113"/>
          <ac:spMkLst>
            <pc:docMk/>
            <pc:sldMk cId="0" sldId="256"/>
            <ac:spMk id="212" creationId="{00000000-0000-0000-0000-000000000000}"/>
          </ac:spMkLst>
        </pc:spChg>
        <pc:spChg chg="del topLvl">
          <ac:chgData name="Mai Thu Ha" userId="d1379d4f-dc73-4b5e-a750-b1b89982e635" providerId="ADAL" clId="{87509953-F19E-410F-A7F5-58EA9211BD7C}" dt="2023-05-01T01:46:14.802" v="26" actId="478"/>
          <ac:spMkLst>
            <pc:docMk/>
            <pc:sldMk cId="0" sldId="256"/>
            <ac:spMk id="214" creationId="{00000000-0000-0000-0000-000000000000}"/>
          </ac:spMkLst>
        </pc:spChg>
        <pc:grpChg chg="mod">
          <ac:chgData name="Mai Thu Ha" userId="d1379d4f-dc73-4b5e-a750-b1b89982e635" providerId="ADAL" clId="{87509953-F19E-410F-A7F5-58EA9211BD7C}" dt="2023-05-01T01:31:29.274" v="10"/>
          <ac:grpSpMkLst>
            <pc:docMk/>
            <pc:sldMk cId="0" sldId="256"/>
            <ac:grpSpMk id="185" creationId="{00000000-0000-0000-0000-000000000000}"/>
          </ac:grpSpMkLst>
        </pc:grpChg>
        <pc:grpChg chg="mod">
          <ac:chgData name="Mai Thu Ha" userId="d1379d4f-dc73-4b5e-a750-b1b89982e635" providerId="ADAL" clId="{87509953-F19E-410F-A7F5-58EA9211BD7C}" dt="2023-05-01T01:31:29.274" v="10"/>
          <ac:grpSpMkLst>
            <pc:docMk/>
            <pc:sldMk cId="0" sldId="256"/>
            <ac:grpSpMk id="187" creationId="{00000000-0000-0000-0000-000000000000}"/>
          </ac:grpSpMkLst>
        </pc:grpChg>
        <pc:grpChg chg="mod">
          <ac:chgData name="Mai Thu Ha" userId="d1379d4f-dc73-4b5e-a750-b1b89982e635" providerId="ADAL" clId="{87509953-F19E-410F-A7F5-58EA9211BD7C}" dt="2023-05-01T01:31:29.274" v="10"/>
          <ac:grpSpMkLst>
            <pc:docMk/>
            <pc:sldMk cId="0" sldId="256"/>
            <ac:grpSpMk id="189" creationId="{00000000-0000-0000-0000-000000000000}"/>
          </ac:grpSpMkLst>
        </pc:grpChg>
        <pc:grpChg chg="mod">
          <ac:chgData name="Mai Thu Ha" userId="d1379d4f-dc73-4b5e-a750-b1b89982e635" providerId="ADAL" clId="{87509953-F19E-410F-A7F5-58EA9211BD7C}" dt="2023-05-01T01:45:29.587" v="15"/>
          <ac:grpSpMkLst>
            <pc:docMk/>
            <pc:sldMk cId="0" sldId="256"/>
            <ac:grpSpMk id="192" creationId="{00000000-0000-0000-0000-000000000000}"/>
          </ac:grpSpMkLst>
        </pc:grpChg>
        <pc:grpChg chg="mod">
          <ac:chgData name="Mai Thu Ha" userId="d1379d4f-dc73-4b5e-a750-b1b89982e635" providerId="ADAL" clId="{87509953-F19E-410F-A7F5-58EA9211BD7C}" dt="2023-05-01T01:45:29.587" v="15"/>
          <ac:grpSpMkLst>
            <pc:docMk/>
            <pc:sldMk cId="0" sldId="256"/>
            <ac:grpSpMk id="194" creationId="{00000000-0000-0000-0000-000000000000}"/>
          </ac:grpSpMkLst>
        </pc:grpChg>
        <pc:grpChg chg="mod">
          <ac:chgData name="Mai Thu Ha" userId="d1379d4f-dc73-4b5e-a750-b1b89982e635" providerId="ADAL" clId="{87509953-F19E-410F-A7F5-58EA9211BD7C}" dt="2023-05-01T01:45:29.587" v="15"/>
          <ac:grpSpMkLst>
            <pc:docMk/>
            <pc:sldMk cId="0" sldId="256"/>
            <ac:grpSpMk id="196" creationId="{00000000-0000-0000-0000-000000000000}"/>
          </ac:grpSpMkLst>
        </pc:grpChg>
        <pc:grpChg chg="mod">
          <ac:chgData name="Mai Thu Ha" userId="d1379d4f-dc73-4b5e-a750-b1b89982e635" providerId="ADAL" clId="{87509953-F19E-410F-A7F5-58EA9211BD7C}" dt="2023-05-01T01:47:30.992" v="38" actId="1076"/>
          <ac:grpSpMkLst>
            <pc:docMk/>
            <pc:sldMk cId="0" sldId="256"/>
            <ac:grpSpMk id="199" creationId="{00000000-0000-0000-0000-000000000000}"/>
          </ac:grpSpMkLst>
        </pc:grpChg>
        <pc:grpChg chg="mod">
          <ac:chgData name="Mai Thu Ha" userId="d1379d4f-dc73-4b5e-a750-b1b89982e635" providerId="ADAL" clId="{87509953-F19E-410F-A7F5-58EA9211BD7C}" dt="2023-05-01T01:45:49.982" v="20"/>
          <ac:grpSpMkLst>
            <pc:docMk/>
            <pc:sldMk cId="0" sldId="256"/>
            <ac:grpSpMk id="201" creationId="{00000000-0000-0000-0000-000000000000}"/>
          </ac:grpSpMkLst>
        </pc:grpChg>
        <pc:grpChg chg="mod">
          <ac:chgData name="Mai Thu Ha" userId="d1379d4f-dc73-4b5e-a750-b1b89982e635" providerId="ADAL" clId="{87509953-F19E-410F-A7F5-58EA9211BD7C}" dt="2023-05-01T01:45:49.982" v="20"/>
          <ac:grpSpMkLst>
            <pc:docMk/>
            <pc:sldMk cId="0" sldId="256"/>
            <ac:grpSpMk id="203" creationId="{00000000-0000-0000-0000-000000000000}"/>
          </ac:grpSpMkLst>
        </pc:grpChg>
        <pc:grpChg chg="mod">
          <ac:chgData name="Mai Thu Ha" userId="d1379d4f-dc73-4b5e-a750-b1b89982e635" providerId="ADAL" clId="{87509953-F19E-410F-A7F5-58EA9211BD7C}" dt="2023-05-01T01:46:05.269" v="25"/>
          <ac:grpSpMkLst>
            <pc:docMk/>
            <pc:sldMk cId="0" sldId="256"/>
            <ac:grpSpMk id="206" creationId="{00000000-0000-0000-0000-000000000000}"/>
          </ac:grpSpMkLst>
        </pc:grpChg>
        <pc:grpChg chg="mod">
          <ac:chgData name="Mai Thu Ha" userId="d1379d4f-dc73-4b5e-a750-b1b89982e635" providerId="ADAL" clId="{87509953-F19E-410F-A7F5-58EA9211BD7C}" dt="2023-05-01T01:46:05.269" v="25"/>
          <ac:grpSpMkLst>
            <pc:docMk/>
            <pc:sldMk cId="0" sldId="256"/>
            <ac:grpSpMk id="208" creationId="{00000000-0000-0000-0000-000000000000}"/>
          </ac:grpSpMkLst>
        </pc:grpChg>
        <pc:grpChg chg="mod">
          <ac:chgData name="Mai Thu Ha" userId="d1379d4f-dc73-4b5e-a750-b1b89982e635" providerId="ADAL" clId="{87509953-F19E-410F-A7F5-58EA9211BD7C}" dt="2023-05-01T01:46:05.269" v="25"/>
          <ac:grpSpMkLst>
            <pc:docMk/>
            <pc:sldMk cId="0" sldId="256"/>
            <ac:grpSpMk id="210" creationId="{00000000-0000-0000-0000-000000000000}"/>
          </ac:grpSpMkLst>
        </pc:grpChg>
        <pc:grpChg chg="del">
          <ac:chgData name="Mai Thu Ha" userId="d1379d4f-dc73-4b5e-a750-b1b89982e635" providerId="ADAL" clId="{87509953-F19E-410F-A7F5-58EA9211BD7C}" dt="2023-05-01T01:46:14.802" v="26" actId="478"/>
          <ac:grpSpMkLst>
            <pc:docMk/>
            <pc:sldMk cId="0" sldId="256"/>
            <ac:grpSpMk id="213" creationId="{00000000-0000-0000-0000-000000000000}"/>
          </ac:grpSpMkLst>
        </pc:grpChg>
        <pc:grpChg chg="del topLvl">
          <ac:chgData name="Mai Thu Ha" userId="d1379d4f-dc73-4b5e-a750-b1b89982e635" providerId="ADAL" clId="{87509953-F19E-410F-A7F5-58EA9211BD7C}" dt="2023-05-01T01:46:16.210" v="27" actId="478"/>
          <ac:grpSpMkLst>
            <pc:docMk/>
            <pc:sldMk cId="0" sldId="256"/>
            <ac:grpSpMk id="215" creationId="{00000000-0000-0000-0000-000000000000}"/>
          </ac:grpSpMkLst>
        </pc:grpChg>
        <pc:graphicFrameChg chg="add del mod">
          <ac:chgData name="Mai Thu Ha" userId="d1379d4f-dc73-4b5e-a750-b1b89982e635" providerId="ADAL" clId="{87509953-F19E-410F-A7F5-58EA9211BD7C}" dt="2023-05-01T01:31:29.188" v="8"/>
          <ac:graphicFrameMkLst>
            <pc:docMk/>
            <pc:sldMk cId="0" sldId="256"/>
            <ac:graphicFrameMk id="2" creationId="{EEB40181-ECBE-7A75-E59B-643460D01ACB}"/>
          </ac:graphicFrameMkLst>
        </pc:graphicFrameChg>
        <pc:graphicFrameChg chg="add del mod">
          <ac:chgData name="Mai Thu Ha" userId="d1379d4f-dc73-4b5e-a750-b1b89982e635" providerId="ADAL" clId="{87509953-F19E-410F-A7F5-58EA9211BD7C}" dt="2023-05-01T01:45:29.535" v="13"/>
          <ac:graphicFrameMkLst>
            <pc:docMk/>
            <pc:sldMk cId="0" sldId="256"/>
            <ac:graphicFrameMk id="3" creationId="{5354A2B7-D127-8CC6-C0A4-D32F26D07E1F}"/>
          </ac:graphicFrameMkLst>
        </pc:graphicFrameChg>
        <pc:graphicFrameChg chg="add del mod">
          <ac:chgData name="Mai Thu Ha" userId="d1379d4f-dc73-4b5e-a750-b1b89982e635" providerId="ADAL" clId="{87509953-F19E-410F-A7F5-58EA9211BD7C}" dt="2023-05-01T01:45:49.932" v="18"/>
          <ac:graphicFrameMkLst>
            <pc:docMk/>
            <pc:sldMk cId="0" sldId="256"/>
            <ac:graphicFrameMk id="4" creationId="{EE6F3066-5AB6-7EE8-801D-2BCC5AFFB844}"/>
          </ac:graphicFrameMkLst>
        </pc:graphicFrameChg>
        <pc:graphicFrameChg chg="add del mod">
          <ac:chgData name="Mai Thu Ha" userId="d1379d4f-dc73-4b5e-a750-b1b89982e635" providerId="ADAL" clId="{87509953-F19E-410F-A7F5-58EA9211BD7C}" dt="2023-05-01T01:46:05.220" v="23"/>
          <ac:graphicFrameMkLst>
            <pc:docMk/>
            <pc:sldMk cId="0" sldId="256"/>
            <ac:graphicFrameMk id="5" creationId="{74D84C4F-C829-AE34-B46A-2ABCD12CFCF5}"/>
          </ac:graphicFrameMkLst>
        </pc:graphicFrameChg>
      </pc:sldChg>
      <pc:sldChg chg="del">
        <pc:chgData name="Mai Thu Ha" userId="d1379d4f-dc73-4b5e-a750-b1b89982e635" providerId="ADAL" clId="{87509953-F19E-410F-A7F5-58EA9211BD7C}" dt="2023-05-01T04:06:40.439" v="772" actId="47"/>
        <pc:sldMkLst>
          <pc:docMk/>
          <pc:sldMk cId="0" sldId="258"/>
        </pc:sldMkLst>
      </pc:sldChg>
      <pc:sldChg chg="addSp delSp modSp mod delAnim modAnim">
        <pc:chgData name="Mai Thu Ha" userId="d1379d4f-dc73-4b5e-a750-b1b89982e635" providerId="ADAL" clId="{87509953-F19E-410F-A7F5-58EA9211BD7C}" dt="2023-05-01T07:21:53.031" v="982" actId="1076"/>
        <pc:sldMkLst>
          <pc:docMk/>
          <pc:sldMk cId="0" sldId="259"/>
        </pc:sldMkLst>
        <pc:spChg chg="add del mod">
          <ac:chgData name="Mai Thu Ha" userId="d1379d4f-dc73-4b5e-a750-b1b89982e635" providerId="ADAL" clId="{87509953-F19E-410F-A7F5-58EA9211BD7C}" dt="2023-05-01T07:18:10.728" v="930"/>
          <ac:spMkLst>
            <pc:docMk/>
            <pc:sldMk cId="0" sldId="259"/>
            <ac:spMk id="5" creationId="{28F0345D-A7F7-6C89-C9B9-2F8527E6A724}"/>
          </ac:spMkLst>
        </pc:spChg>
        <pc:spChg chg="add del mod">
          <ac:chgData name="Mai Thu Ha" userId="d1379d4f-dc73-4b5e-a750-b1b89982e635" providerId="ADAL" clId="{87509953-F19E-410F-A7F5-58EA9211BD7C}" dt="2023-05-01T07:18:10.728" v="930"/>
          <ac:spMkLst>
            <pc:docMk/>
            <pc:sldMk cId="0" sldId="259"/>
            <ac:spMk id="6" creationId="{8287DB2D-1EBD-D646-3CCF-FE8391BDE1A9}"/>
          </ac:spMkLst>
        </pc:spChg>
        <pc:spChg chg="add del">
          <ac:chgData name="Mai Thu Ha" userId="d1379d4f-dc73-4b5e-a750-b1b89982e635" providerId="ADAL" clId="{87509953-F19E-410F-A7F5-58EA9211BD7C}" dt="2023-05-01T07:18:10.728" v="930"/>
          <ac:spMkLst>
            <pc:docMk/>
            <pc:sldMk cId="0" sldId="259"/>
            <ac:spMk id="7" creationId="{2CEF955F-7DB1-90C7-4555-E6DFE98DBE64}"/>
          </ac:spMkLst>
        </pc:spChg>
        <pc:spChg chg="add mod">
          <ac:chgData name="Mai Thu Ha" userId="d1379d4f-dc73-4b5e-a750-b1b89982e635" providerId="ADAL" clId="{87509953-F19E-410F-A7F5-58EA9211BD7C}" dt="2023-05-01T07:20:50.072" v="970" actId="255"/>
          <ac:spMkLst>
            <pc:docMk/>
            <pc:sldMk cId="0" sldId="259"/>
            <ac:spMk id="13" creationId="{98967665-AEEF-3742-4187-E5274C809722}"/>
          </ac:spMkLst>
        </pc:spChg>
        <pc:spChg chg="add mod">
          <ac:chgData name="Mai Thu Ha" userId="d1379d4f-dc73-4b5e-a750-b1b89982e635" providerId="ADAL" clId="{87509953-F19E-410F-A7F5-58EA9211BD7C}" dt="2023-05-01T07:21:03.352" v="973" actId="20577"/>
          <ac:spMkLst>
            <pc:docMk/>
            <pc:sldMk cId="0" sldId="259"/>
            <ac:spMk id="14" creationId="{0CE9B935-B4ED-873A-2FF5-FF0397C1DAFC}"/>
          </ac:spMkLst>
        </pc:spChg>
        <pc:spChg chg="add mod">
          <ac:chgData name="Mai Thu Ha" userId="d1379d4f-dc73-4b5e-a750-b1b89982e635" providerId="ADAL" clId="{87509953-F19E-410F-A7F5-58EA9211BD7C}" dt="2023-05-01T07:21:53.031" v="982" actId="1076"/>
          <ac:spMkLst>
            <pc:docMk/>
            <pc:sldMk cId="0" sldId="259"/>
            <ac:spMk id="16" creationId="{05E0F7B0-2347-0F86-E23C-EC621C101D9C}"/>
          </ac:spMkLst>
        </pc:spChg>
        <pc:spChg chg="del">
          <ac:chgData name="Mai Thu Ha" userId="d1379d4f-dc73-4b5e-a750-b1b89982e635" providerId="ADAL" clId="{87509953-F19E-410F-A7F5-58EA9211BD7C}" dt="2023-05-01T07:17:01.905" v="915" actId="478"/>
          <ac:spMkLst>
            <pc:docMk/>
            <pc:sldMk cId="0" sldId="259"/>
            <ac:spMk id="256" creationId="{FF959755-E133-FE71-E1C7-4B3BA1BC6AED}"/>
          </ac:spMkLst>
        </pc:spChg>
        <pc:spChg chg="del">
          <ac:chgData name="Mai Thu Ha" userId="d1379d4f-dc73-4b5e-a750-b1b89982e635" providerId="ADAL" clId="{87509953-F19E-410F-A7F5-58EA9211BD7C}" dt="2023-05-01T07:17:05.219" v="916" actId="478"/>
          <ac:spMkLst>
            <pc:docMk/>
            <pc:sldMk cId="0" sldId="259"/>
            <ac:spMk id="262" creationId="{891E4DE8-704B-39F9-984C-2F7D8B0A34D3}"/>
          </ac:spMkLst>
        </pc:spChg>
        <pc:spChg chg="mod">
          <ac:chgData name="Mai Thu Ha" userId="d1379d4f-dc73-4b5e-a750-b1b89982e635" providerId="ADAL" clId="{87509953-F19E-410F-A7F5-58EA9211BD7C}" dt="2023-05-01T07:19:26.594" v="948" actId="1076"/>
          <ac:spMkLst>
            <pc:docMk/>
            <pc:sldMk cId="0" sldId="259"/>
            <ac:spMk id="265" creationId="{0CE78A64-B2F6-ED1E-BAE0-B92E926AD0E1}"/>
          </ac:spMkLst>
        </pc:spChg>
        <pc:spChg chg="mod">
          <ac:chgData name="Mai Thu Ha" userId="d1379d4f-dc73-4b5e-a750-b1b89982e635" providerId="ADAL" clId="{87509953-F19E-410F-A7F5-58EA9211BD7C}" dt="2023-05-01T07:19:26.594" v="948" actId="1076"/>
          <ac:spMkLst>
            <pc:docMk/>
            <pc:sldMk cId="0" sldId="259"/>
            <ac:spMk id="266" creationId="{EE17A035-4F3F-415E-BEA7-3331C045288F}"/>
          </ac:spMkLst>
        </pc:spChg>
        <pc:spChg chg="mod">
          <ac:chgData name="Mai Thu Ha" userId="d1379d4f-dc73-4b5e-a750-b1b89982e635" providerId="ADAL" clId="{87509953-F19E-410F-A7F5-58EA9211BD7C}" dt="2023-05-01T07:19:26.594" v="948" actId="1076"/>
          <ac:spMkLst>
            <pc:docMk/>
            <pc:sldMk cId="0" sldId="259"/>
            <ac:spMk id="268" creationId="{19F57FF8-D2E7-0ACD-2C45-DC0E8E17FC36}"/>
          </ac:spMkLst>
        </pc:spChg>
        <pc:spChg chg="mod">
          <ac:chgData name="Mai Thu Ha" userId="d1379d4f-dc73-4b5e-a750-b1b89982e635" providerId="ADAL" clId="{87509953-F19E-410F-A7F5-58EA9211BD7C}" dt="2023-05-01T07:19:26.594" v="948" actId="1076"/>
          <ac:spMkLst>
            <pc:docMk/>
            <pc:sldMk cId="0" sldId="259"/>
            <ac:spMk id="269" creationId="{18156D04-FC30-5A8A-4EEC-4C279C15DA41}"/>
          </ac:spMkLst>
        </pc:spChg>
        <pc:spChg chg="mod">
          <ac:chgData name="Mai Thu Ha" userId="d1379d4f-dc73-4b5e-a750-b1b89982e635" providerId="ADAL" clId="{87509953-F19E-410F-A7F5-58EA9211BD7C}" dt="2023-05-01T07:19:26.594" v="948" actId="1076"/>
          <ac:spMkLst>
            <pc:docMk/>
            <pc:sldMk cId="0" sldId="259"/>
            <ac:spMk id="271" creationId="{813F4A4A-FA56-F0DC-FA83-C861FE80ED5B}"/>
          </ac:spMkLst>
        </pc:spChg>
        <pc:spChg chg="mod">
          <ac:chgData name="Mai Thu Ha" userId="d1379d4f-dc73-4b5e-a750-b1b89982e635" providerId="ADAL" clId="{87509953-F19E-410F-A7F5-58EA9211BD7C}" dt="2023-05-01T07:19:26.594" v="948" actId="1076"/>
          <ac:spMkLst>
            <pc:docMk/>
            <pc:sldMk cId="0" sldId="259"/>
            <ac:spMk id="272" creationId="{3DA598D7-E157-2F81-C735-F58B72B66EB6}"/>
          </ac:spMkLst>
        </pc:spChg>
        <pc:spChg chg="mod">
          <ac:chgData name="Mai Thu Ha" userId="d1379d4f-dc73-4b5e-a750-b1b89982e635" providerId="ADAL" clId="{87509953-F19E-410F-A7F5-58EA9211BD7C}" dt="2023-05-01T07:19:26.594" v="948" actId="1076"/>
          <ac:spMkLst>
            <pc:docMk/>
            <pc:sldMk cId="0" sldId="259"/>
            <ac:spMk id="273" creationId="{FEA5653D-9395-EF29-8F1F-8ECFC4E2BE86}"/>
          </ac:spMkLst>
        </pc:spChg>
        <pc:spChg chg="mod">
          <ac:chgData name="Mai Thu Ha" userId="d1379d4f-dc73-4b5e-a750-b1b89982e635" providerId="ADAL" clId="{87509953-F19E-410F-A7F5-58EA9211BD7C}" dt="2023-05-01T07:19:26.594" v="948" actId="1076"/>
          <ac:spMkLst>
            <pc:docMk/>
            <pc:sldMk cId="0" sldId="259"/>
            <ac:spMk id="274" creationId="{3C3B4F3B-F7F8-D07D-AFD8-D18F6F579C83}"/>
          </ac:spMkLst>
        </pc:spChg>
        <pc:spChg chg="mod">
          <ac:chgData name="Mai Thu Ha" userId="d1379d4f-dc73-4b5e-a750-b1b89982e635" providerId="ADAL" clId="{87509953-F19E-410F-A7F5-58EA9211BD7C}" dt="2023-05-01T07:19:26.594" v="948" actId="1076"/>
          <ac:spMkLst>
            <pc:docMk/>
            <pc:sldMk cId="0" sldId="259"/>
            <ac:spMk id="275" creationId="{608A5C0D-D04F-8AE7-F1A5-EF5BE5091A72}"/>
          </ac:spMkLst>
        </pc:spChg>
        <pc:spChg chg="mod">
          <ac:chgData name="Mai Thu Ha" userId="d1379d4f-dc73-4b5e-a750-b1b89982e635" providerId="ADAL" clId="{87509953-F19E-410F-A7F5-58EA9211BD7C}" dt="2023-05-01T07:19:26.594" v="948" actId="1076"/>
          <ac:spMkLst>
            <pc:docMk/>
            <pc:sldMk cId="0" sldId="259"/>
            <ac:spMk id="276" creationId="{AB99B296-903A-B4A3-69C8-B14EE10AB3FD}"/>
          </ac:spMkLst>
        </pc:spChg>
        <pc:spChg chg="mod">
          <ac:chgData name="Mai Thu Ha" userId="d1379d4f-dc73-4b5e-a750-b1b89982e635" providerId="ADAL" clId="{87509953-F19E-410F-A7F5-58EA9211BD7C}" dt="2023-05-01T07:19:26.594" v="948" actId="1076"/>
          <ac:spMkLst>
            <pc:docMk/>
            <pc:sldMk cId="0" sldId="259"/>
            <ac:spMk id="277" creationId="{168C8086-724B-F73D-48E5-F6D6F34F0D1F}"/>
          </ac:spMkLst>
        </pc:spChg>
        <pc:spChg chg="mod">
          <ac:chgData name="Mai Thu Ha" userId="d1379d4f-dc73-4b5e-a750-b1b89982e635" providerId="ADAL" clId="{87509953-F19E-410F-A7F5-58EA9211BD7C}" dt="2023-05-01T07:19:26.594" v="948" actId="1076"/>
          <ac:spMkLst>
            <pc:docMk/>
            <pc:sldMk cId="0" sldId="259"/>
            <ac:spMk id="278" creationId="{B78208CE-99D7-9EF5-48CF-9CE7E365169B}"/>
          </ac:spMkLst>
        </pc:spChg>
        <pc:spChg chg="mod">
          <ac:chgData name="Mai Thu Ha" userId="d1379d4f-dc73-4b5e-a750-b1b89982e635" providerId="ADAL" clId="{87509953-F19E-410F-A7F5-58EA9211BD7C}" dt="2023-05-01T07:19:26.594" v="948" actId="1076"/>
          <ac:spMkLst>
            <pc:docMk/>
            <pc:sldMk cId="0" sldId="259"/>
            <ac:spMk id="279" creationId="{CFDCF975-D1FF-4D92-1E1A-407B1FF627D0}"/>
          </ac:spMkLst>
        </pc:spChg>
        <pc:spChg chg="add del">
          <ac:chgData name="Mai Thu Ha" userId="d1379d4f-dc73-4b5e-a750-b1b89982e635" providerId="ADAL" clId="{87509953-F19E-410F-A7F5-58EA9211BD7C}" dt="2023-05-01T07:18:14.582" v="932" actId="478"/>
          <ac:spMkLst>
            <pc:docMk/>
            <pc:sldMk cId="0" sldId="259"/>
            <ac:spMk id="292" creationId="{00000000-0000-0000-0000-000000000000}"/>
          </ac:spMkLst>
        </pc:spChg>
        <pc:grpChg chg="del">
          <ac:chgData name="Mai Thu Ha" userId="d1379d4f-dc73-4b5e-a750-b1b89982e635" providerId="ADAL" clId="{87509953-F19E-410F-A7F5-58EA9211BD7C}" dt="2023-05-01T07:17:05.219" v="916" actId="478"/>
          <ac:grpSpMkLst>
            <pc:docMk/>
            <pc:sldMk cId="0" sldId="259"/>
            <ac:grpSpMk id="53" creationId="{2C69E716-EF34-8C4B-BB20-977BAF7C5DC0}"/>
          </ac:grpSpMkLst>
        </pc:grpChg>
        <pc:grpChg chg="mod">
          <ac:chgData name="Mai Thu Ha" userId="d1379d4f-dc73-4b5e-a750-b1b89982e635" providerId="ADAL" clId="{87509953-F19E-410F-A7F5-58EA9211BD7C}" dt="2023-05-01T07:19:26.594" v="948" actId="1076"/>
          <ac:grpSpMkLst>
            <pc:docMk/>
            <pc:sldMk cId="0" sldId="259"/>
            <ac:grpSpMk id="263" creationId="{519A3A9B-06D2-AAB5-842E-BA68BBE5F223}"/>
          </ac:grpSpMkLst>
        </pc:grpChg>
        <pc:grpChg chg="mod">
          <ac:chgData name="Mai Thu Ha" userId="d1379d4f-dc73-4b5e-a750-b1b89982e635" providerId="ADAL" clId="{87509953-F19E-410F-A7F5-58EA9211BD7C}" dt="2023-05-01T07:19:26.594" v="948" actId="1076"/>
          <ac:grpSpMkLst>
            <pc:docMk/>
            <pc:sldMk cId="0" sldId="259"/>
            <ac:grpSpMk id="264" creationId="{3610751E-E89B-16A3-0727-666AB97FA645}"/>
          </ac:grpSpMkLst>
        </pc:grpChg>
        <pc:grpChg chg="mod">
          <ac:chgData name="Mai Thu Ha" userId="d1379d4f-dc73-4b5e-a750-b1b89982e635" providerId="ADAL" clId="{87509953-F19E-410F-A7F5-58EA9211BD7C}" dt="2023-05-01T07:19:26.594" v="948" actId="1076"/>
          <ac:grpSpMkLst>
            <pc:docMk/>
            <pc:sldMk cId="0" sldId="259"/>
            <ac:grpSpMk id="267" creationId="{91078BEE-5D86-7C94-D7B1-A854C53596BF}"/>
          </ac:grpSpMkLst>
        </pc:grpChg>
        <pc:grpChg chg="mod">
          <ac:chgData name="Mai Thu Ha" userId="d1379d4f-dc73-4b5e-a750-b1b89982e635" providerId="ADAL" clId="{87509953-F19E-410F-A7F5-58EA9211BD7C}" dt="2023-05-01T07:19:26.594" v="948" actId="1076"/>
          <ac:grpSpMkLst>
            <pc:docMk/>
            <pc:sldMk cId="0" sldId="259"/>
            <ac:grpSpMk id="270" creationId="{FF13F8ED-B111-0189-176E-56334A9DDA29}"/>
          </ac:grpSpMkLst>
        </pc:grpChg>
        <pc:graphicFrameChg chg="add del mod">
          <ac:chgData name="Mai Thu Ha" userId="d1379d4f-dc73-4b5e-a750-b1b89982e635" providerId="ADAL" clId="{87509953-F19E-410F-A7F5-58EA9211BD7C}" dt="2023-05-01T07:18:10.728" v="930"/>
          <ac:graphicFrameMkLst>
            <pc:docMk/>
            <pc:sldMk cId="0" sldId="259"/>
            <ac:graphicFrameMk id="2" creationId="{488AD24E-0AFD-97F8-2EDC-838E4B70FB3F}"/>
          </ac:graphicFrameMkLst>
        </pc:graphicFrameChg>
        <pc:graphicFrameChg chg="add del">
          <ac:chgData name="Mai Thu Ha" userId="d1379d4f-dc73-4b5e-a750-b1b89982e635" providerId="ADAL" clId="{87509953-F19E-410F-A7F5-58EA9211BD7C}" dt="2023-05-01T07:18:10.728" v="930"/>
          <ac:graphicFrameMkLst>
            <pc:docMk/>
            <pc:sldMk cId="0" sldId="259"/>
            <ac:graphicFrameMk id="3" creationId="{C1E02F99-6A75-8DC0-9D03-909A9320899B}"/>
          </ac:graphicFrameMkLst>
        </pc:graphicFrameChg>
        <pc:graphicFrameChg chg="add del">
          <ac:chgData name="Mai Thu Ha" userId="d1379d4f-dc73-4b5e-a750-b1b89982e635" providerId="ADAL" clId="{87509953-F19E-410F-A7F5-58EA9211BD7C}" dt="2023-05-01T07:18:10.728" v="930"/>
          <ac:graphicFrameMkLst>
            <pc:docMk/>
            <pc:sldMk cId="0" sldId="259"/>
            <ac:graphicFrameMk id="4" creationId="{C617DEA3-0D64-224D-C25E-C94F3C6B4D56}"/>
          </ac:graphicFrameMkLst>
        </pc:graphicFrameChg>
        <pc:graphicFrameChg chg="add del mod">
          <ac:chgData name="Mai Thu Ha" userId="d1379d4f-dc73-4b5e-a750-b1b89982e635" providerId="ADAL" clId="{87509953-F19E-410F-A7F5-58EA9211BD7C}" dt="2023-05-01T07:18:32.396" v="936"/>
          <ac:graphicFrameMkLst>
            <pc:docMk/>
            <pc:sldMk cId="0" sldId="259"/>
            <ac:graphicFrameMk id="8" creationId="{7662DC2F-D625-7FC3-C764-8E2AEF67C167}"/>
          </ac:graphicFrameMkLst>
        </pc:graphicFrameChg>
        <pc:picChg chg="add mod">
          <ac:chgData name="Mai Thu Ha" userId="d1379d4f-dc73-4b5e-a750-b1b89982e635" providerId="ADAL" clId="{87509953-F19E-410F-A7F5-58EA9211BD7C}" dt="2023-05-01T07:19:34.392" v="951" actId="14100"/>
          <ac:picMkLst>
            <pc:docMk/>
            <pc:sldMk cId="0" sldId="259"/>
            <ac:picMk id="9" creationId="{D8CEE11E-40E3-E523-7B12-0685A2D02E19}"/>
          </ac:picMkLst>
        </pc:picChg>
        <pc:picChg chg="add mod">
          <ac:chgData name="Mai Thu Ha" userId="d1379d4f-dc73-4b5e-a750-b1b89982e635" providerId="ADAL" clId="{87509953-F19E-410F-A7F5-58EA9211BD7C}" dt="2023-05-01T07:19:58.096" v="956" actId="14100"/>
          <ac:picMkLst>
            <pc:docMk/>
            <pc:sldMk cId="0" sldId="259"/>
            <ac:picMk id="10" creationId="{41A10BE6-0428-E844-9421-065BCE5402E7}"/>
          </ac:picMkLst>
        </pc:picChg>
        <pc:picChg chg="add del mod">
          <ac:chgData name="Mai Thu Ha" userId="d1379d4f-dc73-4b5e-a750-b1b89982e635" providerId="ADAL" clId="{87509953-F19E-410F-A7F5-58EA9211BD7C}" dt="2023-05-01T07:20:17.292" v="962" actId="478"/>
          <ac:picMkLst>
            <pc:docMk/>
            <pc:sldMk cId="0" sldId="259"/>
            <ac:picMk id="11" creationId="{1D750FBA-F8E3-5D74-C7D8-3F466201EF53}"/>
          </ac:picMkLst>
        </pc:picChg>
        <pc:picChg chg="add mod">
          <ac:chgData name="Mai Thu Ha" userId="d1379d4f-dc73-4b5e-a750-b1b89982e635" providerId="ADAL" clId="{87509953-F19E-410F-A7F5-58EA9211BD7C}" dt="2023-05-01T07:20:30.968" v="966" actId="14100"/>
          <ac:picMkLst>
            <pc:docMk/>
            <pc:sldMk cId="0" sldId="259"/>
            <ac:picMk id="12" creationId="{858F57D3-1EBB-5328-FFF4-A2AE8C5F1762}"/>
          </ac:picMkLst>
        </pc:picChg>
        <pc:picChg chg="add mod">
          <ac:chgData name="Mai Thu Ha" userId="d1379d4f-dc73-4b5e-a750-b1b89982e635" providerId="ADAL" clId="{87509953-F19E-410F-A7F5-58EA9211BD7C}" dt="2023-05-01T07:21:14.831" v="976" actId="1076"/>
          <ac:picMkLst>
            <pc:docMk/>
            <pc:sldMk cId="0" sldId="259"/>
            <ac:picMk id="15" creationId="{356245DE-4FF4-1682-019C-FEFBABAC874A}"/>
          </ac:picMkLst>
        </pc:picChg>
      </pc:sldChg>
      <pc:sldChg chg="addSp delSp modSp mod delAnim modAnim">
        <pc:chgData name="Mai Thu Ha" userId="d1379d4f-dc73-4b5e-a750-b1b89982e635" providerId="ADAL" clId="{87509953-F19E-410F-A7F5-58EA9211BD7C}" dt="2023-05-01T04:05:40.228" v="755" actId="1076"/>
        <pc:sldMkLst>
          <pc:docMk/>
          <pc:sldMk cId="112789234" sldId="260"/>
        </pc:sldMkLst>
        <pc:spChg chg="add mod">
          <ac:chgData name="Mai Thu Ha" userId="d1379d4f-dc73-4b5e-a750-b1b89982e635" providerId="ADAL" clId="{87509953-F19E-410F-A7F5-58EA9211BD7C}" dt="2023-05-01T01:48:20.033" v="42" actId="1076"/>
          <ac:spMkLst>
            <pc:docMk/>
            <pc:sldMk cId="112789234" sldId="260"/>
            <ac:spMk id="2" creationId="{3336D10E-8E50-49BA-3AAE-6B653840CB46}"/>
          </ac:spMkLst>
        </pc:spChg>
        <pc:spChg chg="add del mod">
          <ac:chgData name="Mai Thu Ha" userId="d1379d4f-dc73-4b5e-a750-b1b89982e635" providerId="ADAL" clId="{87509953-F19E-410F-A7F5-58EA9211BD7C}" dt="2023-05-01T01:51:15.800" v="56"/>
          <ac:spMkLst>
            <pc:docMk/>
            <pc:sldMk cId="112789234" sldId="260"/>
            <ac:spMk id="4" creationId="{7CCF2F17-F78A-4369-8921-B4CDDE7B057F}"/>
          </ac:spMkLst>
        </pc:spChg>
        <pc:spChg chg="mod">
          <ac:chgData name="Mai Thu Ha" userId="d1379d4f-dc73-4b5e-a750-b1b89982e635" providerId="ADAL" clId="{87509953-F19E-410F-A7F5-58EA9211BD7C}" dt="2023-05-01T04:05:37.607" v="754"/>
          <ac:spMkLst>
            <pc:docMk/>
            <pc:sldMk cId="112789234" sldId="260"/>
            <ac:spMk id="4" creationId="{AC9A886A-28E5-8BB6-FFE7-1EBA6CD31878}"/>
          </ac:spMkLst>
        </pc:spChg>
        <pc:spChg chg="add mod">
          <ac:chgData name="Mai Thu Ha" userId="d1379d4f-dc73-4b5e-a750-b1b89982e635" providerId="ADAL" clId="{87509953-F19E-410F-A7F5-58EA9211BD7C}" dt="2023-05-01T02:04:30.747" v="171" actId="20577"/>
          <ac:spMkLst>
            <pc:docMk/>
            <pc:sldMk cId="112789234" sldId="260"/>
            <ac:spMk id="5" creationId="{7F514114-9413-F0CB-3B6D-BAE87F4B145B}"/>
          </ac:spMkLst>
        </pc:spChg>
        <pc:spChg chg="mod">
          <ac:chgData name="Mai Thu Ha" userId="d1379d4f-dc73-4b5e-a750-b1b89982e635" providerId="ADAL" clId="{87509953-F19E-410F-A7F5-58EA9211BD7C}" dt="2023-05-01T02:03:46.702" v="170" actId="14100"/>
          <ac:spMkLst>
            <pc:docMk/>
            <pc:sldMk cId="112789234" sldId="260"/>
            <ac:spMk id="14" creationId="{5676BBB5-87FC-0860-FFCF-0DF61DA3ECA0}"/>
          </ac:spMkLst>
        </pc:spChg>
        <pc:spChg chg="mod">
          <ac:chgData name="Mai Thu Ha" userId="d1379d4f-dc73-4b5e-a750-b1b89982e635" providerId="ADAL" clId="{87509953-F19E-410F-A7F5-58EA9211BD7C}" dt="2023-05-01T01:53:31.110" v="72" actId="1076"/>
          <ac:spMkLst>
            <pc:docMk/>
            <pc:sldMk cId="112789234" sldId="260"/>
            <ac:spMk id="15" creationId="{24B3A259-8848-90BA-D5E5-841041DB744C}"/>
          </ac:spMkLst>
        </pc:spChg>
        <pc:spChg chg="mod">
          <ac:chgData name="Mai Thu Ha" userId="d1379d4f-dc73-4b5e-a750-b1b89982e635" providerId="ADAL" clId="{87509953-F19E-410F-A7F5-58EA9211BD7C}" dt="2023-05-01T01:57:07.278" v="80" actId="207"/>
          <ac:spMkLst>
            <pc:docMk/>
            <pc:sldMk cId="112789234" sldId="260"/>
            <ac:spMk id="16" creationId="{CC090838-E6D4-1B12-64CA-A5CC3592ED7F}"/>
          </ac:spMkLst>
        </pc:spChg>
        <pc:grpChg chg="add mod">
          <ac:chgData name="Mai Thu Ha" userId="d1379d4f-dc73-4b5e-a750-b1b89982e635" providerId="ADAL" clId="{87509953-F19E-410F-A7F5-58EA9211BD7C}" dt="2023-05-01T04:05:40.228" v="755" actId="1076"/>
          <ac:grpSpMkLst>
            <pc:docMk/>
            <pc:sldMk cId="112789234" sldId="260"/>
            <ac:grpSpMk id="3" creationId="{7FC9F5E2-01F7-12E4-03F4-33ED6320A990}"/>
          </ac:grpSpMkLst>
        </pc:grpChg>
        <pc:grpChg chg="mod">
          <ac:chgData name="Mai Thu Ha" userId="d1379d4f-dc73-4b5e-a750-b1b89982e635" providerId="ADAL" clId="{87509953-F19E-410F-A7F5-58EA9211BD7C}" dt="2023-05-01T01:53:26.381" v="71" actId="14100"/>
          <ac:grpSpMkLst>
            <pc:docMk/>
            <pc:sldMk cId="112789234" sldId="260"/>
            <ac:grpSpMk id="10" creationId="{6A3EA2FF-6D29-F63E-A7AB-7C8988CFB3E3}"/>
          </ac:grpSpMkLst>
        </pc:grpChg>
        <pc:grpChg chg="del">
          <ac:chgData name="Mai Thu Ha" userId="d1379d4f-dc73-4b5e-a750-b1b89982e635" providerId="ADAL" clId="{87509953-F19E-410F-A7F5-58EA9211BD7C}" dt="2023-05-01T01:50:38.737" v="50" actId="478"/>
          <ac:grpSpMkLst>
            <pc:docMk/>
            <pc:sldMk cId="112789234" sldId="260"/>
            <ac:grpSpMk id="17" creationId="{9441A3D0-269C-E3B2-8098-7E5A483758A7}"/>
          </ac:grpSpMkLst>
        </pc:grpChg>
        <pc:grpChg chg="del">
          <ac:chgData name="Mai Thu Ha" userId="d1379d4f-dc73-4b5e-a750-b1b89982e635" providerId="ADAL" clId="{87509953-F19E-410F-A7F5-58EA9211BD7C}" dt="2023-05-01T01:52:02.931" v="65" actId="478"/>
          <ac:grpSpMkLst>
            <pc:docMk/>
            <pc:sldMk cId="112789234" sldId="260"/>
            <ac:grpSpMk id="27" creationId="{B1FEBAAB-8059-C5C3-B425-98B2C3ED6B2C}"/>
          </ac:grpSpMkLst>
        </pc:grpChg>
        <pc:grpChg chg="del">
          <ac:chgData name="Mai Thu Ha" userId="d1379d4f-dc73-4b5e-a750-b1b89982e635" providerId="ADAL" clId="{87509953-F19E-410F-A7F5-58EA9211BD7C}" dt="2023-05-01T01:52:00.942" v="64" actId="478"/>
          <ac:grpSpMkLst>
            <pc:docMk/>
            <pc:sldMk cId="112789234" sldId="260"/>
            <ac:grpSpMk id="61" creationId="{552259C1-52E8-0282-A4CF-6194AF106405}"/>
          </ac:grpSpMkLst>
        </pc:grpChg>
        <pc:graphicFrameChg chg="add del mod">
          <ac:chgData name="Mai Thu Ha" userId="d1379d4f-dc73-4b5e-a750-b1b89982e635" providerId="ADAL" clId="{87509953-F19E-410F-A7F5-58EA9211BD7C}" dt="2023-05-01T01:50:04.018" v="45"/>
          <ac:graphicFrameMkLst>
            <pc:docMk/>
            <pc:sldMk cId="112789234" sldId="260"/>
            <ac:graphicFrameMk id="3" creationId="{6EEF6C5F-6480-20D1-094F-4CBD0BF3FC8C}"/>
          </ac:graphicFrameMkLst>
        </pc:graphicFrameChg>
        <pc:graphicFrameChg chg="add del mod">
          <ac:chgData name="Mai Thu Ha" userId="d1379d4f-dc73-4b5e-a750-b1b89982e635" providerId="ADAL" clId="{87509953-F19E-410F-A7F5-58EA9211BD7C}" dt="2023-05-01T01:51:51.133" v="61"/>
          <ac:graphicFrameMkLst>
            <pc:docMk/>
            <pc:sldMk cId="112789234" sldId="260"/>
            <ac:graphicFrameMk id="6" creationId="{F6650AF1-A0EE-B83E-694D-C2A262494255}"/>
          </ac:graphicFrameMkLst>
        </pc:graphicFrameChg>
        <pc:picChg chg="mod">
          <ac:chgData name="Mai Thu Ha" userId="d1379d4f-dc73-4b5e-a750-b1b89982e635" providerId="ADAL" clId="{87509953-F19E-410F-A7F5-58EA9211BD7C}" dt="2023-05-01T04:05:37.607" v="754"/>
          <ac:picMkLst>
            <pc:docMk/>
            <pc:sldMk cId="112789234" sldId="260"/>
            <ac:picMk id="6" creationId="{7D439C35-71A2-EA3A-726C-B7DEA8B906CE}"/>
          </ac:picMkLst>
        </pc:picChg>
      </pc:sldChg>
      <pc:sldChg chg="del">
        <pc:chgData name="Mai Thu Ha" userId="d1379d4f-dc73-4b5e-a750-b1b89982e635" providerId="ADAL" clId="{87509953-F19E-410F-A7F5-58EA9211BD7C}" dt="2023-05-01T04:06:55.251" v="773" actId="47"/>
        <pc:sldMkLst>
          <pc:docMk/>
          <pc:sldMk cId="2492122457" sldId="261"/>
        </pc:sldMkLst>
      </pc:sldChg>
      <pc:sldChg chg="addSp delSp modSp add mod modAnim">
        <pc:chgData name="Mai Thu Ha" userId="d1379d4f-dc73-4b5e-a750-b1b89982e635" providerId="ADAL" clId="{87509953-F19E-410F-A7F5-58EA9211BD7C}" dt="2023-05-01T04:05:50.412" v="759" actId="1076"/>
        <pc:sldMkLst>
          <pc:docMk/>
          <pc:sldMk cId="404192027" sldId="262"/>
        </pc:sldMkLst>
        <pc:spChg chg="mod">
          <ac:chgData name="Mai Thu Ha" userId="d1379d4f-dc73-4b5e-a750-b1b89982e635" providerId="ADAL" clId="{87509953-F19E-410F-A7F5-58EA9211BD7C}" dt="2023-05-01T04:05:43.811" v="756"/>
          <ac:spMkLst>
            <pc:docMk/>
            <pc:sldMk cId="404192027" sldId="262"/>
            <ac:spMk id="4" creationId="{9469FB79-7435-561D-8CB6-3EF9EFDD1C2D}"/>
          </ac:spMkLst>
        </pc:spChg>
        <pc:spChg chg="add del mod">
          <ac:chgData name="Mai Thu Ha" userId="d1379d4f-dc73-4b5e-a750-b1b89982e635" providerId="ADAL" clId="{87509953-F19E-410F-A7F5-58EA9211BD7C}" dt="2023-05-01T01:59:51.795" v="119" actId="478"/>
          <ac:spMkLst>
            <pc:docMk/>
            <pc:sldMk cId="404192027" sldId="262"/>
            <ac:spMk id="4" creationId="{BA01D55A-4827-DE13-D850-5B84236B93FD}"/>
          </ac:spMkLst>
        </pc:spChg>
        <pc:spChg chg="mod">
          <ac:chgData name="Mai Thu Ha" userId="d1379d4f-dc73-4b5e-a750-b1b89982e635" providerId="ADAL" clId="{87509953-F19E-410F-A7F5-58EA9211BD7C}" dt="2023-05-01T02:04:34.139" v="172" actId="20577"/>
          <ac:spMkLst>
            <pc:docMk/>
            <pc:sldMk cId="404192027" sldId="262"/>
            <ac:spMk id="5" creationId="{7F514114-9413-F0CB-3B6D-BAE87F4B145B}"/>
          </ac:spMkLst>
        </pc:spChg>
        <pc:spChg chg="add del mod">
          <ac:chgData name="Mai Thu Ha" userId="d1379d4f-dc73-4b5e-a750-b1b89982e635" providerId="ADAL" clId="{87509953-F19E-410F-A7F5-58EA9211BD7C}" dt="2023-05-01T01:59:51.795" v="119" actId="478"/>
          <ac:spMkLst>
            <pc:docMk/>
            <pc:sldMk cId="404192027" sldId="262"/>
            <ac:spMk id="6" creationId="{A1AA8DB2-A898-E596-E7FC-2CE5773AB865}"/>
          </ac:spMkLst>
        </pc:spChg>
        <pc:spChg chg="add mod">
          <ac:chgData name="Mai Thu Ha" userId="d1379d4f-dc73-4b5e-a750-b1b89982e635" providerId="ADAL" clId="{87509953-F19E-410F-A7F5-58EA9211BD7C}" dt="2023-05-01T02:02:59.626" v="166" actId="20577"/>
          <ac:spMkLst>
            <pc:docMk/>
            <pc:sldMk cId="404192027" sldId="262"/>
            <ac:spMk id="9" creationId="{A34E04BF-0079-83C3-6A66-4E59D5C203E0}"/>
          </ac:spMkLst>
        </pc:spChg>
        <pc:spChg chg="mod">
          <ac:chgData name="Mai Thu Ha" userId="d1379d4f-dc73-4b5e-a750-b1b89982e635" providerId="ADAL" clId="{87509953-F19E-410F-A7F5-58EA9211BD7C}" dt="2023-05-01T02:00:56.288" v="135" actId="14100"/>
          <ac:spMkLst>
            <pc:docMk/>
            <pc:sldMk cId="404192027" sldId="262"/>
            <ac:spMk id="14" creationId="{5676BBB5-87FC-0860-FFCF-0DF61DA3ECA0}"/>
          </ac:spMkLst>
        </pc:spChg>
        <pc:spChg chg="mod">
          <ac:chgData name="Mai Thu Ha" userId="d1379d4f-dc73-4b5e-a750-b1b89982e635" providerId="ADAL" clId="{87509953-F19E-410F-A7F5-58EA9211BD7C}" dt="2023-05-01T02:00:48.409" v="131" actId="14100"/>
          <ac:spMkLst>
            <pc:docMk/>
            <pc:sldMk cId="404192027" sldId="262"/>
            <ac:spMk id="15" creationId="{24B3A259-8848-90BA-D5E5-841041DB744C}"/>
          </ac:spMkLst>
        </pc:spChg>
        <pc:spChg chg="del mod">
          <ac:chgData name="Mai Thu Ha" userId="d1379d4f-dc73-4b5e-a750-b1b89982e635" providerId="ADAL" clId="{87509953-F19E-410F-A7F5-58EA9211BD7C}" dt="2023-05-01T01:59:51.795" v="119" actId="478"/>
          <ac:spMkLst>
            <pc:docMk/>
            <pc:sldMk cId="404192027" sldId="262"/>
            <ac:spMk id="16" creationId="{CC090838-E6D4-1B12-64CA-A5CC3592ED7F}"/>
          </ac:spMkLst>
        </pc:spChg>
        <pc:grpChg chg="add mod">
          <ac:chgData name="Mai Thu Ha" userId="d1379d4f-dc73-4b5e-a750-b1b89982e635" providerId="ADAL" clId="{87509953-F19E-410F-A7F5-58EA9211BD7C}" dt="2023-05-01T04:05:50.412" v="759" actId="1076"/>
          <ac:grpSpMkLst>
            <pc:docMk/>
            <pc:sldMk cId="404192027" sldId="262"/>
            <ac:grpSpMk id="3" creationId="{7C808761-B41E-9A84-BB36-8AB0A80D7826}"/>
          </ac:grpSpMkLst>
        </pc:grpChg>
        <pc:grpChg chg="mod">
          <ac:chgData name="Mai Thu Ha" userId="d1379d4f-dc73-4b5e-a750-b1b89982e635" providerId="ADAL" clId="{87509953-F19E-410F-A7F5-58EA9211BD7C}" dt="2023-05-01T04:05:47.176" v="758" actId="1076"/>
          <ac:grpSpMkLst>
            <pc:docMk/>
            <pc:sldMk cId="404192027" sldId="262"/>
            <ac:grpSpMk id="10" creationId="{6A3EA2FF-6D29-F63E-A7AB-7C8988CFB3E3}"/>
          </ac:grpSpMkLst>
        </pc:grpChg>
        <pc:graphicFrameChg chg="add del mod">
          <ac:chgData name="Mai Thu Ha" userId="d1379d4f-dc73-4b5e-a750-b1b89982e635" providerId="ADAL" clId="{87509953-F19E-410F-A7F5-58EA9211BD7C}" dt="2023-05-01T01:59:39.766" v="115"/>
          <ac:graphicFrameMkLst>
            <pc:docMk/>
            <pc:sldMk cId="404192027" sldId="262"/>
            <ac:graphicFrameMk id="3" creationId="{9B124FD9-4B00-55C7-3612-74BF5CEC5B91}"/>
          </ac:graphicFrameMkLst>
        </pc:graphicFrameChg>
        <pc:graphicFrameChg chg="add del mod">
          <ac:chgData name="Mai Thu Ha" userId="d1379d4f-dc73-4b5e-a750-b1b89982e635" providerId="ADAL" clId="{87509953-F19E-410F-A7F5-58EA9211BD7C}" dt="2023-05-01T02:00:17.715" v="122"/>
          <ac:graphicFrameMkLst>
            <pc:docMk/>
            <pc:sldMk cId="404192027" sldId="262"/>
            <ac:graphicFrameMk id="7" creationId="{EB4838A6-C2C2-F426-0E27-61E136311720}"/>
          </ac:graphicFrameMkLst>
        </pc:graphicFrameChg>
        <pc:picChg chg="mod">
          <ac:chgData name="Mai Thu Ha" userId="d1379d4f-dc73-4b5e-a750-b1b89982e635" providerId="ADAL" clId="{87509953-F19E-410F-A7F5-58EA9211BD7C}" dt="2023-05-01T04:05:43.811" v="756"/>
          <ac:picMkLst>
            <pc:docMk/>
            <pc:sldMk cId="404192027" sldId="262"/>
            <ac:picMk id="6" creationId="{728EA060-16C3-6659-AE9E-0697C92667A9}"/>
          </ac:picMkLst>
        </pc:picChg>
        <pc:picChg chg="add mod">
          <ac:chgData name="Mai Thu Ha" userId="d1379d4f-dc73-4b5e-a750-b1b89982e635" providerId="ADAL" clId="{87509953-F19E-410F-A7F5-58EA9211BD7C}" dt="2023-05-01T02:03:07.910" v="169" actId="1076"/>
          <ac:picMkLst>
            <pc:docMk/>
            <pc:sldMk cId="404192027" sldId="262"/>
            <ac:picMk id="11" creationId="{F48FD8A2-781D-DF45-C55E-F53F429CBA0D}"/>
          </ac:picMkLst>
        </pc:picChg>
        <pc:picChg chg="add del mod">
          <ac:chgData name="Mai Thu Ha" userId="d1379d4f-dc73-4b5e-a750-b1b89982e635" providerId="ADAL" clId="{87509953-F19E-410F-A7F5-58EA9211BD7C}" dt="2023-05-01T01:59:51.795" v="119" actId="478"/>
          <ac:picMkLst>
            <pc:docMk/>
            <pc:sldMk cId="404192027" sldId="262"/>
            <ac:picMk id="2049" creationId="{B2B4E22E-5DF1-5695-F098-DB27617892CF}"/>
          </ac:picMkLst>
        </pc:picChg>
      </pc:sldChg>
      <pc:sldChg chg="addSp delSp modSp add del mod">
        <pc:chgData name="Mai Thu Ha" userId="d1379d4f-dc73-4b5e-a750-b1b89982e635" providerId="ADAL" clId="{87509953-F19E-410F-A7F5-58EA9211BD7C}" dt="2023-05-01T01:59:24.544" v="109" actId="47"/>
        <pc:sldMkLst>
          <pc:docMk/>
          <pc:sldMk cId="1046512495" sldId="262"/>
        </pc:sldMkLst>
        <pc:spChg chg="add mod">
          <ac:chgData name="Mai Thu Ha" userId="d1379d4f-dc73-4b5e-a750-b1b89982e635" providerId="ADAL" clId="{87509953-F19E-410F-A7F5-58EA9211BD7C}" dt="2023-05-01T01:59:22.608" v="108" actId="20577"/>
          <ac:spMkLst>
            <pc:docMk/>
            <pc:sldMk cId="1046512495" sldId="262"/>
            <ac:spMk id="4" creationId="{E934F4F6-B477-5061-BFB1-B0D3722C7776}"/>
          </ac:spMkLst>
        </pc:spChg>
        <pc:spChg chg="mod">
          <ac:chgData name="Mai Thu Ha" userId="d1379d4f-dc73-4b5e-a750-b1b89982e635" providerId="ADAL" clId="{87509953-F19E-410F-A7F5-58EA9211BD7C}" dt="2023-05-01T01:57:40.863" v="82"/>
          <ac:spMkLst>
            <pc:docMk/>
            <pc:sldMk cId="1046512495" sldId="262"/>
            <ac:spMk id="5" creationId="{7F514114-9413-F0CB-3B6D-BAE87F4B145B}"/>
          </ac:spMkLst>
        </pc:spChg>
        <pc:spChg chg="add">
          <ac:chgData name="Mai Thu Ha" userId="d1379d4f-dc73-4b5e-a750-b1b89982e635" providerId="ADAL" clId="{87509953-F19E-410F-A7F5-58EA9211BD7C}" dt="2023-05-01T01:58:21.786" v="86"/>
          <ac:spMkLst>
            <pc:docMk/>
            <pc:sldMk cId="1046512495" sldId="262"/>
            <ac:spMk id="6" creationId="{591DF78D-68FF-1660-CF3B-82879810D288}"/>
          </ac:spMkLst>
        </pc:spChg>
        <pc:spChg chg="add mod">
          <ac:chgData name="Mai Thu Ha" userId="d1379d4f-dc73-4b5e-a750-b1b89982e635" providerId="ADAL" clId="{87509953-F19E-410F-A7F5-58EA9211BD7C}" dt="2023-05-01T01:59:14.432" v="104" actId="1076"/>
          <ac:spMkLst>
            <pc:docMk/>
            <pc:sldMk cId="1046512495" sldId="262"/>
            <ac:spMk id="8" creationId="{C8003739-02D2-372F-0425-295FD3114DF0}"/>
          </ac:spMkLst>
        </pc:spChg>
        <pc:spChg chg="add mod">
          <ac:chgData name="Mai Thu Ha" userId="d1379d4f-dc73-4b5e-a750-b1b89982e635" providerId="ADAL" clId="{87509953-F19E-410F-A7F5-58EA9211BD7C}" dt="2023-05-01T01:58:29.221" v="90"/>
          <ac:spMkLst>
            <pc:docMk/>
            <pc:sldMk cId="1046512495" sldId="262"/>
            <ac:spMk id="9" creationId="{AC8161A4-ADFD-F4A8-4653-4C60AAF7367B}"/>
          </ac:spMkLst>
        </pc:spChg>
        <pc:spChg chg="mod">
          <ac:chgData name="Mai Thu Ha" userId="d1379d4f-dc73-4b5e-a750-b1b89982e635" providerId="ADAL" clId="{87509953-F19E-410F-A7F5-58EA9211BD7C}" dt="2023-05-01T01:59:01.195" v="97" actId="20577"/>
          <ac:spMkLst>
            <pc:docMk/>
            <pc:sldMk cId="1046512495" sldId="262"/>
            <ac:spMk id="16" creationId="{CC090838-E6D4-1B12-64CA-A5CC3592ED7F}"/>
          </ac:spMkLst>
        </pc:spChg>
        <pc:spChg chg="add mod">
          <ac:chgData name="Mai Thu Ha" userId="d1379d4f-dc73-4b5e-a750-b1b89982e635" providerId="ADAL" clId="{87509953-F19E-410F-A7F5-58EA9211BD7C}" dt="2023-05-01T01:58:43.091" v="96"/>
          <ac:spMkLst>
            <pc:docMk/>
            <pc:sldMk cId="1046512495" sldId="262"/>
            <ac:spMk id="17" creationId="{5FDFEBDE-CD48-6C0C-7BC2-EDCF52358DC1}"/>
          </ac:spMkLst>
        </pc:spChg>
        <pc:spChg chg="add mod">
          <ac:chgData name="Mai Thu Ha" userId="d1379d4f-dc73-4b5e-a750-b1b89982e635" providerId="ADAL" clId="{87509953-F19E-410F-A7F5-58EA9211BD7C}" dt="2023-05-01T01:58:43.091" v="96"/>
          <ac:spMkLst>
            <pc:docMk/>
            <pc:sldMk cId="1046512495" sldId="262"/>
            <ac:spMk id="18" creationId="{789C58CE-4961-F14A-AB60-5BA767A358C6}"/>
          </ac:spMkLst>
        </pc:spChg>
        <pc:spChg chg="add mod">
          <ac:chgData name="Mai Thu Ha" userId="d1379d4f-dc73-4b5e-a750-b1b89982e635" providerId="ADAL" clId="{87509953-F19E-410F-A7F5-58EA9211BD7C}" dt="2023-05-01T01:59:02.397" v="101"/>
          <ac:spMkLst>
            <pc:docMk/>
            <pc:sldMk cId="1046512495" sldId="262"/>
            <ac:spMk id="20" creationId="{BBA03B36-A3EA-7AED-2D66-55F66CA2161C}"/>
          </ac:spMkLst>
        </pc:spChg>
        <pc:spChg chg="add mod">
          <ac:chgData name="Mai Thu Ha" userId="d1379d4f-dc73-4b5e-a750-b1b89982e635" providerId="ADAL" clId="{87509953-F19E-410F-A7F5-58EA9211BD7C}" dt="2023-05-01T01:59:02.397" v="101"/>
          <ac:spMkLst>
            <pc:docMk/>
            <pc:sldMk cId="1046512495" sldId="262"/>
            <ac:spMk id="21" creationId="{E446DD9B-F9B9-29F3-FFC9-66B8046FCDAE}"/>
          </ac:spMkLst>
        </pc:spChg>
        <pc:grpChg chg="add del mod">
          <ac:chgData name="Mai Thu Ha" userId="d1379d4f-dc73-4b5e-a750-b1b89982e635" providerId="ADAL" clId="{87509953-F19E-410F-A7F5-58EA9211BD7C}" dt="2023-05-01T01:59:17.709" v="106" actId="478"/>
          <ac:grpSpMkLst>
            <pc:docMk/>
            <pc:sldMk cId="1046512495" sldId="262"/>
            <ac:grpSpMk id="10" creationId="{6A3EA2FF-6D29-F63E-A7AB-7C8988CFB3E3}"/>
          </ac:grpSpMkLst>
        </pc:grpChg>
        <pc:graphicFrameChg chg="add del mod">
          <ac:chgData name="Mai Thu Ha" userId="d1379d4f-dc73-4b5e-a750-b1b89982e635" providerId="ADAL" clId="{87509953-F19E-410F-A7F5-58EA9211BD7C}" dt="2023-05-01T01:58:21.629" v="85"/>
          <ac:graphicFrameMkLst>
            <pc:docMk/>
            <pc:sldMk cId="1046512495" sldId="262"/>
            <ac:graphicFrameMk id="3" creationId="{6BDD0899-9F02-5BA8-F8A3-4077851F8638}"/>
          </ac:graphicFrameMkLst>
        </pc:graphicFrameChg>
        <pc:graphicFrameChg chg="add del mod">
          <ac:chgData name="Mai Thu Ha" userId="d1379d4f-dc73-4b5e-a750-b1b89982e635" providerId="ADAL" clId="{87509953-F19E-410F-A7F5-58EA9211BD7C}" dt="2023-05-01T01:58:29.109" v="89"/>
          <ac:graphicFrameMkLst>
            <pc:docMk/>
            <pc:sldMk cId="1046512495" sldId="262"/>
            <ac:graphicFrameMk id="7" creationId="{1D6B2007-1522-76DD-0888-1298884F7F00}"/>
          </ac:graphicFrameMkLst>
        </pc:graphicFrameChg>
        <pc:graphicFrameChg chg="add del mod">
          <ac:chgData name="Mai Thu Ha" userId="d1379d4f-dc73-4b5e-a750-b1b89982e635" providerId="ADAL" clId="{87509953-F19E-410F-A7F5-58EA9211BD7C}" dt="2023-05-01T01:58:42.977" v="95"/>
          <ac:graphicFrameMkLst>
            <pc:docMk/>
            <pc:sldMk cId="1046512495" sldId="262"/>
            <ac:graphicFrameMk id="11" creationId="{5C3DBE88-9746-88A0-1AA3-41D76D95F62A}"/>
          </ac:graphicFrameMkLst>
        </pc:graphicFrameChg>
        <pc:graphicFrameChg chg="add del mod">
          <ac:chgData name="Mai Thu Ha" userId="d1379d4f-dc73-4b5e-a750-b1b89982e635" providerId="ADAL" clId="{87509953-F19E-410F-A7F5-58EA9211BD7C}" dt="2023-05-01T01:59:02.283" v="100"/>
          <ac:graphicFrameMkLst>
            <pc:docMk/>
            <pc:sldMk cId="1046512495" sldId="262"/>
            <ac:graphicFrameMk id="19" creationId="{C3734ECA-485B-02C4-830D-F47E2FBE1B66}"/>
          </ac:graphicFrameMkLst>
        </pc:graphicFrameChg>
        <pc:picChg chg="add">
          <ac:chgData name="Mai Thu Ha" userId="d1379d4f-dc73-4b5e-a750-b1b89982e635" providerId="ADAL" clId="{87509953-F19E-410F-A7F5-58EA9211BD7C}" dt="2023-05-01T01:58:21.786" v="86"/>
          <ac:picMkLst>
            <pc:docMk/>
            <pc:sldMk cId="1046512495" sldId="262"/>
            <ac:picMk id="1025" creationId="{5A79622D-39EB-4911-CA47-E04726623510}"/>
          </ac:picMkLst>
        </pc:picChg>
        <pc:picChg chg="add mod">
          <ac:chgData name="Mai Thu Ha" userId="d1379d4f-dc73-4b5e-a750-b1b89982e635" providerId="ADAL" clId="{87509953-F19E-410F-A7F5-58EA9211BD7C}" dt="2023-05-01T01:58:29.221" v="90"/>
          <ac:picMkLst>
            <pc:docMk/>
            <pc:sldMk cId="1046512495" sldId="262"/>
            <ac:picMk id="1028" creationId="{64E491CA-E109-9639-BE21-220787219118}"/>
          </ac:picMkLst>
        </pc:picChg>
        <pc:picChg chg="add mod">
          <ac:chgData name="Mai Thu Ha" userId="d1379d4f-dc73-4b5e-a750-b1b89982e635" providerId="ADAL" clId="{87509953-F19E-410F-A7F5-58EA9211BD7C}" dt="2023-05-01T01:58:43.091" v="96"/>
          <ac:picMkLst>
            <pc:docMk/>
            <pc:sldMk cId="1046512495" sldId="262"/>
            <ac:picMk id="1031" creationId="{AEFAA61F-76C6-AFD7-B53A-31683986077F}"/>
          </ac:picMkLst>
        </pc:picChg>
        <pc:picChg chg="add mod">
          <ac:chgData name="Mai Thu Ha" userId="d1379d4f-dc73-4b5e-a750-b1b89982e635" providerId="ADAL" clId="{87509953-F19E-410F-A7F5-58EA9211BD7C}" dt="2023-05-01T01:59:02.397" v="101"/>
          <ac:picMkLst>
            <pc:docMk/>
            <pc:sldMk cId="1046512495" sldId="262"/>
            <ac:picMk id="1034" creationId="{0904F35C-1E51-C4BD-EB11-89F3018DA07D}"/>
          </ac:picMkLst>
        </pc:picChg>
      </pc:sldChg>
      <pc:sldChg chg="addSp delSp modSp add mod">
        <pc:chgData name="Mai Thu Ha" userId="d1379d4f-dc73-4b5e-a750-b1b89982e635" providerId="ADAL" clId="{87509953-F19E-410F-A7F5-58EA9211BD7C}" dt="2023-05-01T04:05:58.068" v="761" actId="1076"/>
        <pc:sldMkLst>
          <pc:docMk/>
          <pc:sldMk cId="3822638417" sldId="263"/>
        </pc:sldMkLst>
        <pc:spChg chg="mod">
          <ac:chgData name="Mai Thu Ha" userId="d1379d4f-dc73-4b5e-a750-b1b89982e635" providerId="ADAL" clId="{87509953-F19E-410F-A7F5-58EA9211BD7C}" dt="2023-05-01T04:05:55.934" v="760"/>
          <ac:spMkLst>
            <pc:docMk/>
            <pc:sldMk cId="3822638417" sldId="263"/>
            <ac:spMk id="4" creationId="{83D390C4-7944-ED22-BF7F-CD31C2E11672}"/>
          </ac:spMkLst>
        </pc:spChg>
        <pc:spChg chg="mod">
          <ac:chgData name="Mai Thu Ha" userId="d1379d4f-dc73-4b5e-a750-b1b89982e635" providerId="ADAL" clId="{87509953-F19E-410F-A7F5-58EA9211BD7C}" dt="2023-05-01T02:06:47.358" v="180" actId="255"/>
          <ac:spMkLst>
            <pc:docMk/>
            <pc:sldMk cId="3822638417" sldId="263"/>
            <ac:spMk id="5" creationId="{7F514114-9413-F0CB-3B6D-BAE87F4B145B}"/>
          </ac:spMkLst>
        </pc:spChg>
        <pc:spChg chg="mod">
          <ac:chgData name="Mai Thu Ha" userId="d1379d4f-dc73-4b5e-a750-b1b89982e635" providerId="ADAL" clId="{87509953-F19E-410F-A7F5-58EA9211BD7C}" dt="2023-05-01T02:08:21.581" v="191" actId="113"/>
          <ac:spMkLst>
            <pc:docMk/>
            <pc:sldMk cId="3822638417" sldId="263"/>
            <ac:spMk id="16" creationId="{CC090838-E6D4-1B12-64CA-A5CC3592ED7F}"/>
          </ac:spMkLst>
        </pc:spChg>
        <pc:grpChg chg="add mod">
          <ac:chgData name="Mai Thu Ha" userId="d1379d4f-dc73-4b5e-a750-b1b89982e635" providerId="ADAL" clId="{87509953-F19E-410F-A7F5-58EA9211BD7C}" dt="2023-05-01T04:05:58.068" v="761" actId="1076"/>
          <ac:grpSpMkLst>
            <pc:docMk/>
            <pc:sldMk cId="3822638417" sldId="263"/>
            <ac:grpSpMk id="3" creationId="{889B26C1-DAE9-2332-2E62-EA4C4FEB3E94}"/>
          </ac:grpSpMkLst>
        </pc:grpChg>
        <pc:grpChg chg="mod">
          <ac:chgData name="Mai Thu Ha" userId="d1379d4f-dc73-4b5e-a750-b1b89982e635" providerId="ADAL" clId="{87509953-F19E-410F-A7F5-58EA9211BD7C}" dt="2023-05-01T02:08:38.587" v="192" actId="14100"/>
          <ac:grpSpMkLst>
            <pc:docMk/>
            <pc:sldMk cId="3822638417" sldId="263"/>
            <ac:grpSpMk id="10" creationId="{6A3EA2FF-6D29-F63E-A7AB-7C8988CFB3E3}"/>
          </ac:grpSpMkLst>
        </pc:grpChg>
        <pc:graphicFrameChg chg="add del mod">
          <ac:chgData name="Mai Thu Ha" userId="d1379d4f-dc73-4b5e-a750-b1b89982e635" providerId="ADAL" clId="{87509953-F19E-410F-A7F5-58EA9211BD7C}" dt="2023-05-01T02:06:39.579" v="177"/>
          <ac:graphicFrameMkLst>
            <pc:docMk/>
            <pc:sldMk cId="3822638417" sldId="263"/>
            <ac:graphicFrameMk id="3" creationId="{142EF4EA-3868-1E79-EAA1-4F05F4BB86B1}"/>
          </ac:graphicFrameMkLst>
        </pc:graphicFrameChg>
        <pc:graphicFrameChg chg="add del mod">
          <ac:chgData name="Mai Thu Ha" userId="d1379d4f-dc73-4b5e-a750-b1b89982e635" providerId="ADAL" clId="{87509953-F19E-410F-A7F5-58EA9211BD7C}" dt="2023-05-01T02:07:23.999" v="186"/>
          <ac:graphicFrameMkLst>
            <pc:docMk/>
            <pc:sldMk cId="3822638417" sldId="263"/>
            <ac:graphicFrameMk id="4" creationId="{B583CD02-A00A-1DAA-F5A4-3AB558B1684C}"/>
          </ac:graphicFrameMkLst>
        </pc:graphicFrameChg>
        <pc:picChg chg="mod">
          <ac:chgData name="Mai Thu Ha" userId="d1379d4f-dc73-4b5e-a750-b1b89982e635" providerId="ADAL" clId="{87509953-F19E-410F-A7F5-58EA9211BD7C}" dt="2023-05-01T04:05:55.934" v="760"/>
          <ac:picMkLst>
            <pc:docMk/>
            <pc:sldMk cId="3822638417" sldId="263"/>
            <ac:picMk id="6" creationId="{D2ECF8EE-68A5-7D4A-B4A0-C742A9108B5A}"/>
          </ac:picMkLst>
        </pc:picChg>
      </pc:sldChg>
      <pc:sldChg chg="addSp delSp modSp add mod">
        <pc:chgData name="Mai Thu Ha" userId="d1379d4f-dc73-4b5e-a750-b1b89982e635" providerId="ADAL" clId="{87509953-F19E-410F-A7F5-58EA9211BD7C}" dt="2023-05-01T07:27:33.699" v="997" actId="1076"/>
        <pc:sldMkLst>
          <pc:docMk/>
          <pc:sldMk cId="3490834851" sldId="264"/>
        </pc:sldMkLst>
        <pc:spChg chg="mod">
          <ac:chgData name="Mai Thu Ha" userId="d1379d4f-dc73-4b5e-a750-b1b89982e635" providerId="ADAL" clId="{87509953-F19E-410F-A7F5-58EA9211BD7C}" dt="2023-05-01T02:11:48.403" v="212" actId="113"/>
          <ac:spMkLst>
            <pc:docMk/>
            <pc:sldMk cId="3490834851" sldId="264"/>
            <ac:spMk id="2" creationId="{3336D10E-8E50-49BA-3AAE-6B653840CB46}"/>
          </ac:spMkLst>
        </pc:spChg>
        <pc:spChg chg="mod">
          <ac:chgData name="Mai Thu Ha" userId="d1379d4f-dc73-4b5e-a750-b1b89982e635" providerId="ADAL" clId="{87509953-F19E-410F-A7F5-58EA9211BD7C}" dt="2023-05-01T04:06:01.853" v="762"/>
          <ac:spMkLst>
            <pc:docMk/>
            <pc:sldMk cId="3490834851" sldId="264"/>
            <ac:spMk id="4" creationId="{3B2261F4-8C0C-48BC-4DA1-A8931D54A69B}"/>
          </ac:spMkLst>
        </pc:spChg>
        <pc:spChg chg="mod">
          <ac:chgData name="Mai Thu Ha" userId="d1379d4f-dc73-4b5e-a750-b1b89982e635" providerId="ADAL" clId="{87509953-F19E-410F-A7F5-58EA9211BD7C}" dt="2023-05-01T07:27:33.699" v="997" actId="1076"/>
          <ac:spMkLst>
            <pc:docMk/>
            <pc:sldMk cId="3490834851" sldId="264"/>
            <ac:spMk id="5" creationId="{7F514114-9413-F0CB-3B6D-BAE87F4B145B}"/>
          </ac:spMkLst>
        </pc:spChg>
        <pc:spChg chg="mod">
          <ac:chgData name="Mai Thu Ha" userId="d1379d4f-dc73-4b5e-a750-b1b89982e635" providerId="ADAL" clId="{87509953-F19E-410F-A7F5-58EA9211BD7C}" dt="2023-05-01T02:11:34.428" v="210" actId="255"/>
          <ac:spMkLst>
            <pc:docMk/>
            <pc:sldMk cId="3490834851" sldId="264"/>
            <ac:spMk id="12" creationId="{274AA4D2-4C72-6C2B-EAAB-57BB3BA2D6A2}"/>
          </ac:spMkLst>
        </pc:spChg>
        <pc:spChg chg="mod">
          <ac:chgData name="Mai Thu Ha" userId="d1379d4f-dc73-4b5e-a750-b1b89982e635" providerId="ADAL" clId="{87509953-F19E-410F-A7F5-58EA9211BD7C}" dt="2023-05-01T07:27:23.827" v="994" actId="1076"/>
          <ac:spMkLst>
            <pc:docMk/>
            <pc:sldMk cId="3490834851" sldId="264"/>
            <ac:spMk id="13" creationId="{C868E6E6-6821-DDA4-DAA6-32D53C65E7A7}"/>
          </ac:spMkLst>
        </pc:spChg>
        <pc:spChg chg="mod">
          <ac:chgData name="Mai Thu Ha" userId="d1379d4f-dc73-4b5e-a750-b1b89982e635" providerId="ADAL" clId="{87509953-F19E-410F-A7F5-58EA9211BD7C}" dt="2023-05-01T02:11:42.841" v="211" actId="14100"/>
          <ac:spMkLst>
            <pc:docMk/>
            <pc:sldMk cId="3490834851" sldId="264"/>
            <ac:spMk id="14" creationId="{5676BBB5-87FC-0860-FFCF-0DF61DA3ECA0}"/>
          </ac:spMkLst>
        </pc:spChg>
        <pc:spChg chg="mod">
          <ac:chgData name="Mai Thu Ha" userId="d1379d4f-dc73-4b5e-a750-b1b89982e635" providerId="ADAL" clId="{87509953-F19E-410F-A7F5-58EA9211BD7C}" dt="2023-05-01T02:11:34.428" v="210" actId="255"/>
          <ac:spMkLst>
            <pc:docMk/>
            <pc:sldMk cId="3490834851" sldId="264"/>
            <ac:spMk id="15" creationId="{24B3A259-8848-90BA-D5E5-841041DB744C}"/>
          </ac:spMkLst>
        </pc:spChg>
        <pc:spChg chg="mod">
          <ac:chgData name="Mai Thu Ha" userId="d1379d4f-dc73-4b5e-a750-b1b89982e635" providerId="ADAL" clId="{87509953-F19E-410F-A7F5-58EA9211BD7C}" dt="2023-05-01T07:27:27.067" v="995" actId="1076"/>
          <ac:spMkLst>
            <pc:docMk/>
            <pc:sldMk cId="3490834851" sldId="264"/>
            <ac:spMk id="16" creationId="{CC090838-E6D4-1B12-64CA-A5CC3592ED7F}"/>
          </ac:spMkLst>
        </pc:spChg>
        <pc:grpChg chg="add mod">
          <ac:chgData name="Mai Thu Ha" userId="d1379d4f-dc73-4b5e-a750-b1b89982e635" providerId="ADAL" clId="{87509953-F19E-410F-A7F5-58EA9211BD7C}" dt="2023-05-01T04:06:03.492" v="763" actId="1076"/>
          <ac:grpSpMkLst>
            <pc:docMk/>
            <pc:sldMk cId="3490834851" sldId="264"/>
            <ac:grpSpMk id="3" creationId="{2E6AE897-F1E8-6E0C-0E3A-4CB50064C3D1}"/>
          </ac:grpSpMkLst>
        </pc:grpChg>
        <pc:graphicFrameChg chg="add del mod">
          <ac:chgData name="Mai Thu Ha" userId="d1379d4f-dc73-4b5e-a750-b1b89982e635" providerId="ADAL" clId="{87509953-F19E-410F-A7F5-58EA9211BD7C}" dt="2023-05-01T02:09:19.448" v="195"/>
          <ac:graphicFrameMkLst>
            <pc:docMk/>
            <pc:sldMk cId="3490834851" sldId="264"/>
            <ac:graphicFrameMk id="3" creationId="{DF7131AF-A983-E24D-E641-107CD3A9CE40}"/>
          </ac:graphicFrameMkLst>
        </pc:graphicFrameChg>
        <pc:graphicFrameChg chg="add del mod">
          <ac:chgData name="Mai Thu Ha" userId="d1379d4f-dc73-4b5e-a750-b1b89982e635" providerId="ADAL" clId="{87509953-F19E-410F-A7F5-58EA9211BD7C}" dt="2023-05-01T02:09:47.802" v="201"/>
          <ac:graphicFrameMkLst>
            <pc:docMk/>
            <pc:sldMk cId="3490834851" sldId="264"/>
            <ac:graphicFrameMk id="4" creationId="{F0872C69-8D71-4A77-008F-5D8A22589CA8}"/>
          </ac:graphicFrameMkLst>
        </pc:graphicFrameChg>
        <pc:graphicFrameChg chg="add del mod">
          <ac:chgData name="Mai Thu Ha" userId="d1379d4f-dc73-4b5e-a750-b1b89982e635" providerId="ADAL" clId="{87509953-F19E-410F-A7F5-58EA9211BD7C}" dt="2023-05-01T02:11:22.939" v="208"/>
          <ac:graphicFrameMkLst>
            <pc:docMk/>
            <pc:sldMk cId="3490834851" sldId="264"/>
            <ac:graphicFrameMk id="6" creationId="{BCD63FE3-9C47-177D-1E97-5713291A34BA}"/>
          </ac:graphicFrameMkLst>
        </pc:graphicFrameChg>
        <pc:picChg chg="mod">
          <ac:chgData name="Mai Thu Ha" userId="d1379d4f-dc73-4b5e-a750-b1b89982e635" providerId="ADAL" clId="{87509953-F19E-410F-A7F5-58EA9211BD7C}" dt="2023-05-01T04:06:01.853" v="762"/>
          <ac:picMkLst>
            <pc:docMk/>
            <pc:sldMk cId="3490834851" sldId="264"/>
            <ac:picMk id="6" creationId="{A204B844-453E-B0AC-81D0-A37D7F3CD642}"/>
          </ac:picMkLst>
        </pc:picChg>
        <pc:picChg chg="add del mod">
          <ac:chgData name="Mai Thu Ha" userId="d1379d4f-dc73-4b5e-a750-b1b89982e635" providerId="ADAL" clId="{87509953-F19E-410F-A7F5-58EA9211BD7C}" dt="2023-05-01T07:27:01.269" v="990" actId="478"/>
          <ac:picMkLst>
            <pc:docMk/>
            <pc:sldMk cId="3490834851" sldId="264"/>
            <ac:picMk id="7" creationId="{A6C44447-BC1A-4DB8-E0B0-FF9ADCDB6BDD}"/>
          </ac:picMkLst>
        </pc:picChg>
        <pc:picChg chg="add mod">
          <ac:chgData name="Mai Thu Ha" userId="d1379d4f-dc73-4b5e-a750-b1b89982e635" providerId="ADAL" clId="{87509953-F19E-410F-A7F5-58EA9211BD7C}" dt="2023-05-01T07:27:30.012" v="996" actId="14100"/>
          <ac:picMkLst>
            <pc:docMk/>
            <pc:sldMk cId="3490834851" sldId="264"/>
            <ac:picMk id="8" creationId="{B8334D7D-053B-01A7-DCD7-F47667C95944}"/>
          </ac:picMkLst>
        </pc:picChg>
      </pc:sldChg>
      <pc:sldChg chg="addSp delSp modSp add mod delAnim modAnim">
        <pc:chgData name="Mai Thu Ha" userId="d1379d4f-dc73-4b5e-a750-b1b89982e635" providerId="ADAL" clId="{87509953-F19E-410F-A7F5-58EA9211BD7C}" dt="2023-05-01T04:06:13.781" v="767" actId="1076"/>
        <pc:sldMkLst>
          <pc:docMk/>
          <pc:sldMk cId="3333880314" sldId="265"/>
        </pc:sldMkLst>
        <pc:spChg chg="mod">
          <ac:chgData name="Mai Thu Ha" userId="d1379d4f-dc73-4b5e-a750-b1b89982e635" providerId="ADAL" clId="{87509953-F19E-410F-A7F5-58EA9211BD7C}" dt="2023-05-01T02:21:04.757" v="267" actId="113"/>
          <ac:spMkLst>
            <pc:docMk/>
            <pc:sldMk cId="3333880314" sldId="265"/>
            <ac:spMk id="2" creationId="{3336D10E-8E50-49BA-3AAE-6B653840CB46}"/>
          </ac:spMkLst>
        </pc:spChg>
        <pc:spChg chg="add del">
          <ac:chgData name="Mai Thu Ha" userId="d1379d4f-dc73-4b5e-a750-b1b89982e635" providerId="ADAL" clId="{87509953-F19E-410F-A7F5-58EA9211BD7C}" dt="2023-05-01T03:51:11.160" v="679" actId="478"/>
          <ac:spMkLst>
            <pc:docMk/>
            <pc:sldMk cId="3333880314" sldId="265"/>
            <ac:spMk id="4" creationId="{CFBD0B8E-65BD-91A2-415F-CA2463BBD54E}"/>
          </ac:spMkLst>
        </pc:spChg>
        <pc:spChg chg="mod">
          <ac:chgData name="Mai Thu Ha" userId="d1379d4f-dc73-4b5e-a750-b1b89982e635" providerId="ADAL" clId="{87509953-F19E-410F-A7F5-58EA9211BD7C}" dt="2023-05-01T02:21:12.753" v="271" actId="20577"/>
          <ac:spMkLst>
            <pc:docMk/>
            <pc:sldMk cId="3333880314" sldId="265"/>
            <ac:spMk id="5" creationId="{7F514114-9413-F0CB-3B6D-BAE87F4B145B}"/>
          </ac:spMkLst>
        </pc:spChg>
        <pc:spChg chg="mod">
          <ac:chgData name="Mai Thu Ha" userId="d1379d4f-dc73-4b5e-a750-b1b89982e635" providerId="ADAL" clId="{87509953-F19E-410F-A7F5-58EA9211BD7C}" dt="2023-05-01T04:06:12.120" v="766"/>
          <ac:spMkLst>
            <pc:docMk/>
            <pc:sldMk cId="3333880314" sldId="265"/>
            <ac:spMk id="7" creationId="{61A56DA7-47C8-BD53-1D59-16D60FB6EF92}"/>
          </ac:spMkLst>
        </pc:spChg>
        <pc:spChg chg="add mod">
          <ac:chgData name="Mai Thu Ha" userId="d1379d4f-dc73-4b5e-a750-b1b89982e635" providerId="ADAL" clId="{87509953-F19E-410F-A7F5-58EA9211BD7C}" dt="2023-05-01T02:21:53.251" v="281" actId="1076"/>
          <ac:spMkLst>
            <pc:docMk/>
            <pc:sldMk cId="3333880314" sldId="265"/>
            <ac:spMk id="9" creationId="{22B0B129-F72C-0BED-F7DF-F1CF68209A1E}"/>
          </ac:spMkLst>
        </pc:spChg>
        <pc:spChg chg="mod">
          <ac:chgData name="Mai Thu Ha" userId="d1379d4f-dc73-4b5e-a750-b1b89982e635" providerId="ADAL" clId="{87509953-F19E-410F-A7F5-58EA9211BD7C}" dt="2023-05-01T02:21:00.724" v="266" actId="255"/>
          <ac:spMkLst>
            <pc:docMk/>
            <pc:sldMk cId="3333880314" sldId="265"/>
            <ac:spMk id="12" creationId="{274AA4D2-4C72-6C2B-EAAB-57BB3BA2D6A2}"/>
          </ac:spMkLst>
        </pc:spChg>
        <pc:spChg chg="mod">
          <ac:chgData name="Mai Thu Ha" userId="d1379d4f-dc73-4b5e-a750-b1b89982e635" providerId="ADAL" clId="{87509953-F19E-410F-A7F5-58EA9211BD7C}" dt="2023-05-01T02:21:39.834" v="277" actId="14100"/>
          <ac:spMkLst>
            <pc:docMk/>
            <pc:sldMk cId="3333880314" sldId="265"/>
            <ac:spMk id="13" creationId="{C868E6E6-6821-DDA4-DAA6-32D53C65E7A7}"/>
          </ac:spMkLst>
        </pc:spChg>
        <pc:spChg chg="mod">
          <ac:chgData name="Mai Thu Ha" userId="d1379d4f-dc73-4b5e-a750-b1b89982e635" providerId="ADAL" clId="{87509953-F19E-410F-A7F5-58EA9211BD7C}" dt="2023-05-01T02:21:00.724" v="266" actId="255"/>
          <ac:spMkLst>
            <pc:docMk/>
            <pc:sldMk cId="3333880314" sldId="265"/>
            <ac:spMk id="14" creationId="{5676BBB5-87FC-0860-FFCF-0DF61DA3ECA0}"/>
          </ac:spMkLst>
        </pc:spChg>
        <pc:spChg chg="mod">
          <ac:chgData name="Mai Thu Ha" userId="d1379d4f-dc73-4b5e-a750-b1b89982e635" providerId="ADAL" clId="{87509953-F19E-410F-A7F5-58EA9211BD7C}" dt="2023-05-01T02:21:00.724" v="266" actId="255"/>
          <ac:spMkLst>
            <pc:docMk/>
            <pc:sldMk cId="3333880314" sldId="265"/>
            <ac:spMk id="15" creationId="{24B3A259-8848-90BA-D5E5-841041DB744C}"/>
          </ac:spMkLst>
        </pc:spChg>
        <pc:spChg chg="del mod">
          <ac:chgData name="Mai Thu Ha" userId="d1379d4f-dc73-4b5e-a750-b1b89982e635" providerId="ADAL" clId="{87509953-F19E-410F-A7F5-58EA9211BD7C}" dt="2023-05-01T02:20:45.770" v="264" actId="478"/>
          <ac:spMkLst>
            <pc:docMk/>
            <pc:sldMk cId="3333880314" sldId="265"/>
            <ac:spMk id="16" creationId="{CC090838-E6D4-1B12-64CA-A5CC3592ED7F}"/>
          </ac:spMkLst>
        </pc:spChg>
        <pc:grpChg chg="add mod">
          <ac:chgData name="Mai Thu Ha" userId="d1379d4f-dc73-4b5e-a750-b1b89982e635" providerId="ADAL" clId="{87509953-F19E-410F-A7F5-58EA9211BD7C}" dt="2023-05-01T04:06:13.781" v="767" actId="1076"/>
          <ac:grpSpMkLst>
            <pc:docMk/>
            <pc:sldMk cId="3333880314" sldId="265"/>
            <ac:grpSpMk id="6" creationId="{148F4707-6FD6-684F-3E6A-D01D2C7804F5}"/>
          </ac:grpSpMkLst>
        </pc:grpChg>
        <pc:grpChg chg="mod">
          <ac:chgData name="Mai Thu Ha" userId="d1379d4f-dc73-4b5e-a750-b1b89982e635" providerId="ADAL" clId="{87509953-F19E-410F-A7F5-58EA9211BD7C}" dt="2023-05-01T02:21:00.724" v="266" actId="255"/>
          <ac:grpSpMkLst>
            <pc:docMk/>
            <pc:sldMk cId="3333880314" sldId="265"/>
            <ac:grpSpMk id="10" creationId="{6A3EA2FF-6D29-F63E-A7AB-7C8988CFB3E3}"/>
          </ac:grpSpMkLst>
        </pc:grpChg>
        <pc:graphicFrameChg chg="add del mod">
          <ac:chgData name="Mai Thu Ha" userId="d1379d4f-dc73-4b5e-a750-b1b89982e635" providerId="ADAL" clId="{87509953-F19E-410F-A7F5-58EA9211BD7C}" dt="2023-05-01T02:14:21.149" v="223"/>
          <ac:graphicFrameMkLst>
            <pc:docMk/>
            <pc:sldMk cId="3333880314" sldId="265"/>
            <ac:graphicFrameMk id="3" creationId="{EEF632D1-467F-8955-148D-B636D32CCEC1}"/>
          </ac:graphicFrameMkLst>
        </pc:graphicFrameChg>
        <pc:graphicFrameChg chg="add del mod">
          <ac:chgData name="Mai Thu Ha" userId="d1379d4f-dc73-4b5e-a750-b1b89982e635" providerId="ADAL" clId="{87509953-F19E-410F-A7F5-58EA9211BD7C}" dt="2023-05-01T02:14:56.200" v="229"/>
          <ac:graphicFrameMkLst>
            <pc:docMk/>
            <pc:sldMk cId="3333880314" sldId="265"/>
            <ac:graphicFrameMk id="4" creationId="{EEDD8726-F73C-920B-F329-17891416A9CD}"/>
          </ac:graphicFrameMkLst>
        </pc:graphicFrameChg>
        <pc:graphicFrameChg chg="add del mod">
          <ac:chgData name="Mai Thu Ha" userId="d1379d4f-dc73-4b5e-a750-b1b89982e635" providerId="ADAL" clId="{87509953-F19E-410F-A7F5-58EA9211BD7C}" dt="2023-05-01T02:15:28.817" v="234"/>
          <ac:graphicFrameMkLst>
            <pc:docMk/>
            <pc:sldMk cId="3333880314" sldId="265"/>
            <ac:graphicFrameMk id="6" creationId="{B4D22960-1299-2AE5-05A3-F787E5E164E2}"/>
          </ac:graphicFrameMkLst>
        </pc:graphicFrameChg>
        <pc:graphicFrameChg chg="add del mod">
          <ac:chgData name="Mai Thu Ha" userId="d1379d4f-dc73-4b5e-a750-b1b89982e635" providerId="ADAL" clId="{87509953-F19E-410F-A7F5-58EA9211BD7C}" dt="2023-05-01T02:18:22.267" v="249"/>
          <ac:graphicFrameMkLst>
            <pc:docMk/>
            <pc:sldMk cId="3333880314" sldId="265"/>
            <ac:graphicFrameMk id="7" creationId="{85CBD642-0D04-652E-E016-38D253A8A2EA}"/>
          </ac:graphicFrameMkLst>
        </pc:graphicFrameChg>
        <pc:graphicFrameChg chg="add del mod">
          <ac:chgData name="Mai Thu Ha" userId="d1379d4f-dc73-4b5e-a750-b1b89982e635" providerId="ADAL" clId="{87509953-F19E-410F-A7F5-58EA9211BD7C}" dt="2023-05-01T02:18:49.375" v="255"/>
          <ac:graphicFrameMkLst>
            <pc:docMk/>
            <pc:sldMk cId="3333880314" sldId="265"/>
            <ac:graphicFrameMk id="8" creationId="{0097BCD6-F91F-4973-38F1-74CB0A0506EB}"/>
          </ac:graphicFrameMkLst>
        </pc:graphicFrameChg>
        <pc:picChg chg="mod">
          <ac:chgData name="Mai Thu Ha" userId="d1379d4f-dc73-4b5e-a750-b1b89982e635" providerId="ADAL" clId="{87509953-F19E-410F-A7F5-58EA9211BD7C}" dt="2023-05-01T04:06:12.120" v="766"/>
          <ac:picMkLst>
            <pc:docMk/>
            <pc:sldMk cId="3333880314" sldId="265"/>
            <ac:picMk id="8" creationId="{15A5D0EB-8816-4A7B-A3BC-949A2C8F44A1}"/>
          </ac:picMkLst>
        </pc:picChg>
      </pc:sldChg>
      <pc:sldChg chg="add del">
        <pc:chgData name="Mai Thu Ha" userId="d1379d4f-dc73-4b5e-a750-b1b89982e635" providerId="ADAL" clId="{87509953-F19E-410F-A7F5-58EA9211BD7C}" dt="2023-05-01T02:34:12.969" v="347" actId="47"/>
        <pc:sldMkLst>
          <pc:docMk/>
          <pc:sldMk cId="2222268884" sldId="266"/>
        </pc:sldMkLst>
      </pc:sldChg>
      <pc:sldChg chg="add del">
        <pc:chgData name="Mai Thu Ha" userId="d1379d4f-dc73-4b5e-a750-b1b89982e635" providerId="ADAL" clId="{87509953-F19E-410F-A7F5-58EA9211BD7C}" dt="2023-05-01T02:34:16.210" v="348" actId="47"/>
        <pc:sldMkLst>
          <pc:docMk/>
          <pc:sldMk cId="3101227072" sldId="267"/>
        </pc:sldMkLst>
      </pc:sldChg>
      <pc:sldChg chg="addSp delSp modSp add del mod">
        <pc:chgData name="Mai Thu Ha" userId="d1379d4f-dc73-4b5e-a750-b1b89982e635" providerId="ADAL" clId="{87509953-F19E-410F-A7F5-58EA9211BD7C}" dt="2023-05-01T02:34:19.011" v="349" actId="47"/>
        <pc:sldMkLst>
          <pc:docMk/>
          <pc:sldMk cId="3019164532" sldId="268"/>
        </pc:sldMkLst>
        <pc:spChg chg="mod">
          <ac:chgData name="Mai Thu Ha" userId="d1379d4f-dc73-4b5e-a750-b1b89982e635" providerId="ADAL" clId="{87509953-F19E-410F-A7F5-58EA9211BD7C}" dt="2023-05-01T02:19:19.599" v="263" actId="20577"/>
          <ac:spMkLst>
            <pc:docMk/>
            <pc:sldMk cId="3019164532" sldId="268"/>
            <ac:spMk id="16" creationId="{CC090838-E6D4-1B12-64CA-A5CC3592ED7F}"/>
          </ac:spMkLst>
        </pc:spChg>
        <pc:graphicFrameChg chg="add del mod">
          <ac:chgData name="Mai Thu Ha" userId="d1379d4f-dc73-4b5e-a750-b1b89982e635" providerId="ADAL" clId="{87509953-F19E-410F-A7F5-58EA9211BD7C}" dt="2023-05-01T02:19:13.187" v="260"/>
          <ac:graphicFrameMkLst>
            <pc:docMk/>
            <pc:sldMk cId="3019164532" sldId="268"/>
            <ac:graphicFrameMk id="3" creationId="{86B5F9CB-B6D1-7A53-CE94-529974A8BCF3}"/>
          </ac:graphicFrameMkLst>
        </pc:graphicFrameChg>
      </pc:sldChg>
      <pc:sldChg chg="addSp delSp modSp add mod">
        <pc:chgData name="Mai Thu Ha" userId="d1379d4f-dc73-4b5e-a750-b1b89982e635" providerId="ADAL" clId="{87509953-F19E-410F-A7F5-58EA9211BD7C}" dt="2023-05-01T04:06:19.196" v="769" actId="1076"/>
        <pc:sldMkLst>
          <pc:docMk/>
          <pc:sldMk cId="2743077161" sldId="269"/>
        </pc:sldMkLst>
        <pc:spChg chg="mod">
          <ac:chgData name="Mai Thu Ha" userId="d1379d4f-dc73-4b5e-a750-b1b89982e635" providerId="ADAL" clId="{87509953-F19E-410F-A7F5-58EA9211BD7C}" dt="2023-05-01T04:06:17.115" v="768"/>
          <ac:spMkLst>
            <pc:docMk/>
            <pc:sldMk cId="2743077161" sldId="269"/>
            <ac:spMk id="4" creationId="{7BCD00E4-BB53-478B-6C2E-E01EB22B1ADF}"/>
          </ac:spMkLst>
        </pc:spChg>
        <pc:spChg chg="mod">
          <ac:chgData name="Mai Thu Ha" userId="d1379d4f-dc73-4b5e-a750-b1b89982e635" providerId="ADAL" clId="{87509953-F19E-410F-A7F5-58EA9211BD7C}" dt="2023-05-01T02:32:45.903" v="328" actId="20577"/>
          <ac:spMkLst>
            <pc:docMk/>
            <pc:sldMk cId="2743077161" sldId="269"/>
            <ac:spMk id="5" creationId="{7F514114-9413-F0CB-3B6D-BAE87F4B145B}"/>
          </ac:spMkLst>
        </pc:spChg>
        <pc:spChg chg="mod">
          <ac:chgData name="Mai Thu Ha" userId="d1379d4f-dc73-4b5e-a750-b1b89982e635" providerId="ADAL" clId="{87509953-F19E-410F-A7F5-58EA9211BD7C}" dt="2023-05-01T02:34:01.170" v="346" actId="1076"/>
          <ac:spMkLst>
            <pc:docMk/>
            <pc:sldMk cId="2743077161" sldId="269"/>
            <ac:spMk id="9" creationId="{22B0B129-F72C-0BED-F7DF-F1CF68209A1E}"/>
          </ac:spMkLst>
        </pc:spChg>
        <pc:spChg chg="mod">
          <ac:chgData name="Mai Thu Ha" userId="d1379d4f-dc73-4b5e-a750-b1b89982e635" providerId="ADAL" clId="{87509953-F19E-410F-A7F5-58EA9211BD7C}" dt="2023-05-01T02:33:53.923" v="344" actId="14100"/>
          <ac:spMkLst>
            <pc:docMk/>
            <pc:sldMk cId="2743077161" sldId="269"/>
            <ac:spMk id="13" creationId="{C868E6E6-6821-DDA4-DAA6-32D53C65E7A7}"/>
          </ac:spMkLst>
        </pc:spChg>
        <pc:grpChg chg="add mod">
          <ac:chgData name="Mai Thu Ha" userId="d1379d4f-dc73-4b5e-a750-b1b89982e635" providerId="ADAL" clId="{87509953-F19E-410F-A7F5-58EA9211BD7C}" dt="2023-05-01T04:06:19.196" v="769" actId="1076"/>
          <ac:grpSpMkLst>
            <pc:docMk/>
            <pc:sldMk cId="2743077161" sldId="269"/>
            <ac:grpSpMk id="3" creationId="{B2A4E739-744B-82CB-D5CC-7F0F9498B60E}"/>
          </ac:grpSpMkLst>
        </pc:grpChg>
        <pc:graphicFrameChg chg="add del mod">
          <ac:chgData name="Mai Thu Ha" userId="d1379d4f-dc73-4b5e-a750-b1b89982e635" providerId="ADAL" clId="{87509953-F19E-410F-A7F5-58EA9211BD7C}" dt="2023-05-01T02:32:27.708" v="287"/>
          <ac:graphicFrameMkLst>
            <pc:docMk/>
            <pc:sldMk cId="2743077161" sldId="269"/>
            <ac:graphicFrameMk id="3" creationId="{91868B5F-6CB7-E22E-8B73-EA811F9AFDEF}"/>
          </ac:graphicFrameMkLst>
        </pc:graphicFrameChg>
        <pc:picChg chg="mod">
          <ac:chgData name="Mai Thu Ha" userId="d1379d4f-dc73-4b5e-a750-b1b89982e635" providerId="ADAL" clId="{87509953-F19E-410F-A7F5-58EA9211BD7C}" dt="2023-05-01T04:06:17.115" v="768"/>
          <ac:picMkLst>
            <pc:docMk/>
            <pc:sldMk cId="2743077161" sldId="269"/>
            <ac:picMk id="6" creationId="{695FDB17-34E7-A82F-3FD4-4D063EDEAC16}"/>
          </ac:picMkLst>
        </pc:picChg>
      </pc:sldChg>
      <pc:sldChg chg="addSp delSp modSp add mod">
        <pc:chgData name="Mai Thu Ha" userId="d1379d4f-dc73-4b5e-a750-b1b89982e635" providerId="ADAL" clId="{87509953-F19E-410F-A7F5-58EA9211BD7C}" dt="2023-05-01T04:06:24.844" v="771" actId="1076"/>
        <pc:sldMkLst>
          <pc:docMk/>
          <pc:sldMk cId="2131031550" sldId="270"/>
        </pc:sldMkLst>
        <pc:spChg chg="mod">
          <ac:chgData name="Mai Thu Ha" userId="d1379d4f-dc73-4b5e-a750-b1b89982e635" providerId="ADAL" clId="{87509953-F19E-410F-A7F5-58EA9211BD7C}" dt="2023-05-01T04:06:22.448" v="770"/>
          <ac:spMkLst>
            <pc:docMk/>
            <pc:sldMk cId="2131031550" sldId="270"/>
            <ac:spMk id="4" creationId="{2B353230-70FB-8B3B-2903-4F94B2DA276B}"/>
          </ac:spMkLst>
        </pc:spChg>
        <pc:spChg chg="mod">
          <ac:chgData name="Mai Thu Ha" userId="d1379d4f-dc73-4b5e-a750-b1b89982e635" providerId="ADAL" clId="{87509953-F19E-410F-A7F5-58EA9211BD7C}" dt="2023-05-01T02:35:28.417" v="384" actId="20577"/>
          <ac:spMkLst>
            <pc:docMk/>
            <pc:sldMk cId="2131031550" sldId="270"/>
            <ac:spMk id="5" creationId="{7F514114-9413-F0CB-3B6D-BAE87F4B145B}"/>
          </ac:spMkLst>
        </pc:spChg>
        <pc:spChg chg="mod">
          <ac:chgData name="Mai Thu Ha" userId="d1379d4f-dc73-4b5e-a750-b1b89982e635" providerId="ADAL" clId="{87509953-F19E-410F-A7F5-58EA9211BD7C}" dt="2023-05-01T02:36:04.433" v="390" actId="1076"/>
          <ac:spMkLst>
            <pc:docMk/>
            <pc:sldMk cId="2131031550" sldId="270"/>
            <ac:spMk id="9" creationId="{22B0B129-F72C-0BED-F7DF-F1CF68209A1E}"/>
          </ac:spMkLst>
        </pc:spChg>
        <pc:grpChg chg="add mod">
          <ac:chgData name="Mai Thu Ha" userId="d1379d4f-dc73-4b5e-a750-b1b89982e635" providerId="ADAL" clId="{87509953-F19E-410F-A7F5-58EA9211BD7C}" dt="2023-05-01T04:06:24.844" v="771" actId="1076"/>
          <ac:grpSpMkLst>
            <pc:docMk/>
            <pc:sldMk cId="2131031550" sldId="270"/>
            <ac:grpSpMk id="3" creationId="{7E4859BC-A18B-0CE8-283C-41463425EBC5}"/>
          </ac:grpSpMkLst>
        </pc:grpChg>
        <pc:graphicFrameChg chg="add del mod">
          <ac:chgData name="Mai Thu Ha" userId="d1379d4f-dc73-4b5e-a750-b1b89982e635" providerId="ADAL" clId="{87509953-F19E-410F-A7F5-58EA9211BD7C}" dt="2023-05-01T02:35:16.187" v="355"/>
          <ac:graphicFrameMkLst>
            <pc:docMk/>
            <pc:sldMk cId="2131031550" sldId="270"/>
            <ac:graphicFrameMk id="3" creationId="{7EF70AE9-7A82-D00F-AACE-435C8ABC8984}"/>
          </ac:graphicFrameMkLst>
        </pc:graphicFrameChg>
        <pc:picChg chg="mod">
          <ac:chgData name="Mai Thu Ha" userId="d1379d4f-dc73-4b5e-a750-b1b89982e635" providerId="ADAL" clId="{87509953-F19E-410F-A7F5-58EA9211BD7C}" dt="2023-05-01T04:06:22.448" v="770"/>
          <ac:picMkLst>
            <pc:docMk/>
            <pc:sldMk cId="2131031550" sldId="270"/>
            <ac:picMk id="6" creationId="{C14DCF42-0F9B-85D0-F61B-ADD1C92364AD}"/>
          </ac:picMkLst>
        </pc:picChg>
      </pc:sldChg>
      <pc:sldChg chg="addSp delSp modSp add mod delAnim">
        <pc:chgData name="Mai Thu Ha" userId="d1379d4f-dc73-4b5e-a750-b1b89982e635" providerId="ADAL" clId="{87509953-F19E-410F-A7F5-58EA9211BD7C}" dt="2023-05-01T02:57:59.074" v="539" actId="1076"/>
        <pc:sldMkLst>
          <pc:docMk/>
          <pc:sldMk cId="1118671087" sldId="271"/>
        </pc:sldMkLst>
        <pc:spChg chg="mod">
          <ac:chgData name="Mai Thu Ha" userId="d1379d4f-dc73-4b5e-a750-b1b89982e635" providerId="ADAL" clId="{87509953-F19E-410F-A7F5-58EA9211BD7C}" dt="2023-05-01T02:39:18.054" v="410" actId="1076"/>
          <ac:spMkLst>
            <pc:docMk/>
            <pc:sldMk cId="1118671087" sldId="271"/>
            <ac:spMk id="2" creationId="{3336D10E-8E50-49BA-3AAE-6B653840CB46}"/>
          </ac:spMkLst>
        </pc:spChg>
        <pc:spChg chg="add mod">
          <ac:chgData name="Mai Thu Ha" userId="d1379d4f-dc73-4b5e-a750-b1b89982e635" providerId="ADAL" clId="{87509953-F19E-410F-A7F5-58EA9211BD7C}" dt="2023-05-01T02:42:20.770" v="425" actId="164"/>
          <ac:spMkLst>
            <pc:docMk/>
            <pc:sldMk cId="1118671087" sldId="271"/>
            <ac:spMk id="3" creationId="{F374678C-8BFA-60C9-AD3A-8FC7B3399C19}"/>
          </ac:spMkLst>
        </pc:spChg>
        <pc:spChg chg="mod">
          <ac:chgData name="Mai Thu Ha" userId="d1379d4f-dc73-4b5e-a750-b1b89982e635" providerId="ADAL" clId="{87509953-F19E-410F-A7F5-58EA9211BD7C}" dt="2023-05-01T02:39:06.542" v="408" actId="255"/>
          <ac:spMkLst>
            <pc:docMk/>
            <pc:sldMk cId="1118671087" sldId="271"/>
            <ac:spMk id="5" creationId="{7F514114-9413-F0CB-3B6D-BAE87F4B145B}"/>
          </ac:spMkLst>
        </pc:spChg>
        <pc:spChg chg="add mod">
          <ac:chgData name="Mai Thu Ha" userId="d1379d4f-dc73-4b5e-a750-b1b89982e635" providerId="ADAL" clId="{87509953-F19E-410F-A7F5-58EA9211BD7C}" dt="2023-05-01T02:42:20.770" v="425" actId="164"/>
          <ac:spMkLst>
            <pc:docMk/>
            <pc:sldMk cId="1118671087" sldId="271"/>
            <ac:spMk id="6" creationId="{9093297C-37D1-F05B-1933-B9DF2BD4AEC3}"/>
          </ac:spMkLst>
        </pc:spChg>
        <pc:spChg chg="del">
          <ac:chgData name="Mai Thu Ha" userId="d1379d4f-dc73-4b5e-a750-b1b89982e635" providerId="ADAL" clId="{87509953-F19E-410F-A7F5-58EA9211BD7C}" dt="2023-05-01T02:37:46.556" v="393" actId="478"/>
          <ac:spMkLst>
            <pc:docMk/>
            <pc:sldMk cId="1118671087" sldId="271"/>
            <ac:spMk id="16" creationId="{CC090838-E6D4-1B12-64CA-A5CC3592ED7F}"/>
          </ac:spMkLst>
        </pc:spChg>
        <pc:grpChg chg="add mod">
          <ac:chgData name="Mai Thu Ha" userId="d1379d4f-dc73-4b5e-a750-b1b89982e635" providerId="ADAL" clId="{87509953-F19E-410F-A7F5-58EA9211BD7C}" dt="2023-05-01T02:57:59.074" v="539" actId="1076"/>
          <ac:grpSpMkLst>
            <pc:docMk/>
            <pc:sldMk cId="1118671087" sldId="271"/>
            <ac:grpSpMk id="8" creationId="{5EAEC065-6E8F-E369-47ED-C1BC0DF3BE46}"/>
          </ac:grpSpMkLst>
        </pc:grpChg>
        <pc:grpChg chg="del">
          <ac:chgData name="Mai Thu Ha" userId="d1379d4f-dc73-4b5e-a750-b1b89982e635" providerId="ADAL" clId="{87509953-F19E-410F-A7F5-58EA9211BD7C}" dt="2023-05-01T02:37:44.325" v="392" actId="478"/>
          <ac:grpSpMkLst>
            <pc:docMk/>
            <pc:sldMk cId="1118671087" sldId="271"/>
            <ac:grpSpMk id="10" creationId="{6A3EA2FF-6D29-F63E-A7AB-7C8988CFB3E3}"/>
          </ac:grpSpMkLst>
        </pc:grpChg>
        <pc:graphicFrameChg chg="add del mod">
          <ac:chgData name="Mai Thu Ha" userId="d1379d4f-dc73-4b5e-a750-b1b89982e635" providerId="ADAL" clId="{87509953-F19E-410F-A7F5-58EA9211BD7C}" dt="2023-05-01T02:38:35.007" v="397"/>
          <ac:graphicFrameMkLst>
            <pc:docMk/>
            <pc:sldMk cId="1118671087" sldId="271"/>
            <ac:graphicFrameMk id="4" creationId="{941643CA-31CE-018A-7C10-3FB64276F6C2}"/>
          </ac:graphicFrameMkLst>
        </pc:graphicFrameChg>
        <pc:graphicFrameChg chg="add del mod">
          <ac:chgData name="Mai Thu Ha" userId="d1379d4f-dc73-4b5e-a750-b1b89982e635" providerId="ADAL" clId="{87509953-F19E-410F-A7F5-58EA9211BD7C}" dt="2023-05-01T02:38:57.319" v="404"/>
          <ac:graphicFrameMkLst>
            <pc:docMk/>
            <pc:sldMk cId="1118671087" sldId="271"/>
            <ac:graphicFrameMk id="7" creationId="{1474961D-31E8-884E-C3DC-BE2BB05C2A87}"/>
          </ac:graphicFrameMkLst>
        </pc:graphicFrameChg>
      </pc:sldChg>
      <pc:sldChg chg="addSp delSp modSp add mod">
        <pc:chgData name="Mai Thu Ha" userId="d1379d4f-dc73-4b5e-a750-b1b89982e635" providerId="ADAL" clId="{87509953-F19E-410F-A7F5-58EA9211BD7C}" dt="2023-05-01T02:47:45.489" v="496" actId="1076"/>
        <pc:sldMkLst>
          <pc:docMk/>
          <pc:sldMk cId="1965566224" sldId="272"/>
        </pc:sldMkLst>
        <pc:spChg chg="mod topLvl">
          <ac:chgData name="Mai Thu Ha" userId="d1379d4f-dc73-4b5e-a750-b1b89982e635" providerId="ADAL" clId="{87509953-F19E-410F-A7F5-58EA9211BD7C}" dt="2023-05-01T02:46:40.794" v="484" actId="1076"/>
          <ac:spMkLst>
            <pc:docMk/>
            <pc:sldMk cId="1965566224" sldId="272"/>
            <ac:spMk id="4" creationId="{4A0B1FC4-A8FD-6035-EA1C-91F3BE6DD0CD}"/>
          </ac:spMkLst>
        </pc:spChg>
        <pc:spChg chg="del mod topLvl">
          <ac:chgData name="Mai Thu Ha" userId="d1379d4f-dc73-4b5e-a750-b1b89982e635" providerId="ADAL" clId="{87509953-F19E-410F-A7F5-58EA9211BD7C}" dt="2023-05-01T02:42:57.486" v="430" actId="478"/>
          <ac:spMkLst>
            <pc:docMk/>
            <pc:sldMk cId="1965566224" sldId="272"/>
            <ac:spMk id="6" creationId="{076F0818-0535-5735-6C48-327B6120DFB1}"/>
          </ac:spMkLst>
        </pc:spChg>
        <pc:spChg chg="add del mod">
          <ac:chgData name="Mai Thu Ha" userId="d1379d4f-dc73-4b5e-a750-b1b89982e635" providerId="ADAL" clId="{87509953-F19E-410F-A7F5-58EA9211BD7C}" dt="2023-05-01T02:43:03.639" v="437"/>
          <ac:spMkLst>
            <pc:docMk/>
            <pc:sldMk cId="1965566224" sldId="272"/>
            <ac:spMk id="7" creationId="{636BBF22-44C6-7954-77D7-07589FC4D7DB}"/>
          </ac:spMkLst>
        </pc:spChg>
        <pc:spChg chg="del">
          <ac:chgData name="Mai Thu Ha" userId="d1379d4f-dc73-4b5e-a750-b1b89982e635" providerId="ADAL" clId="{87509953-F19E-410F-A7F5-58EA9211BD7C}" dt="2023-05-01T02:41:59.284" v="423" actId="478"/>
          <ac:spMkLst>
            <pc:docMk/>
            <pc:sldMk cId="1965566224" sldId="272"/>
            <ac:spMk id="9" creationId="{A34E04BF-0079-83C3-6A66-4E59D5C203E0}"/>
          </ac:spMkLst>
        </pc:spChg>
        <pc:spChg chg="add mod">
          <ac:chgData name="Mai Thu Ha" userId="d1379d4f-dc73-4b5e-a750-b1b89982e635" providerId="ADAL" clId="{87509953-F19E-410F-A7F5-58EA9211BD7C}" dt="2023-05-01T02:47:38.303" v="494" actId="207"/>
          <ac:spMkLst>
            <pc:docMk/>
            <pc:sldMk cId="1965566224" sldId="272"/>
            <ac:spMk id="16" creationId="{18A7DB2D-E3C1-678E-05A1-F0A49917EA97}"/>
          </ac:spMkLst>
        </pc:spChg>
        <pc:spChg chg="add mod">
          <ac:chgData name="Mai Thu Ha" userId="d1379d4f-dc73-4b5e-a750-b1b89982e635" providerId="ADAL" clId="{87509953-F19E-410F-A7F5-58EA9211BD7C}" dt="2023-05-01T02:47:45.489" v="496" actId="1076"/>
          <ac:spMkLst>
            <pc:docMk/>
            <pc:sldMk cId="1965566224" sldId="272"/>
            <ac:spMk id="17" creationId="{2C3829B4-08BE-E4B2-F033-50D20A41B29C}"/>
          </ac:spMkLst>
        </pc:spChg>
        <pc:spChg chg="add mod">
          <ac:chgData name="Mai Thu Ha" userId="d1379d4f-dc73-4b5e-a750-b1b89982e635" providerId="ADAL" clId="{87509953-F19E-410F-A7F5-58EA9211BD7C}" dt="2023-05-01T02:46:32.834" v="482" actId="1076"/>
          <ac:spMkLst>
            <pc:docMk/>
            <pc:sldMk cId="1965566224" sldId="272"/>
            <ac:spMk id="18" creationId="{C29FB87D-AF1E-2FD9-D4AB-B7DEEC4289C4}"/>
          </ac:spMkLst>
        </pc:spChg>
        <pc:grpChg chg="add del mod">
          <ac:chgData name="Mai Thu Ha" userId="d1379d4f-dc73-4b5e-a750-b1b89982e635" providerId="ADAL" clId="{87509953-F19E-410F-A7F5-58EA9211BD7C}" dt="2023-05-01T02:42:57.486" v="430" actId="478"/>
          <ac:grpSpMkLst>
            <pc:docMk/>
            <pc:sldMk cId="1965566224" sldId="272"/>
            <ac:grpSpMk id="3" creationId="{9CFDFB60-1649-69EE-76BA-94A9684233DD}"/>
          </ac:grpSpMkLst>
        </pc:grpChg>
        <pc:grpChg chg="del">
          <ac:chgData name="Mai Thu Ha" userId="d1379d4f-dc73-4b5e-a750-b1b89982e635" providerId="ADAL" clId="{87509953-F19E-410F-A7F5-58EA9211BD7C}" dt="2023-05-01T02:41:57.032" v="422" actId="478"/>
          <ac:grpSpMkLst>
            <pc:docMk/>
            <pc:sldMk cId="1965566224" sldId="272"/>
            <ac:grpSpMk id="10" creationId="{6A3EA2FF-6D29-F63E-A7AB-7C8988CFB3E3}"/>
          </ac:grpSpMkLst>
        </pc:grpChg>
        <pc:graphicFrameChg chg="add del mod">
          <ac:chgData name="Mai Thu Ha" userId="d1379d4f-dc73-4b5e-a750-b1b89982e635" providerId="ADAL" clId="{87509953-F19E-410F-A7F5-58EA9211BD7C}" dt="2023-05-01T02:43:01.956" v="434"/>
          <ac:graphicFrameMkLst>
            <pc:docMk/>
            <pc:sldMk cId="1965566224" sldId="272"/>
            <ac:graphicFrameMk id="8" creationId="{593566C8-3540-44E5-7EA8-475695186936}"/>
          </ac:graphicFrameMkLst>
        </pc:graphicFrameChg>
        <pc:picChg chg="del">
          <ac:chgData name="Mai Thu Ha" userId="d1379d4f-dc73-4b5e-a750-b1b89982e635" providerId="ADAL" clId="{87509953-F19E-410F-A7F5-58EA9211BD7C}" dt="2023-05-01T02:42:01.294" v="424" actId="478"/>
          <ac:picMkLst>
            <pc:docMk/>
            <pc:sldMk cId="1965566224" sldId="272"/>
            <ac:picMk id="11" creationId="{F48FD8A2-781D-DF45-C55E-F53F429CBA0D}"/>
          </ac:picMkLst>
        </pc:picChg>
        <pc:picChg chg="add mod">
          <ac:chgData name="Mai Thu Ha" userId="d1379d4f-dc73-4b5e-a750-b1b89982e635" providerId="ADAL" clId="{87509953-F19E-410F-A7F5-58EA9211BD7C}" dt="2023-05-01T02:47:41.625" v="495" actId="1076"/>
          <ac:picMkLst>
            <pc:docMk/>
            <pc:sldMk cId="1965566224" sldId="272"/>
            <ac:picMk id="19" creationId="{5285F9F1-D7CA-BAE8-799B-5D48E2AD91A6}"/>
          </ac:picMkLst>
        </pc:picChg>
        <pc:picChg chg="add">
          <ac:chgData name="Mai Thu Ha" userId="d1379d4f-dc73-4b5e-a750-b1b89982e635" providerId="ADAL" clId="{87509953-F19E-410F-A7F5-58EA9211BD7C}" dt="2023-05-01T02:43:02.084" v="435"/>
          <ac:picMkLst>
            <pc:docMk/>
            <pc:sldMk cId="1965566224" sldId="272"/>
            <ac:picMk id="3073" creationId="{A4AB4C42-1A15-E8B5-1EE0-3D6C6344B881}"/>
          </ac:picMkLst>
        </pc:picChg>
      </pc:sldChg>
      <pc:sldChg chg="addSp delSp modSp add mod delAnim">
        <pc:chgData name="Mai Thu Ha" userId="d1379d4f-dc73-4b5e-a750-b1b89982e635" providerId="ADAL" clId="{87509953-F19E-410F-A7F5-58EA9211BD7C}" dt="2023-05-01T02:56:08.492" v="535" actId="20577"/>
        <pc:sldMkLst>
          <pc:docMk/>
          <pc:sldMk cId="284287140" sldId="273"/>
        </pc:sldMkLst>
        <pc:spChg chg="mod">
          <ac:chgData name="Mai Thu Ha" userId="d1379d4f-dc73-4b5e-a750-b1b89982e635" providerId="ADAL" clId="{87509953-F19E-410F-A7F5-58EA9211BD7C}" dt="2023-05-01T02:56:08.492" v="535" actId="20577"/>
          <ac:spMkLst>
            <pc:docMk/>
            <pc:sldMk cId="284287140" sldId="273"/>
            <ac:spMk id="4" creationId="{BFB2BB01-A574-1D7D-8CF5-5C3D02B3CE10}"/>
          </ac:spMkLst>
        </pc:spChg>
        <pc:spChg chg="mod">
          <ac:chgData name="Mai Thu Ha" userId="d1379d4f-dc73-4b5e-a750-b1b89982e635" providerId="ADAL" clId="{87509953-F19E-410F-A7F5-58EA9211BD7C}" dt="2023-05-01T02:55:05.568" v="525" actId="20577"/>
          <ac:spMkLst>
            <pc:docMk/>
            <pc:sldMk cId="284287140" sldId="273"/>
            <ac:spMk id="6" creationId="{4729AFE0-7524-B0CF-3514-4F54A213AF33}"/>
          </ac:spMkLst>
        </pc:spChg>
        <pc:spChg chg="del">
          <ac:chgData name="Mai Thu Ha" userId="d1379d4f-dc73-4b5e-a750-b1b89982e635" providerId="ADAL" clId="{87509953-F19E-410F-A7F5-58EA9211BD7C}" dt="2023-05-01T02:53:18.494" v="499" actId="478"/>
          <ac:spMkLst>
            <pc:docMk/>
            <pc:sldMk cId="284287140" sldId="273"/>
            <ac:spMk id="16" creationId="{CC090838-E6D4-1B12-64CA-A5CC3592ED7F}"/>
          </ac:spMkLst>
        </pc:spChg>
        <pc:grpChg chg="add mod">
          <ac:chgData name="Mai Thu Ha" userId="d1379d4f-dc73-4b5e-a750-b1b89982e635" providerId="ADAL" clId="{87509953-F19E-410F-A7F5-58EA9211BD7C}" dt="2023-05-01T02:54:53.012" v="521" actId="1076"/>
          <ac:grpSpMkLst>
            <pc:docMk/>
            <pc:sldMk cId="284287140" sldId="273"/>
            <ac:grpSpMk id="3" creationId="{1EE1CC81-0FAA-5BD8-6E99-40780DEDAC0E}"/>
          </ac:grpSpMkLst>
        </pc:grpChg>
        <pc:grpChg chg="del">
          <ac:chgData name="Mai Thu Ha" userId="d1379d4f-dc73-4b5e-a750-b1b89982e635" providerId="ADAL" clId="{87509953-F19E-410F-A7F5-58EA9211BD7C}" dt="2023-05-01T02:53:16.330" v="498" actId="478"/>
          <ac:grpSpMkLst>
            <pc:docMk/>
            <pc:sldMk cId="284287140" sldId="273"/>
            <ac:grpSpMk id="10" creationId="{6A3EA2FF-6D29-F63E-A7AB-7C8988CFB3E3}"/>
          </ac:grpSpMkLst>
        </pc:grpChg>
        <pc:graphicFrameChg chg="add del mod">
          <ac:chgData name="Mai Thu Ha" userId="d1379d4f-dc73-4b5e-a750-b1b89982e635" providerId="ADAL" clId="{87509953-F19E-410F-A7F5-58EA9211BD7C}" dt="2023-05-01T02:54:05.163" v="504"/>
          <ac:graphicFrameMkLst>
            <pc:docMk/>
            <pc:sldMk cId="284287140" sldId="273"/>
            <ac:graphicFrameMk id="7" creationId="{B5E1EE5B-FAAE-B440-88F5-34FF7B840234}"/>
          </ac:graphicFrameMkLst>
        </pc:graphicFrameChg>
        <pc:graphicFrameChg chg="add del mod">
          <ac:chgData name="Mai Thu Ha" userId="d1379d4f-dc73-4b5e-a750-b1b89982e635" providerId="ADAL" clId="{87509953-F19E-410F-A7F5-58EA9211BD7C}" dt="2023-05-01T02:54:29.844" v="511"/>
          <ac:graphicFrameMkLst>
            <pc:docMk/>
            <pc:sldMk cId="284287140" sldId="273"/>
            <ac:graphicFrameMk id="8" creationId="{A3A4F79A-D437-5A42-749C-9052F1F4B897}"/>
          </ac:graphicFrameMkLst>
        </pc:graphicFrameChg>
        <pc:picChg chg="add mod">
          <ac:chgData name="Mai Thu Ha" userId="d1379d4f-dc73-4b5e-a750-b1b89982e635" providerId="ADAL" clId="{87509953-F19E-410F-A7F5-58EA9211BD7C}" dt="2023-05-01T02:55:21.244" v="529" actId="1076"/>
          <ac:picMkLst>
            <pc:docMk/>
            <pc:sldMk cId="284287140" sldId="273"/>
            <ac:picMk id="9" creationId="{5B48B34C-11EE-7E6B-675E-6AA6F8B9A348}"/>
          </ac:picMkLst>
        </pc:picChg>
        <pc:picChg chg="add mod">
          <ac:chgData name="Mai Thu Ha" userId="d1379d4f-dc73-4b5e-a750-b1b89982e635" providerId="ADAL" clId="{87509953-F19E-410F-A7F5-58EA9211BD7C}" dt="2023-05-01T02:55:36.323" v="533" actId="1076"/>
          <ac:picMkLst>
            <pc:docMk/>
            <pc:sldMk cId="284287140" sldId="273"/>
            <ac:picMk id="11" creationId="{0E3C55C3-B6D1-1032-08FE-E7F48B5A8B1A}"/>
          </ac:picMkLst>
        </pc:picChg>
      </pc:sldChg>
      <pc:sldChg chg="addSp delSp modSp add mod delAnim">
        <pc:chgData name="Mai Thu Ha" userId="d1379d4f-dc73-4b5e-a750-b1b89982e635" providerId="ADAL" clId="{87509953-F19E-410F-A7F5-58EA9211BD7C}" dt="2023-05-01T03:00:03.791" v="560" actId="14100"/>
        <pc:sldMkLst>
          <pc:docMk/>
          <pc:sldMk cId="754166284" sldId="274"/>
        </pc:sldMkLst>
        <pc:spChg chg="mod">
          <ac:chgData name="Mai Thu Ha" userId="d1379d4f-dc73-4b5e-a750-b1b89982e635" providerId="ADAL" clId="{87509953-F19E-410F-A7F5-58EA9211BD7C}" dt="2023-05-01T02:59:35.238" v="554"/>
          <ac:spMkLst>
            <pc:docMk/>
            <pc:sldMk cId="754166284" sldId="274"/>
            <ac:spMk id="4" creationId="{7A3F67AF-5730-6392-2751-4683253F71A4}"/>
          </ac:spMkLst>
        </pc:spChg>
        <pc:spChg chg="mod">
          <ac:chgData name="Mai Thu Ha" userId="d1379d4f-dc73-4b5e-a750-b1b89982e635" providerId="ADAL" clId="{87509953-F19E-410F-A7F5-58EA9211BD7C}" dt="2023-05-01T03:00:03.791" v="560" actId="14100"/>
          <ac:spMkLst>
            <pc:docMk/>
            <pc:sldMk cId="754166284" sldId="274"/>
            <ac:spMk id="6" creationId="{0F017C91-1E79-2DFD-9965-06386C7F5818}"/>
          </ac:spMkLst>
        </pc:spChg>
        <pc:spChg chg="del">
          <ac:chgData name="Mai Thu Ha" userId="d1379d4f-dc73-4b5e-a750-b1b89982e635" providerId="ADAL" clId="{87509953-F19E-410F-A7F5-58EA9211BD7C}" dt="2023-05-01T02:57:49.756" v="538" actId="478"/>
          <ac:spMkLst>
            <pc:docMk/>
            <pc:sldMk cId="754166284" sldId="274"/>
            <ac:spMk id="16" creationId="{CC090838-E6D4-1B12-64CA-A5CC3592ED7F}"/>
          </ac:spMkLst>
        </pc:spChg>
        <pc:grpChg chg="add mod">
          <ac:chgData name="Mai Thu Ha" userId="d1379d4f-dc73-4b5e-a750-b1b89982e635" providerId="ADAL" clId="{87509953-F19E-410F-A7F5-58EA9211BD7C}" dt="2023-05-01T02:59:52.353" v="558" actId="1076"/>
          <ac:grpSpMkLst>
            <pc:docMk/>
            <pc:sldMk cId="754166284" sldId="274"/>
            <ac:grpSpMk id="3" creationId="{540E988C-4146-FD35-3365-3EFAB2C3EAC6}"/>
          </ac:grpSpMkLst>
        </pc:grpChg>
        <pc:grpChg chg="del">
          <ac:chgData name="Mai Thu Ha" userId="d1379d4f-dc73-4b5e-a750-b1b89982e635" providerId="ADAL" clId="{87509953-F19E-410F-A7F5-58EA9211BD7C}" dt="2023-05-01T02:57:47.894" v="537" actId="478"/>
          <ac:grpSpMkLst>
            <pc:docMk/>
            <pc:sldMk cId="754166284" sldId="274"/>
            <ac:grpSpMk id="10" creationId="{6A3EA2FF-6D29-F63E-A7AB-7C8988CFB3E3}"/>
          </ac:grpSpMkLst>
        </pc:grpChg>
        <pc:graphicFrameChg chg="add del mod">
          <ac:chgData name="Mai Thu Ha" userId="d1379d4f-dc73-4b5e-a750-b1b89982e635" providerId="ADAL" clId="{87509953-F19E-410F-A7F5-58EA9211BD7C}" dt="2023-05-01T02:59:03.884" v="546"/>
          <ac:graphicFrameMkLst>
            <pc:docMk/>
            <pc:sldMk cId="754166284" sldId="274"/>
            <ac:graphicFrameMk id="7" creationId="{6155E8F2-CA30-B161-4E35-8640E6E02E26}"/>
          </ac:graphicFrameMkLst>
        </pc:graphicFrameChg>
        <pc:graphicFrameChg chg="add del mod">
          <ac:chgData name="Mai Thu Ha" userId="d1379d4f-dc73-4b5e-a750-b1b89982e635" providerId="ADAL" clId="{87509953-F19E-410F-A7F5-58EA9211BD7C}" dt="2023-05-01T02:59:35.178" v="552"/>
          <ac:graphicFrameMkLst>
            <pc:docMk/>
            <pc:sldMk cId="754166284" sldId="274"/>
            <ac:graphicFrameMk id="8" creationId="{B3FD24A8-FFE7-028F-97C4-39A0FB3BB502}"/>
          </ac:graphicFrameMkLst>
        </pc:graphicFrameChg>
      </pc:sldChg>
      <pc:sldChg chg="addSp delSp modSp add mod">
        <pc:chgData name="Mai Thu Ha" userId="d1379d4f-dc73-4b5e-a750-b1b89982e635" providerId="ADAL" clId="{87509953-F19E-410F-A7F5-58EA9211BD7C}" dt="2023-05-01T04:06:08.604" v="765" actId="1076"/>
        <pc:sldMkLst>
          <pc:docMk/>
          <pc:sldMk cId="3514051980" sldId="275"/>
        </pc:sldMkLst>
        <pc:spChg chg="mod">
          <ac:chgData name="Mai Thu Ha" userId="d1379d4f-dc73-4b5e-a750-b1b89982e635" providerId="ADAL" clId="{87509953-F19E-410F-A7F5-58EA9211BD7C}" dt="2023-05-01T03:08:04.727" v="635" actId="255"/>
          <ac:spMkLst>
            <pc:docMk/>
            <pc:sldMk cId="3514051980" sldId="275"/>
            <ac:spMk id="2" creationId="{3336D10E-8E50-49BA-3AAE-6B653840CB46}"/>
          </ac:spMkLst>
        </pc:spChg>
        <pc:spChg chg="mod">
          <ac:chgData name="Mai Thu Ha" userId="d1379d4f-dc73-4b5e-a750-b1b89982e635" providerId="ADAL" clId="{87509953-F19E-410F-A7F5-58EA9211BD7C}" dt="2023-05-01T04:06:06.410" v="764"/>
          <ac:spMkLst>
            <pc:docMk/>
            <pc:sldMk cId="3514051980" sldId="275"/>
            <ac:spMk id="4" creationId="{315E2BCE-A534-6FBB-B9BC-39B09F1E848B}"/>
          </ac:spMkLst>
        </pc:spChg>
        <pc:spChg chg="mod">
          <ac:chgData name="Mai Thu Ha" userId="d1379d4f-dc73-4b5e-a750-b1b89982e635" providerId="ADAL" clId="{87509953-F19E-410F-A7F5-58EA9211BD7C}" dt="2023-05-01T03:08:20.487" v="638" actId="20577"/>
          <ac:spMkLst>
            <pc:docMk/>
            <pc:sldMk cId="3514051980" sldId="275"/>
            <ac:spMk id="5" creationId="{7F514114-9413-F0CB-3B6D-BAE87F4B145B}"/>
          </ac:spMkLst>
        </pc:spChg>
        <pc:spChg chg="mod">
          <ac:chgData name="Mai Thu Ha" userId="d1379d4f-dc73-4b5e-a750-b1b89982e635" providerId="ADAL" clId="{87509953-F19E-410F-A7F5-58EA9211BD7C}" dt="2023-05-01T03:08:08.853" v="636" actId="20577"/>
          <ac:spMkLst>
            <pc:docMk/>
            <pc:sldMk cId="3514051980" sldId="275"/>
            <ac:spMk id="9" creationId="{22B0B129-F72C-0BED-F7DF-F1CF68209A1E}"/>
          </ac:spMkLst>
        </pc:spChg>
        <pc:grpChg chg="add mod">
          <ac:chgData name="Mai Thu Ha" userId="d1379d4f-dc73-4b5e-a750-b1b89982e635" providerId="ADAL" clId="{87509953-F19E-410F-A7F5-58EA9211BD7C}" dt="2023-05-01T04:06:08.604" v="765" actId="1076"/>
          <ac:grpSpMkLst>
            <pc:docMk/>
            <pc:sldMk cId="3514051980" sldId="275"/>
            <ac:grpSpMk id="3" creationId="{63EFEC9E-19A0-8F29-2574-318073BF5E81}"/>
          </ac:grpSpMkLst>
        </pc:grpChg>
        <pc:grpChg chg="mod">
          <ac:chgData name="Mai Thu Ha" userId="d1379d4f-dc73-4b5e-a750-b1b89982e635" providerId="ADAL" clId="{87509953-F19E-410F-A7F5-58EA9211BD7C}" dt="2023-05-01T03:06:40.974" v="584" actId="255"/>
          <ac:grpSpMkLst>
            <pc:docMk/>
            <pc:sldMk cId="3514051980" sldId="275"/>
            <ac:grpSpMk id="10" creationId="{6A3EA2FF-6D29-F63E-A7AB-7C8988CFB3E3}"/>
          </ac:grpSpMkLst>
        </pc:grpChg>
        <pc:graphicFrameChg chg="add del mod">
          <ac:chgData name="Mai Thu Ha" userId="d1379d4f-dc73-4b5e-a750-b1b89982e635" providerId="ADAL" clId="{87509953-F19E-410F-A7F5-58EA9211BD7C}" dt="2023-05-01T03:01:26.771" v="566"/>
          <ac:graphicFrameMkLst>
            <pc:docMk/>
            <pc:sldMk cId="3514051980" sldId="275"/>
            <ac:graphicFrameMk id="3" creationId="{DEE7D5AA-D648-CBA7-7D8E-8D74A4F6CA48}"/>
          </ac:graphicFrameMkLst>
        </pc:graphicFrameChg>
        <pc:graphicFrameChg chg="add del mod">
          <ac:chgData name="Mai Thu Ha" userId="d1379d4f-dc73-4b5e-a750-b1b89982e635" providerId="ADAL" clId="{87509953-F19E-410F-A7F5-58EA9211BD7C}" dt="2023-05-01T03:02:00.905" v="573"/>
          <ac:graphicFrameMkLst>
            <pc:docMk/>
            <pc:sldMk cId="3514051980" sldId="275"/>
            <ac:graphicFrameMk id="4" creationId="{7D5DFCC2-990C-D969-280F-91B7E5262362}"/>
          </ac:graphicFrameMkLst>
        </pc:graphicFrameChg>
        <pc:graphicFrameChg chg="add del mod">
          <ac:chgData name="Mai Thu Ha" userId="d1379d4f-dc73-4b5e-a750-b1b89982e635" providerId="ADAL" clId="{87509953-F19E-410F-A7F5-58EA9211BD7C}" dt="2023-05-01T03:02:50.114" v="582"/>
          <ac:graphicFrameMkLst>
            <pc:docMk/>
            <pc:sldMk cId="3514051980" sldId="275"/>
            <ac:graphicFrameMk id="6" creationId="{D1FDFCFA-CE87-D014-434D-A38C8C69DCAB}"/>
          </ac:graphicFrameMkLst>
        </pc:graphicFrameChg>
        <pc:picChg chg="mod">
          <ac:chgData name="Mai Thu Ha" userId="d1379d4f-dc73-4b5e-a750-b1b89982e635" providerId="ADAL" clId="{87509953-F19E-410F-A7F5-58EA9211BD7C}" dt="2023-05-01T04:06:06.410" v="764"/>
          <ac:picMkLst>
            <pc:docMk/>
            <pc:sldMk cId="3514051980" sldId="275"/>
            <ac:picMk id="6" creationId="{4BFC87E2-7D68-D94E-D156-35D9FB9E636E}"/>
          </ac:picMkLst>
        </pc:picChg>
      </pc:sldChg>
      <pc:sldChg chg="addSp delSp modSp add mod delAnim">
        <pc:chgData name="Mai Thu Ha" userId="d1379d4f-dc73-4b5e-a750-b1b89982e635" providerId="ADAL" clId="{87509953-F19E-410F-A7F5-58EA9211BD7C}" dt="2023-05-01T03:48:59.031" v="657" actId="1076"/>
        <pc:sldMkLst>
          <pc:docMk/>
          <pc:sldMk cId="2895615081" sldId="276"/>
        </pc:sldMkLst>
        <pc:spChg chg="mod">
          <ac:chgData name="Mai Thu Ha" userId="d1379d4f-dc73-4b5e-a750-b1b89982e635" providerId="ADAL" clId="{87509953-F19E-410F-A7F5-58EA9211BD7C}" dt="2023-05-01T03:48:18.611" v="649"/>
          <ac:spMkLst>
            <pc:docMk/>
            <pc:sldMk cId="2895615081" sldId="276"/>
            <ac:spMk id="4" creationId="{B46F456F-3CBB-0293-1CF8-A56BB1676448}"/>
          </ac:spMkLst>
        </pc:spChg>
        <pc:spChg chg="mod">
          <ac:chgData name="Mai Thu Ha" userId="d1379d4f-dc73-4b5e-a750-b1b89982e635" providerId="ADAL" clId="{87509953-F19E-410F-A7F5-58EA9211BD7C}" dt="2023-05-01T03:48:38.074" v="653" actId="14100"/>
          <ac:spMkLst>
            <pc:docMk/>
            <pc:sldMk cId="2895615081" sldId="276"/>
            <ac:spMk id="6" creationId="{3828DFB8-B9DE-E960-FAC7-8F165446B410}"/>
          </ac:spMkLst>
        </pc:spChg>
        <pc:spChg chg="del">
          <ac:chgData name="Mai Thu Ha" userId="d1379d4f-dc73-4b5e-a750-b1b89982e635" providerId="ADAL" clId="{87509953-F19E-410F-A7F5-58EA9211BD7C}" dt="2023-05-01T03:45:35.476" v="641" actId="478"/>
          <ac:spMkLst>
            <pc:docMk/>
            <pc:sldMk cId="2895615081" sldId="276"/>
            <ac:spMk id="9" creationId="{22B0B129-F72C-0BED-F7DF-F1CF68209A1E}"/>
          </ac:spMkLst>
        </pc:spChg>
        <pc:grpChg chg="add mod">
          <ac:chgData name="Mai Thu Ha" userId="d1379d4f-dc73-4b5e-a750-b1b89982e635" providerId="ADAL" clId="{87509953-F19E-410F-A7F5-58EA9211BD7C}" dt="2023-05-01T03:48:18.611" v="649"/>
          <ac:grpSpMkLst>
            <pc:docMk/>
            <pc:sldMk cId="2895615081" sldId="276"/>
            <ac:grpSpMk id="3" creationId="{C20A3E7B-0A19-9FF2-BA8D-B6D0EABF76DA}"/>
          </ac:grpSpMkLst>
        </pc:grpChg>
        <pc:grpChg chg="del">
          <ac:chgData name="Mai Thu Ha" userId="d1379d4f-dc73-4b5e-a750-b1b89982e635" providerId="ADAL" clId="{87509953-F19E-410F-A7F5-58EA9211BD7C}" dt="2023-05-01T03:45:33.446" v="640" actId="478"/>
          <ac:grpSpMkLst>
            <pc:docMk/>
            <pc:sldMk cId="2895615081" sldId="276"/>
            <ac:grpSpMk id="10" creationId="{6A3EA2FF-6D29-F63E-A7AB-7C8988CFB3E3}"/>
          </ac:grpSpMkLst>
        </pc:grpChg>
        <pc:graphicFrameChg chg="add del mod">
          <ac:chgData name="Mai Thu Ha" userId="d1379d4f-dc73-4b5e-a750-b1b89982e635" providerId="ADAL" clId="{87509953-F19E-410F-A7F5-58EA9211BD7C}" dt="2023-05-01T03:48:18.509" v="647"/>
          <ac:graphicFrameMkLst>
            <pc:docMk/>
            <pc:sldMk cId="2895615081" sldId="276"/>
            <ac:graphicFrameMk id="7" creationId="{BF9FE608-9DD1-6053-2C0F-E8035C07E9D2}"/>
          </ac:graphicFrameMkLst>
        </pc:graphicFrameChg>
        <pc:picChg chg="add mod">
          <ac:chgData name="Mai Thu Ha" userId="d1379d4f-dc73-4b5e-a750-b1b89982e635" providerId="ADAL" clId="{87509953-F19E-410F-A7F5-58EA9211BD7C}" dt="2023-05-01T03:48:59.031" v="657" actId="1076"/>
          <ac:picMkLst>
            <pc:docMk/>
            <pc:sldMk cId="2895615081" sldId="276"/>
            <ac:picMk id="8" creationId="{99064AFA-CA8B-5D21-8221-582F619B6448}"/>
          </ac:picMkLst>
        </pc:picChg>
      </pc:sldChg>
      <pc:sldChg chg="addSp delSp modSp add mod delAnim">
        <pc:chgData name="Mai Thu Ha" userId="d1379d4f-dc73-4b5e-a750-b1b89982e635" providerId="ADAL" clId="{87509953-F19E-410F-A7F5-58EA9211BD7C}" dt="2023-05-01T03:50:47.560" v="676" actId="14100"/>
        <pc:sldMkLst>
          <pc:docMk/>
          <pc:sldMk cId="635923533" sldId="277"/>
        </pc:sldMkLst>
        <pc:spChg chg="add mod">
          <ac:chgData name="Mai Thu Ha" userId="d1379d4f-dc73-4b5e-a750-b1b89982e635" providerId="ADAL" clId="{87509953-F19E-410F-A7F5-58EA9211BD7C}" dt="2023-05-01T03:49:56.682" v="663" actId="20577"/>
          <ac:spMkLst>
            <pc:docMk/>
            <pc:sldMk cId="635923533" sldId="277"/>
            <ac:spMk id="3" creationId="{84D3CE9D-03FD-2CF1-BA83-4E5B64A4C39C}"/>
          </ac:spMkLst>
        </pc:spChg>
        <pc:spChg chg="add mod">
          <ac:chgData name="Mai Thu Ha" userId="d1379d4f-dc73-4b5e-a750-b1b89982e635" providerId="ADAL" clId="{87509953-F19E-410F-A7F5-58EA9211BD7C}" dt="2023-05-01T03:50:47.560" v="676" actId="14100"/>
          <ac:spMkLst>
            <pc:docMk/>
            <pc:sldMk cId="635923533" sldId="277"/>
            <ac:spMk id="4" creationId="{1EFF3A30-341F-6B76-9B04-D646BDD5D81C}"/>
          </ac:spMkLst>
        </pc:spChg>
        <pc:spChg chg="del">
          <ac:chgData name="Mai Thu Ha" userId="d1379d4f-dc73-4b5e-a750-b1b89982e635" providerId="ADAL" clId="{87509953-F19E-410F-A7F5-58EA9211BD7C}" dt="2023-05-01T03:49:41.510" v="660" actId="478"/>
          <ac:spMkLst>
            <pc:docMk/>
            <pc:sldMk cId="635923533" sldId="277"/>
            <ac:spMk id="9" creationId="{22B0B129-F72C-0BED-F7DF-F1CF68209A1E}"/>
          </ac:spMkLst>
        </pc:spChg>
        <pc:grpChg chg="del">
          <ac:chgData name="Mai Thu Ha" userId="d1379d4f-dc73-4b5e-a750-b1b89982e635" providerId="ADAL" clId="{87509953-F19E-410F-A7F5-58EA9211BD7C}" dt="2023-05-01T03:49:39.300" v="659" actId="478"/>
          <ac:grpSpMkLst>
            <pc:docMk/>
            <pc:sldMk cId="635923533" sldId="277"/>
            <ac:grpSpMk id="10" creationId="{6A3EA2FF-6D29-F63E-A7AB-7C8988CFB3E3}"/>
          </ac:grpSpMkLst>
        </pc:grpChg>
        <pc:graphicFrameChg chg="add del mod">
          <ac:chgData name="Mai Thu Ha" userId="d1379d4f-dc73-4b5e-a750-b1b89982e635" providerId="ADAL" clId="{87509953-F19E-410F-A7F5-58EA9211BD7C}" dt="2023-05-01T03:50:20.234" v="667"/>
          <ac:graphicFrameMkLst>
            <pc:docMk/>
            <pc:sldMk cId="635923533" sldId="277"/>
            <ac:graphicFrameMk id="6" creationId="{6C320F21-8B4D-CDE7-E3CA-DC8F2B467B64}"/>
          </ac:graphicFrameMkLst>
        </pc:graphicFrameChg>
      </pc:sldChg>
      <pc:sldChg chg="addSp delSp modSp add mod delAnim">
        <pc:chgData name="Mai Thu Ha" userId="d1379d4f-dc73-4b5e-a750-b1b89982e635" providerId="ADAL" clId="{87509953-F19E-410F-A7F5-58EA9211BD7C}" dt="2023-05-01T03:57:35.074" v="729" actId="1076"/>
        <pc:sldMkLst>
          <pc:docMk/>
          <pc:sldMk cId="2235062620" sldId="278"/>
        </pc:sldMkLst>
        <pc:spChg chg="mod">
          <ac:chgData name="Mai Thu Ha" userId="d1379d4f-dc73-4b5e-a750-b1b89982e635" providerId="ADAL" clId="{87509953-F19E-410F-A7F5-58EA9211BD7C}" dt="2023-05-01T03:55:54.567" v="700" actId="255"/>
          <ac:spMkLst>
            <pc:docMk/>
            <pc:sldMk cId="2235062620" sldId="278"/>
            <ac:spMk id="2" creationId="{3336D10E-8E50-49BA-3AAE-6B653840CB46}"/>
          </ac:spMkLst>
        </pc:spChg>
        <pc:spChg chg="add mod">
          <ac:chgData name="Mai Thu Ha" userId="d1379d4f-dc73-4b5e-a750-b1b89982e635" providerId="ADAL" clId="{87509953-F19E-410F-A7F5-58EA9211BD7C}" dt="2023-05-01T03:55:54.567" v="700" actId="255"/>
          <ac:spMkLst>
            <pc:docMk/>
            <pc:sldMk cId="2235062620" sldId="278"/>
            <ac:spMk id="3" creationId="{D6CE33D2-460E-A467-4028-1D58BEAEDE14}"/>
          </ac:spMkLst>
        </pc:spChg>
        <pc:spChg chg="add del mod">
          <ac:chgData name="Mai Thu Ha" userId="d1379d4f-dc73-4b5e-a750-b1b89982e635" providerId="ADAL" clId="{87509953-F19E-410F-A7F5-58EA9211BD7C}" dt="2023-05-01T03:55:37.187" v="694" actId="478"/>
          <ac:spMkLst>
            <pc:docMk/>
            <pc:sldMk cId="2235062620" sldId="278"/>
            <ac:spMk id="4" creationId="{ACFE290C-CF25-3BAE-C59C-26F1B8BEDBE1}"/>
          </ac:spMkLst>
        </pc:spChg>
        <pc:spChg chg="mod">
          <ac:chgData name="Mai Thu Ha" userId="d1379d4f-dc73-4b5e-a750-b1b89982e635" providerId="ADAL" clId="{87509953-F19E-410F-A7F5-58EA9211BD7C}" dt="2023-05-01T03:55:54.567" v="700" actId="255"/>
          <ac:spMkLst>
            <pc:docMk/>
            <pc:sldMk cId="2235062620" sldId="278"/>
            <ac:spMk id="5" creationId="{7F514114-9413-F0CB-3B6D-BAE87F4B145B}"/>
          </ac:spMkLst>
        </pc:spChg>
        <pc:spChg chg="add del mod">
          <ac:chgData name="Mai Thu Ha" userId="d1379d4f-dc73-4b5e-a750-b1b89982e635" providerId="ADAL" clId="{87509953-F19E-410F-A7F5-58EA9211BD7C}" dt="2023-05-01T03:55:37.187" v="694" actId="478"/>
          <ac:spMkLst>
            <pc:docMk/>
            <pc:sldMk cId="2235062620" sldId="278"/>
            <ac:spMk id="7" creationId="{035F2E7B-95E6-BB0A-72C4-D7B10D30C899}"/>
          </ac:spMkLst>
        </pc:spChg>
        <pc:spChg chg="del">
          <ac:chgData name="Mai Thu Ha" userId="d1379d4f-dc73-4b5e-a750-b1b89982e635" providerId="ADAL" clId="{87509953-F19E-410F-A7F5-58EA9211BD7C}" dt="2023-05-01T03:51:27.234" v="682" actId="478"/>
          <ac:spMkLst>
            <pc:docMk/>
            <pc:sldMk cId="2235062620" sldId="278"/>
            <ac:spMk id="9" creationId="{22B0B129-F72C-0BED-F7DF-F1CF68209A1E}"/>
          </ac:spMkLst>
        </pc:spChg>
        <pc:spChg chg="add del mod">
          <ac:chgData name="Mai Thu Ha" userId="d1379d4f-dc73-4b5e-a750-b1b89982e635" providerId="ADAL" clId="{87509953-F19E-410F-A7F5-58EA9211BD7C}" dt="2023-05-01T03:55:37.187" v="694" actId="478"/>
          <ac:spMkLst>
            <pc:docMk/>
            <pc:sldMk cId="2235062620" sldId="278"/>
            <ac:spMk id="11" creationId="{4F71C2AF-B154-643B-772C-05BB04F52AA2}"/>
          </ac:spMkLst>
        </pc:spChg>
        <pc:spChg chg="add mod">
          <ac:chgData name="Mai Thu Ha" userId="d1379d4f-dc73-4b5e-a750-b1b89982e635" providerId="ADAL" clId="{87509953-F19E-410F-A7F5-58EA9211BD7C}" dt="2023-05-01T03:57:19.514" v="724" actId="1076"/>
          <ac:spMkLst>
            <pc:docMk/>
            <pc:sldMk cId="2235062620" sldId="278"/>
            <ac:spMk id="17" creationId="{D6504822-9D88-BDFA-AB40-22D4F2800141}"/>
          </ac:spMkLst>
        </pc:spChg>
        <pc:spChg chg="add mod">
          <ac:chgData name="Mai Thu Ha" userId="d1379d4f-dc73-4b5e-a750-b1b89982e635" providerId="ADAL" clId="{87509953-F19E-410F-A7F5-58EA9211BD7C}" dt="2023-05-01T03:57:32.786" v="728" actId="1076"/>
          <ac:spMkLst>
            <pc:docMk/>
            <pc:sldMk cId="2235062620" sldId="278"/>
            <ac:spMk id="19" creationId="{82C93322-2E0F-B8F6-799B-DDC297566CBC}"/>
          </ac:spMkLst>
        </pc:spChg>
        <pc:spChg chg="add mod">
          <ac:chgData name="Mai Thu Ha" userId="d1379d4f-dc73-4b5e-a750-b1b89982e635" providerId="ADAL" clId="{87509953-F19E-410F-A7F5-58EA9211BD7C}" dt="2023-05-01T03:57:35.074" v="729" actId="1076"/>
          <ac:spMkLst>
            <pc:docMk/>
            <pc:sldMk cId="2235062620" sldId="278"/>
            <ac:spMk id="20" creationId="{E4D46025-1148-EA4C-6EBD-4A787C712380}"/>
          </ac:spMkLst>
        </pc:spChg>
        <pc:grpChg chg="del">
          <ac:chgData name="Mai Thu Ha" userId="d1379d4f-dc73-4b5e-a750-b1b89982e635" providerId="ADAL" clId="{87509953-F19E-410F-A7F5-58EA9211BD7C}" dt="2023-05-01T03:51:24.986" v="681" actId="478"/>
          <ac:grpSpMkLst>
            <pc:docMk/>
            <pc:sldMk cId="2235062620" sldId="278"/>
            <ac:grpSpMk id="10" creationId="{6A3EA2FF-6D29-F63E-A7AB-7C8988CFB3E3}"/>
          </ac:grpSpMkLst>
        </pc:grpChg>
        <pc:graphicFrameChg chg="add del mod">
          <ac:chgData name="Mai Thu Ha" userId="d1379d4f-dc73-4b5e-a750-b1b89982e635" providerId="ADAL" clId="{87509953-F19E-410F-A7F5-58EA9211BD7C}" dt="2023-05-01T03:55:27.844" v="690"/>
          <ac:graphicFrameMkLst>
            <pc:docMk/>
            <pc:sldMk cId="2235062620" sldId="278"/>
            <ac:graphicFrameMk id="6" creationId="{AEBD28E5-DBC6-C2E2-DE97-DB232BE79BE2}"/>
          </ac:graphicFrameMkLst>
        </pc:graphicFrameChg>
        <pc:graphicFrameChg chg="add del mod">
          <ac:chgData name="Mai Thu Ha" userId="d1379d4f-dc73-4b5e-a750-b1b89982e635" providerId="ADAL" clId="{87509953-F19E-410F-A7F5-58EA9211BD7C}" dt="2023-05-01T03:55:37.187" v="694" actId="478"/>
          <ac:graphicFrameMkLst>
            <pc:docMk/>
            <pc:sldMk cId="2235062620" sldId="278"/>
            <ac:graphicFrameMk id="8" creationId="{68A6BB8A-5A59-FD19-A9C4-7316A0AD0134}"/>
          </ac:graphicFrameMkLst>
        </pc:graphicFrameChg>
        <pc:graphicFrameChg chg="add del mod">
          <ac:chgData name="Mai Thu Ha" userId="d1379d4f-dc73-4b5e-a750-b1b89982e635" providerId="ADAL" clId="{87509953-F19E-410F-A7F5-58EA9211BD7C}" dt="2023-05-01T03:55:40.957" v="697"/>
          <ac:graphicFrameMkLst>
            <pc:docMk/>
            <pc:sldMk cId="2235062620" sldId="278"/>
            <ac:graphicFrameMk id="16" creationId="{E7672CE3-D82B-40E9-A62E-9AD6844C6E59}"/>
          </ac:graphicFrameMkLst>
        </pc:graphicFrameChg>
        <pc:graphicFrameChg chg="add mod">
          <ac:chgData name="Mai Thu Ha" userId="d1379d4f-dc73-4b5e-a750-b1b89982e635" providerId="ADAL" clId="{87509953-F19E-410F-A7F5-58EA9211BD7C}" dt="2023-05-01T03:57:25.139" v="726" actId="1076"/>
          <ac:graphicFrameMkLst>
            <pc:docMk/>
            <pc:sldMk cId="2235062620" sldId="278"/>
            <ac:graphicFrameMk id="18" creationId="{C474DF14-CC95-B0CB-CBD0-CF8350C4399E}"/>
          </ac:graphicFrameMkLst>
        </pc:graphicFrameChg>
      </pc:sldChg>
      <pc:sldChg chg="addSp delSp modSp add mod delAnim">
        <pc:chgData name="Mai Thu Ha" userId="d1379d4f-dc73-4b5e-a750-b1b89982e635" providerId="ADAL" clId="{87509953-F19E-410F-A7F5-58EA9211BD7C}" dt="2023-05-01T04:04:46.554" v="753" actId="255"/>
        <pc:sldMkLst>
          <pc:docMk/>
          <pc:sldMk cId="3467884926" sldId="279"/>
        </pc:sldMkLst>
        <pc:spChg chg="add mod">
          <ac:chgData name="Mai Thu Ha" userId="d1379d4f-dc73-4b5e-a750-b1b89982e635" providerId="ADAL" clId="{87509953-F19E-410F-A7F5-58EA9211BD7C}" dt="2023-05-01T03:58:47.019" v="735" actId="20577"/>
          <ac:spMkLst>
            <pc:docMk/>
            <pc:sldMk cId="3467884926" sldId="279"/>
            <ac:spMk id="3" creationId="{98CE4417-7CE7-0F66-C471-634BADADBD35}"/>
          </ac:spMkLst>
        </pc:spChg>
        <pc:spChg chg="add mod">
          <ac:chgData name="Mai Thu Ha" userId="d1379d4f-dc73-4b5e-a750-b1b89982e635" providerId="ADAL" clId="{87509953-F19E-410F-A7F5-58EA9211BD7C}" dt="2023-05-01T04:04:46.554" v="753" actId="255"/>
          <ac:spMkLst>
            <pc:docMk/>
            <pc:sldMk cId="3467884926" sldId="279"/>
            <ac:spMk id="4" creationId="{D9739D46-9186-483E-61DE-6EB322A3810B}"/>
          </ac:spMkLst>
        </pc:spChg>
        <pc:spChg chg="del">
          <ac:chgData name="Mai Thu Ha" userId="d1379d4f-dc73-4b5e-a750-b1b89982e635" providerId="ADAL" clId="{87509953-F19E-410F-A7F5-58EA9211BD7C}" dt="2023-05-01T03:58:37.990" v="732" actId="478"/>
          <ac:spMkLst>
            <pc:docMk/>
            <pc:sldMk cId="3467884926" sldId="279"/>
            <ac:spMk id="9" creationId="{22B0B129-F72C-0BED-F7DF-F1CF68209A1E}"/>
          </ac:spMkLst>
        </pc:spChg>
        <pc:grpChg chg="del">
          <ac:chgData name="Mai Thu Ha" userId="d1379d4f-dc73-4b5e-a750-b1b89982e635" providerId="ADAL" clId="{87509953-F19E-410F-A7F5-58EA9211BD7C}" dt="2023-05-01T03:58:35.375" v="731" actId="478"/>
          <ac:grpSpMkLst>
            <pc:docMk/>
            <pc:sldMk cId="3467884926" sldId="279"/>
            <ac:grpSpMk id="10" creationId="{6A3EA2FF-6D29-F63E-A7AB-7C8988CFB3E3}"/>
          </ac:grpSpMkLst>
        </pc:grpChg>
        <pc:graphicFrameChg chg="add del mod">
          <ac:chgData name="Mai Thu Ha" userId="d1379d4f-dc73-4b5e-a750-b1b89982e635" providerId="ADAL" clId="{87509953-F19E-410F-A7F5-58EA9211BD7C}" dt="2023-05-01T04:00:11.261" v="739"/>
          <ac:graphicFrameMkLst>
            <pc:docMk/>
            <pc:sldMk cId="3467884926" sldId="279"/>
            <ac:graphicFrameMk id="6" creationId="{FE563EEA-35D2-C841-47C2-B42EFA42C46A}"/>
          </ac:graphicFrameMkLst>
        </pc:graphicFrameChg>
        <pc:graphicFrameChg chg="add del mod">
          <ac:chgData name="Mai Thu Ha" userId="d1379d4f-dc73-4b5e-a750-b1b89982e635" providerId="ADAL" clId="{87509953-F19E-410F-A7F5-58EA9211BD7C}" dt="2023-05-01T04:04:39.132" v="750"/>
          <ac:graphicFrameMkLst>
            <pc:docMk/>
            <pc:sldMk cId="3467884926" sldId="279"/>
            <ac:graphicFrameMk id="7" creationId="{BC325779-C219-FCDF-D46D-420114FA1FDE}"/>
          </ac:graphicFrameMkLst>
        </pc:graphicFrameChg>
      </pc:sldChg>
      <pc:sldChg chg="addSp delSp modSp add mod">
        <pc:chgData name="Mai Thu Ha" userId="d1379d4f-dc73-4b5e-a750-b1b89982e635" providerId="ADAL" clId="{87509953-F19E-410F-A7F5-58EA9211BD7C}" dt="2023-05-01T06:32:08.988" v="795" actId="1076"/>
        <pc:sldMkLst>
          <pc:docMk/>
          <pc:sldMk cId="4147015794" sldId="280"/>
        </pc:sldMkLst>
        <pc:spChg chg="del">
          <ac:chgData name="Mai Thu Ha" userId="d1379d4f-dc73-4b5e-a750-b1b89982e635" providerId="ADAL" clId="{87509953-F19E-410F-A7F5-58EA9211BD7C}" dt="2023-05-01T06:29:33.914" v="777" actId="478"/>
          <ac:spMkLst>
            <pc:docMk/>
            <pc:sldMk cId="4147015794" sldId="280"/>
            <ac:spMk id="2" creationId="{3336D10E-8E50-49BA-3AAE-6B653840CB46}"/>
          </ac:spMkLst>
        </pc:spChg>
        <pc:spChg chg="add mod">
          <ac:chgData name="Mai Thu Ha" userId="d1379d4f-dc73-4b5e-a750-b1b89982e635" providerId="ADAL" clId="{87509953-F19E-410F-A7F5-58EA9211BD7C}" dt="2023-05-01T06:32:04.715" v="794" actId="1076"/>
          <ac:spMkLst>
            <pc:docMk/>
            <pc:sldMk cId="4147015794" sldId="280"/>
            <ac:spMk id="4" creationId="{698CE443-AFC8-433B-7819-FA741D53F970}"/>
          </ac:spMkLst>
        </pc:spChg>
        <pc:spChg chg="del">
          <ac:chgData name="Mai Thu Ha" userId="d1379d4f-dc73-4b5e-a750-b1b89982e635" providerId="ADAL" clId="{87509953-F19E-410F-A7F5-58EA9211BD7C}" dt="2023-05-01T06:29:29.801" v="776" actId="478"/>
          <ac:spMkLst>
            <pc:docMk/>
            <pc:sldMk cId="4147015794" sldId="280"/>
            <ac:spMk id="5" creationId="{7F514114-9413-F0CB-3B6D-BAE87F4B145B}"/>
          </ac:spMkLst>
        </pc:spChg>
        <pc:spChg chg="mod">
          <ac:chgData name="Mai Thu Ha" userId="d1379d4f-dc73-4b5e-a750-b1b89982e635" providerId="ADAL" clId="{87509953-F19E-410F-A7F5-58EA9211BD7C}" dt="2023-05-01T06:31:18.813" v="784"/>
          <ac:spMkLst>
            <pc:docMk/>
            <pc:sldMk cId="4147015794" sldId="280"/>
            <ac:spMk id="10" creationId="{FC2019F3-8D94-F387-1710-CFE51F8CA062}"/>
          </ac:spMkLst>
        </pc:spChg>
        <pc:grpChg chg="del">
          <ac:chgData name="Mai Thu Ha" userId="d1379d4f-dc73-4b5e-a750-b1b89982e635" providerId="ADAL" clId="{87509953-F19E-410F-A7F5-58EA9211BD7C}" dt="2023-05-01T06:29:24.036" v="775" actId="478"/>
          <ac:grpSpMkLst>
            <pc:docMk/>
            <pc:sldMk cId="4147015794" sldId="280"/>
            <ac:grpSpMk id="8" creationId="{5EAEC065-6E8F-E369-47ED-C1BC0DF3BE46}"/>
          </ac:grpSpMkLst>
        </pc:grpChg>
        <pc:grpChg chg="add mod">
          <ac:chgData name="Mai Thu Ha" userId="d1379d4f-dc73-4b5e-a750-b1b89982e635" providerId="ADAL" clId="{87509953-F19E-410F-A7F5-58EA9211BD7C}" dt="2023-05-01T06:32:08.988" v="795" actId="1076"/>
          <ac:grpSpMkLst>
            <pc:docMk/>
            <pc:sldMk cId="4147015794" sldId="280"/>
            <ac:grpSpMk id="9" creationId="{51DE79CD-0656-8831-C27C-6CEFBAB3E075}"/>
          </ac:grpSpMkLst>
        </pc:grpChg>
        <pc:graphicFrameChg chg="add del mod">
          <ac:chgData name="Mai Thu Ha" userId="d1379d4f-dc73-4b5e-a750-b1b89982e635" providerId="ADAL" clId="{87509953-F19E-410F-A7F5-58EA9211BD7C}" dt="2023-05-01T06:31:01.450" v="781"/>
          <ac:graphicFrameMkLst>
            <pc:docMk/>
            <pc:sldMk cId="4147015794" sldId="280"/>
            <ac:graphicFrameMk id="7" creationId="{AE151C16-4D2D-7D27-03BE-1279F59C9C04}"/>
          </ac:graphicFrameMkLst>
        </pc:graphicFrameChg>
        <pc:picChg chg="mod">
          <ac:chgData name="Mai Thu Ha" userId="d1379d4f-dc73-4b5e-a750-b1b89982e635" providerId="ADAL" clId="{87509953-F19E-410F-A7F5-58EA9211BD7C}" dt="2023-05-01T06:31:18.813" v="784"/>
          <ac:picMkLst>
            <pc:docMk/>
            <pc:sldMk cId="4147015794" sldId="280"/>
            <ac:picMk id="11" creationId="{FAC93712-669C-471D-EB9E-5FA1BA00AEED}"/>
          </ac:picMkLst>
        </pc:picChg>
      </pc:sldChg>
      <pc:sldChg chg="addSp delSp modSp add mod delAnim modAnim">
        <pc:chgData name="Mai Thu Ha" userId="d1379d4f-dc73-4b5e-a750-b1b89982e635" providerId="ADAL" clId="{87509953-F19E-410F-A7F5-58EA9211BD7C}" dt="2023-05-01T07:17:11.648" v="917" actId="478"/>
        <pc:sldMkLst>
          <pc:docMk/>
          <pc:sldMk cId="1637730384" sldId="281"/>
        </pc:sldMkLst>
        <pc:spChg chg="add mod">
          <ac:chgData name="Mai Thu Ha" userId="d1379d4f-dc73-4b5e-a750-b1b89982e635" providerId="ADAL" clId="{87509953-F19E-410F-A7F5-58EA9211BD7C}" dt="2023-05-01T07:08:54.961" v="854" actId="20577"/>
          <ac:spMkLst>
            <pc:docMk/>
            <pc:sldMk cId="1637730384" sldId="281"/>
            <ac:spMk id="2" creationId="{82C4BD2B-E868-099C-ACA1-F13F69E91FCD}"/>
          </ac:spMkLst>
        </pc:spChg>
        <pc:spChg chg="add mod">
          <ac:chgData name="Mai Thu Ha" userId="d1379d4f-dc73-4b5e-a750-b1b89982e635" providerId="ADAL" clId="{87509953-F19E-410F-A7F5-58EA9211BD7C}" dt="2023-05-01T07:11:40.969" v="870" actId="20577"/>
          <ac:spMkLst>
            <pc:docMk/>
            <pc:sldMk cId="1637730384" sldId="281"/>
            <ac:spMk id="5" creationId="{0E2B2F1B-A7CB-FFA5-84A9-FA9DB96A82C7}"/>
          </ac:spMkLst>
        </pc:spChg>
        <pc:spChg chg="add del mod">
          <ac:chgData name="Mai Thu Ha" userId="d1379d4f-dc73-4b5e-a750-b1b89982e635" providerId="ADAL" clId="{87509953-F19E-410F-A7F5-58EA9211BD7C}" dt="2023-05-01T07:14:30.656" v="898" actId="478"/>
          <ac:spMkLst>
            <pc:docMk/>
            <pc:sldMk cId="1637730384" sldId="281"/>
            <ac:spMk id="8" creationId="{E584A5FB-4A12-D65C-6CB2-4C36DC28B3B8}"/>
          </ac:spMkLst>
        </pc:spChg>
        <pc:spChg chg="add mod">
          <ac:chgData name="Mai Thu Ha" userId="d1379d4f-dc73-4b5e-a750-b1b89982e635" providerId="ADAL" clId="{87509953-F19E-410F-A7F5-58EA9211BD7C}" dt="2023-05-01T07:14:23.444" v="896" actId="1076"/>
          <ac:spMkLst>
            <pc:docMk/>
            <pc:sldMk cId="1637730384" sldId="281"/>
            <ac:spMk id="9" creationId="{3C9359AD-B22E-45B3-2C1A-12AC330BE705}"/>
          </ac:spMkLst>
        </pc:spChg>
        <pc:spChg chg="mod">
          <ac:chgData name="Mai Thu Ha" userId="d1379d4f-dc73-4b5e-a750-b1b89982e635" providerId="ADAL" clId="{87509953-F19E-410F-A7F5-58EA9211BD7C}" dt="2023-05-01T07:12:55.045" v="877"/>
          <ac:spMkLst>
            <pc:docMk/>
            <pc:sldMk cId="1637730384" sldId="281"/>
            <ac:spMk id="58" creationId="{858BB183-9700-382C-438C-460288C678C2}"/>
          </ac:spMkLst>
        </pc:spChg>
        <pc:spChg chg="mod">
          <ac:chgData name="Mai Thu Ha" userId="d1379d4f-dc73-4b5e-a750-b1b89982e635" providerId="ADAL" clId="{87509953-F19E-410F-A7F5-58EA9211BD7C}" dt="2023-05-01T07:12:55.045" v="877"/>
          <ac:spMkLst>
            <pc:docMk/>
            <pc:sldMk cId="1637730384" sldId="281"/>
            <ac:spMk id="59" creationId="{2BD16B99-D6A9-0455-38D3-7C63D9743A38}"/>
          </ac:spMkLst>
        </pc:spChg>
        <pc:spChg chg="mod">
          <ac:chgData name="Mai Thu Ha" userId="d1379d4f-dc73-4b5e-a750-b1b89982e635" providerId="ADAL" clId="{87509953-F19E-410F-A7F5-58EA9211BD7C}" dt="2023-05-01T07:12:55.045" v="877"/>
          <ac:spMkLst>
            <pc:docMk/>
            <pc:sldMk cId="1637730384" sldId="281"/>
            <ac:spMk id="60" creationId="{4DFD408E-6A9A-A4DD-BCD5-C821B53A4850}"/>
          </ac:spMkLst>
        </pc:spChg>
        <pc:spChg chg="mod">
          <ac:chgData name="Mai Thu Ha" userId="d1379d4f-dc73-4b5e-a750-b1b89982e635" providerId="ADAL" clId="{87509953-F19E-410F-A7F5-58EA9211BD7C}" dt="2023-05-01T07:12:55.045" v="877"/>
          <ac:spMkLst>
            <pc:docMk/>
            <pc:sldMk cId="1637730384" sldId="281"/>
            <ac:spMk id="61" creationId="{0C377D84-C468-2881-D511-7FFA9904A78A}"/>
          </ac:spMkLst>
        </pc:spChg>
        <pc:spChg chg="mod">
          <ac:chgData name="Mai Thu Ha" userId="d1379d4f-dc73-4b5e-a750-b1b89982e635" providerId="ADAL" clId="{87509953-F19E-410F-A7F5-58EA9211BD7C}" dt="2023-05-01T07:12:55.045" v="877"/>
          <ac:spMkLst>
            <pc:docMk/>
            <pc:sldMk cId="1637730384" sldId="281"/>
            <ac:spMk id="62" creationId="{84C7C448-F332-F28D-0098-E96FCA975070}"/>
          </ac:spMkLst>
        </pc:spChg>
        <pc:spChg chg="mod">
          <ac:chgData name="Mai Thu Ha" userId="d1379d4f-dc73-4b5e-a750-b1b89982e635" providerId="ADAL" clId="{87509953-F19E-410F-A7F5-58EA9211BD7C}" dt="2023-05-01T07:12:55.045" v="877"/>
          <ac:spMkLst>
            <pc:docMk/>
            <pc:sldMk cId="1637730384" sldId="281"/>
            <ac:spMk id="63" creationId="{CA2F99A4-4C00-DC7E-83DB-480F313F0378}"/>
          </ac:spMkLst>
        </pc:spChg>
        <pc:spChg chg="mod">
          <ac:chgData name="Mai Thu Ha" userId="d1379d4f-dc73-4b5e-a750-b1b89982e635" providerId="ADAL" clId="{87509953-F19E-410F-A7F5-58EA9211BD7C}" dt="2023-05-01T07:12:55.045" v="877"/>
          <ac:spMkLst>
            <pc:docMk/>
            <pc:sldMk cId="1637730384" sldId="281"/>
            <ac:spMk id="256" creationId="{FF959755-E133-FE71-E1C7-4B3BA1BC6AED}"/>
          </ac:spMkLst>
        </pc:spChg>
        <pc:spChg chg="mod">
          <ac:chgData name="Mai Thu Ha" userId="d1379d4f-dc73-4b5e-a750-b1b89982e635" providerId="ADAL" clId="{87509953-F19E-410F-A7F5-58EA9211BD7C}" dt="2023-05-01T07:12:55.045" v="877"/>
          <ac:spMkLst>
            <pc:docMk/>
            <pc:sldMk cId="1637730384" sldId="281"/>
            <ac:spMk id="257" creationId="{C0363CC1-7F6C-7E56-E134-1D234DC70FD9}"/>
          </ac:spMkLst>
        </pc:spChg>
        <pc:spChg chg="mod">
          <ac:chgData name="Mai Thu Ha" userId="d1379d4f-dc73-4b5e-a750-b1b89982e635" providerId="ADAL" clId="{87509953-F19E-410F-A7F5-58EA9211BD7C}" dt="2023-05-01T07:12:55.045" v="877"/>
          <ac:spMkLst>
            <pc:docMk/>
            <pc:sldMk cId="1637730384" sldId="281"/>
            <ac:spMk id="258" creationId="{0E04AD19-1B8B-EBF9-EE45-9867FCC8B7F7}"/>
          </ac:spMkLst>
        </pc:spChg>
        <pc:spChg chg="mod">
          <ac:chgData name="Mai Thu Ha" userId="d1379d4f-dc73-4b5e-a750-b1b89982e635" providerId="ADAL" clId="{87509953-F19E-410F-A7F5-58EA9211BD7C}" dt="2023-05-01T07:12:55.045" v="877"/>
          <ac:spMkLst>
            <pc:docMk/>
            <pc:sldMk cId="1637730384" sldId="281"/>
            <ac:spMk id="259" creationId="{0142A39C-F31B-4525-DBEE-473992CB42DF}"/>
          </ac:spMkLst>
        </pc:spChg>
        <pc:spChg chg="mod">
          <ac:chgData name="Mai Thu Ha" userId="d1379d4f-dc73-4b5e-a750-b1b89982e635" providerId="ADAL" clId="{87509953-F19E-410F-A7F5-58EA9211BD7C}" dt="2023-05-01T07:12:55.045" v="877"/>
          <ac:spMkLst>
            <pc:docMk/>
            <pc:sldMk cId="1637730384" sldId="281"/>
            <ac:spMk id="260" creationId="{FB00F445-1078-747F-E912-2C5CCA903063}"/>
          </ac:spMkLst>
        </pc:spChg>
        <pc:spChg chg="mod">
          <ac:chgData name="Mai Thu Ha" userId="d1379d4f-dc73-4b5e-a750-b1b89982e635" providerId="ADAL" clId="{87509953-F19E-410F-A7F5-58EA9211BD7C}" dt="2023-05-01T07:12:55.045" v="877"/>
          <ac:spMkLst>
            <pc:docMk/>
            <pc:sldMk cId="1637730384" sldId="281"/>
            <ac:spMk id="261" creationId="{B4E74AE4-8346-065B-9265-27E9693B98ED}"/>
          </ac:spMkLst>
        </pc:spChg>
        <pc:spChg chg="del mod">
          <ac:chgData name="Mai Thu Ha" userId="d1379d4f-dc73-4b5e-a750-b1b89982e635" providerId="ADAL" clId="{87509953-F19E-410F-A7F5-58EA9211BD7C}" dt="2023-05-01T07:13:10.322" v="879" actId="478"/>
          <ac:spMkLst>
            <pc:docMk/>
            <pc:sldMk cId="1637730384" sldId="281"/>
            <ac:spMk id="262" creationId="{891E4DE8-704B-39F9-984C-2F7D8B0A34D3}"/>
          </ac:spMkLst>
        </pc:spChg>
        <pc:spChg chg="mod">
          <ac:chgData name="Mai Thu Ha" userId="d1379d4f-dc73-4b5e-a750-b1b89982e635" providerId="ADAL" clId="{87509953-F19E-410F-A7F5-58EA9211BD7C}" dt="2023-05-01T07:11:28.430" v="866" actId="1076"/>
          <ac:spMkLst>
            <pc:docMk/>
            <pc:sldMk cId="1637730384" sldId="281"/>
            <ac:spMk id="265" creationId="{0CE78A64-B2F6-ED1E-BAE0-B92E926AD0E1}"/>
          </ac:spMkLst>
        </pc:spChg>
        <pc:spChg chg="mod">
          <ac:chgData name="Mai Thu Ha" userId="d1379d4f-dc73-4b5e-a750-b1b89982e635" providerId="ADAL" clId="{87509953-F19E-410F-A7F5-58EA9211BD7C}" dt="2023-05-01T07:11:28.430" v="866" actId="1076"/>
          <ac:spMkLst>
            <pc:docMk/>
            <pc:sldMk cId="1637730384" sldId="281"/>
            <ac:spMk id="266" creationId="{EE17A035-4F3F-415E-BEA7-3331C045288F}"/>
          </ac:spMkLst>
        </pc:spChg>
        <pc:spChg chg="mod">
          <ac:chgData name="Mai Thu Ha" userId="d1379d4f-dc73-4b5e-a750-b1b89982e635" providerId="ADAL" clId="{87509953-F19E-410F-A7F5-58EA9211BD7C}" dt="2023-05-01T07:11:28.430" v="866" actId="1076"/>
          <ac:spMkLst>
            <pc:docMk/>
            <pc:sldMk cId="1637730384" sldId="281"/>
            <ac:spMk id="268" creationId="{19F57FF8-D2E7-0ACD-2C45-DC0E8E17FC36}"/>
          </ac:spMkLst>
        </pc:spChg>
        <pc:spChg chg="mod">
          <ac:chgData name="Mai Thu Ha" userId="d1379d4f-dc73-4b5e-a750-b1b89982e635" providerId="ADAL" clId="{87509953-F19E-410F-A7F5-58EA9211BD7C}" dt="2023-05-01T07:11:28.430" v="866" actId="1076"/>
          <ac:spMkLst>
            <pc:docMk/>
            <pc:sldMk cId="1637730384" sldId="281"/>
            <ac:spMk id="269" creationId="{18156D04-FC30-5A8A-4EEC-4C279C15DA41}"/>
          </ac:spMkLst>
        </pc:spChg>
        <pc:spChg chg="mod">
          <ac:chgData name="Mai Thu Ha" userId="d1379d4f-dc73-4b5e-a750-b1b89982e635" providerId="ADAL" clId="{87509953-F19E-410F-A7F5-58EA9211BD7C}" dt="2023-05-01T07:11:28.430" v="866" actId="1076"/>
          <ac:spMkLst>
            <pc:docMk/>
            <pc:sldMk cId="1637730384" sldId="281"/>
            <ac:spMk id="271" creationId="{813F4A4A-FA56-F0DC-FA83-C861FE80ED5B}"/>
          </ac:spMkLst>
        </pc:spChg>
        <pc:spChg chg="mod">
          <ac:chgData name="Mai Thu Ha" userId="d1379d4f-dc73-4b5e-a750-b1b89982e635" providerId="ADAL" clId="{87509953-F19E-410F-A7F5-58EA9211BD7C}" dt="2023-05-01T07:11:28.430" v="866" actId="1076"/>
          <ac:spMkLst>
            <pc:docMk/>
            <pc:sldMk cId="1637730384" sldId="281"/>
            <ac:spMk id="272" creationId="{3DA598D7-E157-2F81-C735-F58B72B66EB6}"/>
          </ac:spMkLst>
        </pc:spChg>
        <pc:spChg chg="mod">
          <ac:chgData name="Mai Thu Ha" userId="d1379d4f-dc73-4b5e-a750-b1b89982e635" providerId="ADAL" clId="{87509953-F19E-410F-A7F5-58EA9211BD7C}" dt="2023-05-01T07:11:28.430" v="866" actId="1076"/>
          <ac:spMkLst>
            <pc:docMk/>
            <pc:sldMk cId="1637730384" sldId="281"/>
            <ac:spMk id="273" creationId="{FEA5653D-9395-EF29-8F1F-8ECFC4E2BE86}"/>
          </ac:spMkLst>
        </pc:spChg>
        <pc:spChg chg="mod">
          <ac:chgData name="Mai Thu Ha" userId="d1379d4f-dc73-4b5e-a750-b1b89982e635" providerId="ADAL" clId="{87509953-F19E-410F-A7F5-58EA9211BD7C}" dt="2023-05-01T07:11:28.430" v="866" actId="1076"/>
          <ac:spMkLst>
            <pc:docMk/>
            <pc:sldMk cId="1637730384" sldId="281"/>
            <ac:spMk id="274" creationId="{3C3B4F3B-F7F8-D07D-AFD8-D18F6F579C83}"/>
          </ac:spMkLst>
        </pc:spChg>
        <pc:spChg chg="mod">
          <ac:chgData name="Mai Thu Ha" userId="d1379d4f-dc73-4b5e-a750-b1b89982e635" providerId="ADAL" clId="{87509953-F19E-410F-A7F5-58EA9211BD7C}" dt="2023-05-01T07:11:28.430" v="866" actId="1076"/>
          <ac:spMkLst>
            <pc:docMk/>
            <pc:sldMk cId="1637730384" sldId="281"/>
            <ac:spMk id="275" creationId="{608A5C0D-D04F-8AE7-F1A5-EF5BE5091A72}"/>
          </ac:spMkLst>
        </pc:spChg>
        <pc:spChg chg="mod">
          <ac:chgData name="Mai Thu Ha" userId="d1379d4f-dc73-4b5e-a750-b1b89982e635" providerId="ADAL" clId="{87509953-F19E-410F-A7F5-58EA9211BD7C}" dt="2023-05-01T07:11:28.430" v="866" actId="1076"/>
          <ac:spMkLst>
            <pc:docMk/>
            <pc:sldMk cId="1637730384" sldId="281"/>
            <ac:spMk id="276" creationId="{AB99B296-903A-B4A3-69C8-B14EE10AB3FD}"/>
          </ac:spMkLst>
        </pc:spChg>
        <pc:spChg chg="mod">
          <ac:chgData name="Mai Thu Ha" userId="d1379d4f-dc73-4b5e-a750-b1b89982e635" providerId="ADAL" clId="{87509953-F19E-410F-A7F5-58EA9211BD7C}" dt="2023-05-01T07:11:28.430" v="866" actId="1076"/>
          <ac:spMkLst>
            <pc:docMk/>
            <pc:sldMk cId="1637730384" sldId="281"/>
            <ac:spMk id="277" creationId="{168C8086-724B-F73D-48E5-F6D6F34F0D1F}"/>
          </ac:spMkLst>
        </pc:spChg>
        <pc:spChg chg="mod">
          <ac:chgData name="Mai Thu Ha" userId="d1379d4f-dc73-4b5e-a750-b1b89982e635" providerId="ADAL" clId="{87509953-F19E-410F-A7F5-58EA9211BD7C}" dt="2023-05-01T07:11:28.430" v="866" actId="1076"/>
          <ac:spMkLst>
            <pc:docMk/>
            <pc:sldMk cId="1637730384" sldId="281"/>
            <ac:spMk id="278" creationId="{B78208CE-99D7-9EF5-48CF-9CE7E365169B}"/>
          </ac:spMkLst>
        </pc:spChg>
        <pc:spChg chg="mod">
          <ac:chgData name="Mai Thu Ha" userId="d1379d4f-dc73-4b5e-a750-b1b89982e635" providerId="ADAL" clId="{87509953-F19E-410F-A7F5-58EA9211BD7C}" dt="2023-05-01T07:11:28.430" v="866" actId="1076"/>
          <ac:spMkLst>
            <pc:docMk/>
            <pc:sldMk cId="1637730384" sldId="281"/>
            <ac:spMk id="279" creationId="{CFDCF975-D1FF-4D92-1E1A-407B1FF627D0}"/>
          </ac:spMkLst>
        </pc:spChg>
        <pc:spChg chg="del">
          <ac:chgData name="Mai Thu Ha" userId="d1379d4f-dc73-4b5e-a750-b1b89982e635" providerId="ADAL" clId="{87509953-F19E-410F-A7F5-58EA9211BD7C}" dt="2023-05-01T07:17:11.648" v="917" actId="478"/>
          <ac:spMkLst>
            <pc:docMk/>
            <pc:sldMk cId="1637730384" sldId="281"/>
            <ac:spMk id="292" creationId="{00000000-0000-0000-0000-000000000000}"/>
          </ac:spMkLst>
        </pc:spChg>
        <pc:grpChg chg="del">
          <ac:chgData name="Mai Thu Ha" userId="d1379d4f-dc73-4b5e-a750-b1b89982e635" providerId="ADAL" clId="{87509953-F19E-410F-A7F5-58EA9211BD7C}" dt="2023-05-01T07:14:28.190" v="897" actId="478"/>
          <ac:grpSpMkLst>
            <pc:docMk/>
            <pc:sldMk cId="1637730384" sldId="281"/>
            <ac:grpSpMk id="46" creationId="{89949DF0-2360-0822-0451-B3D43DBDEE77}"/>
          </ac:grpSpMkLst>
        </pc:grpChg>
        <pc:grpChg chg="del mod">
          <ac:chgData name="Mai Thu Ha" userId="d1379d4f-dc73-4b5e-a750-b1b89982e635" providerId="ADAL" clId="{87509953-F19E-410F-A7F5-58EA9211BD7C}" dt="2023-05-01T07:13:08.342" v="878" actId="478"/>
          <ac:grpSpMkLst>
            <pc:docMk/>
            <pc:sldMk cId="1637730384" sldId="281"/>
            <ac:grpSpMk id="53" creationId="{2C69E716-EF34-8C4B-BB20-977BAF7C5DC0}"/>
          </ac:grpSpMkLst>
        </pc:grpChg>
        <pc:grpChg chg="mod">
          <ac:chgData name="Mai Thu Ha" userId="d1379d4f-dc73-4b5e-a750-b1b89982e635" providerId="ADAL" clId="{87509953-F19E-410F-A7F5-58EA9211BD7C}" dt="2023-05-01T07:12:55.045" v="877"/>
          <ac:grpSpMkLst>
            <pc:docMk/>
            <pc:sldMk cId="1637730384" sldId="281"/>
            <ac:grpSpMk id="54" creationId="{EFEB930C-77FB-5562-B961-FAFAF5944BC4}"/>
          </ac:grpSpMkLst>
        </pc:grpChg>
        <pc:grpChg chg="mod">
          <ac:chgData name="Mai Thu Ha" userId="d1379d4f-dc73-4b5e-a750-b1b89982e635" providerId="ADAL" clId="{87509953-F19E-410F-A7F5-58EA9211BD7C}" dt="2023-05-01T07:12:55.045" v="877"/>
          <ac:grpSpMkLst>
            <pc:docMk/>
            <pc:sldMk cId="1637730384" sldId="281"/>
            <ac:grpSpMk id="55" creationId="{5EF6D73A-9E3C-AFDB-0239-F9E7ED65BE8A}"/>
          </ac:grpSpMkLst>
        </pc:grpChg>
        <pc:grpChg chg="mod">
          <ac:chgData name="Mai Thu Ha" userId="d1379d4f-dc73-4b5e-a750-b1b89982e635" providerId="ADAL" clId="{87509953-F19E-410F-A7F5-58EA9211BD7C}" dt="2023-05-01T07:12:55.045" v="877"/>
          <ac:grpSpMkLst>
            <pc:docMk/>
            <pc:sldMk cId="1637730384" sldId="281"/>
            <ac:grpSpMk id="56" creationId="{CF23B054-DF48-39BF-9EDE-56B2CF1B7F5C}"/>
          </ac:grpSpMkLst>
        </pc:grpChg>
        <pc:grpChg chg="mod">
          <ac:chgData name="Mai Thu Ha" userId="d1379d4f-dc73-4b5e-a750-b1b89982e635" providerId="ADAL" clId="{87509953-F19E-410F-A7F5-58EA9211BD7C}" dt="2023-05-01T07:12:55.045" v="877"/>
          <ac:grpSpMkLst>
            <pc:docMk/>
            <pc:sldMk cId="1637730384" sldId="281"/>
            <ac:grpSpMk id="57" creationId="{C75660C5-1795-45E7-2459-CDF6F0A3AC00}"/>
          </ac:grpSpMkLst>
        </pc:grpChg>
        <pc:grpChg chg="mod">
          <ac:chgData name="Mai Thu Ha" userId="d1379d4f-dc73-4b5e-a750-b1b89982e635" providerId="ADAL" clId="{87509953-F19E-410F-A7F5-58EA9211BD7C}" dt="2023-05-01T07:11:28.430" v="866" actId="1076"/>
          <ac:grpSpMkLst>
            <pc:docMk/>
            <pc:sldMk cId="1637730384" sldId="281"/>
            <ac:grpSpMk id="263" creationId="{519A3A9B-06D2-AAB5-842E-BA68BBE5F223}"/>
          </ac:grpSpMkLst>
        </pc:grpChg>
        <pc:grpChg chg="mod">
          <ac:chgData name="Mai Thu Ha" userId="d1379d4f-dc73-4b5e-a750-b1b89982e635" providerId="ADAL" clId="{87509953-F19E-410F-A7F5-58EA9211BD7C}" dt="2023-05-01T07:11:28.430" v="866" actId="1076"/>
          <ac:grpSpMkLst>
            <pc:docMk/>
            <pc:sldMk cId="1637730384" sldId="281"/>
            <ac:grpSpMk id="264" creationId="{3610751E-E89B-16A3-0727-666AB97FA645}"/>
          </ac:grpSpMkLst>
        </pc:grpChg>
        <pc:grpChg chg="mod">
          <ac:chgData name="Mai Thu Ha" userId="d1379d4f-dc73-4b5e-a750-b1b89982e635" providerId="ADAL" clId="{87509953-F19E-410F-A7F5-58EA9211BD7C}" dt="2023-05-01T07:11:28.430" v="866" actId="1076"/>
          <ac:grpSpMkLst>
            <pc:docMk/>
            <pc:sldMk cId="1637730384" sldId="281"/>
            <ac:grpSpMk id="267" creationId="{91078BEE-5D86-7C94-D7B1-A854C53596BF}"/>
          </ac:grpSpMkLst>
        </pc:grpChg>
        <pc:grpChg chg="mod">
          <ac:chgData name="Mai Thu Ha" userId="d1379d4f-dc73-4b5e-a750-b1b89982e635" providerId="ADAL" clId="{87509953-F19E-410F-A7F5-58EA9211BD7C}" dt="2023-05-01T07:11:28.430" v="866" actId="1076"/>
          <ac:grpSpMkLst>
            <pc:docMk/>
            <pc:sldMk cId="1637730384" sldId="281"/>
            <ac:grpSpMk id="270" creationId="{FF13F8ED-B111-0189-176E-56334A9DDA29}"/>
          </ac:grpSpMkLst>
        </pc:grpChg>
        <pc:graphicFrameChg chg="add del mod">
          <ac:chgData name="Mai Thu Ha" userId="d1379d4f-dc73-4b5e-a750-b1b89982e635" providerId="ADAL" clId="{87509953-F19E-410F-A7F5-58EA9211BD7C}" dt="2023-05-01T07:10:47.384" v="858"/>
          <ac:graphicFrameMkLst>
            <pc:docMk/>
            <pc:sldMk cId="1637730384" sldId="281"/>
            <ac:graphicFrameMk id="3" creationId="{4962F43D-42C6-8493-0214-11192403FA7F}"/>
          </ac:graphicFrameMkLst>
        </pc:graphicFrameChg>
        <pc:graphicFrameChg chg="add del mod">
          <ac:chgData name="Mai Thu Ha" userId="d1379d4f-dc73-4b5e-a750-b1b89982e635" providerId="ADAL" clId="{87509953-F19E-410F-A7F5-58EA9211BD7C}" dt="2023-05-01T07:13:34.858" v="882"/>
          <ac:graphicFrameMkLst>
            <pc:docMk/>
            <pc:sldMk cId="1637730384" sldId="281"/>
            <ac:graphicFrameMk id="6" creationId="{526BBDEB-EA10-14ED-FE61-14EF44835755}"/>
          </ac:graphicFrameMkLst>
        </pc:graphicFrameChg>
      </pc:sldChg>
      <pc:sldChg chg="add del">
        <pc:chgData name="Mai Thu Ha" userId="d1379d4f-dc73-4b5e-a750-b1b89982e635" providerId="ADAL" clId="{87509953-F19E-410F-A7F5-58EA9211BD7C}" dt="2023-05-01T07:23:24.729" v="984" actId="47"/>
        <pc:sldMkLst>
          <pc:docMk/>
          <pc:sldMk cId="3175656144" sldId="282"/>
        </pc:sldMkLst>
      </pc:sldChg>
      <pc:sldChg chg="add del">
        <pc:chgData name="Mai Thu Ha" userId="d1379d4f-dc73-4b5e-a750-b1b89982e635" providerId="ADAL" clId="{87509953-F19E-410F-A7F5-58EA9211BD7C}" dt="2023-05-01T07:23:20.864" v="983" actId="47"/>
        <pc:sldMkLst>
          <pc:docMk/>
          <pc:sldMk cId="3830268518" sldId="283"/>
        </pc:sldMkLst>
      </pc:sldChg>
      <pc:sldChg chg="addSp delSp modSp add mod">
        <pc:chgData name="Mai Thu Ha" userId="d1379d4f-dc73-4b5e-a750-b1b89982e635" providerId="ADAL" clId="{87509953-F19E-410F-A7F5-58EA9211BD7C}" dt="2023-05-01T07:17:16.173" v="918" actId="478"/>
        <pc:sldMkLst>
          <pc:docMk/>
          <pc:sldMk cId="2087328832" sldId="284"/>
        </pc:sldMkLst>
        <pc:spChg chg="mod">
          <ac:chgData name="Mai Thu Ha" userId="d1379d4f-dc73-4b5e-a750-b1b89982e635" providerId="ADAL" clId="{87509953-F19E-410F-A7F5-58EA9211BD7C}" dt="2023-05-01T07:16:29.244" v="909" actId="255"/>
          <ac:spMkLst>
            <pc:docMk/>
            <pc:sldMk cId="2087328832" sldId="284"/>
            <ac:spMk id="5" creationId="{0E2B2F1B-A7CB-FFA5-84A9-FA9DB96A82C7}"/>
          </ac:spMkLst>
        </pc:spChg>
        <pc:spChg chg="mod">
          <ac:chgData name="Mai Thu Ha" userId="d1379d4f-dc73-4b5e-a750-b1b89982e635" providerId="ADAL" clId="{87509953-F19E-410F-A7F5-58EA9211BD7C}" dt="2023-05-01T07:16:39.346" v="912" actId="1076"/>
          <ac:spMkLst>
            <pc:docMk/>
            <pc:sldMk cId="2087328832" sldId="284"/>
            <ac:spMk id="9" creationId="{3C9359AD-B22E-45B3-2C1A-12AC330BE705}"/>
          </ac:spMkLst>
        </pc:spChg>
        <pc:spChg chg="mod">
          <ac:chgData name="Mai Thu Ha" userId="d1379d4f-dc73-4b5e-a750-b1b89982e635" providerId="ADAL" clId="{87509953-F19E-410F-A7F5-58EA9211BD7C}" dt="2023-05-01T07:15:39.058" v="901" actId="20577"/>
          <ac:spMkLst>
            <pc:docMk/>
            <pc:sldMk cId="2087328832" sldId="284"/>
            <ac:spMk id="272" creationId="{3DA598D7-E157-2F81-C735-F58B72B66EB6}"/>
          </ac:spMkLst>
        </pc:spChg>
        <pc:spChg chg="del">
          <ac:chgData name="Mai Thu Ha" userId="d1379d4f-dc73-4b5e-a750-b1b89982e635" providerId="ADAL" clId="{87509953-F19E-410F-A7F5-58EA9211BD7C}" dt="2023-05-01T07:17:16.173" v="918" actId="478"/>
          <ac:spMkLst>
            <pc:docMk/>
            <pc:sldMk cId="2087328832" sldId="284"/>
            <ac:spMk id="292" creationId="{00000000-0000-0000-0000-000000000000}"/>
          </ac:spMkLst>
        </pc:spChg>
        <pc:graphicFrameChg chg="add del mod">
          <ac:chgData name="Mai Thu Ha" userId="d1379d4f-dc73-4b5e-a750-b1b89982e635" providerId="ADAL" clId="{87509953-F19E-410F-A7F5-58EA9211BD7C}" dt="2023-05-01T07:16:17.268" v="905"/>
          <ac:graphicFrameMkLst>
            <pc:docMk/>
            <pc:sldMk cId="2087328832" sldId="284"/>
            <ac:graphicFrameMk id="3" creationId="{FC9F895D-0EE5-1393-8A62-F4FC2DBC50A6}"/>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30441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051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476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5296513"/>
            <a:ext cx="9525620" cy="84210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a:p>
        </p:txBody>
      </p:sp>
      <p:sp>
        <p:nvSpPr>
          <p:cNvPr id="8" name="Freeform 7"/>
          <p:cNvSpPr/>
          <p:nvPr/>
        </p:nvSpPr>
        <p:spPr>
          <a:xfrm>
            <a:off x="-6347" y="-1849"/>
            <a:ext cx="24391935" cy="1371943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a:p>
        </p:txBody>
      </p:sp>
      <p:sp>
        <p:nvSpPr>
          <p:cNvPr id="2" name="Title 1"/>
          <p:cNvSpPr>
            <a:spLocks noGrp="1"/>
          </p:cNvSpPr>
          <p:nvPr>
            <p:ph type="ctrTitle"/>
          </p:nvPr>
        </p:nvSpPr>
        <p:spPr>
          <a:xfrm rot="19140000">
            <a:off x="2179108" y="3461207"/>
            <a:ext cx="15063976" cy="2408891"/>
          </a:xfrm>
        </p:spPr>
        <p:txBody>
          <a:bodyPr bIns="21773" anchor="b"/>
          <a:lstStyle>
            <a:lvl1pPr>
              <a:defRPr sz="7600"/>
            </a:lvl1pPr>
          </a:lstStyle>
          <a:p>
            <a:r>
              <a:rPr lang="en-US" smtClean="0"/>
              <a:t>Click to edit Master title style</a:t>
            </a:r>
            <a:endParaRPr lang="en-US" dirty="0"/>
          </a:p>
        </p:txBody>
      </p:sp>
      <p:sp>
        <p:nvSpPr>
          <p:cNvPr id="3" name="Subtitle 2"/>
          <p:cNvSpPr>
            <a:spLocks noGrp="1"/>
          </p:cNvSpPr>
          <p:nvPr>
            <p:ph type="subTitle" idx="1"/>
          </p:nvPr>
        </p:nvSpPr>
        <p:spPr>
          <a:xfrm rot="19140000">
            <a:off x="3232950" y="4942423"/>
            <a:ext cx="17364147" cy="658594"/>
          </a:xfrm>
        </p:spPr>
        <p:txBody>
          <a:bodyPr tIns="21773">
            <a:normAutofit/>
          </a:bodyPr>
          <a:lstStyle>
            <a:lvl1pPr marL="0" indent="0" algn="l">
              <a:buNone/>
              <a:defRPr kumimoji="0" lang="en-US" sz="3300" b="0" i="0" u="none" strike="noStrike" kern="1200" cap="all" spc="952" normalizeH="0" baseline="0" noProof="0" dirty="0" smtClean="0">
                <a:ln>
                  <a:noFill/>
                </a:ln>
                <a:solidFill>
                  <a:schemeClr val="tx1"/>
                </a:solidFill>
                <a:effectLst/>
                <a:uLnTx/>
                <a:uFillTx/>
                <a:latin typeface="+mn-lt"/>
                <a:ea typeface="+mj-ea"/>
                <a:cs typeface="Tunga" pitchFamily="2"/>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pPr marL="0" marR="0" lvl="0" indent="0" algn="l" defTabSz="2177278"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9551" y="549342"/>
            <a:ext cx="5486757" cy="935780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80" y="549342"/>
            <a:ext cx="16053845" cy="93578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79" y="12714175"/>
            <a:ext cx="5689971" cy="730335"/>
          </a:xfrm>
          <a:prstGeom prst="rect">
            <a:avLst/>
          </a:prstGeom>
          <a:noFill/>
          <a:ln>
            <a:noFill/>
          </a:ln>
        </p:spPr>
        <p:txBody>
          <a:bodyPr spcFirstLastPara="1" wrap="square" lIns="91408" tIns="45691" rIns="91408" bIns="45691"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ftr" idx="11"/>
          </p:nvPr>
        </p:nvSpPr>
        <p:spPr>
          <a:xfrm>
            <a:off x="8331743" y="12714175"/>
            <a:ext cx="7722103" cy="730335"/>
          </a:xfrm>
          <a:prstGeom prst="rect">
            <a:avLst/>
          </a:prstGeom>
          <a:noFill/>
          <a:ln>
            <a:noFill/>
          </a:ln>
        </p:spPr>
        <p:txBody>
          <a:bodyPr spcFirstLastPara="1" wrap="square" lIns="91408" tIns="45691" rIns="91408" bIns="45691"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7476338" y="12714175"/>
            <a:ext cx="5689971" cy="730335"/>
          </a:xfrm>
          <a:prstGeom prst="rect">
            <a:avLst/>
          </a:prstGeom>
          <a:noFill/>
          <a:ln>
            <a:noFill/>
          </a:ln>
        </p:spPr>
        <p:txBody>
          <a:bodyPr spcFirstLastPara="1" wrap="square" lIns="91408" tIns="45691" rIns="91408" bIns="45691"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extLst mod="1">
    <p:ext uri="{DCECCB84-F9BA-43D5-87BE-67443E8EF086}">
      <p15:sldGuideLst xmlns=""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6347" y="-1849"/>
            <a:ext cx="24391935" cy="1371943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a:p>
        </p:txBody>
      </p:sp>
      <p:sp>
        <p:nvSpPr>
          <p:cNvPr id="7" name="Right Triangle 6"/>
          <p:cNvSpPr/>
          <p:nvPr/>
        </p:nvSpPr>
        <p:spPr>
          <a:xfrm>
            <a:off x="1" y="5296513"/>
            <a:ext cx="9525620" cy="84210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a:p>
        </p:txBody>
      </p:sp>
      <p:sp>
        <p:nvSpPr>
          <p:cNvPr id="2" name="Title 1"/>
          <p:cNvSpPr>
            <a:spLocks noGrp="1"/>
          </p:cNvSpPr>
          <p:nvPr>
            <p:ph type="title"/>
          </p:nvPr>
        </p:nvSpPr>
        <p:spPr>
          <a:xfrm rot="19140000">
            <a:off x="2185206" y="3453875"/>
            <a:ext cx="15070293" cy="2415298"/>
          </a:xfrm>
        </p:spPr>
        <p:txBody>
          <a:bodyPr bIns="21773" anchor="b"/>
          <a:lstStyle>
            <a:lvl1pPr algn="l">
              <a:defRPr kumimoji="0" lang="en-US" sz="76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2177278"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3243283" y="4937180"/>
            <a:ext cx="17362539" cy="658444"/>
          </a:xfrm>
        </p:spPr>
        <p:txBody>
          <a:bodyPr anchor="t">
            <a:normAutofit/>
          </a:bodyPr>
          <a:lstStyle>
            <a:lvl1pPr marL="0" indent="0">
              <a:buNone/>
              <a:defRPr kumimoji="0" lang="en-US" sz="3300" b="0" i="0" u="none" strike="noStrike" kern="1200" cap="all" spc="952" normalizeH="0" baseline="0" noProof="0" dirty="0" smtClean="0">
                <a:ln>
                  <a:noFill/>
                </a:ln>
                <a:solidFill>
                  <a:schemeClr val="tx1"/>
                </a:solidFill>
                <a:effectLst/>
                <a:uLnTx/>
                <a:uFillTx/>
                <a:latin typeface="+mn-lt"/>
                <a:ea typeface="+mj-ea"/>
                <a:cs typeface="Tunga" pitchFamily="2"/>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marL="0" marR="0" lvl="0" indent="0" algn="l" defTabSz="2177278"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94703" y="2194814"/>
            <a:ext cx="8534956" cy="7425788"/>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2534192" y="2194814"/>
            <a:ext cx="8534956" cy="7425788"/>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703" y="2194814"/>
            <a:ext cx="8534956" cy="1097407"/>
          </a:xfrm>
        </p:spPr>
        <p:txBody>
          <a:bodyPr anchor="b">
            <a:normAutofit/>
          </a:bodyPr>
          <a:lstStyle>
            <a:lvl1pPr marL="0" indent="0">
              <a:buNone/>
              <a:defRPr lang="en-US" sz="3300" b="0" kern="1200" cap="all" spc="952" baseline="0" dirty="0" smtClean="0">
                <a:solidFill>
                  <a:schemeClr val="tx1"/>
                </a:solidFill>
                <a:latin typeface="+mn-lt"/>
                <a:ea typeface="+mj-ea"/>
                <a:cs typeface="Tunga" pitchFamily="2"/>
              </a:defRPr>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marL="0" lvl="0" indent="0" algn="l" defTabSz="2177278"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2184542" y="3404090"/>
            <a:ext cx="8534956" cy="6218640"/>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2534192" y="2194814"/>
            <a:ext cx="8534956" cy="1097407"/>
          </a:xfrm>
        </p:spPr>
        <p:txBody>
          <a:bodyPr anchor="b">
            <a:normAutofit/>
          </a:bodyPr>
          <a:lstStyle>
            <a:lvl1pPr marL="0" indent="0">
              <a:buNone/>
              <a:defRPr lang="en-US" sz="3300" b="0" kern="1200" cap="all" spc="952" baseline="0" dirty="0" smtClean="0">
                <a:solidFill>
                  <a:schemeClr val="tx1"/>
                </a:solidFill>
                <a:latin typeface="+mn-lt"/>
                <a:ea typeface="+mj-ea"/>
                <a:cs typeface="Tunga" pitchFamily="2"/>
              </a:defRPr>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marL="0" lvl="0" indent="0" algn="l" defTabSz="2177278"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12534192" y="3404090"/>
            <a:ext cx="8534956" cy="6218640"/>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5296513"/>
            <a:ext cx="9525620" cy="84210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a:p>
        </p:txBody>
      </p:sp>
      <p:sp>
        <p:nvSpPr>
          <p:cNvPr id="18" name="Right Triangle 17"/>
          <p:cNvSpPr/>
          <p:nvPr/>
        </p:nvSpPr>
        <p:spPr>
          <a:xfrm rot="5400000">
            <a:off x="3441581" y="-3441577"/>
            <a:ext cx="13717588" cy="206007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marL="0" algn="ctr" defTabSz="2177278" rtl="0" eaLnBrk="1" latinLnBrk="0" hangingPunct="1"/>
            <a:endParaRPr lang="en-US" sz="4300" kern="1200">
              <a:solidFill>
                <a:schemeClr val="lt1"/>
              </a:solidFill>
              <a:latin typeface="+mn-lt"/>
              <a:ea typeface="+mn-ea"/>
              <a:cs typeface="+mn-cs"/>
            </a:endParaRPr>
          </a:p>
        </p:txBody>
      </p:sp>
      <p:sp>
        <p:nvSpPr>
          <p:cNvPr id="2" name="Title 1"/>
          <p:cNvSpPr>
            <a:spLocks noGrp="1"/>
          </p:cNvSpPr>
          <p:nvPr>
            <p:ph type="title"/>
          </p:nvPr>
        </p:nvSpPr>
        <p:spPr>
          <a:xfrm rot="19140000">
            <a:off x="2093283" y="3152572"/>
            <a:ext cx="13899785" cy="2179106"/>
          </a:xfrm>
        </p:spPr>
        <p:txBody>
          <a:bodyPr bIns="0" anchor="b"/>
          <a:lstStyle>
            <a:lvl1pPr algn="l">
              <a:defRPr kumimoji="0" lang="en-US" sz="67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2177278"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12666298" y="5238431"/>
            <a:ext cx="10154739" cy="6650144"/>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3461436" y="4507292"/>
            <a:ext cx="15453700" cy="1246772"/>
          </a:xfrm>
        </p:spPr>
        <p:txBody>
          <a:bodyPr>
            <a:normAutofit/>
          </a:bodyPr>
          <a:lstStyle>
            <a:lvl1pPr marL="0" indent="0">
              <a:buNone/>
              <a:defRPr lang="en-US" sz="3300" b="1" kern="1200" dirty="0" smtClean="0">
                <a:solidFill>
                  <a:srgbClr val="FFFFFF"/>
                </a:solidFill>
                <a:latin typeface="+mn-lt"/>
                <a:ea typeface="+mn-ea"/>
                <a:cs typeface="+mn-cs"/>
              </a:defRPr>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marL="0" marR="0" lvl="0" indent="0" algn="l" defTabSz="2177278" rtl="0" eaLnBrk="1" fontAlgn="auto" latinLnBrk="0" hangingPunct="1">
              <a:lnSpc>
                <a:spcPct val="100000"/>
              </a:lnSpc>
              <a:spcBef>
                <a:spcPts val="714"/>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5410554" y="0"/>
            <a:ext cx="18975036" cy="13717588"/>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435456" anchor="ctr"/>
          <a:lstStyle>
            <a:lvl1pPr algn="r">
              <a:defRPr/>
            </a:lvl1pPr>
          </a:lstStyle>
          <a:p>
            <a:r>
              <a:rPr lang="en-US" smtClean="0"/>
              <a:t>Click icon to add picture</a:t>
            </a:r>
            <a:endParaRPr lang="en-US" dirty="0"/>
          </a:p>
        </p:txBody>
      </p:sp>
      <p:sp>
        <p:nvSpPr>
          <p:cNvPr id="9" name="Right Triangle 8"/>
          <p:cNvSpPr/>
          <p:nvPr/>
        </p:nvSpPr>
        <p:spPr>
          <a:xfrm>
            <a:off x="1" y="5296513"/>
            <a:ext cx="9525620" cy="84210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a:p>
        </p:txBody>
      </p:sp>
      <p:sp>
        <p:nvSpPr>
          <p:cNvPr id="10" name="Freeform 9"/>
          <p:cNvSpPr/>
          <p:nvPr/>
        </p:nvSpPr>
        <p:spPr>
          <a:xfrm>
            <a:off x="1" y="10097669"/>
            <a:ext cx="9525620" cy="3619919"/>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a:p>
        </p:txBody>
      </p:sp>
      <p:sp>
        <p:nvSpPr>
          <p:cNvPr id="2" name="Title 1"/>
          <p:cNvSpPr>
            <a:spLocks noGrp="1"/>
          </p:cNvSpPr>
          <p:nvPr>
            <p:ph type="title"/>
          </p:nvPr>
        </p:nvSpPr>
        <p:spPr>
          <a:xfrm rot="19140000">
            <a:off x="1789975" y="3435400"/>
            <a:ext cx="14631353" cy="1735089"/>
          </a:xfrm>
        </p:spPr>
        <p:txBody>
          <a:bodyPr anchor="b"/>
          <a:lstStyle>
            <a:lvl1pPr algn="l">
              <a:defRPr sz="67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3049477" y="4361563"/>
            <a:ext cx="16258512" cy="1481500"/>
          </a:xfrm>
        </p:spPr>
        <p:txBody>
          <a:bodyPr/>
          <a:lstStyle>
            <a:lvl1pPr marL="0" indent="0">
              <a:buNone/>
              <a:defRPr sz="3300">
                <a:solidFill>
                  <a:schemeClr val="tx2"/>
                </a:solidFill>
              </a:defRPr>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6351" y="10102435"/>
            <a:ext cx="9531973" cy="361515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a:p>
        </p:txBody>
      </p:sp>
      <p:sp>
        <p:nvSpPr>
          <p:cNvPr id="8" name="Freeform 7"/>
          <p:cNvSpPr/>
          <p:nvPr/>
        </p:nvSpPr>
        <p:spPr>
          <a:xfrm>
            <a:off x="-6347" y="10103755"/>
            <a:ext cx="24391935" cy="3613836"/>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a:p>
        </p:txBody>
      </p:sp>
      <p:sp>
        <p:nvSpPr>
          <p:cNvPr id="2" name="Title Placeholder 1"/>
          <p:cNvSpPr>
            <a:spLocks noGrp="1"/>
          </p:cNvSpPr>
          <p:nvPr>
            <p:ph type="title"/>
          </p:nvPr>
        </p:nvSpPr>
        <p:spPr>
          <a:xfrm>
            <a:off x="2194703" y="731605"/>
            <a:ext cx="20057146" cy="1097407"/>
          </a:xfrm>
          <a:prstGeom prst="rect">
            <a:avLst/>
          </a:prstGeom>
        </p:spPr>
        <p:txBody>
          <a:bodyPr vert="horz" lIns="217728" tIns="108864" rIns="217728" bIns="108864"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94703" y="2201512"/>
            <a:ext cx="20057146" cy="7160527"/>
          </a:xfrm>
          <a:prstGeom prst="rect">
            <a:avLst/>
          </a:prstGeom>
        </p:spPr>
        <p:txBody>
          <a:bodyPr vert="horz" lIns="217728" tIns="108864" rIns="217728" bIns="108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536483" y="11742255"/>
            <a:ext cx="5803770" cy="402383"/>
          </a:xfrm>
          <a:prstGeom prst="rect">
            <a:avLst/>
          </a:prstGeom>
        </p:spPr>
        <p:txBody>
          <a:bodyPr vert="horz" lIns="217728" tIns="108864" rIns="217728" bIns="108864" rtlCol="0" anchor="ctr"/>
          <a:lstStyle>
            <a:lvl1pPr algn="l">
              <a:defRPr sz="2900">
                <a:solidFill>
                  <a:srgbClr val="FFFFFF"/>
                </a:solidFill>
              </a:defRPr>
            </a:lvl1pPr>
          </a:lstStyle>
          <a:p>
            <a:fld id="{412A6DDC-4F39-4D3D-B926-D41C83C6F9BB}" type="datetimeFigureOut">
              <a:rPr lang="en-US" smtClean="0"/>
              <a:t>6/20/2024</a:t>
            </a:fld>
            <a:endParaRPr lang="en-US"/>
          </a:p>
        </p:txBody>
      </p:sp>
      <p:sp>
        <p:nvSpPr>
          <p:cNvPr id="5" name="Footer Placeholder 4"/>
          <p:cNvSpPr>
            <a:spLocks noGrp="1"/>
          </p:cNvSpPr>
          <p:nvPr>
            <p:ph type="ftr" sz="quarter" idx="3"/>
          </p:nvPr>
        </p:nvSpPr>
        <p:spPr>
          <a:xfrm>
            <a:off x="9380648" y="12571699"/>
            <a:ext cx="12599220" cy="548704"/>
          </a:xfrm>
          <a:prstGeom prst="rect">
            <a:avLst/>
          </a:prstGeom>
        </p:spPr>
        <p:txBody>
          <a:bodyPr vert="horz" lIns="217728" tIns="108864" rIns="217728" bIns="108864" rtlCol="0" anchor="ctr"/>
          <a:lstStyle>
            <a:lvl1pPr algn="r">
              <a:defRPr sz="2400" cap="all" spc="476" baseline="0">
                <a:solidFill>
                  <a:srgbClr val="FFFFFF"/>
                </a:solidFill>
              </a:defRPr>
            </a:lvl1pPr>
          </a:lstStyle>
          <a:p>
            <a:endParaRPr lang="en-US"/>
          </a:p>
        </p:txBody>
      </p:sp>
      <p:sp>
        <p:nvSpPr>
          <p:cNvPr id="6" name="Slide Number Placeholder 5"/>
          <p:cNvSpPr>
            <a:spLocks noGrp="1"/>
          </p:cNvSpPr>
          <p:nvPr>
            <p:ph type="sldNum" sz="quarter" idx="4"/>
          </p:nvPr>
        </p:nvSpPr>
        <p:spPr>
          <a:xfrm>
            <a:off x="22404227" y="12343073"/>
            <a:ext cx="1341207" cy="1005956"/>
          </a:xfrm>
          <a:prstGeom prst="ellipse">
            <a:avLst/>
          </a:prstGeom>
          <a:ln w="19050">
            <a:solidFill>
              <a:srgbClr val="FFFFFF"/>
            </a:solidFill>
          </a:ln>
        </p:spPr>
        <p:txBody>
          <a:bodyPr vert="horz" lIns="21773" tIns="21773" rIns="21773" bIns="21773" rtlCol="0" anchor="ctr">
            <a:normAutofit/>
          </a:bodyPr>
          <a:lstStyle>
            <a:lvl1pPr algn="ctr">
              <a:defRPr sz="3900">
                <a:solidFill>
                  <a:srgbClr val="FFFFFF"/>
                </a:solidFill>
              </a:defRPr>
            </a:lvl1pPr>
          </a:lstStyle>
          <a:p>
            <a:fld id="{F193DDD8-6E87-474B-8308-1817916F3790}" type="slidenum">
              <a:rPr lang="en-US" smtClean="0"/>
              <a:t>‹#›</a:t>
            </a:fld>
            <a:endParaRPr lang="en-US"/>
          </a:p>
        </p:txBody>
      </p:sp>
      <p:pic>
        <p:nvPicPr>
          <p:cNvPr id="9" name="Picture 2" descr="Nhà">
            <a:extLst>
              <a:ext uri="{FF2B5EF4-FFF2-40B4-BE49-F238E27FC236}">
                <a16:creationId xmlns="" xmlns:a16="http://schemas.microsoft.com/office/drawing/2014/main" id="{258E3CC1-FC5B-F1EC-77BA-8C025B5E8141}"/>
              </a:ext>
            </a:extLst>
          </p:cNvPr>
          <p:cNvPicPr>
            <a:picLocks noChangeAspect="1" noChangeArrowheads="1"/>
          </p:cNvPicPr>
          <p:nvPr userDrawn="1"/>
        </p:nvPicPr>
        <p:blipFill>
          <a:blip r:embed="rId14">
            <a:alphaModFix amt="35000"/>
            <a:extLst>
              <a:ext uri="{28A0092B-C50C-407E-A947-70E740481C1C}">
                <a14:useLocalDpi xmlns:a14="http://schemas.microsoft.com/office/drawing/2010/main" val="0"/>
              </a:ext>
            </a:extLst>
          </a:blip>
          <a:srcRect/>
          <a:stretch>
            <a:fillRect/>
          </a:stretch>
        </p:blipFill>
        <p:spPr bwMode="auto">
          <a:xfrm>
            <a:off x="372016" y="13066328"/>
            <a:ext cx="3520608" cy="625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ách giáo khoa Chân trời sáng tạo - Bộ sách của Nhà xuất bản Giáo dục Việt  Nam">
            <a:extLst>
              <a:ext uri="{FF2B5EF4-FFF2-40B4-BE49-F238E27FC236}">
                <a16:creationId xmlns="" xmlns:a16="http://schemas.microsoft.com/office/drawing/2014/main" id="{C701E0A0-EF09-9D3E-5CD6-A1B0995783D3}"/>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798" y="-119802"/>
            <a:ext cx="2210120" cy="175509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2177278" rtl="0" eaLnBrk="1" latinLnBrk="0" hangingPunct="1">
        <a:spcBef>
          <a:spcPct val="0"/>
        </a:spcBef>
        <a:buNone/>
        <a:defRPr sz="6700" kern="1200" cap="all" baseline="0">
          <a:solidFill>
            <a:schemeClr val="tx1"/>
          </a:solidFill>
          <a:latin typeface="+mj-lt"/>
          <a:ea typeface="+mj-ea"/>
          <a:cs typeface="+mj-cs"/>
        </a:defRPr>
      </a:lvl1pPr>
    </p:titleStyle>
    <p:bodyStyle>
      <a:lvl1pPr marL="816479" indent="-816479" algn="l" defTabSz="2177278" rtl="0" eaLnBrk="1" latinLnBrk="0" hangingPunct="1">
        <a:spcBef>
          <a:spcPts val="1905"/>
        </a:spcBef>
        <a:buFont typeface="Arial" pitchFamily="34" charset="0"/>
        <a:buNone/>
        <a:defRPr sz="3800" b="1" kern="1200">
          <a:solidFill>
            <a:schemeClr val="tx1"/>
          </a:solidFill>
          <a:latin typeface="+mn-lt"/>
          <a:ea typeface="+mn-ea"/>
          <a:cs typeface="+mn-cs"/>
        </a:defRPr>
      </a:lvl1pPr>
      <a:lvl2pPr marL="413683" indent="-413683" algn="l" defTabSz="2177278" rtl="0" eaLnBrk="1" latinLnBrk="0" hangingPunct="1">
        <a:spcBef>
          <a:spcPts val="714"/>
        </a:spcBef>
        <a:buClr>
          <a:schemeClr val="accent2"/>
        </a:buClr>
        <a:buFont typeface="Wingdings" pitchFamily="2" charset="2"/>
        <a:buChar char="§"/>
        <a:defRPr sz="3800" kern="1200">
          <a:solidFill>
            <a:schemeClr val="tx1"/>
          </a:solidFill>
          <a:latin typeface="+mn-lt"/>
          <a:ea typeface="+mn-ea"/>
          <a:cs typeface="+mn-cs"/>
        </a:defRPr>
      </a:lvl2pPr>
      <a:lvl3pPr marL="958002" indent="-391910" algn="l" defTabSz="2177278" rtl="0" eaLnBrk="1" latinLnBrk="0" hangingPunct="1">
        <a:spcBef>
          <a:spcPts val="714"/>
        </a:spcBef>
        <a:buClr>
          <a:schemeClr val="accent2"/>
        </a:buClr>
        <a:buFont typeface="Wingdings" pitchFamily="2" charset="2"/>
        <a:buChar char="§"/>
        <a:defRPr sz="3800" kern="1200">
          <a:solidFill>
            <a:schemeClr val="tx1"/>
          </a:solidFill>
          <a:latin typeface="+mn-lt"/>
          <a:ea typeface="+mn-ea"/>
          <a:cs typeface="+mn-cs"/>
        </a:defRPr>
      </a:lvl3pPr>
      <a:lvl4pPr marL="1502322" indent="-391910" algn="l" defTabSz="2177278" rtl="0" eaLnBrk="1" latinLnBrk="0" hangingPunct="1">
        <a:spcBef>
          <a:spcPts val="714"/>
        </a:spcBef>
        <a:buClr>
          <a:schemeClr val="accent2"/>
        </a:buClr>
        <a:buFont typeface="Wingdings" pitchFamily="2" charset="2"/>
        <a:buChar char="§"/>
        <a:defRPr sz="3800" kern="1200">
          <a:solidFill>
            <a:schemeClr val="tx1"/>
          </a:solidFill>
          <a:latin typeface="+mn-lt"/>
          <a:ea typeface="+mn-ea"/>
          <a:cs typeface="+mn-cs"/>
        </a:defRPr>
      </a:lvl4pPr>
      <a:lvl5pPr marL="2046641" indent="-413683" algn="l" defTabSz="2177278" rtl="0" eaLnBrk="1" latinLnBrk="0" hangingPunct="1">
        <a:spcBef>
          <a:spcPts val="714"/>
        </a:spcBef>
        <a:buClr>
          <a:schemeClr val="accent2"/>
        </a:buClr>
        <a:buFont typeface="Wingdings" pitchFamily="2" charset="2"/>
        <a:buChar char="§"/>
        <a:defRPr sz="3800" kern="1200">
          <a:solidFill>
            <a:schemeClr val="tx1"/>
          </a:solidFill>
          <a:latin typeface="+mn-lt"/>
          <a:ea typeface="+mn-ea"/>
          <a:cs typeface="+mn-cs"/>
        </a:defRPr>
      </a:lvl5pPr>
      <a:lvl6pPr marL="2612733" indent="-413683" algn="l" defTabSz="2177278" rtl="0" eaLnBrk="1" latinLnBrk="0" hangingPunct="1">
        <a:spcBef>
          <a:spcPts val="714"/>
        </a:spcBef>
        <a:buClr>
          <a:schemeClr val="accent2"/>
        </a:buClr>
        <a:buFont typeface="Wingdings" pitchFamily="2" charset="2"/>
        <a:buChar char="§"/>
        <a:defRPr sz="3300" kern="1200">
          <a:solidFill>
            <a:schemeClr val="tx1"/>
          </a:solidFill>
          <a:latin typeface="+mn-lt"/>
          <a:ea typeface="+mn-ea"/>
          <a:cs typeface="+mn-cs"/>
        </a:defRPr>
      </a:lvl6pPr>
      <a:lvl7pPr marL="3222371" indent="-391910" algn="l" defTabSz="2177278" rtl="0" eaLnBrk="1" latinLnBrk="0" hangingPunct="1">
        <a:spcBef>
          <a:spcPts val="714"/>
        </a:spcBef>
        <a:buClr>
          <a:schemeClr val="accent2"/>
        </a:buClr>
        <a:buFont typeface="Wingdings" pitchFamily="2" charset="2"/>
        <a:buChar char="§"/>
        <a:defRPr sz="3300" kern="1200">
          <a:solidFill>
            <a:schemeClr val="tx1"/>
          </a:solidFill>
          <a:latin typeface="+mn-lt"/>
          <a:ea typeface="+mn-ea"/>
          <a:cs typeface="+mn-cs"/>
        </a:defRPr>
      </a:lvl7pPr>
      <a:lvl8pPr marL="3766691" indent="-391910" algn="l" defTabSz="2177278" rtl="0" eaLnBrk="1" latinLnBrk="0" hangingPunct="1">
        <a:spcBef>
          <a:spcPts val="714"/>
        </a:spcBef>
        <a:buClr>
          <a:schemeClr val="accent2"/>
        </a:buClr>
        <a:buFont typeface="Wingdings" pitchFamily="2" charset="2"/>
        <a:buChar char="§"/>
        <a:defRPr sz="3300" kern="1200">
          <a:solidFill>
            <a:schemeClr val="tx1"/>
          </a:solidFill>
          <a:latin typeface="+mn-lt"/>
          <a:ea typeface="+mn-ea"/>
          <a:cs typeface="+mn-cs"/>
        </a:defRPr>
      </a:lvl8pPr>
      <a:lvl9pPr marL="4267465" indent="-391910" algn="l" defTabSz="2177278" rtl="0" eaLnBrk="1" latinLnBrk="0" hangingPunct="1">
        <a:spcBef>
          <a:spcPts val="714"/>
        </a:spcBef>
        <a:buClr>
          <a:schemeClr val="accent2"/>
        </a:buClr>
        <a:buFont typeface="Wingdings" pitchFamily="2" charset="2"/>
        <a:buChar char="§"/>
        <a:defRPr sz="33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68"/>
        <p:cNvGrpSpPr/>
        <p:nvPr/>
      </p:nvGrpSpPr>
      <p:grpSpPr>
        <a:xfrm>
          <a:off x="0" y="0"/>
          <a:ext cx="0" cy="0"/>
          <a:chOff x="0" y="0"/>
          <a:chExt cx="0" cy="0"/>
        </a:xfrm>
      </p:grpSpPr>
      <p:sp>
        <p:nvSpPr>
          <p:cNvPr id="170" name="Google Shape;170;p1"/>
          <p:cNvSpPr/>
          <p:nvPr/>
        </p:nvSpPr>
        <p:spPr>
          <a:xfrm>
            <a:off x="1296171" y="6020053"/>
            <a:ext cx="22393797"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384" tIns="45691" rIns="91384" bIns="45691" anchor="ctr" anchorCtr="0">
            <a:noAutofit/>
          </a:bodyPr>
          <a:lstStyle/>
          <a:p>
            <a:pPr algn="ctr"/>
            <a:endParaRPr sz="4300">
              <a:solidFill>
                <a:schemeClr val="lt1"/>
              </a:solidFill>
              <a:latin typeface="Calibri"/>
              <a:ea typeface="Calibri"/>
              <a:cs typeface="Calibri"/>
              <a:sym typeface="Calibri"/>
            </a:endParaRPr>
          </a:p>
        </p:txBody>
      </p:sp>
      <p:sp>
        <p:nvSpPr>
          <p:cNvPr id="172" name="Google Shape;172;p1"/>
          <p:cNvSpPr txBox="1"/>
          <p:nvPr/>
        </p:nvSpPr>
        <p:spPr>
          <a:xfrm>
            <a:off x="0" y="2474301"/>
            <a:ext cx="24398906" cy="786632"/>
          </a:xfrm>
          <a:prstGeom prst="rect">
            <a:avLst/>
          </a:prstGeom>
          <a:noFill/>
          <a:ln>
            <a:noFill/>
          </a:ln>
        </p:spPr>
        <p:txBody>
          <a:bodyPr spcFirstLastPara="1" wrap="square" lIns="91384" tIns="45691" rIns="91384" bIns="45691" anchor="t" anchorCtr="0">
            <a:spAutoFit/>
          </a:bodyPr>
          <a:lstStyle/>
          <a:p>
            <a:pPr algn="ctr">
              <a:lnSpc>
                <a:spcPct val="93750"/>
              </a:lnSpc>
            </a:pPr>
            <a:r>
              <a:rPr lang="en-US" sz="4800" b="1">
                <a:solidFill>
                  <a:srgbClr val="776249"/>
                </a:solidFill>
                <a:latin typeface="Tahoma"/>
                <a:ea typeface="Tahoma"/>
                <a:cs typeface="Tahoma"/>
                <a:sym typeface="Tahoma"/>
              </a:rPr>
              <a:t>Chương 1: CÂN BẰNG HÓA HỌC</a:t>
            </a:r>
            <a:endParaRPr/>
          </a:p>
        </p:txBody>
      </p:sp>
      <p:grpSp>
        <p:nvGrpSpPr>
          <p:cNvPr id="173" name="Google Shape;173;p1"/>
          <p:cNvGrpSpPr/>
          <p:nvPr/>
        </p:nvGrpSpPr>
        <p:grpSpPr>
          <a:xfrm>
            <a:off x="3115222" y="3527802"/>
            <a:ext cx="18975065" cy="2673698"/>
            <a:chOff x="2954925" y="2628597"/>
            <a:chExt cx="18976301" cy="2673872"/>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algn="ctr"/>
              <a:endParaRPr sz="4300">
                <a:solidFill>
                  <a:schemeClr val="lt1"/>
                </a:solidFill>
                <a:latin typeface="Calibri"/>
                <a:ea typeface="Calibri"/>
                <a:cs typeface="Calibri"/>
                <a:sym typeface="Calibri"/>
              </a:endParaRPr>
            </a:p>
          </p:txBody>
        </p:sp>
        <p:sp>
          <p:nvSpPr>
            <p:cNvPr id="175" name="Google Shape;175;p1"/>
            <p:cNvSpPr txBox="1"/>
            <p:nvPr/>
          </p:nvSpPr>
          <p:spPr>
            <a:xfrm>
              <a:off x="2954925" y="2628597"/>
              <a:ext cx="18976301" cy="2353706"/>
            </a:xfrm>
            <a:prstGeom prst="rect">
              <a:avLst/>
            </a:prstGeom>
            <a:noFill/>
            <a:ln>
              <a:noFill/>
            </a:ln>
          </p:spPr>
          <p:txBody>
            <a:bodyPr spcFirstLastPara="1" wrap="square" lIns="91400" tIns="45700" rIns="91400" bIns="45700" anchor="t" anchorCtr="0">
              <a:spAutoFit/>
            </a:bodyPr>
            <a:lstStyle/>
            <a:p>
              <a:pPr algn="ctr">
                <a:lnSpc>
                  <a:spcPct val="90909"/>
                </a:lnSpc>
              </a:pPr>
              <a:r>
                <a:rPr lang="en-US" sz="6700" b="1">
                  <a:solidFill>
                    <a:srgbClr val="135F82"/>
                  </a:solidFill>
                  <a:latin typeface="Questrial"/>
                  <a:ea typeface="Questrial"/>
                  <a:cs typeface="Questrial"/>
                  <a:sym typeface="Questrial"/>
                </a:rPr>
                <a:t>Bài 1</a:t>
              </a:r>
              <a:endParaRPr sz="6700" b="1">
                <a:solidFill>
                  <a:srgbClr val="135F82"/>
                </a:solidFill>
                <a:latin typeface="Questrial"/>
                <a:ea typeface="Questrial"/>
                <a:cs typeface="Questrial"/>
                <a:sym typeface="Questrial"/>
              </a:endParaRPr>
            </a:p>
            <a:p>
              <a:pPr algn="ctr">
                <a:lnSpc>
                  <a:spcPct val="90909"/>
                </a:lnSpc>
                <a:spcBef>
                  <a:spcPts val="3000"/>
                </a:spcBef>
              </a:pPr>
              <a:r>
                <a:rPr lang="en-US" sz="6700" b="1">
                  <a:solidFill>
                    <a:srgbClr val="135F82"/>
                  </a:solidFill>
                  <a:latin typeface="Questrial"/>
                  <a:ea typeface="Questrial"/>
                  <a:cs typeface="Questrial"/>
                  <a:sym typeface="Questrial"/>
                </a:rPr>
                <a:t>KHÁI NIỆM VỀ CÂN BẰNG HÓA HỌC</a:t>
              </a:r>
              <a:endParaRPr sz="6700" b="1">
                <a:solidFill>
                  <a:srgbClr val="135F82"/>
                </a:solidFill>
                <a:latin typeface="Questrial"/>
                <a:ea typeface="Questrial"/>
                <a:cs typeface="Questrial"/>
                <a:sym typeface="Questrial"/>
              </a:endParaRPr>
            </a:p>
          </p:txBody>
        </p:sp>
      </p:grpSp>
      <p:grpSp>
        <p:nvGrpSpPr>
          <p:cNvPr id="185" name="Google Shape;185;p1"/>
          <p:cNvGrpSpPr/>
          <p:nvPr/>
        </p:nvGrpSpPr>
        <p:grpSpPr>
          <a:xfrm>
            <a:off x="1126256" y="6170302"/>
            <a:ext cx="22123486" cy="1882020"/>
            <a:chOff x="7459669" y="7086600"/>
            <a:chExt cx="22127491" cy="1882361"/>
          </a:xfrm>
        </p:grpSpPr>
        <p:sp>
          <p:nvSpPr>
            <p:cNvPr id="186" name="Google Shape;186;p1">
              <a:hlinkClick r:id="" action="ppaction://noaction"/>
            </p:cNvPr>
            <p:cNvSpPr/>
            <p:nvPr/>
          </p:nvSpPr>
          <p:spPr>
            <a:xfrm>
              <a:off x="9092455" y="7178187"/>
              <a:ext cx="20494705" cy="1790774"/>
            </a:xfrm>
            <a:prstGeom prst="rect">
              <a:avLst/>
            </a:prstGeom>
            <a:noFill/>
            <a:ln>
              <a:noFill/>
            </a:ln>
          </p:spPr>
          <p:txBody>
            <a:bodyPr spcFirstLastPara="1" wrap="square" lIns="91425" tIns="45700" rIns="91425" bIns="45700" anchor="t" anchorCtr="0">
              <a:spAutoFit/>
            </a:bodyPr>
            <a:lstStyle/>
            <a:p>
              <a:pPr>
                <a:lnSpc>
                  <a:spcPct val="107000"/>
                </a:lnSpc>
                <a:spcBef>
                  <a:spcPts val="1124"/>
                </a:spcBef>
                <a:spcAft>
                  <a:spcPts val="1124"/>
                </a:spcAft>
              </a:pPr>
              <a:r>
                <a:rPr lang="en-US" sz="4300" b="1" dirty="0">
                  <a:solidFill>
                    <a:srgbClr val="116AB1"/>
                  </a:solidFill>
                  <a:latin typeface="Times New Roman" panose="02020603050405020304" pitchFamily="18" charset="0"/>
                  <a:ea typeface="Times New Roman" panose="02020603050405020304" pitchFamily="18" charset="0"/>
                  <a:cs typeface="Times New Roman" panose="02020603050405020304" pitchFamily="18" charset="0"/>
                </a:rPr>
                <a:t>1. PHẢN ỨNG MỘT CHIỀU, PHẢN ỨNG THUẬN NGHỊCH VÀ CÂN BẰNG HOÁ HỌC</a:t>
              </a:r>
              <a:endParaRPr lang="en-US" sz="4300" b="1" kern="1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87" name="Google Shape;187;p1"/>
            <p:cNvGrpSpPr/>
            <p:nvPr/>
          </p:nvGrpSpPr>
          <p:grpSpPr>
            <a:xfrm>
              <a:off x="7459669" y="7086600"/>
              <a:ext cx="1392615" cy="899107"/>
              <a:chOff x="7459669" y="7543800"/>
              <a:chExt cx="1381118" cy="899107"/>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algn="ctr"/>
                <a:endParaRPr sz="4300" b="1">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57781"/>
                <a:chOff x="7469187" y="7685126"/>
                <a:chExt cx="1371600" cy="757781"/>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endParaRPr sz="4300" b="1">
                    <a:solidFill>
                      <a:srgbClr val="FFFFFF"/>
                    </a:solidFill>
                    <a:latin typeface="Calibri"/>
                    <a:ea typeface="Calibri"/>
                    <a:cs typeface="Calibri"/>
                    <a:sym typeface="Calibri"/>
                  </a:endParaRPr>
                </a:p>
              </p:txBody>
            </p:sp>
            <p:sp>
              <p:nvSpPr>
                <p:cNvPr id="191" name="Google Shape;191;p1"/>
                <p:cNvSpPr txBox="1"/>
                <p:nvPr/>
              </p:nvSpPr>
              <p:spPr>
                <a:xfrm>
                  <a:off x="7997787" y="7688759"/>
                  <a:ext cx="429555" cy="754148"/>
                </a:xfrm>
                <a:prstGeom prst="rect">
                  <a:avLst/>
                </a:prstGeom>
                <a:noFill/>
                <a:ln>
                  <a:noFill/>
                </a:ln>
              </p:spPr>
              <p:txBody>
                <a:bodyPr spcFirstLastPara="1" wrap="square" lIns="91425" tIns="45700" rIns="91425" bIns="45700" anchor="t" anchorCtr="0">
                  <a:spAutoFit/>
                </a:bodyPr>
                <a:lstStyle/>
                <a:p>
                  <a:pPr algn="ctr"/>
                  <a:r>
                    <a:rPr lang="en-US" sz="4300" b="1">
                      <a:solidFill>
                        <a:srgbClr val="FFFFFF"/>
                      </a:solidFill>
                      <a:latin typeface="Tahoma"/>
                      <a:ea typeface="Tahoma"/>
                      <a:cs typeface="Tahoma"/>
                      <a:sym typeface="Tahoma"/>
                    </a:rPr>
                    <a:t>I</a:t>
                  </a:r>
                  <a:endParaRPr sz="4300" b="1"/>
                </a:p>
              </p:txBody>
            </p:sp>
          </p:grpSp>
        </p:grpSp>
      </p:grpSp>
      <p:grpSp>
        <p:nvGrpSpPr>
          <p:cNvPr id="192" name="Google Shape;192;p1"/>
          <p:cNvGrpSpPr/>
          <p:nvPr/>
        </p:nvGrpSpPr>
        <p:grpSpPr>
          <a:xfrm>
            <a:off x="1209035" y="7737744"/>
            <a:ext cx="19851663" cy="1196594"/>
            <a:chOff x="7459670" y="8524496"/>
            <a:chExt cx="19855256" cy="1196812"/>
          </a:xfrm>
        </p:grpSpPr>
        <p:sp>
          <p:nvSpPr>
            <p:cNvPr id="193" name="Google Shape;193;p1"/>
            <p:cNvSpPr/>
            <p:nvPr/>
          </p:nvSpPr>
          <p:spPr>
            <a:xfrm>
              <a:off x="9092456" y="8638676"/>
              <a:ext cx="18222470" cy="1082632"/>
            </a:xfrm>
            <a:prstGeom prst="rect">
              <a:avLst/>
            </a:prstGeom>
            <a:noFill/>
            <a:ln>
              <a:noFill/>
            </a:ln>
          </p:spPr>
          <p:txBody>
            <a:bodyPr spcFirstLastPara="1" wrap="square" lIns="91425" tIns="45700" rIns="91425" bIns="45700" anchor="t" anchorCtr="0">
              <a:spAutoFit/>
            </a:bodyPr>
            <a:lstStyle/>
            <a:p>
              <a:pPr>
                <a:lnSpc>
                  <a:spcPct val="107000"/>
                </a:lnSpc>
                <a:spcBef>
                  <a:spcPts val="1124"/>
                </a:spcBef>
                <a:spcAft>
                  <a:spcPts val="1124"/>
                </a:spcAft>
              </a:pPr>
              <a:r>
                <a:rPr lang="en-US" sz="4300" b="1">
                  <a:solidFill>
                    <a:srgbClr val="116AB1"/>
                  </a:solidFill>
                  <a:latin typeface="Times New Roman" panose="02020603050405020304" pitchFamily="18" charset="0"/>
                  <a:ea typeface="Times New Roman" panose="02020603050405020304" pitchFamily="18" charset="0"/>
                  <a:cs typeface="Times New Roman" panose="02020603050405020304" pitchFamily="18" charset="0"/>
                </a:rPr>
                <a:t>2. HẰNG SỐ CÂN BẰNG CỦA PHẢN ỨNG THUẬN NGHỊCH</a:t>
              </a:r>
              <a:endParaRPr lang="en-US" sz="4300" b="1" kern="100">
                <a:latin typeface="Calibri" panose="020F0502020204030204" pitchFamily="34" charset="0"/>
                <a:ea typeface="Calibri" panose="020F0502020204030204" pitchFamily="34" charset="0"/>
                <a:cs typeface="Times New Roman" panose="02020603050405020304" pitchFamily="18" charset="0"/>
              </a:endParaRPr>
            </a:p>
          </p:txBody>
        </p:sp>
        <p:grpSp>
          <p:nvGrpSpPr>
            <p:cNvPr id="194" name="Google Shape;194;p1"/>
            <p:cNvGrpSpPr/>
            <p:nvPr/>
          </p:nvGrpSpPr>
          <p:grpSpPr>
            <a:xfrm>
              <a:off x="7459670" y="8524496"/>
              <a:ext cx="1632787" cy="899108"/>
              <a:chOff x="7459669" y="7543800"/>
              <a:chExt cx="1619307" cy="899108"/>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algn="ctr"/>
                <a:endParaRPr sz="4300" b="1">
                  <a:solidFill>
                    <a:srgbClr val="FFFFFF"/>
                  </a:solidFill>
                  <a:latin typeface="Calibri"/>
                  <a:ea typeface="Calibri"/>
                  <a:cs typeface="Calibri"/>
                  <a:sym typeface="Calibri"/>
                </a:endParaRPr>
              </a:p>
            </p:txBody>
          </p:sp>
          <p:grpSp>
            <p:nvGrpSpPr>
              <p:cNvPr id="196" name="Google Shape;196;p1"/>
              <p:cNvGrpSpPr/>
              <p:nvPr/>
            </p:nvGrpSpPr>
            <p:grpSpPr>
              <a:xfrm>
                <a:off x="7469186" y="7685126"/>
                <a:ext cx="1609790" cy="757782"/>
                <a:chOff x="7469186" y="7685126"/>
                <a:chExt cx="1609790" cy="757782"/>
              </a:xfrm>
            </p:grpSpPr>
            <p:sp>
              <p:nvSpPr>
                <p:cNvPr id="197" name="Google Shape;197;p1"/>
                <p:cNvSpPr/>
                <p:nvPr/>
              </p:nvSpPr>
              <p:spPr>
                <a:xfrm rot="5400000">
                  <a:off x="7908321" y="7245991"/>
                  <a:ext cx="731520" cy="160979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endParaRPr sz="4300" b="1">
                    <a:solidFill>
                      <a:srgbClr val="FFFFFF"/>
                    </a:solidFill>
                    <a:latin typeface="Calibri"/>
                    <a:ea typeface="Calibri"/>
                    <a:cs typeface="Calibri"/>
                    <a:sym typeface="Calibri"/>
                  </a:endParaRPr>
                </a:p>
              </p:txBody>
            </p:sp>
            <p:sp>
              <p:nvSpPr>
                <p:cNvPr id="198" name="Google Shape;198;p1"/>
                <p:cNvSpPr txBox="1"/>
                <p:nvPr/>
              </p:nvSpPr>
              <p:spPr>
                <a:xfrm>
                  <a:off x="7874579" y="7688759"/>
                  <a:ext cx="1200072" cy="754149"/>
                </a:xfrm>
                <a:prstGeom prst="rect">
                  <a:avLst/>
                </a:prstGeom>
                <a:noFill/>
                <a:ln>
                  <a:noFill/>
                </a:ln>
              </p:spPr>
              <p:txBody>
                <a:bodyPr spcFirstLastPara="1" wrap="square" lIns="91425" tIns="45700" rIns="91425" bIns="45700" anchor="t" anchorCtr="0">
                  <a:spAutoFit/>
                </a:bodyPr>
                <a:lstStyle/>
                <a:p>
                  <a:pPr algn="ctr"/>
                  <a:r>
                    <a:rPr lang="en-US" sz="4300" b="1">
                      <a:solidFill>
                        <a:srgbClr val="FFFFFF"/>
                      </a:solidFill>
                      <a:latin typeface="Tahoma"/>
                      <a:ea typeface="Tahoma"/>
                      <a:cs typeface="Tahoma"/>
                      <a:sym typeface="Tahoma"/>
                    </a:rPr>
                    <a:t>II</a:t>
                  </a:r>
                  <a:endParaRPr sz="4300" b="1"/>
                </a:p>
              </p:txBody>
            </p:sp>
          </p:grpSp>
        </p:grpSp>
      </p:grpSp>
      <p:grpSp>
        <p:nvGrpSpPr>
          <p:cNvPr id="199" name="Google Shape;199;p1"/>
          <p:cNvGrpSpPr/>
          <p:nvPr/>
        </p:nvGrpSpPr>
        <p:grpSpPr>
          <a:xfrm>
            <a:off x="1116662" y="9205368"/>
            <a:ext cx="22687872" cy="1212059"/>
            <a:chOff x="7459671" y="9669029"/>
            <a:chExt cx="22691976" cy="1212278"/>
          </a:xfrm>
        </p:grpSpPr>
        <p:sp>
          <p:nvSpPr>
            <p:cNvPr id="200" name="Google Shape;200;p1"/>
            <p:cNvSpPr/>
            <p:nvPr/>
          </p:nvSpPr>
          <p:spPr>
            <a:xfrm>
              <a:off x="9207045" y="9669029"/>
              <a:ext cx="20944602" cy="1036328"/>
            </a:xfrm>
            <a:prstGeom prst="rect">
              <a:avLst/>
            </a:prstGeom>
            <a:noFill/>
            <a:ln>
              <a:noFill/>
            </a:ln>
          </p:spPr>
          <p:txBody>
            <a:bodyPr spcFirstLastPara="1" wrap="square" lIns="91425" tIns="45700" rIns="91425" bIns="45700" anchor="t" anchorCtr="0">
              <a:spAutoFit/>
            </a:bodyPr>
            <a:lstStyle/>
            <a:p>
              <a:pPr>
                <a:spcBef>
                  <a:spcPts val="1124"/>
                </a:spcBef>
                <a:spcAft>
                  <a:spcPts val="1124"/>
                </a:spcAft>
              </a:pPr>
              <a:r>
                <a:rPr lang="en-US" sz="4300" b="1">
                  <a:solidFill>
                    <a:srgbClr val="116AB1"/>
                  </a:solidFill>
                  <a:latin typeface="Times New Roman" panose="02020603050405020304" pitchFamily="18" charset="0"/>
                  <a:ea typeface="Times New Roman" panose="02020603050405020304" pitchFamily="18" charset="0"/>
                </a:rPr>
                <a:t>3. SỰ CHUYỂN DỊCH CÂN BẰNG HOÁ HỌC</a:t>
              </a:r>
              <a:endParaRPr lang="en-US" sz="4300" b="1">
                <a:latin typeface="Times New Roman" panose="02020603050405020304" pitchFamily="18" charset="0"/>
                <a:ea typeface="Times New Roman" panose="02020603050405020304" pitchFamily="18" charset="0"/>
              </a:endParaRPr>
            </a:p>
          </p:txBody>
        </p:sp>
        <p:grpSp>
          <p:nvGrpSpPr>
            <p:cNvPr id="201" name="Google Shape;201;p1"/>
            <p:cNvGrpSpPr/>
            <p:nvPr/>
          </p:nvGrpSpPr>
          <p:grpSpPr>
            <a:xfrm>
              <a:off x="7459671" y="9982200"/>
              <a:ext cx="1618832" cy="899107"/>
              <a:chOff x="7459669" y="7543800"/>
              <a:chExt cx="1605467" cy="899107"/>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algn="ctr"/>
                <a:endParaRPr sz="4300" b="1">
                  <a:solidFill>
                    <a:srgbClr val="FFFFFF"/>
                  </a:solidFill>
                  <a:latin typeface="Calibri"/>
                  <a:ea typeface="Calibri"/>
                  <a:cs typeface="Calibri"/>
                  <a:sym typeface="Calibri"/>
                </a:endParaRPr>
              </a:p>
            </p:txBody>
          </p:sp>
          <p:grpSp>
            <p:nvGrpSpPr>
              <p:cNvPr id="203" name="Google Shape;203;p1"/>
              <p:cNvGrpSpPr/>
              <p:nvPr/>
            </p:nvGrpSpPr>
            <p:grpSpPr>
              <a:xfrm>
                <a:off x="7469187" y="7685126"/>
                <a:ext cx="1595949" cy="757781"/>
                <a:chOff x="7469187" y="7685126"/>
                <a:chExt cx="1595949" cy="757781"/>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endParaRPr sz="4300" b="1">
                    <a:solidFill>
                      <a:srgbClr val="FFFFFF"/>
                    </a:solidFill>
                    <a:latin typeface="Calibri"/>
                    <a:ea typeface="Calibri"/>
                    <a:cs typeface="Calibri"/>
                    <a:sym typeface="Calibri"/>
                  </a:endParaRPr>
                </a:p>
              </p:txBody>
            </p:sp>
            <p:sp>
              <p:nvSpPr>
                <p:cNvPr id="205" name="Google Shape;205;p1"/>
                <p:cNvSpPr txBox="1"/>
                <p:nvPr/>
              </p:nvSpPr>
              <p:spPr>
                <a:xfrm>
                  <a:off x="7751372" y="7688759"/>
                  <a:ext cx="1313764" cy="754148"/>
                </a:xfrm>
                <a:prstGeom prst="rect">
                  <a:avLst/>
                </a:prstGeom>
                <a:noFill/>
                <a:ln>
                  <a:noFill/>
                </a:ln>
              </p:spPr>
              <p:txBody>
                <a:bodyPr spcFirstLastPara="1" wrap="square" lIns="91425" tIns="45700" rIns="91425" bIns="45700" anchor="t" anchorCtr="0">
                  <a:spAutoFit/>
                </a:bodyPr>
                <a:lstStyle/>
                <a:p>
                  <a:pPr algn="ctr"/>
                  <a:r>
                    <a:rPr lang="en-US" sz="4300" b="1">
                      <a:solidFill>
                        <a:srgbClr val="FFFFFF"/>
                      </a:solidFill>
                      <a:latin typeface="Tahoma"/>
                      <a:ea typeface="Tahoma"/>
                      <a:cs typeface="Tahoma"/>
                      <a:sym typeface="Tahoma"/>
                    </a:rPr>
                    <a:t>III</a:t>
                  </a:r>
                  <a:endParaRPr sz="4300" b="1"/>
                </a:p>
              </p:txBody>
            </p:sp>
          </p:grpSp>
        </p:grpSp>
      </p:grpSp>
      <p:grpSp>
        <p:nvGrpSpPr>
          <p:cNvPr id="206" name="Google Shape;206;p1"/>
          <p:cNvGrpSpPr/>
          <p:nvPr/>
        </p:nvGrpSpPr>
        <p:grpSpPr>
          <a:xfrm>
            <a:off x="1116661" y="10957975"/>
            <a:ext cx="21339696" cy="1560665"/>
            <a:chOff x="7459669" y="9982200"/>
            <a:chExt cx="21343554" cy="1560947"/>
          </a:xfrm>
        </p:grpSpPr>
        <p:sp>
          <p:nvSpPr>
            <p:cNvPr id="207" name="Google Shape;207;p1"/>
            <p:cNvSpPr/>
            <p:nvPr/>
          </p:nvSpPr>
          <p:spPr>
            <a:xfrm>
              <a:off x="9092457" y="10108716"/>
              <a:ext cx="19710766" cy="1036328"/>
            </a:xfrm>
            <a:prstGeom prst="rect">
              <a:avLst/>
            </a:prstGeom>
            <a:noFill/>
            <a:ln>
              <a:noFill/>
            </a:ln>
          </p:spPr>
          <p:txBody>
            <a:bodyPr spcFirstLastPara="1" wrap="square" lIns="91425" tIns="45700" rIns="91425" bIns="45700" anchor="t" anchorCtr="0">
              <a:spAutoFit/>
            </a:bodyPr>
            <a:lstStyle/>
            <a:p>
              <a:pPr>
                <a:spcBef>
                  <a:spcPts val="1124"/>
                </a:spcBef>
                <a:spcAft>
                  <a:spcPts val="1124"/>
                </a:spcAft>
              </a:pPr>
              <a:r>
                <a:rPr lang="en-US" sz="4300" b="1">
                  <a:solidFill>
                    <a:srgbClr val="116AB1"/>
                  </a:solidFill>
                  <a:latin typeface="Times New Roman" panose="02020603050405020304" pitchFamily="18" charset="0"/>
                  <a:ea typeface="Times New Roman" panose="02020603050405020304" pitchFamily="18" charset="0"/>
                </a:rPr>
                <a:t>4. CÁC YẾU TỐ ẢNH HƯỞNG ĐẾN CÂN BẰNG HOÁ HỌC</a:t>
              </a:r>
              <a:endParaRPr lang="en-US" sz="4300" b="1">
                <a:latin typeface="Times New Roman" panose="02020603050405020304" pitchFamily="18" charset="0"/>
                <a:ea typeface="Times New Roman" panose="02020603050405020304" pitchFamily="18" charset="0"/>
              </a:endParaRPr>
            </a:p>
          </p:txBody>
        </p:sp>
        <p:grpSp>
          <p:nvGrpSpPr>
            <p:cNvPr id="208" name="Google Shape;208;p1"/>
            <p:cNvGrpSpPr/>
            <p:nvPr/>
          </p:nvGrpSpPr>
          <p:grpSpPr>
            <a:xfrm>
              <a:off x="7459669" y="9982200"/>
              <a:ext cx="1392615" cy="1560947"/>
              <a:chOff x="7459669" y="7543800"/>
              <a:chExt cx="1381118" cy="1560947"/>
            </a:xfrm>
          </p:grpSpPr>
          <p:sp>
            <p:nvSpPr>
              <p:cNvPr id="209" name="Google Shape;209;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algn="ctr"/>
                <a:endParaRPr sz="4300" b="1">
                  <a:solidFill>
                    <a:srgbClr val="FFFFFF"/>
                  </a:solidFill>
                  <a:latin typeface="Calibri"/>
                  <a:ea typeface="Calibri"/>
                  <a:cs typeface="Calibri"/>
                  <a:sym typeface="Calibri"/>
                </a:endParaRPr>
              </a:p>
            </p:txBody>
          </p:sp>
          <p:grpSp>
            <p:nvGrpSpPr>
              <p:cNvPr id="210" name="Google Shape;210;p1"/>
              <p:cNvGrpSpPr/>
              <p:nvPr/>
            </p:nvGrpSpPr>
            <p:grpSpPr>
              <a:xfrm>
                <a:off x="7469187" y="7685126"/>
                <a:ext cx="1371600" cy="1419621"/>
                <a:chOff x="7469187" y="7685126"/>
                <a:chExt cx="1371600" cy="1419621"/>
              </a:xfrm>
            </p:grpSpPr>
            <p:sp>
              <p:nvSpPr>
                <p:cNvPr id="211" name="Google Shape;211;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endParaRPr sz="4300" b="1">
                    <a:solidFill>
                      <a:srgbClr val="FFFFFF"/>
                    </a:solidFill>
                    <a:latin typeface="Calibri"/>
                    <a:ea typeface="Calibri"/>
                    <a:cs typeface="Calibri"/>
                    <a:sym typeface="Calibri"/>
                  </a:endParaRPr>
                </a:p>
              </p:txBody>
            </p:sp>
            <p:sp>
              <p:nvSpPr>
                <p:cNvPr id="212" name="Google Shape;212;p1"/>
                <p:cNvSpPr txBox="1"/>
                <p:nvPr/>
              </p:nvSpPr>
              <p:spPr>
                <a:xfrm>
                  <a:off x="7826022" y="7688759"/>
                  <a:ext cx="773087" cy="1415988"/>
                </a:xfrm>
                <a:prstGeom prst="rect">
                  <a:avLst/>
                </a:prstGeom>
                <a:noFill/>
                <a:ln>
                  <a:noFill/>
                </a:ln>
              </p:spPr>
              <p:txBody>
                <a:bodyPr spcFirstLastPara="1" wrap="square" lIns="91425" tIns="45700" rIns="91425" bIns="45700" anchor="t" anchorCtr="0">
                  <a:spAutoFit/>
                </a:bodyPr>
                <a:lstStyle/>
                <a:p>
                  <a:pPr algn="ctr"/>
                  <a:r>
                    <a:rPr lang="en-US" sz="4300" b="1">
                      <a:solidFill>
                        <a:srgbClr val="FFFFFF"/>
                      </a:solidFill>
                      <a:latin typeface="Tahoma"/>
                      <a:ea typeface="Tahoma"/>
                      <a:cs typeface="Tahoma"/>
                      <a:sym typeface="Tahoma"/>
                    </a:rPr>
                    <a:t>IV</a:t>
                  </a:r>
                  <a:endParaRPr sz="4300" b="1">
                    <a:solidFill>
                      <a:srgbClr val="FFFFFF"/>
                    </a:solidFill>
                    <a:latin typeface="Tahoma"/>
                    <a:ea typeface="Tahoma"/>
                    <a:cs typeface="Tahoma"/>
                    <a:sym typeface="Tahoma"/>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500"/>
                                        <p:tgtEl>
                                          <p:spTgt spid="18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fade">
                                      <p:cBhvr>
                                        <p:cTn id="31" dur="500"/>
                                        <p:tgtEl>
                                          <p:spTgt spid="19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6"/>
                                        </p:tgtEl>
                                        <p:attrNameLst>
                                          <p:attrName>style.visibility</p:attrName>
                                        </p:attrNameLst>
                                      </p:cBhvr>
                                      <p:to>
                                        <p:strVal val="visible"/>
                                      </p:to>
                                    </p:set>
                                    <p:animEffect transition="in" filter="fade">
                                      <p:cBhvr>
                                        <p:cTn id="36"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7">
            <a:extLst>
              <a:ext uri="{FF2B5EF4-FFF2-40B4-BE49-F238E27FC236}">
                <a16:creationId xmlns="" xmlns:a16="http://schemas.microsoft.com/office/drawing/2014/main" id="{6A3EA2FF-6D29-F63E-A7AB-7C8988CFB3E3}"/>
              </a:ext>
            </a:extLst>
          </p:cNvPr>
          <p:cNvGrpSpPr/>
          <p:nvPr/>
        </p:nvGrpSpPr>
        <p:grpSpPr>
          <a:xfrm>
            <a:off x="530944" y="5101412"/>
            <a:ext cx="22975619" cy="7893846"/>
            <a:chOff x="17200151" y="2594117"/>
            <a:chExt cx="22762813" cy="2034952"/>
          </a:xfrm>
        </p:grpSpPr>
        <p:sp>
          <p:nvSpPr>
            <p:cNvPr id="12" name="Right Triangle 109">
              <a:extLst>
                <a:ext uri="{FF2B5EF4-FFF2-40B4-BE49-F238E27FC236}">
                  <a16:creationId xmlns=""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algn="ctr" defTabSz="2176894">
                <a:buClrTx/>
                <a:defRPr/>
              </a:pPr>
              <a:endParaRPr lang="en-US" sz="4800" kern="1200">
                <a:solidFill>
                  <a:prstClr val="white"/>
                </a:solidFill>
                <a:latin typeface="Calibri"/>
                <a:ea typeface="+mn-ea"/>
                <a:cs typeface="+mn-cs"/>
              </a:endParaRPr>
            </a:p>
          </p:txBody>
        </p:sp>
        <p:sp>
          <p:nvSpPr>
            <p:cNvPr id="13" name="Rounded Rectangle 110">
              <a:extLst>
                <a:ext uri="{FF2B5EF4-FFF2-40B4-BE49-F238E27FC236}">
                  <a16:creationId xmlns="" xmlns:a16="http://schemas.microsoft.com/office/drawing/2014/main" id="{C868E6E6-6821-DDA4-DAA6-32D53C65E7A7}"/>
                </a:ext>
              </a:extLst>
            </p:cNvPr>
            <p:cNvSpPr/>
            <p:nvPr/>
          </p:nvSpPr>
          <p:spPr>
            <a:xfrm>
              <a:off x="17339924" y="3007226"/>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algn="ctr" defTabSz="2176894">
                <a:buClrTx/>
                <a:defRPr/>
              </a:pPr>
              <a:endParaRPr lang="en-US" sz="4800" kern="1200">
                <a:solidFill>
                  <a:prstClr val="white"/>
                </a:solidFill>
                <a:latin typeface="Tahoma" pitchFamily="34" charset="0"/>
                <a:ea typeface="Tahoma" pitchFamily="34" charset="0"/>
                <a:cs typeface="Tahoma" pitchFamily="34" charset="0"/>
              </a:endParaRPr>
            </a:p>
          </p:txBody>
        </p:sp>
        <p:sp>
          <p:nvSpPr>
            <p:cNvPr id="14" name="Freeform 20">
              <a:extLst>
                <a:ext uri="{FF2B5EF4-FFF2-40B4-BE49-F238E27FC236}">
                  <a16:creationId xmlns="" xmlns:a16="http://schemas.microsoft.com/office/drawing/2014/main" id="{5676BBB5-87FC-0860-FFCF-0DF61DA3ECA0}"/>
                </a:ext>
              </a:extLst>
            </p:cNvPr>
            <p:cNvSpPr>
              <a:spLocks/>
            </p:cNvSpPr>
            <p:nvPr/>
          </p:nvSpPr>
          <p:spPr bwMode="auto">
            <a:xfrm rot="5400000">
              <a:off x="18950209" y="852031"/>
              <a:ext cx="453035" cy="3937208"/>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2176894">
                <a:buClrTx/>
                <a:defRPr/>
              </a:pPr>
              <a:endParaRPr lang="en-US" sz="4800" kern="1200">
                <a:solidFill>
                  <a:prstClr val="black"/>
                </a:solidFill>
                <a:latin typeface="Calibri"/>
                <a:ea typeface="+mn-ea"/>
                <a:cs typeface="+mn-cs"/>
              </a:endParaRPr>
            </a:p>
          </p:txBody>
        </p:sp>
        <p:sp>
          <p:nvSpPr>
            <p:cNvPr id="15" name="TextBox 112">
              <a:extLst>
                <a:ext uri="{FF2B5EF4-FFF2-40B4-BE49-F238E27FC236}">
                  <a16:creationId xmlns="" xmlns:a16="http://schemas.microsoft.com/office/drawing/2014/main" id="{24B3A259-8848-90BA-D5E5-841041DB744C}"/>
                </a:ext>
              </a:extLst>
            </p:cNvPr>
            <p:cNvSpPr txBox="1"/>
            <p:nvPr/>
          </p:nvSpPr>
          <p:spPr>
            <a:xfrm>
              <a:off x="17261858" y="2678979"/>
              <a:ext cx="3514906" cy="214222"/>
            </a:xfrm>
            <a:prstGeom prst="rect">
              <a:avLst/>
            </a:prstGeom>
            <a:noFill/>
          </p:spPr>
          <p:txBody>
            <a:bodyPr wrap="none" rtlCol="0">
              <a:spAutoFit/>
            </a:bodyPr>
            <a:lstStyle/>
            <a:p>
              <a:pPr defTabSz="2176894">
                <a:buClrTx/>
                <a:defRPr/>
              </a:pPr>
              <a:r>
                <a:rPr lang="en-US" sz="4800" b="1" kern="1200">
                  <a:solidFill>
                    <a:prstClr val="white"/>
                  </a:solidFill>
                  <a:latin typeface="Tahoma" pitchFamily="34" charset="0"/>
                  <a:ea typeface="Tahoma" pitchFamily="34" charset="0"/>
                  <a:cs typeface="Tahoma" pitchFamily="34" charset="0"/>
                </a:rPr>
                <a:t>Định nghĩa</a:t>
              </a:r>
            </a:p>
          </p:txBody>
        </p:sp>
      </p:grpSp>
      <p:sp>
        <p:nvSpPr>
          <p:cNvPr id="16" name="Hộp Văn bản 15">
            <a:extLst>
              <a:ext uri="{FF2B5EF4-FFF2-40B4-BE49-F238E27FC236}">
                <a16:creationId xmlns="" xmlns:a16="http://schemas.microsoft.com/office/drawing/2014/main" id="{CC090838-E6D4-1B12-64CA-A5CC3592ED7F}"/>
              </a:ext>
            </a:extLst>
          </p:cNvPr>
          <p:cNvSpPr txBox="1"/>
          <p:nvPr/>
        </p:nvSpPr>
        <p:spPr>
          <a:xfrm>
            <a:off x="3909432" y="7372397"/>
            <a:ext cx="18980065" cy="6001627"/>
          </a:xfrm>
          <a:prstGeom prst="rect">
            <a:avLst/>
          </a:prstGeom>
          <a:noFill/>
        </p:spPr>
        <p:txBody>
          <a:bodyPr wrap="square" lIns="91425" tIns="45712" rIns="91425" bIns="45712" rtlCol="0">
            <a:spAutoFit/>
          </a:bodyPr>
          <a:lstStyle/>
          <a:p>
            <a:r>
              <a:rPr lang="en-US" sz="4800" i="1">
                <a:solidFill>
                  <a:srgbClr val="C00000"/>
                </a:solidFill>
                <a:latin typeface="Times New Roman" panose="02020603050405020304" pitchFamily="18" charset="0"/>
                <a:ea typeface="Calibri" panose="020F0502020204030204" pitchFamily="34" charset="0"/>
              </a:rPr>
              <a:t>	</a:t>
            </a:r>
            <a:r>
              <a:rPr lang="en-US" sz="4800" b="1" i="1">
                <a:solidFill>
                  <a:srgbClr val="C00000"/>
                </a:solidFill>
                <a:latin typeface="Times New Roman" panose="02020603050405020304" pitchFamily="18" charset="0"/>
                <a:ea typeface="Calibri" panose="020F0502020204030204" pitchFamily="34" charset="0"/>
              </a:rPr>
              <a:t>- </a:t>
            </a:r>
            <a:r>
              <a:rPr lang="en-US" sz="4800" b="1">
                <a:solidFill>
                  <a:srgbClr val="C00000"/>
                </a:solidFill>
              </a:rPr>
              <a:t>Trong đó [A] ; [B] ; [C] ; [D] là nồng độ mol các chất A, B, C và D ở trạng thái cân bằng; a,b,c và d là hệ số tỉ lượng các chất trong phương trình hóa học. Chất rắn không xuất hiện trong biểu thức hằng số cân bằng.</a:t>
            </a:r>
          </a:p>
          <a:p>
            <a:endParaRPr lang="en-US" sz="4800" b="1">
              <a:solidFill>
                <a:srgbClr val="C00000"/>
              </a:solidFill>
            </a:endParaRPr>
          </a:p>
          <a:p>
            <a:r>
              <a:rPr lang="en-US" sz="4800" b="1">
                <a:solidFill>
                  <a:srgbClr val="C00000"/>
                </a:solidFill>
              </a:rPr>
              <a:t>- Trong phản ứng thuận nghịch hằng số cân bằng K</a:t>
            </a:r>
            <a:r>
              <a:rPr lang="en-US" sz="4800" b="1" baseline="-25000">
                <a:solidFill>
                  <a:srgbClr val="C00000"/>
                </a:solidFill>
              </a:rPr>
              <a:t>C</a:t>
            </a:r>
            <a:r>
              <a:rPr lang="en-US" sz="4800" b="1">
                <a:solidFill>
                  <a:srgbClr val="C00000"/>
                </a:solidFill>
              </a:rPr>
              <a:t> của phản ứng xác định chỉ phụ thuộc vào nhiệt độ.</a:t>
            </a:r>
          </a:p>
          <a:p>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Google Shape;186;p1">
            <a:hlinkClick r:id="" action="ppaction://noaction"/>
            <a:extLst>
              <a:ext uri="{FF2B5EF4-FFF2-40B4-BE49-F238E27FC236}">
                <a16:creationId xmlns="" xmlns:a16="http://schemas.microsoft.com/office/drawing/2014/main" id="{3336D10E-8E50-49BA-3AAE-6B653840CB46}"/>
              </a:ext>
            </a:extLst>
          </p:cNvPr>
          <p:cNvSpPr/>
          <p:nvPr/>
        </p:nvSpPr>
        <p:spPr>
          <a:xfrm>
            <a:off x="894234" y="1515824"/>
            <a:ext cx="23194844" cy="2237221"/>
          </a:xfrm>
          <a:prstGeom prst="rect">
            <a:avLst/>
          </a:prstGeom>
          <a:noFill/>
          <a:ln>
            <a:noFill/>
          </a:ln>
        </p:spPr>
        <p:txBody>
          <a:bodyPr spcFirstLastPara="1" wrap="square" lIns="91408" tIns="45691" rIns="91408" bIns="45691" anchor="t" anchorCtr="0">
            <a:spAutoFit/>
          </a:bodyPr>
          <a:lstStyle/>
          <a:p>
            <a:pPr>
              <a:lnSpc>
                <a:spcPct val="107000"/>
              </a:lnSpc>
              <a:spcBef>
                <a:spcPts val="1124"/>
              </a:spcBef>
              <a:spcAft>
                <a:spcPts val="1124"/>
              </a:spcAft>
            </a:pPr>
            <a:r>
              <a:rPr lang="en-US" sz="4800" b="1">
                <a:solidFill>
                  <a:srgbClr val="116AB1"/>
                </a:solidFill>
                <a:latin typeface="Times New Roman" panose="02020603050405020304" pitchFamily="18" charset="0"/>
                <a:ea typeface="Times New Roman" panose="02020603050405020304" pitchFamily="18" charset="0"/>
                <a:cs typeface="Times New Roman" panose="02020603050405020304" pitchFamily="18" charset="0"/>
              </a:rPr>
              <a:t>2. HẰNG SỐ CÂN BẰNG CỦA PHẢN ỨNG THUẬN NGHỊCH</a:t>
            </a:r>
            <a:endParaRPr lang="en-US" sz="4800" b="1"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 xmlns:a16="http://schemas.microsoft.com/office/drawing/2014/main" id="{7F514114-9413-F0CB-3B6D-BAE87F4B145B}"/>
              </a:ext>
            </a:extLst>
          </p:cNvPr>
          <p:cNvSpPr/>
          <p:nvPr/>
        </p:nvSpPr>
        <p:spPr>
          <a:xfrm>
            <a:off x="813408" y="2379846"/>
            <a:ext cx="23194844" cy="2237221"/>
          </a:xfrm>
          <a:prstGeom prst="rect">
            <a:avLst/>
          </a:prstGeom>
          <a:noFill/>
          <a:ln>
            <a:noFill/>
          </a:ln>
        </p:spPr>
        <p:txBody>
          <a:bodyPr spcFirstLastPara="1" wrap="square" lIns="91408" tIns="45691" rIns="91408" bIns="45691" anchor="t" anchorCtr="0">
            <a:spAutoFit/>
          </a:bodyPr>
          <a:lstStyle/>
          <a:p>
            <a:pPr>
              <a:lnSpc>
                <a:spcPct val="107000"/>
              </a:lnSpc>
              <a:spcBef>
                <a:spcPts val="1124"/>
              </a:spcBef>
              <a:spcAft>
                <a:spcPts val="1124"/>
              </a:spcAft>
            </a:pPr>
            <a:r>
              <a:rPr lang="en-US" sz="4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latin typeface="Times New Roman" panose="02020603050405020304" pitchFamily="18" charset="0"/>
                <a:ea typeface="Times New Roman" panose="02020603050405020304" pitchFamily="18" charset="0"/>
              </a:rPr>
              <a:t>ìm hiểu </a:t>
            </a:r>
            <a:r>
              <a:rPr lang="en-US" sz="4800" b="1">
                <a:solidFill>
                  <a:srgbClr val="116AB1"/>
                </a:solidFill>
                <a:latin typeface="Times New Roman" panose="02020603050405020304" pitchFamily="18" charset="0"/>
                <a:ea typeface="Times New Roman" panose="02020603050405020304" pitchFamily="18" charset="0"/>
                <a:cs typeface="Times New Roman" panose="02020603050405020304" pitchFamily="18" charset="0"/>
              </a:rPr>
              <a:t>hằng số cân bằng của phản ứng thuận nghịch</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Nhóm 33">
            <a:extLst>
              <a:ext uri="{FF2B5EF4-FFF2-40B4-BE49-F238E27FC236}">
                <a16:creationId xmlns="" xmlns:a16="http://schemas.microsoft.com/office/drawing/2014/main" id="{2E6AE897-F1E8-6E0C-0E3A-4CB50064C3D1}"/>
              </a:ext>
            </a:extLst>
          </p:cNvPr>
          <p:cNvGrpSpPr/>
          <p:nvPr/>
        </p:nvGrpSpPr>
        <p:grpSpPr>
          <a:xfrm>
            <a:off x="5273642" y="4354961"/>
            <a:ext cx="1150960" cy="1150959"/>
            <a:chOff x="1671627" y="360375"/>
            <a:chExt cx="1208304" cy="1208304"/>
          </a:xfrm>
        </p:grpSpPr>
        <p:sp>
          <p:nvSpPr>
            <p:cNvPr id="4" name="Hình Bầu dục 34">
              <a:extLst>
                <a:ext uri="{FF2B5EF4-FFF2-40B4-BE49-F238E27FC236}">
                  <a16:creationId xmlns="" xmlns:a16="http://schemas.microsoft.com/office/drawing/2014/main" id="{3B2261F4-8C0C-48BC-4DA1-A8931D54A69B}"/>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algn="ctr" defTabSz="914240">
                <a:buClrTx/>
                <a:defRPr/>
              </a:pPr>
              <a:endParaRPr lang="en-US" sz="1900" kern="1200">
                <a:solidFill>
                  <a:prstClr val="white"/>
                </a:solidFill>
                <a:latin typeface="Calibri" panose="020F0502020204030204"/>
                <a:ea typeface="+mn-ea"/>
                <a:cs typeface="+mn-cs"/>
              </a:endParaRPr>
            </a:p>
          </p:txBody>
        </p:sp>
        <p:pic>
          <p:nvPicPr>
            <p:cNvPr id="6" name="Hình ảnh 35">
              <a:extLst>
                <a:ext uri="{FF2B5EF4-FFF2-40B4-BE49-F238E27FC236}">
                  <a16:creationId xmlns="" xmlns:a16="http://schemas.microsoft.com/office/drawing/2014/main" id="{A204B844-453E-B0AC-81D0-A37D7F3CD642}"/>
                </a:ext>
              </a:extLst>
            </p:cNvPr>
            <p:cNvPicPr>
              <a:picLocks noChangeAspect="1"/>
            </p:cNvPicPr>
            <p:nvPr/>
          </p:nvPicPr>
          <p:blipFill>
            <a:blip r:embed="rId2">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pic>
        <p:nvPicPr>
          <p:cNvPr id="8" name="Picture 7">
            <a:extLst>
              <a:ext uri="{FF2B5EF4-FFF2-40B4-BE49-F238E27FC236}">
                <a16:creationId xmlns="" xmlns:a16="http://schemas.microsoft.com/office/drawing/2014/main" id="{B8334D7D-053B-01A7-DCD7-F47667C95944}"/>
              </a:ext>
            </a:extLst>
          </p:cNvPr>
          <p:cNvPicPr>
            <a:picLocks noChangeAspect="1"/>
          </p:cNvPicPr>
          <p:nvPr/>
        </p:nvPicPr>
        <p:blipFill>
          <a:blip r:embed="rId3"/>
          <a:stretch>
            <a:fillRect/>
          </a:stretch>
        </p:blipFill>
        <p:spPr>
          <a:xfrm>
            <a:off x="8943660" y="3461766"/>
            <a:ext cx="6571644" cy="3134749"/>
          </a:xfrm>
          <a:prstGeom prst="rect">
            <a:avLst/>
          </a:prstGeom>
        </p:spPr>
      </p:pic>
    </p:spTree>
    <p:extLst>
      <p:ext uri="{BB962C8B-B14F-4D97-AF65-F5344CB8AC3E}">
        <p14:creationId xmlns:p14="http://schemas.microsoft.com/office/powerpoint/2010/main" val="349083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6;p1">
            <a:hlinkClick r:id="" action="ppaction://noaction"/>
            <a:extLst>
              <a:ext uri="{FF2B5EF4-FFF2-40B4-BE49-F238E27FC236}">
                <a16:creationId xmlns="" xmlns:a16="http://schemas.microsoft.com/office/drawing/2014/main" id="{3336D10E-8E50-49BA-3AAE-6B653840CB46}"/>
              </a:ext>
            </a:extLst>
          </p:cNvPr>
          <p:cNvSpPr/>
          <p:nvPr/>
        </p:nvSpPr>
        <p:spPr>
          <a:xfrm>
            <a:off x="894234" y="1515821"/>
            <a:ext cx="23194844" cy="1220788"/>
          </a:xfrm>
          <a:prstGeom prst="rect">
            <a:avLst/>
          </a:prstGeom>
          <a:noFill/>
          <a:ln>
            <a:noFill/>
          </a:ln>
        </p:spPr>
        <p:txBody>
          <a:bodyPr spcFirstLastPara="1" wrap="square" lIns="91408" tIns="45691" rIns="91408" bIns="45691" anchor="t" anchorCtr="0">
            <a:spAutoFit/>
          </a:bodyPr>
          <a:lstStyle/>
          <a:p>
            <a:pPr>
              <a:spcBef>
                <a:spcPts val="1124"/>
              </a:spcBef>
              <a:spcAft>
                <a:spcPts val="1124"/>
              </a:spcAft>
            </a:pPr>
            <a:r>
              <a:rPr lang="en-US" sz="5500" b="1">
                <a:solidFill>
                  <a:srgbClr val="116AB1"/>
                </a:solidFill>
                <a:latin typeface="Times New Roman" panose="02020603050405020304" pitchFamily="18" charset="0"/>
                <a:ea typeface="Times New Roman" panose="02020603050405020304" pitchFamily="18" charset="0"/>
              </a:rPr>
              <a:t>3. </a:t>
            </a:r>
            <a:r>
              <a:rPr lang="en-US" sz="5500" b="1">
                <a:solidFill>
                  <a:srgbClr val="116AB1"/>
                </a:solidFill>
                <a:latin typeface="Calibri" panose="020F0502020204030204" pitchFamily="34" charset="0"/>
                <a:ea typeface="Calibri" panose="020F0502020204030204" pitchFamily="34" charset="0"/>
                <a:cs typeface="Times New Roman" panose="02020603050405020304" pitchFamily="18" charset="0"/>
              </a:rPr>
              <a:t>SỰ CHUYỂN DỊCH CÂN BẰNG HOÁ HỌC</a:t>
            </a:r>
            <a:endParaRPr lang="en-US" sz="55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 xmlns:a16="http://schemas.microsoft.com/office/drawing/2014/main" id="{7F514114-9413-F0CB-3B6D-BAE87F4B145B}"/>
              </a:ext>
            </a:extLst>
          </p:cNvPr>
          <p:cNvSpPr/>
          <p:nvPr/>
        </p:nvSpPr>
        <p:spPr>
          <a:xfrm>
            <a:off x="813408" y="2612698"/>
            <a:ext cx="23194844" cy="2014211"/>
          </a:xfrm>
          <a:prstGeom prst="rect">
            <a:avLst/>
          </a:prstGeom>
          <a:noFill/>
          <a:ln>
            <a:noFill/>
          </a:ln>
        </p:spPr>
        <p:txBody>
          <a:bodyPr spcFirstLastPara="1" wrap="square" lIns="91408" tIns="45691" rIns="91408" bIns="45691" anchor="t" anchorCtr="0">
            <a:spAutoFit/>
          </a:bodyPr>
          <a:lstStyle/>
          <a:p>
            <a:pPr algn="just">
              <a:lnSpc>
                <a:spcPct val="115000"/>
              </a:lnSpc>
              <a:tabLst>
                <a:tab pos="180309" algn="l"/>
              </a:tabLst>
            </a:pPr>
            <a:r>
              <a:rPr lang="en-US" sz="4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Thí nghiệm nghiên cứu ảnh hưởng của nhiệt độ tới chuyển dịch </a:t>
            </a:r>
            <a:r>
              <a:rPr lang="en-US" sz="4800" b="1">
                <a:solidFill>
                  <a:srgbClr val="0070C0"/>
                </a:solidFill>
                <a:ea typeface="Calibri" panose="020F0502020204030204" pitchFamily="34" charset="0"/>
                <a:cs typeface="Times New Roman" panose="02020603050405020304" pitchFamily="18" charset="0"/>
              </a:rPr>
              <a:t>cân bằng hóa học</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 xmlns:a16="http://schemas.microsoft.com/office/drawing/2014/main" id="{C20A3E7B-0A19-9FF2-BA8D-B6D0EABF76DA}"/>
              </a:ext>
            </a:extLst>
          </p:cNvPr>
          <p:cNvGrpSpPr/>
          <p:nvPr/>
        </p:nvGrpSpPr>
        <p:grpSpPr>
          <a:xfrm>
            <a:off x="894236" y="3777464"/>
            <a:ext cx="22850669" cy="4420530"/>
            <a:chOff x="953226" y="3779341"/>
            <a:chExt cx="22850670" cy="4420529"/>
          </a:xfrm>
        </p:grpSpPr>
        <p:sp>
          <p:nvSpPr>
            <p:cNvPr id="4" name="TextBox 3">
              <a:extLst>
                <a:ext uri="{FF2B5EF4-FFF2-40B4-BE49-F238E27FC236}">
                  <a16:creationId xmlns="" xmlns:a16="http://schemas.microsoft.com/office/drawing/2014/main" id="{B46F456F-3CBB-0293-1CF8-A56BB1676448}"/>
                </a:ext>
              </a:extLst>
            </p:cNvPr>
            <p:cNvSpPr txBox="1"/>
            <p:nvPr/>
          </p:nvSpPr>
          <p:spPr>
            <a:xfrm>
              <a:off x="9114502" y="3779341"/>
              <a:ext cx="7138220" cy="941796"/>
            </a:xfrm>
            <a:prstGeom prst="rect">
              <a:avLst/>
            </a:prstGeom>
            <a:noFill/>
            <a:ln>
              <a:solidFill>
                <a:srgbClr val="FF0000"/>
              </a:solidFill>
            </a:ln>
          </p:spPr>
          <p:txBody>
            <a:bodyPr wrap="square" rtlCol="0">
              <a:spAutoFit/>
            </a:bodyPr>
            <a:lstStyle/>
            <a:p>
              <a:pPr algn="ctr">
                <a:lnSpc>
                  <a:spcPct val="115000"/>
                </a:lnSpc>
                <a:tabLst>
                  <a:tab pos="180309" algn="l"/>
                </a:tabLst>
              </a:pPr>
              <a:r>
                <a:rPr lang="en-US" sz="4800" b="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PHIẾU HỌC TẬP SỐ 5</a:t>
              </a:r>
              <a:endParaRPr lang="en-US" sz="480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3828DFB8-B9DE-E960-FAC7-8F165446B410}"/>
                </a:ext>
              </a:extLst>
            </p:cNvPr>
            <p:cNvSpPr txBox="1"/>
            <p:nvPr/>
          </p:nvSpPr>
          <p:spPr>
            <a:xfrm>
              <a:off x="953226" y="4931284"/>
              <a:ext cx="22850670" cy="3268586"/>
            </a:xfrm>
            <a:prstGeom prst="rect">
              <a:avLst/>
            </a:prstGeom>
            <a:noFill/>
          </p:spPr>
          <p:txBody>
            <a:bodyPr wrap="square" rtlCol="0">
              <a:spAutoFit/>
            </a:bodyPr>
            <a:lstStyle/>
            <a:p>
              <a:r>
                <a:rPr lang="en-US" sz="4800" b="1">
                  <a:latin typeface="Times New Roman" panose="02020603050405020304" pitchFamily="18" charset="0"/>
                  <a:ea typeface="Times New Roman" panose="02020603050405020304" pitchFamily="18" charset="0"/>
                </a:rPr>
                <a:t>Câu 1:</a:t>
              </a:r>
              <a:r>
                <a:rPr lang="en-US" sz="4800">
                  <a:latin typeface="Times New Roman" panose="02020603050405020304" pitchFamily="18" charset="0"/>
                  <a:ea typeface="Times New Roman" panose="02020603050405020304" pitchFamily="18" charset="0"/>
                </a:rPr>
                <a:t> </a:t>
              </a:r>
              <a:r>
                <a:rPr lang="en-US" sz="4800">
                  <a:solidFill>
                    <a:srgbClr val="333333"/>
                  </a:solidFill>
                  <a:latin typeface="Times New Roman" panose="02020603050405020304" pitchFamily="18" charset="0"/>
                  <a:ea typeface="Times New Roman" panose="02020603050405020304" pitchFamily="18" charset="0"/>
                </a:rPr>
                <a:t>Nêu hiện tượng xảy ra trong thí nghiệm 1, từ đó cho biết chiều chuyển dịch cân bằng của phản ứng trong bình (2) và bình (3).</a:t>
              </a:r>
              <a:endParaRPr lang="en-US" sz="4800">
                <a:latin typeface="Times New Roman" panose="02020603050405020304" pitchFamily="18" charset="0"/>
                <a:ea typeface="Times New Roman" panose="02020603050405020304" pitchFamily="18" charset="0"/>
              </a:endParaRPr>
            </a:p>
            <a:p>
              <a:pPr>
                <a:lnSpc>
                  <a:spcPct val="115000"/>
                </a:lnSpc>
              </a:pPr>
              <a:r>
                <a:rPr lang="en-US" sz="4800" b="1">
                  <a:latin typeface="Times New Roman" panose="02020603050405020304" pitchFamily="18" charset="0"/>
                  <a:ea typeface="Calibri" panose="020F0502020204030204" pitchFamily="34" charset="0"/>
                  <a:cs typeface="Times New Roman" panose="02020603050405020304" pitchFamily="18" charset="0"/>
                </a:rPr>
                <a:t>Câu 2:</a:t>
              </a:r>
              <a:r>
                <a:rPr lang="en-US" sz="48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Nhận xét hiện tượng xảy ra trong thí nghiệm 2 </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4800" b="1">
                  <a:latin typeface="Times New Roman" panose="02020603050405020304" pitchFamily="18" charset="0"/>
                  <a:ea typeface="Calibri" panose="020F0502020204030204" pitchFamily="34" charset="0"/>
                  <a:cs typeface="Times New Roman" panose="02020603050405020304" pitchFamily="18" charset="0"/>
                </a:rPr>
                <a:t>Câu 3:</a:t>
              </a:r>
              <a:r>
                <a:rPr lang="en-US" sz="48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Khi đun nóng phản ứng trong bình (1) chuyển dịch xảy ra theo chiều nào?</a:t>
              </a:r>
              <a:endParaRPr lang="en-US" sz="4800">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 xmlns:a16="http://schemas.microsoft.com/office/drawing/2014/main" id="{99064AFA-CA8B-5D21-8221-582F619B6448}"/>
              </a:ext>
            </a:extLst>
          </p:cNvPr>
          <p:cNvPicPr>
            <a:picLocks noChangeAspect="1"/>
          </p:cNvPicPr>
          <p:nvPr/>
        </p:nvPicPr>
        <p:blipFill>
          <a:blip r:embed="rId2"/>
          <a:stretch>
            <a:fillRect/>
          </a:stretch>
        </p:blipFill>
        <p:spPr>
          <a:xfrm>
            <a:off x="5230030" y="8129900"/>
            <a:ext cx="10314770" cy="5461522"/>
          </a:xfrm>
          <a:prstGeom prst="rect">
            <a:avLst/>
          </a:prstGeom>
        </p:spPr>
      </p:pic>
    </p:spTree>
    <p:extLst>
      <p:ext uri="{BB962C8B-B14F-4D97-AF65-F5344CB8AC3E}">
        <p14:creationId xmlns:p14="http://schemas.microsoft.com/office/powerpoint/2010/main" val="2895615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7">
            <a:extLst>
              <a:ext uri="{FF2B5EF4-FFF2-40B4-BE49-F238E27FC236}">
                <a16:creationId xmlns="" xmlns:a16="http://schemas.microsoft.com/office/drawing/2014/main" id="{6A3EA2FF-6D29-F63E-A7AB-7C8988CFB3E3}"/>
              </a:ext>
            </a:extLst>
          </p:cNvPr>
          <p:cNvGrpSpPr/>
          <p:nvPr/>
        </p:nvGrpSpPr>
        <p:grpSpPr>
          <a:xfrm>
            <a:off x="530945" y="5101412"/>
            <a:ext cx="22951060" cy="5369942"/>
            <a:chOff x="17200151" y="2594117"/>
            <a:chExt cx="22738481" cy="2463904"/>
          </a:xfrm>
        </p:grpSpPr>
        <p:sp>
          <p:nvSpPr>
            <p:cNvPr id="12" name="Right Triangle 109">
              <a:extLst>
                <a:ext uri="{FF2B5EF4-FFF2-40B4-BE49-F238E27FC236}">
                  <a16:creationId xmlns=""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algn="ctr" defTabSz="2176894">
                <a:buClrTx/>
                <a:defRPr/>
              </a:pPr>
              <a:endParaRPr lang="en-US" sz="4800" kern="1200">
                <a:solidFill>
                  <a:prstClr val="white"/>
                </a:solidFill>
                <a:latin typeface="Calibri"/>
                <a:ea typeface="+mn-ea"/>
                <a:cs typeface="+mn-cs"/>
              </a:endParaRPr>
            </a:p>
          </p:txBody>
        </p:sp>
        <p:sp>
          <p:nvSpPr>
            <p:cNvPr id="13" name="Rounded Rectangle 110">
              <a:extLst>
                <a:ext uri="{FF2B5EF4-FFF2-40B4-BE49-F238E27FC236}">
                  <a16:creationId xmlns="" xmlns:a16="http://schemas.microsoft.com/office/drawing/2014/main" id="{C868E6E6-6821-DDA4-DAA6-32D53C65E7A7}"/>
                </a:ext>
              </a:extLst>
            </p:cNvPr>
            <p:cNvSpPr/>
            <p:nvPr/>
          </p:nvSpPr>
          <p:spPr>
            <a:xfrm>
              <a:off x="17315592" y="2802672"/>
              <a:ext cx="22623040" cy="2255349"/>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algn="ctr" defTabSz="2176894">
                <a:buClrTx/>
                <a:defRPr/>
              </a:pPr>
              <a:endParaRPr lang="en-US" sz="4800" kern="1200">
                <a:solidFill>
                  <a:prstClr val="white"/>
                </a:solidFill>
                <a:latin typeface="Tahoma" pitchFamily="34" charset="0"/>
                <a:ea typeface="Tahoma" pitchFamily="34" charset="0"/>
                <a:cs typeface="Tahoma" pitchFamily="34" charset="0"/>
              </a:endParaRPr>
            </a:p>
          </p:txBody>
        </p:sp>
        <p:sp>
          <p:nvSpPr>
            <p:cNvPr id="14" name="Freeform 20">
              <a:extLst>
                <a:ext uri="{FF2B5EF4-FFF2-40B4-BE49-F238E27FC236}">
                  <a16:creationId xmlns="" xmlns:a16="http://schemas.microsoft.com/office/drawing/2014/main" id="{5676BBB5-87FC-0860-FFCF-0DF61DA3ECA0}"/>
                </a:ext>
              </a:extLst>
            </p:cNvPr>
            <p:cNvSpPr>
              <a:spLocks/>
            </p:cNvSpPr>
            <p:nvPr/>
          </p:nvSpPr>
          <p:spPr bwMode="auto">
            <a:xfrm rot="5400000">
              <a:off x="18950209" y="852031"/>
              <a:ext cx="453035" cy="3937208"/>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2176894">
                <a:buClrTx/>
                <a:defRPr/>
              </a:pPr>
              <a:endParaRPr lang="en-US" sz="4800" kern="1200">
                <a:solidFill>
                  <a:prstClr val="black"/>
                </a:solidFill>
                <a:latin typeface="Calibri"/>
                <a:ea typeface="+mn-ea"/>
                <a:cs typeface="+mn-cs"/>
              </a:endParaRPr>
            </a:p>
          </p:txBody>
        </p:sp>
        <p:sp>
          <p:nvSpPr>
            <p:cNvPr id="15" name="TextBox 112">
              <a:extLst>
                <a:ext uri="{FF2B5EF4-FFF2-40B4-BE49-F238E27FC236}">
                  <a16:creationId xmlns="" xmlns:a16="http://schemas.microsoft.com/office/drawing/2014/main" id="{24B3A259-8848-90BA-D5E5-841041DB744C}"/>
                </a:ext>
              </a:extLst>
            </p:cNvPr>
            <p:cNvSpPr txBox="1"/>
            <p:nvPr/>
          </p:nvSpPr>
          <p:spPr>
            <a:xfrm>
              <a:off x="17261858" y="2678979"/>
              <a:ext cx="3514906" cy="381288"/>
            </a:xfrm>
            <a:prstGeom prst="rect">
              <a:avLst/>
            </a:prstGeom>
            <a:noFill/>
          </p:spPr>
          <p:txBody>
            <a:bodyPr wrap="none" rtlCol="0">
              <a:spAutoFit/>
            </a:bodyPr>
            <a:lstStyle/>
            <a:p>
              <a:pPr defTabSz="2176894">
                <a:buClrTx/>
                <a:defRPr/>
              </a:pPr>
              <a:r>
                <a:rPr lang="en-US" sz="4800" b="1" kern="1200">
                  <a:solidFill>
                    <a:prstClr val="white"/>
                  </a:solidFill>
                  <a:latin typeface="Tahoma" pitchFamily="34" charset="0"/>
                  <a:ea typeface="Tahoma" pitchFamily="34" charset="0"/>
                  <a:cs typeface="Tahoma" pitchFamily="34" charset="0"/>
                </a:rPr>
                <a:t>Định nghĩa</a:t>
              </a:r>
            </a:p>
          </p:txBody>
        </p:sp>
      </p:grpSp>
      <p:sp>
        <p:nvSpPr>
          <p:cNvPr id="2" name="Google Shape;186;p1">
            <a:hlinkClick r:id="" action="ppaction://noaction"/>
            <a:extLst>
              <a:ext uri="{FF2B5EF4-FFF2-40B4-BE49-F238E27FC236}">
                <a16:creationId xmlns="" xmlns:a16="http://schemas.microsoft.com/office/drawing/2014/main" id="{3336D10E-8E50-49BA-3AAE-6B653840CB46}"/>
              </a:ext>
            </a:extLst>
          </p:cNvPr>
          <p:cNvSpPr/>
          <p:nvPr/>
        </p:nvSpPr>
        <p:spPr>
          <a:xfrm>
            <a:off x="894234" y="1515821"/>
            <a:ext cx="23194844" cy="1220788"/>
          </a:xfrm>
          <a:prstGeom prst="rect">
            <a:avLst/>
          </a:prstGeom>
          <a:noFill/>
          <a:ln>
            <a:noFill/>
          </a:ln>
        </p:spPr>
        <p:txBody>
          <a:bodyPr spcFirstLastPara="1" wrap="square" lIns="91408" tIns="45691" rIns="91408" bIns="45691" anchor="t" anchorCtr="0">
            <a:spAutoFit/>
          </a:bodyPr>
          <a:lstStyle/>
          <a:p>
            <a:pPr>
              <a:spcBef>
                <a:spcPts val="1124"/>
              </a:spcBef>
              <a:spcAft>
                <a:spcPts val="1124"/>
              </a:spcAft>
            </a:pPr>
            <a:r>
              <a:rPr lang="en-US" sz="5500" b="1">
                <a:solidFill>
                  <a:srgbClr val="116AB1"/>
                </a:solidFill>
                <a:latin typeface="Times New Roman" panose="02020603050405020304" pitchFamily="18" charset="0"/>
                <a:ea typeface="Times New Roman" panose="02020603050405020304" pitchFamily="18" charset="0"/>
              </a:rPr>
              <a:t>3. </a:t>
            </a:r>
            <a:r>
              <a:rPr lang="en-US" sz="5500" b="1">
                <a:solidFill>
                  <a:srgbClr val="116AB1"/>
                </a:solidFill>
                <a:latin typeface="Calibri" panose="020F0502020204030204" pitchFamily="34" charset="0"/>
                <a:ea typeface="Calibri" panose="020F0502020204030204" pitchFamily="34" charset="0"/>
                <a:cs typeface="Times New Roman" panose="02020603050405020304" pitchFamily="18" charset="0"/>
              </a:rPr>
              <a:t>SỰ CHUYỂN DỊCH CÂN BẰNG HOÁ HỌC</a:t>
            </a:r>
            <a:endParaRPr lang="en-US" sz="55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 xmlns:a16="http://schemas.microsoft.com/office/drawing/2014/main" id="{7F514114-9413-F0CB-3B6D-BAE87F4B145B}"/>
              </a:ext>
            </a:extLst>
          </p:cNvPr>
          <p:cNvSpPr/>
          <p:nvPr/>
        </p:nvSpPr>
        <p:spPr>
          <a:xfrm>
            <a:off x="813408" y="2612698"/>
            <a:ext cx="23194844" cy="2014211"/>
          </a:xfrm>
          <a:prstGeom prst="rect">
            <a:avLst/>
          </a:prstGeom>
          <a:noFill/>
          <a:ln>
            <a:noFill/>
          </a:ln>
        </p:spPr>
        <p:txBody>
          <a:bodyPr spcFirstLastPara="1" wrap="square" lIns="91408" tIns="45691" rIns="91408" bIns="45691" anchor="t" anchorCtr="0">
            <a:spAutoFit/>
          </a:bodyPr>
          <a:lstStyle/>
          <a:p>
            <a:pPr algn="just">
              <a:lnSpc>
                <a:spcPct val="115000"/>
              </a:lnSpc>
              <a:tabLst>
                <a:tab pos="180309" algn="l"/>
              </a:tabLst>
            </a:pPr>
            <a:r>
              <a:rPr lang="en-US" sz="4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Thí nghiệm nghiên cứu ảnh hưởng của nhiệt độ tới chuyển dịch </a:t>
            </a:r>
            <a:r>
              <a:rPr lang="en-US" sz="4800" b="1">
                <a:solidFill>
                  <a:srgbClr val="0070C0"/>
                </a:solidFill>
                <a:ea typeface="Calibri" panose="020F0502020204030204" pitchFamily="34" charset="0"/>
                <a:cs typeface="Times New Roman" panose="02020603050405020304" pitchFamily="18" charset="0"/>
              </a:rPr>
              <a:t>cân bằng hóa học</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15">
            <a:extLst>
              <a:ext uri="{FF2B5EF4-FFF2-40B4-BE49-F238E27FC236}">
                <a16:creationId xmlns="" xmlns:a16="http://schemas.microsoft.com/office/drawing/2014/main" id="{22B0B129-F72C-0BED-F7DF-F1CF68209A1E}"/>
              </a:ext>
            </a:extLst>
          </p:cNvPr>
          <p:cNvSpPr txBox="1"/>
          <p:nvPr/>
        </p:nvSpPr>
        <p:spPr>
          <a:xfrm>
            <a:off x="3126661" y="6023996"/>
            <a:ext cx="20471864" cy="2308308"/>
          </a:xfrm>
          <a:prstGeom prst="rect">
            <a:avLst/>
          </a:prstGeom>
          <a:noFill/>
        </p:spPr>
        <p:txBody>
          <a:bodyPr wrap="square" lIns="91425" tIns="45712" rIns="91425" bIns="45712" rtlCol="0">
            <a:spAutoFit/>
          </a:bodyPr>
          <a:lstStyle/>
          <a:p>
            <a:pPr>
              <a:lnSpc>
                <a:spcPct val="150000"/>
              </a:lnSpc>
            </a:pPr>
            <a:r>
              <a:rPr lang="en-US" sz="4800" i="1">
                <a:solidFill>
                  <a:srgbClr val="C00000"/>
                </a:solidFill>
                <a:latin typeface="Times New Roman" panose="02020603050405020304" pitchFamily="18" charset="0"/>
                <a:ea typeface="Calibri" panose="020F0502020204030204" pitchFamily="34" charset="0"/>
              </a:rPr>
              <a:t>	</a:t>
            </a:r>
            <a:r>
              <a:rPr lang="en-US" sz="4800" b="1" i="1">
                <a:solidFill>
                  <a:srgbClr val="C00000"/>
                </a:solidFill>
                <a:latin typeface="Times New Roman" panose="02020603050405020304" pitchFamily="18" charset="0"/>
                <a:ea typeface="Calibri" panose="020F0502020204030204" pitchFamily="34" charset="0"/>
              </a:rPr>
              <a:t>- </a:t>
            </a:r>
            <a:r>
              <a:rPr lang="en-US" sz="4800" b="1">
                <a:solidFill>
                  <a:srgbClr val="C00000"/>
                </a:solidFill>
              </a:rPr>
              <a:t>Sự chuyển dịch cân bằng hóa học là sự chuyển dịch từ trạng thái cân bằng này sang trạng thái cân bằng khác.</a:t>
            </a:r>
            <a:endParaRPr lang="en-US" sz="4800"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Nhóm 33">
            <a:extLst>
              <a:ext uri="{FF2B5EF4-FFF2-40B4-BE49-F238E27FC236}">
                <a16:creationId xmlns="" xmlns:a16="http://schemas.microsoft.com/office/drawing/2014/main" id="{63EFEC9E-19A0-8F29-2574-318073BF5E81}"/>
              </a:ext>
            </a:extLst>
          </p:cNvPr>
          <p:cNvGrpSpPr/>
          <p:nvPr/>
        </p:nvGrpSpPr>
        <p:grpSpPr>
          <a:xfrm>
            <a:off x="4949178" y="4177723"/>
            <a:ext cx="1150960" cy="1150959"/>
            <a:chOff x="1671627" y="360375"/>
            <a:chExt cx="1208304" cy="1208304"/>
          </a:xfrm>
        </p:grpSpPr>
        <p:sp>
          <p:nvSpPr>
            <p:cNvPr id="4" name="Hình Bầu dục 34">
              <a:extLst>
                <a:ext uri="{FF2B5EF4-FFF2-40B4-BE49-F238E27FC236}">
                  <a16:creationId xmlns="" xmlns:a16="http://schemas.microsoft.com/office/drawing/2014/main" id="{315E2BCE-A534-6FBB-B9BC-39B09F1E848B}"/>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algn="ctr" defTabSz="914240">
                <a:buClrTx/>
                <a:defRPr/>
              </a:pPr>
              <a:endParaRPr lang="en-US" sz="1900" kern="1200">
                <a:solidFill>
                  <a:prstClr val="white"/>
                </a:solidFill>
                <a:latin typeface="Calibri" panose="020F0502020204030204"/>
                <a:ea typeface="+mn-ea"/>
                <a:cs typeface="+mn-cs"/>
              </a:endParaRPr>
            </a:p>
          </p:txBody>
        </p:sp>
        <p:pic>
          <p:nvPicPr>
            <p:cNvPr id="6" name="Hình ảnh 35">
              <a:extLst>
                <a:ext uri="{FF2B5EF4-FFF2-40B4-BE49-F238E27FC236}">
                  <a16:creationId xmlns="" xmlns:a16="http://schemas.microsoft.com/office/drawing/2014/main" id="{4BFC87E2-7D68-D94E-D156-35D9FB9E636E}"/>
                </a:ext>
              </a:extLst>
            </p:cNvPr>
            <p:cNvPicPr>
              <a:picLocks noChangeAspect="1"/>
            </p:cNvPicPr>
            <p:nvPr/>
          </p:nvPicPr>
          <p:blipFill>
            <a:blip r:embed="rId2">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spTree>
    <p:extLst>
      <p:ext uri="{BB962C8B-B14F-4D97-AF65-F5344CB8AC3E}">
        <p14:creationId xmlns:p14="http://schemas.microsoft.com/office/powerpoint/2010/main" val="351405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6;p1">
            <a:hlinkClick r:id="" action="ppaction://noaction"/>
            <a:extLst>
              <a:ext uri="{FF2B5EF4-FFF2-40B4-BE49-F238E27FC236}">
                <a16:creationId xmlns="" xmlns:a16="http://schemas.microsoft.com/office/drawing/2014/main" id="{3336D10E-8E50-49BA-3AAE-6B653840CB46}"/>
              </a:ext>
            </a:extLst>
          </p:cNvPr>
          <p:cNvSpPr/>
          <p:nvPr/>
        </p:nvSpPr>
        <p:spPr>
          <a:xfrm>
            <a:off x="894234" y="1515824"/>
            <a:ext cx="23194844" cy="2185540"/>
          </a:xfrm>
          <a:prstGeom prst="rect">
            <a:avLst/>
          </a:prstGeom>
          <a:noFill/>
          <a:ln>
            <a:noFill/>
          </a:ln>
        </p:spPr>
        <p:txBody>
          <a:bodyPr spcFirstLastPara="1" wrap="square" lIns="91408" tIns="45691" rIns="91408" bIns="45691" anchor="t" anchorCtr="0">
            <a:spAutoFit/>
          </a:bodyPr>
          <a:lstStyle/>
          <a:p>
            <a:pPr>
              <a:spcBef>
                <a:spcPts val="1124"/>
              </a:spcBef>
              <a:spcAft>
                <a:spcPts val="1124"/>
              </a:spcAft>
            </a:pPr>
            <a:r>
              <a:rPr lang="en-US" sz="4800" b="1">
                <a:solidFill>
                  <a:srgbClr val="116AB1"/>
                </a:solidFill>
                <a:latin typeface="Times New Roman" panose="02020603050405020304" pitchFamily="18" charset="0"/>
                <a:ea typeface="Times New Roman" panose="02020603050405020304" pitchFamily="18" charset="0"/>
              </a:rPr>
              <a:t>4. CÁC YẾU TỐ ẢNH HƯỞNG ĐẾN CÂN BẰNG HOÁ HỌC</a:t>
            </a:r>
            <a:endParaRPr lang="en-US" sz="4800" b="1">
              <a:latin typeface="Times New Roman" panose="02020603050405020304" pitchFamily="18" charset="0"/>
              <a:ea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 xmlns:a16="http://schemas.microsoft.com/office/drawing/2014/main" id="{7F514114-9413-F0CB-3B6D-BAE87F4B145B}"/>
              </a:ext>
            </a:extLst>
          </p:cNvPr>
          <p:cNvSpPr/>
          <p:nvPr/>
        </p:nvSpPr>
        <p:spPr>
          <a:xfrm>
            <a:off x="813408" y="2612699"/>
            <a:ext cx="23194844" cy="2014211"/>
          </a:xfrm>
          <a:prstGeom prst="rect">
            <a:avLst/>
          </a:prstGeom>
          <a:noFill/>
          <a:ln>
            <a:noFill/>
          </a:ln>
        </p:spPr>
        <p:txBody>
          <a:bodyPr spcFirstLastPara="1" wrap="square" lIns="91408" tIns="45691" rIns="91408" bIns="45691" anchor="t" anchorCtr="0">
            <a:spAutoFit/>
          </a:bodyPr>
          <a:lstStyle/>
          <a:p>
            <a:pPr algn="just">
              <a:lnSpc>
                <a:spcPct val="115000"/>
              </a:lnSpc>
              <a:tabLst>
                <a:tab pos="180309" algn="l"/>
              </a:tabLst>
            </a:pPr>
            <a:r>
              <a:rPr lang="en-US" sz="4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latin typeface="Times New Roman" panose="02020603050405020304" pitchFamily="18" charset="0"/>
                <a:ea typeface="Calibri" panose="020F0502020204030204" pitchFamily="34" charset="0"/>
              </a:rPr>
              <a:t>ìm hiểu </a:t>
            </a:r>
            <a:r>
              <a:rPr lang="en-US" sz="4800" b="1">
                <a:solidFill>
                  <a:srgbClr val="0070C0"/>
                </a:solidFill>
                <a:ea typeface="Calibri" panose="020F0502020204030204" pitchFamily="34" charset="0"/>
                <a:cs typeface="Times New Roman" panose="02020603050405020304" pitchFamily="18" charset="0"/>
              </a:rPr>
              <a:t>ảnh hưởng của nhiệt độ đến cân bằng hóa học</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84D3CE9D-03FD-2CF1-BA83-4E5B64A4C39C}"/>
              </a:ext>
            </a:extLst>
          </p:cNvPr>
          <p:cNvSpPr txBox="1"/>
          <p:nvPr/>
        </p:nvSpPr>
        <p:spPr>
          <a:xfrm>
            <a:off x="9055509" y="3777466"/>
            <a:ext cx="7138220" cy="941780"/>
          </a:xfrm>
          <a:prstGeom prst="rect">
            <a:avLst/>
          </a:prstGeom>
          <a:noFill/>
          <a:ln>
            <a:solidFill>
              <a:srgbClr val="FF0000"/>
            </a:solidFill>
          </a:ln>
        </p:spPr>
        <p:txBody>
          <a:bodyPr wrap="square" lIns="91425" tIns="45712" rIns="91425" bIns="45712" rtlCol="0">
            <a:spAutoFit/>
          </a:bodyPr>
          <a:lstStyle/>
          <a:p>
            <a:pPr algn="ctr">
              <a:lnSpc>
                <a:spcPct val="115000"/>
              </a:lnSpc>
              <a:tabLst>
                <a:tab pos="180309" algn="l"/>
              </a:tabLst>
            </a:pPr>
            <a:r>
              <a:rPr lang="en-US" sz="4800" b="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PHIẾU HỌC TẬP SỐ 6</a:t>
            </a:r>
            <a:endParaRPr lang="en-US" sz="480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1EFF3A30-341F-6B76-9B04-D646BDD5D81C}"/>
              </a:ext>
            </a:extLst>
          </p:cNvPr>
          <p:cNvSpPr txBox="1"/>
          <p:nvPr/>
        </p:nvSpPr>
        <p:spPr>
          <a:xfrm>
            <a:off x="2684208" y="5723802"/>
            <a:ext cx="20618247" cy="4333478"/>
          </a:xfrm>
          <a:prstGeom prst="rect">
            <a:avLst/>
          </a:prstGeom>
          <a:noFill/>
        </p:spPr>
        <p:txBody>
          <a:bodyPr wrap="square" lIns="91425" tIns="45712" rIns="91425" bIns="45712" rtlCol="0">
            <a:spAutoFit/>
          </a:bodyPr>
          <a:lstStyle/>
          <a:p>
            <a:r>
              <a:rPr lang="en-US" sz="4800" b="1">
                <a:latin typeface="Times New Roman" panose="02020603050405020304" pitchFamily="18" charset="0"/>
                <a:ea typeface="Times New Roman" panose="02020603050405020304" pitchFamily="18" charset="0"/>
              </a:rPr>
              <a:t>Câu 1:</a:t>
            </a:r>
            <a:r>
              <a:rPr lang="en-US" sz="4800">
                <a:latin typeface="Times New Roman" panose="02020603050405020304" pitchFamily="18" charset="0"/>
                <a:ea typeface="Times New Roman" panose="02020603050405020304" pitchFamily="18" charset="0"/>
              </a:rPr>
              <a:t> </a:t>
            </a:r>
            <a:r>
              <a:rPr lang="en-US" sz="4800">
                <a:solidFill>
                  <a:srgbClr val="333333"/>
                </a:solidFill>
                <a:latin typeface="Times New Roman" panose="02020603050405020304" pitchFamily="18" charset="0"/>
                <a:ea typeface="Times New Roman" panose="02020603050405020304" pitchFamily="18" charset="0"/>
              </a:rPr>
              <a:t>Cho biết chiều nào của phản ứng (1) là chiều thu nhiệt và chiều nào là chiều tỏa nhiệt?</a:t>
            </a:r>
            <a:endParaRPr lang="en-US" sz="4800">
              <a:latin typeface="Times New Roman" panose="02020603050405020304" pitchFamily="18" charset="0"/>
              <a:ea typeface="Times New Roman" panose="02020603050405020304" pitchFamily="18" charset="0"/>
            </a:endParaRPr>
          </a:p>
          <a:p>
            <a:pPr>
              <a:lnSpc>
                <a:spcPct val="115000"/>
              </a:lnSpc>
            </a:pPr>
            <a:r>
              <a:rPr lang="en-US" sz="4800" b="1">
                <a:latin typeface="Times New Roman" panose="02020603050405020304" pitchFamily="18" charset="0"/>
                <a:ea typeface="Calibri" panose="020F0502020204030204" pitchFamily="34" charset="0"/>
                <a:cs typeface="Times New Roman" panose="02020603050405020304" pitchFamily="18" charset="0"/>
              </a:rPr>
              <a:t>Câu 2:</a:t>
            </a:r>
            <a:r>
              <a:rPr lang="en-US" sz="48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Từ hiện tượng ở thí nghiệm 1, cho biết khi làm lạnh bình (2) và khi làm nóng bình (3) thì cân bằng trong mỗi bình chuyển dịch theo chiều toả nhiệt hay thu nhiệt.</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635923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7">
            <a:extLst>
              <a:ext uri="{FF2B5EF4-FFF2-40B4-BE49-F238E27FC236}">
                <a16:creationId xmlns="" xmlns:a16="http://schemas.microsoft.com/office/drawing/2014/main" id="{6A3EA2FF-6D29-F63E-A7AB-7C8988CFB3E3}"/>
              </a:ext>
            </a:extLst>
          </p:cNvPr>
          <p:cNvGrpSpPr/>
          <p:nvPr/>
        </p:nvGrpSpPr>
        <p:grpSpPr>
          <a:xfrm>
            <a:off x="530945" y="5101412"/>
            <a:ext cx="22951060" cy="5369942"/>
            <a:chOff x="17200151" y="2594117"/>
            <a:chExt cx="22738481" cy="2463904"/>
          </a:xfrm>
        </p:grpSpPr>
        <p:sp>
          <p:nvSpPr>
            <p:cNvPr id="12" name="Right Triangle 109">
              <a:extLst>
                <a:ext uri="{FF2B5EF4-FFF2-40B4-BE49-F238E27FC236}">
                  <a16:creationId xmlns=""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algn="ctr" defTabSz="2176894">
                <a:buClrTx/>
                <a:defRPr/>
              </a:pPr>
              <a:endParaRPr lang="en-US" sz="4800" kern="1200">
                <a:solidFill>
                  <a:prstClr val="white"/>
                </a:solidFill>
                <a:latin typeface="Calibri"/>
                <a:ea typeface="+mn-ea"/>
                <a:cs typeface="+mn-cs"/>
              </a:endParaRPr>
            </a:p>
          </p:txBody>
        </p:sp>
        <p:sp>
          <p:nvSpPr>
            <p:cNvPr id="13" name="Rounded Rectangle 110">
              <a:extLst>
                <a:ext uri="{FF2B5EF4-FFF2-40B4-BE49-F238E27FC236}">
                  <a16:creationId xmlns="" xmlns:a16="http://schemas.microsoft.com/office/drawing/2014/main" id="{C868E6E6-6821-DDA4-DAA6-32D53C65E7A7}"/>
                </a:ext>
              </a:extLst>
            </p:cNvPr>
            <p:cNvSpPr/>
            <p:nvPr/>
          </p:nvSpPr>
          <p:spPr>
            <a:xfrm>
              <a:off x="17315592" y="2802672"/>
              <a:ext cx="22623040" cy="2255349"/>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algn="ctr" defTabSz="2176894">
                <a:buClrTx/>
                <a:defRPr/>
              </a:pPr>
              <a:endParaRPr lang="en-US" sz="4800" kern="1200">
                <a:solidFill>
                  <a:prstClr val="white"/>
                </a:solidFill>
                <a:latin typeface="Tahoma" pitchFamily="34" charset="0"/>
                <a:ea typeface="Tahoma" pitchFamily="34" charset="0"/>
                <a:cs typeface="Tahoma" pitchFamily="34" charset="0"/>
              </a:endParaRPr>
            </a:p>
          </p:txBody>
        </p:sp>
        <p:sp>
          <p:nvSpPr>
            <p:cNvPr id="14" name="Freeform 20">
              <a:extLst>
                <a:ext uri="{FF2B5EF4-FFF2-40B4-BE49-F238E27FC236}">
                  <a16:creationId xmlns="" xmlns:a16="http://schemas.microsoft.com/office/drawing/2014/main" id="{5676BBB5-87FC-0860-FFCF-0DF61DA3ECA0}"/>
                </a:ext>
              </a:extLst>
            </p:cNvPr>
            <p:cNvSpPr>
              <a:spLocks/>
            </p:cNvSpPr>
            <p:nvPr/>
          </p:nvSpPr>
          <p:spPr bwMode="auto">
            <a:xfrm rot="5400000">
              <a:off x="18950209" y="852031"/>
              <a:ext cx="453035" cy="3937208"/>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2176894">
                <a:buClrTx/>
                <a:defRPr/>
              </a:pPr>
              <a:endParaRPr lang="en-US" sz="4800" kern="1200">
                <a:solidFill>
                  <a:prstClr val="black"/>
                </a:solidFill>
                <a:latin typeface="Calibri"/>
                <a:ea typeface="+mn-ea"/>
                <a:cs typeface="+mn-cs"/>
              </a:endParaRPr>
            </a:p>
          </p:txBody>
        </p:sp>
        <p:sp>
          <p:nvSpPr>
            <p:cNvPr id="15" name="TextBox 112">
              <a:extLst>
                <a:ext uri="{FF2B5EF4-FFF2-40B4-BE49-F238E27FC236}">
                  <a16:creationId xmlns="" xmlns:a16="http://schemas.microsoft.com/office/drawing/2014/main" id="{24B3A259-8848-90BA-D5E5-841041DB744C}"/>
                </a:ext>
              </a:extLst>
            </p:cNvPr>
            <p:cNvSpPr txBox="1"/>
            <p:nvPr/>
          </p:nvSpPr>
          <p:spPr>
            <a:xfrm>
              <a:off x="17261858" y="2678979"/>
              <a:ext cx="3514906" cy="381288"/>
            </a:xfrm>
            <a:prstGeom prst="rect">
              <a:avLst/>
            </a:prstGeom>
            <a:noFill/>
          </p:spPr>
          <p:txBody>
            <a:bodyPr wrap="none" rtlCol="0">
              <a:spAutoFit/>
            </a:bodyPr>
            <a:lstStyle/>
            <a:p>
              <a:pPr defTabSz="2176894">
                <a:buClrTx/>
                <a:defRPr/>
              </a:pPr>
              <a:r>
                <a:rPr lang="en-US" sz="4800" b="1" kern="1200">
                  <a:solidFill>
                    <a:prstClr val="white"/>
                  </a:solidFill>
                  <a:latin typeface="Tahoma" pitchFamily="34" charset="0"/>
                  <a:ea typeface="Tahoma" pitchFamily="34" charset="0"/>
                  <a:cs typeface="Tahoma" pitchFamily="34" charset="0"/>
                </a:rPr>
                <a:t>Định nghĩa</a:t>
              </a:r>
            </a:p>
          </p:txBody>
        </p:sp>
      </p:grpSp>
      <p:sp>
        <p:nvSpPr>
          <p:cNvPr id="2" name="Google Shape;186;p1">
            <a:hlinkClick r:id="" action="ppaction://noaction"/>
            <a:extLst>
              <a:ext uri="{FF2B5EF4-FFF2-40B4-BE49-F238E27FC236}">
                <a16:creationId xmlns="" xmlns:a16="http://schemas.microsoft.com/office/drawing/2014/main" id="{3336D10E-8E50-49BA-3AAE-6B653840CB46}"/>
              </a:ext>
            </a:extLst>
          </p:cNvPr>
          <p:cNvSpPr/>
          <p:nvPr/>
        </p:nvSpPr>
        <p:spPr>
          <a:xfrm>
            <a:off x="894234" y="1515824"/>
            <a:ext cx="23194844" cy="2185540"/>
          </a:xfrm>
          <a:prstGeom prst="rect">
            <a:avLst/>
          </a:prstGeom>
          <a:noFill/>
          <a:ln>
            <a:noFill/>
          </a:ln>
        </p:spPr>
        <p:txBody>
          <a:bodyPr spcFirstLastPara="1" wrap="square" lIns="91408" tIns="45691" rIns="91408" bIns="45691" anchor="t" anchorCtr="0">
            <a:spAutoFit/>
          </a:bodyPr>
          <a:lstStyle/>
          <a:p>
            <a:pPr>
              <a:spcBef>
                <a:spcPts val="1124"/>
              </a:spcBef>
              <a:spcAft>
                <a:spcPts val="1124"/>
              </a:spcAft>
            </a:pPr>
            <a:r>
              <a:rPr lang="en-US" sz="4800" b="1">
                <a:solidFill>
                  <a:srgbClr val="116AB1"/>
                </a:solidFill>
                <a:latin typeface="Times New Roman" panose="02020603050405020304" pitchFamily="18" charset="0"/>
                <a:ea typeface="Times New Roman" panose="02020603050405020304" pitchFamily="18" charset="0"/>
              </a:rPr>
              <a:t>4. CÁC YẾU TỐ ẢNH HƯỞNG ĐẾN CÂN BẰNG HOÁ HỌC</a:t>
            </a:r>
            <a:endParaRPr lang="en-US" sz="4800" b="1">
              <a:latin typeface="Times New Roman" panose="02020603050405020304" pitchFamily="18" charset="0"/>
              <a:ea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 xmlns:a16="http://schemas.microsoft.com/office/drawing/2014/main" id="{7F514114-9413-F0CB-3B6D-BAE87F4B145B}"/>
              </a:ext>
            </a:extLst>
          </p:cNvPr>
          <p:cNvSpPr/>
          <p:nvPr/>
        </p:nvSpPr>
        <p:spPr>
          <a:xfrm>
            <a:off x="813408" y="2612699"/>
            <a:ext cx="23194844" cy="2014211"/>
          </a:xfrm>
          <a:prstGeom prst="rect">
            <a:avLst/>
          </a:prstGeom>
          <a:noFill/>
          <a:ln>
            <a:noFill/>
          </a:ln>
        </p:spPr>
        <p:txBody>
          <a:bodyPr spcFirstLastPara="1" wrap="square" lIns="91408" tIns="45691" rIns="91408" bIns="45691" anchor="t" anchorCtr="0">
            <a:spAutoFit/>
          </a:bodyPr>
          <a:lstStyle/>
          <a:p>
            <a:pPr algn="just">
              <a:lnSpc>
                <a:spcPct val="115000"/>
              </a:lnSpc>
              <a:tabLst>
                <a:tab pos="180309" algn="l"/>
              </a:tabLst>
            </a:pPr>
            <a:r>
              <a:rPr lang="en-US" sz="4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latin typeface="Times New Roman" panose="02020603050405020304" pitchFamily="18" charset="0"/>
                <a:ea typeface="Calibri" panose="020F0502020204030204" pitchFamily="34" charset="0"/>
              </a:rPr>
              <a:t>ìm hiểu </a:t>
            </a:r>
            <a:r>
              <a:rPr lang="en-US" sz="4800" b="1">
                <a:solidFill>
                  <a:srgbClr val="0070C0"/>
                </a:solidFill>
                <a:ea typeface="Calibri" panose="020F0502020204030204" pitchFamily="34" charset="0"/>
                <a:cs typeface="Times New Roman" panose="02020603050405020304" pitchFamily="18" charset="0"/>
              </a:rPr>
              <a:t>ảnh hưởng của nhiệt độ đến cân bằng hóa học</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15">
            <a:extLst>
              <a:ext uri="{FF2B5EF4-FFF2-40B4-BE49-F238E27FC236}">
                <a16:creationId xmlns="" xmlns:a16="http://schemas.microsoft.com/office/drawing/2014/main" id="{22B0B129-F72C-0BED-F7DF-F1CF68209A1E}"/>
              </a:ext>
            </a:extLst>
          </p:cNvPr>
          <p:cNvSpPr txBox="1"/>
          <p:nvPr/>
        </p:nvSpPr>
        <p:spPr>
          <a:xfrm>
            <a:off x="3126661" y="6023995"/>
            <a:ext cx="20471864" cy="4694733"/>
          </a:xfrm>
          <a:prstGeom prst="rect">
            <a:avLst/>
          </a:prstGeom>
          <a:noFill/>
        </p:spPr>
        <p:txBody>
          <a:bodyPr wrap="square" lIns="91425" tIns="45712" rIns="91425" bIns="45712" rtlCol="0">
            <a:spAutoFit/>
          </a:bodyPr>
          <a:lstStyle/>
          <a:p>
            <a:pPr>
              <a:lnSpc>
                <a:spcPct val="150000"/>
              </a:lnSpc>
            </a:pPr>
            <a:r>
              <a:rPr lang="en-US" sz="4800" i="1">
                <a:solidFill>
                  <a:srgbClr val="C00000"/>
                </a:solidFill>
                <a:latin typeface="Times New Roman" panose="02020603050405020304" pitchFamily="18" charset="0"/>
                <a:ea typeface="Calibri" panose="020F0502020204030204" pitchFamily="34" charset="0"/>
              </a:rPr>
              <a:t>	</a:t>
            </a:r>
            <a:r>
              <a:rPr lang="en-US" sz="4800" b="1" i="1">
                <a:solidFill>
                  <a:srgbClr val="C00000"/>
                </a:solidFill>
                <a:latin typeface="Times New Roman" panose="02020603050405020304" pitchFamily="18" charset="0"/>
                <a:ea typeface="Calibri" panose="020F0502020204030204" pitchFamily="34" charset="0"/>
              </a:rPr>
              <a:t>-</a:t>
            </a:r>
            <a:r>
              <a:rPr lang="en-US" sz="4800" b="1">
                <a:solidFill>
                  <a:srgbClr val="C00000"/>
                </a:solidFill>
              </a:rPr>
              <a:t> Khi tăng nhiệt độ, cân bằng chuyển dịch theo chiều phản ứng thu nhiệt, nghĩa là chiều làm giảm tác động của việc tăng nhiệt độ. Ngược lại, khi giảm nhiệt độ, cân bằng chuyển dịch theo chiều phản ứng tỏa nhiệt, chiều làm giảm tác động của việc giảm nhiệt độ.</a:t>
            </a:r>
            <a:endParaRPr lang="en-US" sz="4800"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Nhóm 33">
            <a:extLst>
              <a:ext uri="{FF2B5EF4-FFF2-40B4-BE49-F238E27FC236}">
                <a16:creationId xmlns="" xmlns:a16="http://schemas.microsoft.com/office/drawing/2014/main" id="{148F4707-6FD6-684F-3E6A-D01D2C7804F5}"/>
              </a:ext>
            </a:extLst>
          </p:cNvPr>
          <p:cNvGrpSpPr/>
          <p:nvPr/>
        </p:nvGrpSpPr>
        <p:grpSpPr>
          <a:xfrm>
            <a:off x="4949178" y="3793410"/>
            <a:ext cx="1150960" cy="1150959"/>
            <a:chOff x="1671627" y="360375"/>
            <a:chExt cx="1208304" cy="1208304"/>
          </a:xfrm>
        </p:grpSpPr>
        <p:sp>
          <p:nvSpPr>
            <p:cNvPr id="7" name="Hình Bầu dục 34">
              <a:extLst>
                <a:ext uri="{FF2B5EF4-FFF2-40B4-BE49-F238E27FC236}">
                  <a16:creationId xmlns="" xmlns:a16="http://schemas.microsoft.com/office/drawing/2014/main" id="{61A56DA7-47C8-BD53-1D59-16D60FB6EF92}"/>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algn="ctr" defTabSz="914240">
                <a:buClrTx/>
                <a:defRPr/>
              </a:pPr>
              <a:endParaRPr lang="en-US" sz="1900" kern="1200">
                <a:solidFill>
                  <a:prstClr val="white"/>
                </a:solidFill>
                <a:latin typeface="Calibri" panose="020F0502020204030204"/>
                <a:ea typeface="+mn-ea"/>
                <a:cs typeface="+mn-cs"/>
              </a:endParaRPr>
            </a:p>
          </p:txBody>
        </p:sp>
        <p:pic>
          <p:nvPicPr>
            <p:cNvPr id="8" name="Hình ảnh 35">
              <a:extLst>
                <a:ext uri="{FF2B5EF4-FFF2-40B4-BE49-F238E27FC236}">
                  <a16:creationId xmlns="" xmlns:a16="http://schemas.microsoft.com/office/drawing/2014/main" id="{15A5D0EB-8816-4A7B-A3BC-949A2C8F44A1}"/>
                </a:ext>
              </a:extLst>
            </p:cNvPr>
            <p:cNvPicPr>
              <a:picLocks noChangeAspect="1"/>
            </p:cNvPicPr>
            <p:nvPr/>
          </p:nvPicPr>
          <p:blipFill>
            <a:blip r:embed="rId2">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spTree>
    <p:extLst>
      <p:ext uri="{BB962C8B-B14F-4D97-AF65-F5344CB8AC3E}">
        <p14:creationId xmlns:p14="http://schemas.microsoft.com/office/powerpoint/2010/main" val="333388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6;p1">
            <a:hlinkClick r:id="" action="ppaction://noaction"/>
            <a:extLst>
              <a:ext uri="{FF2B5EF4-FFF2-40B4-BE49-F238E27FC236}">
                <a16:creationId xmlns="" xmlns:a16="http://schemas.microsoft.com/office/drawing/2014/main" id="{3336D10E-8E50-49BA-3AAE-6B653840CB46}"/>
              </a:ext>
            </a:extLst>
          </p:cNvPr>
          <p:cNvSpPr/>
          <p:nvPr/>
        </p:nvSpPr>
        <p:spPr>
          <a:xfrm>
            <a:off x="894234" y="1515824"/>
            <a:ext cx="23194844" cy="2185540"/>
          </a:xfrm>
          <a:prstGeom prst="rect">
            <a:avLst/>
          </a:prstGeom>
          <a:noFill/>
          <a:ln>
            <a:noFill/>
          </a:ln>
        </p:spPr>
        <p:txBody>
          <a:bodyPr spcFirstLastPara="1" wrap="square" lIns="91408" tIns="45691" rIns="91408" bIns="45691" anchor="t" anchorCtr="0">
            <a:spAutoFit/>
          </a:bodyPr>
          <a:lstStyle/>
          <a:p>
            <a:pPr>
              <a:spcBef>
                <a:spcPts val="1124"/>
              </a:spcBef>
              <a:spcAft>
                <a:spcPts val="1124"/>
              </a:spcAft>
            </a:pPr>
            <a:r>
              <a:rPr lang="en-US" sz="4800" b="1">
                <a:solidFill>
                  <a:srgbClr val="116AB1"/>
                </a:solidFill>
                <a:latin typeface="Times New Roman" panose="02020603050405020304" pitchFamily="18" charset="0"/>
                <a:ea typeface="Times New Roman" panose="02020603050405020304" pitchFamily="18" charset="0"/>
              </a:rPr>
              <a:t>4. CÁC YẾU TỐ ẢNH HƯỞNG ĐẾN CÂN BẰNG HOÁ HỌC</a:t>
            </a:r>
            <a:endParaRPr lang="en-US" sz="4800" b="1">
              <a:latin typeface="Times New Roman" panose="02020603050405020304" pitchFamily="18" charset="0"/>
              <a:ea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 xmlns:a16="http://schemas.microsoft.com/office/drawing/2014/main" id="{7F514114-9413-F0CB-3B6D-BAE87F4B145B}"/>
              </a:ext>
            </a:extLst>
          </p:cNvPr>
          <p:cNvSpPr/>
          <p:nvPr/>
        </p:nvSpPr>
        <p:spPr>
          <a:xfrm>
            <a:off x="813408" y="2612699"/>
            <a:ext cx="23194844" cy="2014211"/>
          </a:xfrm>
          <a:prstGeom prst="rect">
            <a:avLst/>
          </a:prstGeom>
          <a:noFill/>
          <a:ln>
            <a:noFill/>
          </a:ln>
        </p:spPr>
        <p:txBody>
          <a:bodyPr spcFirstLastPara="1" wrap="square" lIns="91408" tIns="45691" rIns="91408" bIns="45691" anchor="t" anchorCtr="0">
            <a:spAutoFit/>
          </a:bodyPr>
          <a:lstStyle/>
          <a:p>
            <a:pPr algn="just">
              <a:lnSpc>
                <a:spcPct val="115000"/>
              </a:lnSpc>
              <a:tabLst>
                <a:tab pos="180309" algn="l"/>
              </a:tabLst>
            </a:pPr>
            <a:r>
              <a:rPr lang="en-US" sz="4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latin typeface="Times New Roman" panose="02020603050405020304" pitchFamily="18" charset="0"/>
                <a:ea typeface="Calibri" panose="020F0502020204030204" pitchFamily="34" charset="0"/>
              </a:rPr>
              <a:t>ìm hiểu </a:t>
            </a:r>
            <a:r>
              <a:rPr lang="en-US" sz="4800" b="1">
                <a:solidFill>
                  <a:srgbClr val="0070C0"/>
                </a:solidFill>
                <a:ea typeface="Calibri" panose="020F0502020204030204" pitchFamily="34" charset="0"/>
                <a:cs typeface="Times New Roman" panose="02020603050405020304" pitchFamily="18" charset="0"/>
              </a:rPr>
              <a:t>ảnh hưởng của áp suất đến cân bằng hóa học</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D6CE33D2-460E-A467-4028-1D58BEAEDE14}"/>
              </a:ext>
            </a:extLst>
          </p:cNvPr>
          <p:cNvSpPr txBox="1"/>
          <p:nvPr/>
        </p:nvSpPr>
        <p:spPr>
          <a:xfrm>
            <a:off x="9055509" y="3777466"/>
            <a:ext cx="7138220" cy="941780"/>
          </a:xfrm>
          <a:prstGeom prst="rect">
            <a:avLst/>
          </a:prstGeom>
          <a:noFill/>
          <a:ln>
            <a:solidFill>
              <a:srgbClr val="FF0000"/>
            </a:solidFill>
          </a:ln>
        </p:spPr>
        <p:txBody>
          <a:bodyPr wrap="square" lIns="91425" tIns="45712" rIns="91425" bIns="45712" rtlCol="0">
            <a:spAutoFit/>
          </a:bodyPr>
          <a:lstStyle/>
          <a:p>
            <a:pPr algn="ctr">
              <a:lnSpc>
                <a:spcPct val="115000"/>
              </a:lnSpc>
              <a:tabLst>
                <a:tab pos="180309" algn="l"/>
              </a:tabLst>
            </a:pPr>
            <a:r>
              <a:rPr lang="en-US" sz="4800" b="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PHIẾU HỌC TẬP SỐ 7</a:t>
            </a:r>
            <a:endParaRPr lang="en-US" sz="480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5">
            <a:extLst>
              <a:ext uri="{FF2B5EF4-FFF2-40B4-BE49-F238E27FC236}">
                <a16:creationId xmlns="" xmlns:a16="http://schemas.microsoft.com/office/drawing/2014/main" id="{D6504822-9D88-BDFA-AB40-22D4F2800141}"/>
              </a:ext>
            </a:extLst>
          </p:cNvPr>
          <p:cNvSpPr>
            <a:spLocks noChangeArrowheads="1"/>
          </p:cNvSpPr>
          <p:nvPr/>
        </p:nvSpPr>
        <p:spPr bwMode="auto">
          <a:xfrm>
            <a:off x="686925" y="4918357"/>
            <a:ext cx="21565489" cy="23083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5" tIns="45712" rIns="91425" bIns="45712" numCol="1" anchor="ctr" anchorCtr="0" compatLnSpc="1">
            <a:prstTxWarp prst="textNoShape">
              <a:avLst/>
            </a:prstTxWarp>
            <a:spAutoFit/>
          </a:bodyPr>
          <a:lstStyle/>
          <a:p>
            <a:pPr defTabSz="914240" eaLnBrk="0" fontAlgn="base" hangingPunct="0">
              <a:spcBef>
                <a:spcPct val="0"/>
              </a:spcBef>
              <a:spcAft>
                <a:spcPct val="0"/>
              </a:spcAft>
              <a:buClrTx/>
            </a:pPr>
            <a:r>
              <a:rPr lang="en-US" altLang="en-US" sz="4800" b="1">
                <a:latin typeface="Arial" panose="020B0604020202020204" pitchFamily="34" charset="0"/>
                <a:ea typeface="Times New Roman" panose="02020603050405020304" pitchFamily="18" charset="0"/>
              </a:rPr>
              <a:t>Câu 1:</a:t>
            </a:r>
            <a:r>
              <a:rPr lang="en-US" altLang="en-US" sz="4800">
                <a:latin typeface="Arial" panose="020B0604020202020204" pitchFamily="34" charset="0"/>
                <a:ea typeface="Times New Roman" panose="02020603050405020304" pitchFamily="18" charset="0"/>
              </a:rPr>
              <a:t> </a:t>
            </a:r>
            <a:r>
              <a:rPr lang="en-US" altLang="en-US" sz="4800">
                <a:solidFill>
                  <a:srgbClr val="333333"/>
                </a:solidFill>
                <a:latin typeface="Arial" panose="020B0604020202020204" pitchFamily="34" charset="0"/>
                <a:ea typeface="Times New Roman" panose="02020603050405020304" pitchFamily="18" charset="0"/>
              </a:rPr>
              <a:t>Khi đẩy hoặc kéo pit-tong thì số mol khí ở hệ (2) thay đổi như thế nào?</a:t>
            </a:r>
            <a:endParaRPr lang="en-US" altLang="en-US" sz="4800">
              <a:solidFill>
                <a:schemeClr val="tx1"/>
              </a:solidFill>
              <a:latin typeface="Arial" panose="020B0604020202020204" pitchFamily="34" charset="0"/>
              <a:ea typeface="Times New Roman" panose="02020603050405020304" pitchFamily="18" charset="0"/>
            </a:endParaRPr>
          </a:p>
          <a:p>
            <a:pPr defTabSz="914240" eaLnBrk="0" fontAlgn="base" hangingPunct="0">
              <a:spcBef>
                <a:spcPct val="0"/>
              </a:spcBef>
              <a:spcAft>
                <a:spcPct val="0"/>
              </a:spcAft>
              <a:buClrTx/>
            </a:pPr>
            <a:r>
              <a:rPr lang="en-US" altLang="en-US" sz="4800" b="1">
                <a:latin typeface="Arial" panose="020B0604020202020204" pitchFamily="34" charset="0"/>
                <a:ea typeface="Times New Roman" panose="02020603050405020304" pitchFamily="18" charset="0"/>
              </a:rPr>
              <a:t>Câu 2:</a:t>
            </a:r>
            <a:r>
              <a:rPr lang="en-US" altLang="en-US" sz="4800">
                <a:solidFill>
                  <a:srgbClr val="333333"/>
                </a:solidFill>
                <a:latin typeface="Arial" panose="020B0604020202020204" pitchFamily="34" charset="0"/>
                <a:ea typeface="Times New Roman" panose="02020603050405020304" pitchFamily="18" charset="0"/>
              </a:rPr>
              <a:t> Phản ứng tổng hợp Amonia</a:t>
            </a:r>
            <a:endParaRPr lang="en-US" altLang="en-US" sz="4800">
              <a:solidFill>
                <a:schemeClr val="tx1"/>
              </a:solidFill>
              <a:latin typeface="Arial" panose="020B0604020202020204" pitchFamily="34" charset="0"/>
              <a:ea typeface="Times New Roman" panose="02020603050405020304" pitchFamily="18" charset="0"/>
            </a:endParaRPr>
          </a:p>
          <a:p>
            <a:pPr defTabSz="914240" eaLnBrk="0" fontAlgn="base" hangingPunct="0">
              <a:spcBef>
                <a:spcPct val="0"/>
              </a:spcBef>
              <a:spcAft>
                <a:spcPct val="0"/>
              </a:spcAft>
              <a:buClrTx/>
            </a:pPr>
            <a:r>
              <a:rPr lang="en-US" altLang="en-US" sz="4800">
                <a:solidFill>
                  <a:srgbClr val="333333"/>
                </a:solidFill>
                <a:latin typeface="Arial" panose="020B0604020202020204" pitchFamily="34" charset="0"/>
                <a:ea typeface="Times New Roman" panose="02020603050405020304" pitchFamily="18" charset="0"/>
              </a:rPr>
              <a:t>  </a:t>
            </a:r>
            <a:r>
              <a:rPr lang="en-US" altLang="en-US" sz="4800">
                <a:solidFill>
                  <a:srgbClr val="FF0000"/>
                </a:solidFill>
                <a:latin typeface="Arial" panose="020B0604020202020204" pitchFamily="34" charset="0"/>
                <a:ea typeface="Times New Roman" panose="02020603050405020304" pitchFamily="18" charset="0"/>
              </a:rPr>
              <a:t>N</a:t>
            </a:r>
            <a:r>
              <a:rPr lang="en-US" altLang="en-US" sz="4800" baseline="-30000">
                <a:solidFill>
                  <a:srgbClr val="FF0000"/>
                </a:solidFill>
                <a:latin typeface="Arial" panose="020B0604020202020204" pitchFamily="34" charset="0"/>
                <a:ea typeface="Times New Roman" panose="02020603050405020304" pitchFamily="18" charset="0"/>
              </a:rPr>
              <a:t>2(g)</a:t>
            </a:r>
            <a:r>
              <a:rPr lang="en-US" altLang="en-US" sz="4800">
                <a:solidFill>
                  <a:srgbClr val="FF0000"/>
                </a:solidFill>
                <a:latin typeface="Arial" panose="020B0604020202020204" pitchFamily="34" charset="0"/>
                <a:ea typeface="Times New Roman" panose="02020603050405020304" pitchFamily="18" charset="0"/>
              </a:rPr>
              <a:t> + 3H</a:t>
            </a:r>
            <a:r>
              <a:rPr lang="en-US" altLang="en-US" sz="4800" baseline="-30000">
                <a:solidFill>
                  <a:srgbClr val="FF0000"/>
                </a:solidFill>
                <a:latin typeface="Arial" panose="020B0604020202020204" pitchFamily="34" charset="0"/>
                <a:ea typeface="Times New Roman" panose="02020603050405020304" pitchFamily="18" charset="0"/>
              </a:rPr>
              <a:t>2</a:t>
            </a:r>
            <a:r>
              <a:rPr lang="en-US" altLang="en-US" sz="4800">
                <a:solidFill>
                  <a:srgbClr val="FF0000"/>
                </a:solidFill>
                <a:latin typeface="Arial" panose="020B0604020202020204" pitchFamily="34" charset="0"/>
                <a:ea typeface="Times New Roman" panose="02020603050405020304" pitchFamily="18" charset="0"/>
              </a:rPr>
              <a:t>(g) </a:t>
            </a:r>
            <a:r>
              <a:rPr lang="en-US" altLang="en-US" sz="4800" baseline="-30000">
                <a:solidFill>
                  <a:srgbClr val="FF0000"/>
                </a:solidFill>
                <a:latin typeface="Arial" panose="020B0604020202020204" pitchFamily="34" charset="0"/>
                <a:ea typeface="Times New Roman" panose="02020603050405020304" pitchFamily="18" charset="0"/>
              </a:rPr>
              <a:t> </a:t>
            </a:r>
            <a:endParaRPr lang="en-US" altLang="en-US" sz="4800">
              <a:solidFill>
                <a:schemeClr val="tx1"/>
              </a:solidFill>
              <a:latin typeface="Arial" panose="020B0604020202020204" pitchFamily="34" charset="0"/>
            </a:endParaRPr>
          </a:p>
        </p:txBody>
      </p:sp>
      <p:graphicFrame>
        <p:nvGraphicFramePr>
          <p:cNvPr id="18" name="Object 17">
            <a:extLst>
              <a:ext uri="{FF2B5EF4-FFF2-40B4-BE49-F238E27FC236}">
                <a16:creationId xmlns="" xmlns:a16="http://schemas.microsoft.com/office/drawing/2014/main" id="{C474DF14-CC95-B0CB-CBD0-CF8350C4399E}"/>
              </a:ext>
            </a:extLst>
          </p:cNvPr>
          <p:cNvGraphicFramePr>
            <a:graphicFrameLocks noChangeAspect="1"/>
          </p:cNvGraphicFramePr>
          <p:nvPr>
            <p:extLst>
              <p:ext uri="{D42A27DB-BD31-4B8C-83A1-F6EECF244321}">
                <p14:modId xmlns:p14="http://schemas.microsoft.com/office/powerpoint/2010/main" val="4100077393"/>
              </p:ext>
            </p:extLst>
          </p:nvPr>
        </p:nvGraphicFramePr>
        <p:xfrm>
          <a:off x="5266968" y="6073963"/>
          <a:ext cx="3464079" cy="1569662"/>
        </p:xfrm>
        <a:graphic>
          <a:graphicData uri="http://schemas.openxmlformats.org/presentationml/2006/ole">
            <mc:AlternateContent xmlns:mc="http://schemas.openxmlformats.org/markup-compatibility/2006">
              <mc:Choice xmlns:v="urn:schemas-microsoft-com:vml" Requires="v">
                <p:oleObj spid="_x0000_s1029" name="Equation" r:id="rId3" imgW="609600" imgH="279400" progId="Equation.DSMT4">
                  <p:embed/>
                </p:oleObj>
              </mc:Choice>
              <mc:Fallback>
                <p:oleObj name="Equation" r:id="rId3" imgW="609600" imgH="279400" progId="Equation.DSMT4">
                  <p:embed/>
                  <p:pic>
                    <p:nvPicPr>
                      <p:cNvPr id="18" name="Object 17">
                        <a:extLst>
                          <a:ext uri="{FF2B5EF4-FFF2-40B4-BE49-F238E27FC236}">
                            <a16:creationId xmlns="" xmlns:a16="http://schemas.microsoft.com/office/drawing/2014/main" id="{C474DF14-CC95-B0CB-CBD0-CF8350C43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6968" y="6073963"/>
                        <a:ext cx="3464079" cy="1569662"/>
                      </a:xfrm>
                      <a:prstGeom prst="rect">
                        <a:avLst/>
                      </a:prstGeom>
                      <a:noFill/>
                    </p:spPr>
                  </p:pic>
                </p:oleObj>
              </mc:Fallback>
            </mc:AlternateContent>
          </a:graphicData>
        </a:graphic>
      </p:graphicFrame>
      <p:sp>
        <p:nvSpPr>
          <p:cNvPr id="19" name="Rectangle 6">
            <a:extLst>
              <a:ext uri="{FF2B5EF4-FFF2-40B4-BE49-F238E27FC236}">
                <a16:creationId xmlns="" xmlns:a16="http://schemas.microsoft.com/office/drawing/2014/main" id="{82C93322-2E0F-B8F6-799B-DDC297566CBC}"/>
              </a:ext>
            </a:extLst>
          </p:cNvPr>
          <p:cNvSpPr>
            <a:spLocks noChangeArrowheads="1"/>
          </p:cNvSpPr>
          <p:nvPr/>
        </p:nvSpPr>
        <p:spPr bwMode="auto">
          <a:xfrm>
            <a:off x="9454158" y="6650325"/>
            <a:ext cx="2315027" cy="15696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5" tIns="45712" rIns="91425" bIns="45712" numCol="1" anchor="ctr" anchorCtr="0" compatLnSpc="1">
            <a:prstTxWarp prst="textNoShape">
              <a:avLst/>
            </a:prstTxWarp>
            <a:spAutoFit/>
          </a:bodyPr>
          <a:lstStyle/>
          <a:p>
            <a:pPr defTabSz="914240" eaLnBrk="0" fontAlgn="base" hangingPunct="0">
              <a:spcBef>
                <a:spcPct val="0"/>
              </a:spcBef>
              <a:spcAft>
                <a:spcPct val="0"/>
              </a:spcAft>
              <a:buClrTx/>
            </a:pPr>
            <a:r>
              <a:rPr lang="en-US" altLang="en-US" sz="4800">
                <a:solidFill>
                  <a:srgbClr val="FF0000"/>
                </a:solidFill>
                <a:latin typeface="Arial" panose="020B0604020202020204" pitchFamily="34" charset="0"/>
                <a:ea typeface="Times New Roman" panose="02020603050405020304" pitchFamily="18" charset="0"/>
              </a:rPr>
              <a:t> 2NH</a:t>
            </a:r>
            <a:r>
              <a:rPr lang="en-US" altLang="en-US" sz="4800" baseline="-30000">
                <a:solidFill>
                  <a:srgbClr val="FF0000"/>
                </a:solidFill>
                <a:latin typeface="Arial" panose="020B0604020202020204" pitchFamily="34" charset="0"/>
                <a:ea typeface="Times New Roman" panose="02020603050405020304" pitchFamily="18" charset="0"/>
              </a:rPr>
              <a:t>3(g)</a:t>
            </a:r>
          </a:p>
          <a:p>
            <a:pPr defTabSz="914240" eaLnBrk="0" fontAlgn="base" hangingPunct="0">
              <a:spcBef>
                <a:spcPct val="0"/>
              </a:spcBef>
              <a:spcAft>
                <a:spcPct val="0"/>
              </a:spcAft>
              <a:buClrTx/>
            </a:pPr>
            <a:endParaRPr lang="en-US" altLang="en-US" sz="4800">
              <a:solidFill>
                <a:schemeClr val="tx1"/>
              </a:solidFill>
              <a:latin typeface="Arial" panose="020B0604020202020204" pitchFamily="34" charset="0"/>
              <a:ea typeface="Times New Roman" panose="02020603050405020304" pitchFamily="18" charset="0"/>
            </a:endParaRPr>
          </a:p>
        </p:txBody>
      </p:sp>
      <p:sp>
        <p:nvSpPr>
          <p:cNvPr id="20" name="TextBox 19">
            <a:extLst>
              <a:ext uri="{FF2B5EF4-FFF2-40B4-BE49-F238E27FC236}">
                <a16:creationId xmlns="" xmlns:a16="http://schemas.microsoft.com/office/drawing/2014/main" id="{E4D46025-1148-EA4C-6EBD-4A787C712380}"/>
              </a:ext>
            </a:extLst>
          </p:cNvPr>
          <p:cNvSpPr txBox="1"/>
          <p:nvPr/>
        </p:nvSpPr>
        <p:spPr>
          <a:xfrm>
            <a:off x="383457" y="8035313"/>
            <a:ext cx="22771510" cy="1785088"/>
          </a:xfrm>
          <a:prstGeom prst="rect">
            <a:avLst/>
          </a:prstGeom>
          <a:noFill/>
        </p:spPr>
        <p:txBody>
          <a:bodyPr wrap="square" lIns="91425" tIns="45712" rIns="91425" bIns="45712" rtlCol="0">
            <a:spAutoFit/>
          </a:bodyPr>
          <a:lstStyle/>
          <a:p>
            <a:pPr defTabSz="914240" eaLnBrk="0" fontAlgn="base" hangingPunct="0">
              <a:spcBef>
                <a:spcPct val="0"/>
              </a:spcBef>
              <a:spcAft>
                <a:spcPct val="0"/>
              </a:spcAft>
              <a:buClrTx/>
            </a:pPr>
            <a:r>
              <a:rPr lang="en-US" altLang="en-US" sz="5500">
                <a:solidFill>
                  <a:srgbClr val="333333"/>
                </a:solidFill>
                <a:latin typeface="Arial" panose="020B0604020202020204" pitchFamily="34" charset="0"/>
                <a:ea typeface="Times New Roman" panose="02020603050405020304" pitchFamily="18" charset="0"/>
              </a:rPr>
              <a:t>Để thu được NH</a:t>
            </a:r>
            <a:r>
              <a:rPr lang="en-US" altLang="en-US" sz="5500" baseline="-30000">
                <a:solidFill>
                  <a:srgbClr val="333333"/>
                </a:solidFill>
                <a:latin typeface="Arial" panose="020B0604020202020204" pitchFamily="34" charset="0"/>
                <a:ea typeface="Times New Roman" panose="02020603050405020304" pitchFamily="18" charset="0"/>
              </a:rPr>
              <a:t>3</a:t>
            </a:r>
            <a:r>
              <a:rPr lang="en-US" altLang="en-US" sz="5500">
                <a:solidFill>
                  <a:srgbClr val="333333"/>
                </a:solidFill>
                <a:latin typeface="Arial" panose="020B0604020202020204" pitchFamily="34" charset="0"/>
                <a:ea typeface="Times New Roman" panose="02020603050405020304" pitchFamily="18" charset="0"/>
              </a:rPr>
              <a:t> với hiệu suất cao, cần điều chỉnh áp suất như thế nào?</a:t>
            </a:r>
            <a:endParaRPr lang="en-US" altLang="en-US" sz="5500">
              <a:solidFill>
                <a:schemeClr val="tx1"/>
              </a:solidFill>
              <a:latin typeface="Arial" panose="020B0604020202020204" pitchFamily="34" charset="0"/>
            </a:endParaRPr>
          </a:p>
        </p:txBody>
      </p:sp>
    </p:spTree>
    <p:extLst>
      <p:ext uri="{BB962C8B-B14F-4D97-AF65-F5344CB8AC3E}">
        <p14:creationId xmlns:p14="http://schemas.microsoft.com/office/powerpoint/2010/main" val="2235062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7">
            <a:extLst>
              <a:ext uri="{FF2B5EF4-FFF2-40B4-BE49-F238E27FC236}">
                <a16:creationId xmlns="" xmlns:a16="http://schemas.microsoft.com/office/drawing/2014/main" id="{6A3EA2FF-6D29-F63E-A7AB-7C8988CFB3E3}"/>
              </a:ext>
            </a:extLst>
          </p:cNvPr>
          <p:cNvGrpSpPr/>
          <p:nvPr/>
        </p:nvGrpSpPr>
        <p:grpSpPr>
          <a:xfrm>
            <a:off x="530945" y="5101412"/>
            <a:ext cx="23323703" cy="5369942"/>
            <a:chOff x="17200151" y="2594117"/>
            <a:chExt cx="23107672" cy="2463904"/>
          </a:xfrm>
        </p:grpSpPr>
        <p:sp>
          <p:nvSpPr>
            <p:cNvPr id="12" name="Right Triangle 109">
              <a:extLst>
                <a:ext uri="{FF2B5EF4-FFF2-40B4-BE49-F238E27FC236}">
                  <a16:creationId xmlns=""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algn="ctr" defTabSz="2176894">
                <a:buClrTx/>
                <a:defRPr/>
              </a:pPr>
              <a:endParaRPr lang="en-US" sz="4800" kern="1200">
                <a:solidFill>
                  <a:prstClr val="white"/>
                </a:solidFill>
                <a:latin typeface="Calibri"/>
                <a:ea typeface="+mn-ea"/>
                <a:cs typeface="+mn-cs"/>
              </a:endParaRPr>
            </a:p>
          </p:txBody>
        </p:sp>
        <p:sp>
          <p:nvSpPr>
            <p:cNvPr id="13" name="Rounded Rectangle 110">
              <a:extLst>
                <a:ext uri="{FF2B5EF4-FFF2-40B4-BE49-F238E27FC236}">
                  <a16:creationId xmlns="" xmlns:a16="http://schemas.microsoft.com/office/drawing/2014/main" id="{C868E6E6-6821-DDA4-DAA6-32D53C65E7A7}"/>
                </a:ext>
              </a:extLst>
            </p:cNvPr>
            <p:cNvSpPr/>
            <p:nvPr/>
          </p:nvSpPr>
          <p:spPr>
            <a:xfrm>
              <a:off x="17315592" y="2802672"/>
              <a:ext cx="22992231" cy="2255349"/>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algn="ctr" defTabSz="2176894">
                <a:buClrTx/>
                <a:defRPr/>
              </a:pPr>
              <a:endParaRPr lang="en-US" sz="4800" kern="1200">
                <a:solidFill>
                  <a:prstClr val="white"/>
                </a:solidFill>
                <a:latin typeface="Tahoma" pitchFamily="34" charset="0"/>
                <a:ea typeface="Tahoma" pitchFamily="34" charset="0"/>
                <a:cs typeface="Tahoma" pitchFamily="34" charset="0"/>
              </a:endParaRPr>
            </a:p>
          </p:txBody>
        </p:sp>
        <p:sp>
          <p:nvSpPr>
            <p:cNvPr id="14" name="Freeform 20">
              <a:extLst>
                <a:ext uri="{FF2B5EF4-FFF2-40B4-BE49-F238E27FC236}">
                  <a16:creationId xmlns="" xmlns:a16="http://schemas.microsoft.com/office/drawing/2014/main" id="{5676BBB5-87FC-0860-FFCF-0DF61DA3ECA0}"/>
                </a:ext>
              </a:extLst>
            </p:cNvPr>
            <p:cNvSpPr>
              <a:spLocks/>
            </p:cNvSpPr>
            <p:nvPr/>
          </p:nvSpPr>
          <p:spPr bwMode="auto">
            <a:xfrm rot="5400000">
              <a:off x="18950209" y="852031"/>
              <a:ext cx="453035" cy="3937208"/>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2176894">
                <a:buClrTx/>
                <a:defRPr/>
              </a:pPr>
              <a:endParaRPr lang="en-US" sz="4800" kern="1200">
                <a:solidFill>
                  <a:prstClr val="black"/>
                </a:solidFill>
                <a:latin typeface="Calibri"/>
                <a:ea typeface="+mn-ea"/>
                <a:cs typeface="+mn-cs"/>
              </a:endParaRPr>
            </a:p>
          </p:txBody>
        </p:sp>
        <p:sp>
          <p:nvSpPr>
            <p:cNvPr id="15" name="TextBox 112">
              <a:extLst>
                <a:ext uri="{FF2B5EF4-FFF2-40B4-BE49-F238E27FC236}">
                  <a16:creationId xmlns="" xmlns:a16="http://schemas.microsoft.com/office/drawing/2014/main" id="{24B3A259-8848-90BA-D5E5-841041DB744C}"/>
                </a:ext>
              </a:extLst>
            </p:cNvPr>
            <p:cNvSpPr txBox="1"/>
            <p:nvPr/>
          </p:nvSpPr>
          <p:spPr>
            <a:xfrm>
              <a:off x="17261858" y="2678979"/>
              <a:ext cx="3514906" cy="381288"/>
            </a:xfrm>
            <a:prstGeom prst="rect">
              <a:avLst/>
            </a:prstGeom>
            <a:noFill/>
          </p:spPr>
          <p:txBody>
            <a:bodyPr wrap="none" rtlCol="0">
              <a:spAutoFit/>
            </a:bodyPr>
            <a:lstStyle/>
            <a:p>
              <a:pPr defTabSz="2176894">
                <a:buClrTx/>
                <a:defRPr/>
              </a:pPr>
              <a:r>
                <a:rPr lang="en-US" sz="4800" b="1" kern="1200">
                  <a:solidFill>
                    <a:prstClr val="white"/>
                  </a:solidFill>
                  <a:latin typeface="Tahoma" pitchFamily="34" charset="0"/>
                  <a:ea typeface="Tahoma" pitchFamily="34" charset="0"/>
                  <a:cs typeface="Tahoma" pitchFamily="34" charset="0"/>
                </a:rPr>
                <a:t>Định nghĩa</a:t>
              </a:r>
            </a:p>
          </p:txBody>
        </p:sp>
      </p:grpSp>
      <p:sp>
        <p:nvSpPr>
          <p:cNvPr id="2" name="Google Shape;186;p1">
            <a:hlinkClick r:id="" action="ppaction://noaction"/>
            <a:extLst>
              <a:ext uri="{FF2B5EF4-FFF2-40B4-BE49-F238E27FC236}">
                <a16:creationId xmlns="" xmlns:a16="http://schemas.microsoft.com/office/drawing/2014/main" id="{3336D10E-8E50-49BA-3AAE-6B653840CB46}"/>
              </a:ext>
            </a:extLst>
          </p:cNvPr>
          <p:cNvSpPr/>
          <p:nvPr/>
        </p:nvSpPr>
        <p:spPr>
          <a:xfrm>
            <a:off x="894234" y="1515824"/>
            <a:ext cx="23194844" cy="2185540"/>
          </a:xfrm>
          <a:prstGeom prst="rect">
            <a:avLst/>
          </a:prstGeom>
          <a:noFill/>
          <a:ln>
            <a:noFill/>
          </a:ln>
        </p:spPr>
        <p:txBody>
          <a:bodyPr spcFirstLastPara="1" wrap="square" lIns="91408" tIns="45691" rIns="91408" bIns="45691" anchor="t" anchorCtr="0">
            <a:spAutoFit/>
          </a:bodyPr>
          <a:lstStyle/>
          <a:p>
            <a:pPr>
              <a:spcBef>
                <a:spcPts val="1124"/>
              </a:spcBef>
              <a:spcAft>
                <a:spcPts val="1124"/>
              </a:spcAft>
            </a:pPr>
            <a:r>
              <a:rPr lang="en-US" sz="4800" b="1">
                <a:solidFill>
                  <a:srgbClr val="116AB1"/>
                </a:solidFill>
                <a:latin typeface="Times New Roman" panose="02020603050405020304" pitchFamily="18" charset="0"/>
                <a:ea typeface="Times New Roman" panose="02020603050405020304" pitchFamily="18" charset="0"/>
              </a:rPr>
              <a:t>4. CÁC YẾU TỐ ẢNH HƯỞNG ĐẾN CÂN BẰNG HOÁ HỌC</a:t>
            </a:r>
            <a:endParaRPr lang="en-US" sz="4800" b="1">
              <a:latin typeface="Times New Roman" panose="02020603050405020304" pitchFamily="18" charset="0"/>
              <a:ea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 xmlns:a16="http://schemas.microsoft.com/office/drawing/2014/main" id="{7F514114-9413-F0CB-3B6D-BAE87F4B145B}"/>
              </a:ext>
            </a:extLst>
          </p:cNvPr>
          <p:cNvSpPr/>
          <p:nvPr/>
        </p:nvSpPr>
        <p:spPr>
          <a:xfrm>
            <a:off x="813408" y="2612699"/>
            <a:ext cx="23194844" cy="2014211"/>
          </a:xfrm>
          <a:prstGeom prst="rect">
            <a:avLst/>
          </a:prstGeom>
          <a:noFill/>
          <a:ln>
            <a:noFill/>
          </a:ln>
        </p:spPr>
        <p:txBody>
          <a:bodyPr spcFirstLastPara="1" wrap="square" lIns="91408" tIns="45691" rIns="91408" bIns="45691" anchor="t" anchorCtr="0">
            <a:spAutoFit/>
          </a:bodyPr>
          <a:lstStyle/>
          <a:p>
            <a:pPr algn="just">
              <a:lnSpc>
                <a:spcPct val="115000"/>
              </a:lnSpc>
              <a:tabLst>
                <a:tab pos="180309" algn="l"/>
              </a:tabLst>
            </a:pPr>
            <a:r>
              <a:rPr lang="en-US" sz="4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latin typeface="Times New Roman" panose="02020603050405020304" pitchFamily="18" charset="0"/>
                <a:ea typeface="Calibri" panose="020F0502020204030204" pitchFamily="34" charset="0"/>
              </a:rPr>
              <a:t>ìm hiểu </a:t>
            </a:r>
            <a:r>
              <a:rPr lang="en-US" sz="4800" b="1">
                <a:solidFill>
                  <a:srgbClr val="0070C0"/>
                </a:solidFill>
                <a:ea typeface="Calibri" panose="020F0502020204030204" pitchFamily="34" charset="0"/>
                <a:cs typeface="Times New Roman" panose="02020603050405020304" pitchFamily="18" charset="0"/>
              </a:rPr>
              <a:t>ảnh hưởng của áp suất đến cân bằng hóa học</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15">
            <a:extLst>
              <a:ext uri="{FF2B5EF4-FFF2-40B4-BE49-F238E27FC236}">
                <a16:creationId xmlns="" xmlns:a16="http://schemas.microsoft.com/office/drawing/2014/main" id="{22B0B129-F72C-0BED-F7DF-F1CF68209A1E}"/>
              </a:ext>
            </a:extLst>
          </p:cNvPr>
          <p:cNvSpPr txBox="1"/>
          <p:nvPr/>
        </p:nvSpPr>
        <p:spPr>
          <a:xfrm>
            <a:off x="1584943" y="6011820"/>
            <a:ext cx="22153181" cy="5632295"/>
          </a:xfrm>
          <a:prstGeom prst="rect">
            <a:avLst/>
          </a:prstGeom>
          <a:noFill/>
        </p:spPr>
        <p:txBody>
          <a:bodyPr wrap="square" lIns="91425" tIns="45712" rIns="91425" bIns="45712" rtlCol="0">
            <a:spAutoFit/>
          </a:bodyPr>
          <a:lstStyle/>
          <a:p>
            <a:r>
              <a:rPr lang="en-US" sz="4800" i="1" dirty="0">
                <a:solidFill>
                  <a:srgbClr val="C00000"/>
                </a:solidFill>
                <a:latin typeface="Times New Roman" panose="02020603050405020304" pitchFamily="18" charset="0"/>
                <a:ea typeface="Calibri" panose="020F0502020204030204" pitchFamily="34" charset="0"/>
              </a:rPr>
              <a:t>	</a:t>
            </a:r>
            <a:r>
              <a:rPr lang="en-US" sz="4800" b="1" i="1" dirty="0">
                <a:solidFill>
                  <a:srgbClr val="C00000"/>
                </a:solidFill>
                <a:latin typeface="Times New Roman" panose="02020603050405020304" pitchFamily="18" charset="0"/>
                <a:ea typeface="Calibri" panose="020F0502020204030204" pitchFamily="34" charset="0"/>
              </a:rPr>
              <a:t>-</a:t>
            </a:r>
            <a:r>
              <a:rPr lang="en-US" sz="4800" b="1" dirty="0">
                <a:solidFill>
                  <a:srgbClr val="C00000"/>
                </a:solidFill>
              </a:rPr>
              <a:t> </a:t>
            </a:r>
            <a:r>
              <a:rPr lang="en-US" sz="4800" b="1" dirty="0" err="1">
                <a:solidFill>
                  <a:srgbClr val="C00000"/>
                </a:solidFill>
              </a:rPr>
              <a:t>Khi</a:t>
            </a:r>
            <a:r>
              <a:rPr lang="en-US" sz="4800" b="1" dirty="0">
                <a:solidFill>
                  <a:srgbClr val="C00000"/>
                </a:solidFill>
              </a:rPr>
              <a:t> </a:t>
            </a:r>
            <a:r>
              <a:rPr lang="en-US" sz="4800" b="1" dirty="0" err="1">
                <a:solidFill>
                  <a:srgbClr val="C00000"/>
                </a:solidFill>
              </a:rPr>
              <a:t>hệ</a:t>
            </a:r>
            <a:r>
              <a:rPr lang="en-US" sz="4800" b="1" dirty="0">
                <a:solidFill>
                  <a:srgbClr val="C00000"/>
                </a:solidFill>
              </a:rPr>
              <a:t> </a:t>
            </a:r>
            <a:r>
              <a:rPr lang="en-US" sz="4800" b="1" dirty="0" err="1">
                <a:solidFill>
                  <a:srgbClr val="C00000"/>
                </a:solidFill>
              </a:rPr>
              <a:t>đang</a:t>
            </a:r>
            <a:r>
              <a:rPr lang="en-US" sz="4800" b="1" dirty="0">
                <a:solidFill>
                  <a:srgbClr val="C00000"/>
                </a:solidFill>
              </a:rPr>
              <a:t> ở </a:t>
            </a:r>
            <a:r>
              <a:rPr lang="en-US" sz="4800" b="1" dirty="0" err="1">
                <a:solidFill>
                  <a:srgbClr val="C00000"/>
                </a:solidFill>
              </a:rPr>
              <a:t>trạng</a:t>
            </a:r>
            <a:r>
              <a:rPr lang="en-US" sz="4800" b="1" dirty="0">
                <a:solidFill>
                  <a:srgbClr val="C00000"/>
                </a:solidFill>
              </a:rPr>
              <a:t> </a:t>
            </a:r>
            <a:r>
              <a:rPr lang="en-US" sz="4800" b="1" dirty="0" err="1">
                <a:solidFill>
                  <a:srgbClr val="C00000"/>
                </a:solidFill>
              </a:rPr>
              <a:t>thái</a:t>
            </a:r>
            <a:r>
              <a:rPr lang="en-US" sz="4800" b="1" dirty="0">
                <a:solidFill>
                  <a:srgbClr val="C00000"/>
                </a:solidFill>
              </a:rPr>
              <a:t> </a:t>
            </a:r>
            <a:r>
              <a:rPr lang="en-US" sz="4800" b="1" dirty="0" err="1">
                <a:solidFill>
                  <a:srgbClr val="C00000"/>
                </a:solidFill>
              </a:rPr>
              <a:t>cân</a:t>
            </a:r>
            <a:r>
              <a:rPr lang="en-US" sz="4800" b="1" dirty="0">
                <a:solidFill>
                  <a:srgbClr val="C00000"/>
                </a:solidFill>
              </a:rPr>
              <a:t> </a:t>
            </a:r>
            <a:r>
              <a:rPr lang="en-US" sz="4800" b="1" dirty="0" err="1">
                <a:solidFill>
                  <a:srgbClr val="C00000"/>
                </a:solidFill>
              </a:rPr>
              <a:t>bằng</a:t>
            </a:r>
            <a:r>
              <a:rPr lang="en-US" sz="4800" b="1" dirty="0">
                <a:solidFill>
                  <a:srgbClr val="C00000"/>
                </a:solidFill>
              </a:rPr>
              <a:t>, </a:t>
            </a:r>
            <a:r>
              <a:rPr lang="en-US" sz="4800" b="1" dirty="0" err="1">
                <a:solidFill>
                  <a:srgbClr val="C00000"/>
                </a:solidFill>
              </a:rPr>
              <a:t>nếu</a:t>
            </a:r>
            <a:r>
              <a:rPr lang="en-US" sz="4800" b="1" dirty="0">
                <a:solidFill>
                  <a:srgbClr val="C00000"/>
                </a:solidFill>
              </a:rPr>
              <a:t> </a:t>
            </a:r>
            <a:r>
              <a:rPr lang="en-US" sz="4800" b="1" dirty="0" err="1">
                <a:solidFill>
                  <a:srgbClr val="C00000"/>
                </a:solidFill>
              </a:rPr>
              <a:t>tăng</a:t>
            </a:r>
            <a:r>
              <a:rPr lang="en-US" sz="4800" b="1" dirty="0">
                <a:solidFill>
                  <a:srgbClr val="C00000"/>
                </a:solidFill>
              </a:rPr>
              <a:t> </a:t>
            </a:r>
            <a:r>
              <a:rPr lang="en-US" sz="4800" b="1" dirty="0" err="1">
                <a:solidFill>
                  <a:srgbClr val="C00000"/>
                </a:solidFill>
              </a:rPr>
              <a:t>hoặc</a:t>
            </a:r>
            <a:r>
              <a:rPr lang="en-US" sz="4800" b="1" dirty="0">
                <a:solidFill>
                  <a:srgbClr val="C00000"/>
                </a:solidFill>
              </a:rPr>
              <a:t> </a:t>
            </a:r>
            <a:r>
              <a:rPr lang="en-US" sz="4800" b="1" dirty="0" err="1">
                <a:solidFill>
                  <a:srgbClr val="C00000"/>
                </a:solidFill>
              </a:rPr>
              <a:t>giảm</a:t>
            </a:r>
            <a:r>
              <a:rPr lang="en-US" sz="4800" b="1" dirty="0">
                <a:solidFill>
                  <a:srgbClr val="C00000"/>
                </a:solidFill>
              </a:rPr>
              <a:t> </a:t>
            </a:r>
            <a:r>
              <a:rPr lang="en-US" sz="4800" b="1" dirty="0" err="1">
                <a:solidFill>
                  <a:srgbClr val="C00000"/>
                </a:solidFill>
              </a:rPr>
              <a:t>áp</a:t>
            </a:r>
            <a:r>
              <a:rPr lang="en-US" sz="4800" b="1" dirty="0">
                <a:solidFill>
                  <a:srgbClr val="C00000"/>
                </a:solidFill>
              </a:rPr>
              <a:t> </a:t>
            </a:r>
            <a:r>
              <a:rPr lang="en-US" sz="4800" b="1" dirty="0" err="1">
                <a:solidFill>
                  <a:srgbClr val="C00000"/>
                </a:solidFill>
              </a:rPr>
              <a:t>suất</a:t>
            </a:r>
            <a:r>
              <a:rPr lang="en-US" sz="4800" b="1" dirty="0">
                <a:solidFill>
                  <a:srgbClr val="C00000"/>
                </a:solidFill>
              </a:rPr>
              <a:t> </a:t>
            </a:r>
            <a:r>
              <a:rPr lang="en-US" sz="4800" b="1" dirty="0" err="1">
                <a:solidFill>
                  <a:srgbClr val="C00000"/>
                </a:solidFill>
              </a:rPr>
              <a:t>của</a:t>
            </a:r>
            <a:r>
              <a:rPr lang="en-US" sz="4800" b="1" dirty="0">
                <a:solidFill>
                  <a:srgbClr val="C00000"/>
                </a:solidFill>
              </a:rPr>
              <a:t> </a:t>
            </a:r>
            <a:r>
              <a:rPr lang="en-US" sz="4800" b="1" dirty="0" err="1">
                <a:solidFill>
                  <a:srgbClr val="C00000"/>
                </a:solidFill>
              </a:rPr>
              <a:t>hệ</a:t>
            </a:r>
            <a:r>
              <a:rPr lang="en-US" sz="4800" b="1" dirty="0">
                <a:solidFill>
                  <a:srgbClr val="C00000"/>
                </a:solidFill>
              </a:rPr>
              <a:t>, </a:t>
            </a:r>
            <a:r>
              <a:rPr lang="en-US" sz="4800" b="1" dirty="0" err="1">
                <a:solidFill>
                  <a:srgbClr val="C00000"/>
                </a:solidFill>
              </a:rPr>
              <a:t>cân</a:t>
            </a:r>
            <a:r>
              <a:rPr lang="en-US" sz="4800" b="1" dirty="0">
                <a:solidFill>
                  <a:srgbClr val="C00000"/>
                </a:solidFill>
              </a:rPr>
              <a:t> </a:t>
            </a:r>
            <a:r>
              <a:rPr lang="en-US" sz="4800" b="1" dirty="0" err="1">
                <a:solidFill>
                  <a:srgbClr val="C00000"/>
                </a:solidFill>
              </a:rPr>
              <a:t>bằng</a:t>
            </a:r>
            <a:r>
              <a:rPr lang="en-US" sz="4800" b="1" dirty="0">
                <a:solidFill>
                  <a:srgbClr val="C00000"/>
                </a:solidFill>
              </a:rPr>
              <a:t> </a:t>
            </a:r>
            <a:r>
              <a:rPr lang="en-US" sz="4800" b="1" dirty="0" err="1">
                <a:solidFill>
                  <a:srgbClr val="C00000"/>
                </a:solidFill>
              </a:rPr>
              <a:t>chuyển</a:t>
            </a:r>
            <a:r>
              <a:rPr lang="en-US" sz="4800" b="1" dirty="0">
                <a:solidFill>
                  <a:srgbClr val="C00000"/>
                </a:solidFill>
              </a:rPr>
              <a:t> </a:t>
            </a:r>
            <a:r>
              <a:rPr lang="en-US" sz="4800" b="1" dirty="0" err="1">
                <a:solidFill>
                  <a:srgbClr val="C00000"/>
                </a:solidFill>
              </a:rPr>
              <a:t>dịch</a:t>
            </a:r>
            <a:r>
              <a:rPr lang="en-US" sz="4800" b="1" dirty="0">
                <a:solidFill>
                  <a:srgbClr val="C00000"/>
                </a:solidFill>
              </a:rPr>
              <a:t> </a:t>
            </a:r>
            <a:r>
              <a:rPr lang="en-US" sz="4800" b="1" dirty="0" err="1">
                <a:solidFill>
                  <a:srgbClr val="C00000"/>
                </a:solidFill>
              </a:rPr>
              <a:t>theo</a:t>
            </a:r>
            <a:r>
              <a:rPr lang="en-US" sz="4800" b="1" dirty="0">
                <a:solidFill>
                  <a:srgbClr val="C00000"/>
                </a:solidFill>
              </a:rPr>
              <a:t> </a:t>
            </a:r>
            <a:r>
              <a:rPr lang="en-US" sz="4800" b="1" dirty="0" err="1">
                <a:solidFill>
                  <a:srgbClr val="C00000"/>
                </a:solidFill>
              </a:rPr>
              <a:t>chiều</a:t>
            </a:r>
            <a:r>
              <a:rPr lang="en-US" sz="4800" b="1" dirty="0">
                <a:solidFill>
                  <a:srgbClr val="C00000"/>
                </a:solidFill>
              </a:rPr>
              <a:t> </a:t>
            </a:r>
            <a:r>
              <a:rPr lang="en-US" sz="4800" b="1" dirty="0" err="1">
                <a:solidFill>
                  <a:srgbClr val="C00000"/>
                </a:solidFill>
              </a:rPr>
              <a:t>làm</a:t>
            </a:r>
            <a:r>
              <a:rPr lang="en-US" sz="4800" b="1" dirty="0">
                <a:solidFill>
                  <a:srgbClr val="C00000"/>
                </a:solidFill>
              </a:rPr>
              <a:t> </a:t>
            </a:r>
            <a:r>
              <a:rPr lang="en-US" sz="4800" b="1" dirty="0" err="1">
                <a:solidFill>
                  <a:srgbClr val="C00000"/>
                </a:solidFill>
              </a:rPr>
              <a:t>giảm</a:t>
            </a:r>
            <a:r>
              <a:rPr lang="en-US" sz="4800" b="1" dirty="0">
                <a:solidFill>
                  <a:srgbClr val="C00000"/>
                </a:solidFill>
              </a:rPr>
              <a:t> </a:t>
            </a:r>
            <a:r>
              <a:rPr lang="en-US" sz="4800" b="1" dirty="0" err="1">
                <a:solidFill>
                  <a:srgbClr val="C00000"/>
                </a:solidFill>
              </a:rPr>
              <a:t>hoặc</a:t>
            </a:r>
            <a:r>
              <a:rPr lang="en-US" sz="4800" b="1" dirty="0">
                <a:solidFill>
                  <a:srgbClr val="C00000"/>
                </a:solidFill>
              </a:rPr>
              <a:t> </a:t>
            </a:r>
            <a:r>
              <a:rPr lang="en-US" sz="4800" b="1" dirty="0" err="1">
                <a:solidFill>
                  <a:srgbClr val="C00000"/>
                </a:solidFill>
              </a:rPr>
              <a:t>tăng</a:t>
            </a:r>
            <a:r>
              <a:rPr lang="en-US" sz="4800" b="1" dirty="0">
                <a:solidFill>
                  <a:srgbClr val="C00000"/>
                </a:solidFill>
              </a:rPr>
              <a:t> </a:t>
            </a:r>
            <a:r>
              <a:rPr lang="en-US" sz="4800" b="1" dirty="0" err="1">
                <a:solidFill>
                  <a:srgbClr val="C00000"/>
                </a:solidFill>
              </a:rPr>
              <a:t>áp</a:t>
            </a:r>
            <a:r>
              <a:rPr lang="en-US" sz="4800" b="1" dirty="0">
                <a:solidFill>
                  <a:srgbClr val="C00000"/>
                </a:solidFill>
              </a:rPr>
              <a:t> </a:t>
            </a:r>
            <a:r>
              <a:rPr lang="en-US" sz="4800" b="1" dirty="0" err="1">
                <a:solidFill>
                  <a:srgbClr val="C00000"/>
                </a:solidFill>
              </a:rPr>
              <a:t>suất</a:t>
            </a:r>
            <a:r>
              <a:rPr lang="en-US" sz="4800" b="1" dirty="0">
                <a:solidFill>
                  <a:srgbClr val="C00000"/>
                </a:solidFill>
              </a:rPr>
              <a:t> </a:t>
            </a:r>
            <a:r>
              <a:rPr lang="en-US" sz="4800" b="1" dirty="0" err="1">
                <a:solidFill>
                  <a:srgbClr val="C00000"/>
                </a:solidFill>
              </a:rPr>
              <a:t>của</a:t>
            </a:r>
            <a:r>
              <a:rPr lang="en-US" sz="4800" b="1" dirty="0">
                <a:solidFill>
                  <a:srgbClr val="C00000"/>
                </a:solidFill>
              </a:rPr>
              <a:t> </a:t>
            </a:r>
            <a:r>
              <a:rPr lang="en-US" sz="4800" b="1" dirty="0" err="1">
                <a:solidFill>
                  <a:srgbClr val="C00000"/>
                </a:solidFill>
              </a:rPr>
              <a:t>hệ</a:t>
            </a:r>
            <a:r>
              <a:rPr lang="en-US" sz="4800" b="1" dirty="0">
                <a:solidFill>
                  <a:srgbClr val="C00000"/>
                </a:solidFill>
              </a:rPr>
              <a:t>.</a:t>
            </a:r>
          </a:p>
          <a:p>
            <a:endParaRPr lang="en-US" sz="4800" b="1" dirty="0">
              <a:solidFill>
                <a:srgbClr val="C00000"/>
              </a:solidFill>
            </a:endParaRPr>
          </a:p>
          <a:p>
            <a:r>
              <a:rPr lang="en-US" sz="4800" b="1" dirty="0">
                <a:solidFill>
                  <a:srgbClr val="C00000"/>
                </a:solidFill>
              </a:rPr>
              <a:t>      - </a:t>
            </a:r>
            <a:r>
              <a:rPr lang="en-US" sz="4800" b="1" dirty="0" err="1">
                <a:solidFill>
                  <a:srgbClr val="C00000"/>
                </a:solidFill>
              </a:rPr>
              <a:t>Khi</a:t>
            </a:r>
            <a:r>
              <a:rPr lang="en-US" sz="4800" b="1" dirty="0">
                <a:solidFill>
                  <a:srgbClr val="C00000"/>
                </a:solidFill>
              </a:rPr>
              <a:t> </a:t>
            </a:r>
            <a:r>
              <a:rPr lang="en-US" sz="4800" b="1" dirty="0" err="1">
                <a:solidFill>
                  <a:srgbClr val="C00000"/>
                </a:solidFill>
              </a:rPr>
              <a:t>hệ</a:t>
            </a:r>
            <a:r>
              <a:rPr lang="en-US" sz="4800" b="1" dirty="0">
                <a:solidFill>
                  <a:srgbClr val="C00000"/>
                </a:solidFill>
              </a:rPr>
              <a:t> </a:t>
            </a:r>
            <a:r>
              <a:rPr lang="en-US" sz="4800" b="1" dirty="0" err="1">
                <a:solidFill>
                  <a:srgbClr val="C00000"/>
                </a:solidFill>
              </a:rPr>
              <a:t>cân</a:t>
            </a:r>
            <a:r>
              <a:rPr lang="en-US" sz="4800" b="1" dirty="0">
                <a:solidFill>
                  <a:srgbClr val="C00000"/>
                </a:solidFill>
              </a:rPr>
              <a:t> </a:t>
            </a:r>
            <a:r>
              <a:rPr lang="en-US" sz="4800" b="1" dirty="0" err="1">
                <a:solidFill>
                  <a:srgbClr val="C00000"/>
                </a:solidFill>
              </a:rPr>
              <a:t>bằng</a:t>
            </a:r>
            <a:r>
              <a:rPr lang="en-US" sz="4800" b="1" dirty="0">
                <a:solidFill>
                  <a:srgbClr val="C00000"/>
                </a:solidFill>
              </a:rPr>
              <a:t> </a:t>
            </a:r>
            <a:r>
              <a:rPr lang="en-US" sz="4800" b="1" dirty="0" err="1">
                <a:solidFill>
                  <a:srgbClr val="C00000"/>
                </a:solidFill>
              </a:rPr>
              <a:t>có</a:t>
            </a:r>
            <a:r>
              <a:rPr lang="en-US" sz="4800" b="1" dirty="0">
                <a:solidFill>
                  <a:srgbClr val="C00000"/>
                </a:solidFill>
              </a:rPr>
              <a:t> </a:t>
            </a:r>
            <a:r>
              <a:rPr lang="en-US" sz="4800" b="1" dirty="0" err="1">
                <a:solidFill>
                  <a:srgbClr val="C00000"/>
                </a:solidFill>
              </a:rPr>
              <a:t>tổng</a:t>
            </a:r>
            <a:r>
              <a:rPr lang="en-US" sz="4800" b="1" dirty="0">
                <a:solidFill>
                  <a:srgbClr val="C00000"/>
                </a:solidFill>
              </a:rPr>
              <a:t> </a:t>
            </a:r>
            <a:r>
              <a:rPr lang="en-US" sz="4800" b="1" dirty="0" err="1">
                <a:solidFill>
                  <a:srgbClr val="C00000"/>
                </a:solidFill>
              </a:rPr>
              <a:t>hệ</a:t>
            </a:r>
            <a:r>
              <a:rPr lang="en-US" sz="4800" b="1" dirty="0">
                <a:solidFill>
                  <a:srgbClr val="C00000"/>
                </a:solidFill>
              </a:rPr>
              <a:t> </a:t>
            </a:r>
            <a:r>
              <a:rPr lang="en-US" sz="4800" b="1" dirty="0" err="1">
                <a:solidFill>
                  <a:srgbClr val="C00000"/>
                </a:solidFill>
              </a:rPr>
              <a:t>số</a:t>
            </a:r>
            <a:r>
              <a:rPr lang="en-US" sz="4800" b="1" dirty="0">
                <a:solidFill>
                  <a:srgbClr val="C00000"/>
                </a:solidFill>
              </a:rPr>
              <a:t> </a:t>
            </a:r>
            <a:r>
              <a:rPr lang="en-US" sz="4800" b="1" dirty="0" err="1">
                <a:solidFill>
                  <a:srgbClr val="C00000"/>
                </a:solidFill>
              </a:rPr>
              <a:t>tỉ</a:t>
            </a:r>
            <a:r>
              <a:rPr lang="en-US" sz="4800" b="1" dirty="0">
                <a:solidFill>
                  <a:srgbClr val="C00000"/>
                </a:solidFill>
              </a:rPr>
              <a:t> </a:t>
            </a:r>
            <a:r>
              <a:rPr lang="en-US" sz="4800" b="1" dirty="0" err="1">
                <a:solidFill>
                  <a:srgbClr val="C00000"/>
                </a:solidFill>
              </a:rPr>
              <a:t>lượng</a:t>
            </a:r>
            <a:r>
              <a:rPr lang="en-US" sz="4800" b="1" dirty="0">
                <a:solidFill>
                  <a:srgbClr val="C00000"/>
                </a:solidFill>
              </a:rPr>
              <a:t> </a:t>
            </a:r>
            <a:r>
              <a:rPr lang="en-US" sz="4800" b="1" dirty="0" err="1">
                <a:solidFill>
                  <a:srgbClr val="C00000"/>
                </a:solidFill>
              </a:rPr>
              <a:t>của</a:t>
            </a:r>
            <a:r>
              <a:rPr lang="en-US" sz="4800" b="1" dirty="0">
                <a:solidFill>
                  <a:srgbClr val="C00000"/>
                </a:solidFill>
              </a:rPr>
              <a:t> </a:t>
            </a:r>
            <a:r>
              <a:rPr lang="en-US" sz="4800" b="1" dirty="0" err="1">
                <a:solidFill>
                  <a:srgbClr val="C00000"/>
                </a:solidFill>
              </a:rPr>
              <a:t>các</a:t>
            </a:r>
            <a:r>
              <a:rPr lang="en-US" sz="4800" b="1" dirty="0">
                <a:solidFill>
                  <a:srgbClr val="C00000"/>
                </a:solidFill>
              </a:rPr>
              <a:t> </a:t>
            </a:r>
            <a:r>
              <a:rPr lang="en-US" sz="4800" b="1" dirty="0" err="1">
                <a:solidFill>
                  <a:srgbClr val="C00000"/>
                </a:solidFill>
              </a:rPr>
              <a:t>chất</a:t>
            </a:r>
            <a:r>
              <a:rPr lang="en-US" sz="4800" b="1" dirty="0">
                <a:solidFill>
                  <a:srgbClr val="C00000"/>
                </a:solidFill>
              </a:rPr>
              <a:t> </a:t>
            </a:r>
            <a:r>
              <a:rPr lang="en-US" sz="4800" b="1" dirty="0" err="1">
                <a:solidFill>
                  <a:srgbClr val="C00000"/>
                </a:solidFill>
              </a:rPr>
              <a:t>khí</a:t>
            </a:r>
            <a:r>
              <a:rPr lang="en-US" sz="4800" b="1" dirty="0">
                <a:solidFill>
                  <a:srgbClr val="C00000"/>
                </a:solidFill>
              </a:rPr>
              <a:t> ở </a:t>
            </a:r>
            <a:r>
              <a:rPr lang="en-US" sz="4800" b="1" dirty="0" err="1">
                <a:solidFill>
                  <a:srgbClr val="C00000"/>
                </a:solidFill>
              </a:rPr>
              <a:t>hai</a:t>
            </a:r>
            <a:r>
              <a:rPr lang="en-US" sz="4800" b="1" dirty="0">
                <a:solidFill>
                  <a:srgbClr val="C00000"/>
                </a:solidFill>
              </a:rPr>
              <a:t> </a:t>
            </a:r>
            <a:r>
              <a:rPr lang="en-US" sz="4800" b="1" dirty="0" err="1">
                <a:solidFill>
                  <a:srgbClr val="C00000"/>
                </a:solidFill>
              </a:rPr>
              <a:t>phía</a:t>
            </a:r>
            <a:r>
              <a:rPr lang="en-US" sz="4800" b="1" dirty="0">
                <a:solidFill>
                  <a:srgbClr val="C00000"/>
                </a:solidFill>
              </a:rPr>
              <a:t> </a:t>
            </a:r>
            <a:r>
              <a:rPr lang="en-US" sz="4800" b="1" dirty="0" err="1">
                <a:solidFill>
                  <a:srgbClr val="C00000"/>
                </a:solidFill>
              </a:rPr>
              <a:t>của</a:t>
            </a:r>
            <a:r>
              <a:rPr lang="en-US" sz="4800" b="1" dirty="0">
                <a:solidFill>
                  <a:srgbClr val="C00000"/>
                </a:solidFill>
              </a:rPr>
              <a:t> </a:t>
            </a:r>
            <a:r>
              <a:rPr lang="en-US" sz="4800" b="1" dirty="0" err="1">
                <a:solidFill>
                  <a:srgbClr val="C00000"/>
                </a:solidFill>
              </a:rPr>
              <a:t>phương</a:t>
            </a:r>
            <a:r>
              <a:rPr lang="en-US" sz="4800" b="1" dirty="0">
                <a:solidFill>
                  <a:srgbClr val="C00000"/>
                </a:solidFill>
              </a:rPr>
              <a:t> </a:t>
            </a:r>
            <a:r>
              <a:rPr lang="en-US" sz="4800" b="1" dirty="0" err="1">
                <a:solidFill>
                  <a:srgbClr val="C00000"/>
                </a:solidFill>
              </a:rPr>
              <a:t>trình</a:t>
            </a:r>
            <a:r>
              <a:rPr lang="en-US" sz="4800" b="1" dirty="0">
                <a:solidFill>
                  <a:srgbClr val="C00000"/>
                </a:solidFill>
              </a:rPr>
              <a:t> </a:t>
            </a:r>
            <a:r>
              <a:rPr lang="en-US" sz="4800" b="1" dirty="0" err="1">
                <a:solidFill>
                  <a:srgbClr val="C00000"/>
                </a:solidFill>
              </a:rPr>
              <a:t>hóa</a:t>
            </a:r>
            <a:r>
              <a:rPr lang="en-US" sz="4800" b="1" dirty="0">
                <a:solidFill>
                  <a:srgbClr val="C00000"/>
                </a:solidFill>
              </a:rPr>
              <a:t> </a:t>
            </a:r>
            <a:r>
              <a:rPr lang="en-US" sz="4800" b="1" dirty="0" err="1">
                <a:solidFill>
                  <a:srgbClr val="C00000"/>
                </a:solidFill>
              </a:rPr>
              <a:t>học</a:t>
            </a:r>
            <a:r>
              <a:rPr lang="en-US" sz="4800" b="1" dirty="0">
                <a:solidFill>
                  <a:srgbClr val="C00000"/>
                </a:solidFill>
              </a:rPr>
              <a:t> </a:t>
            </a:r>
            <a:r>
              <a:rPr lang="en-US" sz="4800" b="1" dirty="0" err="1">
                <a:solidFill>
                  <a:srgbClr val="C00000"/>
                </a:solidFill>
              </a:rPr>
              <a:t>bằng</a:t>
            </a:r>
            <a:r>
              <a:rPr lang="en-US" sz="4800" b="1" dirty="0">
                <a:solidFill>
                  <a:srgbClr val="C00000"/>
                </a:solidFill>
              </a:rPr>
              <a:t> </a:t>
            </a:r>
            <a:r>
              <a:rPr lang="en-US" sz="4800" b="1" dirty="0" err="1">
                <a:solidFill>
                  <a:srgbClr val="C00000"/>
                </a:solidFill>
              </a:rPr>
              <a:t>nhau</a:t>
            </a:r>
            <a:r>
              <a:rPr lang="en-US" sz="4800" b="1" dirty="0">
                <a:solidFill>
                  <a:srgbClr val="C00000"/>
                </a:solidFill>
              </a:rPr>
              <a:t> </a:t>
            </a:r>
            <a:r>
              <a:rPr lang="en-US" sz="4800" b="1" dirty="0" err="1">
                <a:solidFill>
                  <a:srgbClr val="C00000"/>
                </a:solidFill>
              </a:rPr>
              <a:t>hoặc</a:t>
            </a:r>
            <a:r>
              <a:rPr lang="en-US" sz="4800" b="1" dirty="0">
                <a:solidFill>
                  <a:srgbClr val="C00000"/>
                </a:solidFill>
              </a:rPr>
              <a:t> </a:t>
            </a:r>
            <a:r>
              <a:rPr lang="en-US" sz="4800" b="1" dirty="0" err="1">
                <a:solidFill>
                  <a:srgbClr val="C00000"/>
                </a:solidFill>
              </a:rPr>
              <a:t>trong</a:t>
            </a:r>
            <a:r>
              <a:rPr lang="en-US" sz="4800" b="1" dirty="0">
                <a:solidFill>
                  <a:srgbClr val="C00000"/>
                </a:solidFill>
              </a:rPr>
              <a:t> </a:t>
            </a:r>
            <a:r>
              <a:rPr lang="en-US" sz="4800" b="1" dirty="0" err="1">
                <a:solidFill>
                  <a:srgbClr val="C00000"/>
                </a:solidFill>
              </a:rPr>
              <a:t>hệ</a:t>
            </a:r>
            <a:r>
              <a:rPr lang="en-US" sz="4800" b="1" dirty="0">
                <a:solidFill>
                  <a:srgbClr val="C00000"/>
                </a:solidFill>
              </a:rPr>
              <a:t> </a:t>
            </a:r>
            <a:r>
              <a:rPr lang="en-US" sz="4800" b="1" dirty="0" err="1">
                <a:solidFill>
                  <a:srgbClr val="C00000"/>
                </a:solidFill>
              </a:rPr>
              <a:t>không</a:t>
            </a:r>
            <a:r>
              <a:rPr lang="en-US" sz="4800" b="1" dirty="0">
                <a:solidFill>
                  <a:srgbClr val="C00000"/>
                </a:solidFill>
              </a:rPr>
              <a:t> </a:t>
            </a:r>
            <a:r>
              <a:rPr lang="en-US" sz="4800" b="1" dirty="0" err="1">
                <a:solidFill>
                  <a:srgbClr val="C00000"/>
                </a:solidFill>
              </a:rPr>
              <a:t>có</a:t>
            </a:r>
            <a:r>
              <a:rPr lang="en-US" sz="4800" b="1" dirty="0">
                <a:solidFill>
                  <a:srgbClr val="C00000"/>
                </a:solidFill>
              </a:rPr>
              <a:t> </a:t>
            </a:r>
            <a:r>
              <a:rPr lang="en-US" sz="4800" b="1" dirty="0" err="1">
                <a:solidFill>
                  <a:srgbClr val="C00000"/>
                </a:solidFill>
              </a:rPr>
              <a:t>chất</a:t>
            </a:r>
            <a:r>
              <a:rPr lang="en-US" sz="4800" b="1" dirty="0">
                <a:solidFill>
                  <a:srgbClr val="C00000"/>
                </a:solidFill>
              </a:rPr>
              <a:t> </a:t>
            </a:r>
            <a:r>
              <a:rPr lang="en-US" sz="4800" b="1" dirty="0" err="1">
                <a:solidFill>
                  <a:srgbClr val="C00000"/>
                </a:solidFill>
              </a:rPr>
              <a:t>khí</a:t>
            </a:r>
            <a:r>
              <a:rPr lang="en-US" sz="4800" b="1" dirty="0">
                <a:solidFill>
                  <a:srgbClr val="C00000"/>
                </a:solidFill>
              </a:rPr>
              <a:t>, </a:t>
            </a:r>
            <a:r>
              <a:rPr lang="en-US" sz="4800" b="1" dirty="0" err="1">
                <a:solidFill>
                  <a:srgbClr val="C00000"/>
                </a:solidFill>
              </a:rPr>
              <a:t>việc</a:t>
            </a:r>
            <a:r>
              <a:rPr lang="en-US" sz="4800" b="1" dirty="0">
                <a:solidFill>
                  <a:srgbClr val="C00000"/>
                </a:solidFill>
              </a:rPr>
              <a:t> </a:t>
            </a:r>
            <a:r>
              <a:rPr lang="en-US" sz="4800" b="1" dirty="0" err="1">
                <a:solidFill>
                  <a:srgbClr val="C00000"/>
                </a:solidFill>
              </a:rPr>
              <a:t>tăng</a:t>
            </a:r>
            <a:r>
              <a:rPr lang="en-US" sz="4800" b="1" dirty="0">
                <a:solidFill>
                  <a:srgbClr val="C00000"/>
                </a:solidFill>
              </a:rPr>
              <a:t> </a:t>
            </a:r>
            <a:r>
              <a:rPr lang="en-US" sz="4800" b="1" dirty="0" err="1">
                <a:solidFill>
                  <a:srgbClr val="C00000"/>
                </a:solidFill>
              </a:rPr>
              <a:t>hoặc</a:t>
            </a:r>
            <a:r>
              <a:rPr lang="en-US" sz="4800" b="1" dirty="0">
                <a:solidFill>
                  <a:srgbClr val="C00000"/>
                </a:solidFill>
              </a:rPr>
              <a:t> </a:t>
            </a:r>
            <a:r>
              <a:rPr lang="en-US" sz="4800" b="1" dirty="0" err="1">
                <a:solidFill>
                  <a:srgbClr val="C00000"/>
                </a:solidFill>
              </a:rPr>
              <a:t>giảm</a:t>
            </a:r>
            <a:r>
              <a:rPr lang="en-US" sz="4800" b="1" dirty="0">
                <a:solidFill>
                  <a:srgbClr val="C00000"/>
                </a:solidFill>
              </a:rPr>
              <a:t> </a:t>
            </a:r>
            <a:r>
              <a:rPr lang="en-US" sz="4800" b="1" dirty="0" err="1">
                <a:solidFill>
                  <a:srgbClr val="C00000"/>
                </a:solidFill>
              </a:rPr>
              <a:t>áp</a:t>
            </a:r>
            <a:r>
              <a:rPr lang="en-US" sz="4800" b="1" dirty="0">
                <a:solidFill>
                  <a:srgbClr val="C00000"/>
                </a:solidFill>
              </a:rPr>
              <a:t> </a:t>
            </a:r>
            <a:r>
              <a:rPr lang="en-US" sz="4800" b="1" dirty="0" err="1">
                <a:solidFill>
                  <a:srgbClr val="C00000"/>
                </a:solidFill>
              </a:rPr>
              <a:t>suất</a:t>
            </a:r>
            <a:r>
              <a:rPr lang="en-US" sz="4800" b="1" dirty="0">
                <a:solidFill>
                  <a:srgbClr val="C00000"/>
                </a:solidFill>
              </a:rPr>
              <a:t> </a:t>
            </a:r>
            <a:r>
              <a:rPr lang="en-US" sz="4800" b="1" dirty="0" err="1">
                <a:solidFill>
                  <a:srgbClr val="C00000"/>
                </a:solidFill>
              </a:rPr>
              <a:t>không</a:t>
            </a:r>
            <a:r>
              <a:rPr lang="en-US" sz="4800" b="1" dirty="0">
                <a:solidFill>
                  <a:srgbClr val="C00000"/>
                </a:solidFill>
              </a:rPr>
              <a:t> </a:t>
            </a:r>
            <a:r>
              <a:rPr lang="en-US" sz="4800" b="1" dirty="0" err="1">
                <a:solidFill>
                  <a:srgbClr val="C00000"/>
                </a:solidFill>
              </a:rPr>
              <a:t>làm</a:t>
            </a:r>
            <a:r>
              <a:rPr lang="en-US" sz="4800" b="1" dirty="0">
                <a:solidFill>
                  <a:srgbClr val="C00000"/>
                </a:solidFill>
              </a:rPr>
              <a:t> </a:t>
            </a:r>
            <a:r>
              <a:rPr lang="en-US" sz="4800" b="1" dirty="0" err="1">
                <a:solidFill>
                  <a:srgbClr val="C00000"/>
                </a:solidFill>
              </a:rPr>
              <a:t>chuyển</a:t>
            </a:r>
            <a:r>
              <a:rPr lang="en-US" sz="4800" b="1" dirty="0">
                <a:solidFill>
                  <a:srgbClr val="C00000"/>
                </a:solidFill>
              </a:rPr>
              <a:t> </a:t>
            </a:r>
            <a:r>
              <a:rPr lang="en-US" sz="4800" b="1" dirty="0" err="1">
                <a:solidFill>
                  <a:srgbClr val="C00000"/>
                </a:solidFill>
              </a:rPr>
              <a:t>dịch</a:t>
            </a:r>
            <a:r>
              <a:rPr lang="en-US" sz="4800" b="1" dirty="0">
                <a:solidFill>
                  <a:srgbClr val="C00000"/>
                </a:solidFill>
              </a:rPr>
              <a:t> </a:t>
            </a:r>
            <a:r>
              <a:rPr lang="en-US" sz="4800" b="1" dirty="0" err="1">
                <a:solidFill>
                  <a:srgbClr val="C00000"/>
                </a:solidFill>
              </a:rPr>
              <a:t>cân</a:t>
            </a:r>
            <a:r>
              <a:rPr lang="en-US" sz="4800" b="1" dirty="0">
                <a:solidFill>
                  <a:srgbClr val="C00000"/>
                </a:solidFill>
              </a:rPr>
              <a:t> </a:t>
            </a:r>
            <a:r>
              <a:rPr lang="en-US" sz="4800" b="1" dirty="0" err="1">
                <a:solidFill>
                  <a:srgbClr val="C00000"/>
                </a:solidFill>
              </a:rPr>
              <a:t>bằng</a:t>
            </a:r>
            <a:r>
              <a:rPr lang="en-US" sz="4800" b="1" dirty="0">
                <a:solidFill>
                  <a:srgbClr val="C00000"/>
                </a:solidFill>
              </a:rPr>
              <a:t> </a:t>
            </a:r>
            <a:r>
              <a:rPr lang="en-US" sz="4800" b="1" dirty="0" err="1">
                <a:solidFill>
                  <a:srgbClr val="C00000"/>
                </a:solidFill>
              </a:rPr>
              <a:t>của</a:t>
            </a:r>
            <a:r>
              <a:rPr lang="en-US" sz="4800" b="1" dirty="0">
                <a:solidFill>
                  <a:srgbClr val="C00000"/>
                </a:solidFill>
              </a:rPr>
              <a:t> </a:t>
            </a:r>
            <a:r>
              <a:rPr lang="en-US" sz="4800" b="1" dirty="0" err="1">
                <a:solidFill>
                  <a:srgbClr val="C00000"/>
                </a:solidFill>
              </a:rPr>
              <a:t>hệ</a:t>
            </a:r>
            <a:r>
              <a:rPr lang="en-US" sz="4800" b="1" dirty="0">
                <a:solidFill>
                  <a:srgbClr val="C00000"/>
                </a:solidFill>
              </a:rPr>
              <a:t>.</a:t>
            </a:r>
          </a:p>
          <a:p>
            <a:pPr>
              <a:lnSpc>
                <a:spcPct val="150000"/>
              </a:lnSpc>
            </a:pPr>
            <a:endPar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Nhóm 33">
            <a:extLst>
              <a:ext uri="{FF2B5EF4-FFF2-40B4-BE49-F238E27FC236}">
                <a16:creationId xmlns="" xmlns:a16="http://schemas.microsoft.com/office/drawing/2014/main" id="{B2A4E739-744B-82CB-D5CC-7F0F9498B60E}"/>
              </a:ext>
            </a:extLst>
          </p:cNvPr>
          <p:cNvGrpSpPr/>
          <p:nvPr/>
        </p:nvGrpSpPr>
        <p:grpSpPr>
          <a:xfrm>
            <a:off x="5450622" y="4177053"/>
            <a:ext cx="1150960" cy="1150959"/>
            <a:chOff x="1671627" y="360375"/>
            <a:chExt cx="1208304" cy="1208304"/>
          </a:xfrm>
        </p:grpSpPr>
        <p:sp>
          <p:nvSpPr>
            <p:cNvPr id="4" name="Hình Bầu dục 34">
              <a:extLst>
                <a:ext uri="{FF2B5EF4-FFF2-40B4-BE49-F238E27FC236}">
                  <a16:creationId xmlns="" xmlns:a16="http://schemas.microsoft.com/office/drawing/2014/main" id="{7BCD00E4-BB53-478B-6C2E-E01EB22B1ADF}"/>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algn="ctr" defTabSz="914240">
                <a:buClrTx/>
                <a:defRPr/>
              </a:pPr>
              <a:endParaRPr lang="en-US" sz="1900" kern="1200">
                <a:solidFill>
                  <a:prstClr val="white"/>
                </a:solidFill>
                <a:latin typeface="Calibri" panose="020F0502020204030204"/>
                <a:ea typeface="+mn-ea"/>
                <a:cs typeface="+mn-cs"/>
              </a:endParaRPr>
            </a:p>
          </p:txBody>
        </p:sp>
        <p:pic>
          <p:nvPicPr>
            <p:cNvPr id="6" name="Hình ảnh 35">
              <a:extLst>
                <a:ext uri="{FF2B5EF4-FFF2-40B4-BE49-F238E27FC236}">
                  <a16:creationId xmlns="" xmlns:a16="http://schemas.microsoft.com/office/drawing/2014/main" id="{695FDB17-34E7-A82F-3FD4-4D063EDEAC16}"/>
                </a:ext>
              </a:extLst>
            </p:cNvPr>
            <p:cNvPicPr>
              <a:picLocks noChangeAspect="1"/>
            </p:cNvPicPr>
            <p:nvPr/>
          </p:nvPicPr>
          <p:blipFill>
            <a:blip r:embed="rId2">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spTree>
    <p:extLst>
      <p:ext uri="{BB962C8B-B14F-4D97-AF65-F5344CB8AC3E}">
        <p14:creationId xmlns:p14="http://schemas.microsoft.com/office/powerpoint/2010/main" val="274307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6;p1">
            <a:hlinkClick r:id="" action="ppaction://noaction"/>
            <a:extLst>
              <a:ext uri="{FF2B5EF4-FFF2-40B4-BE49-F238E27FC236}">
                <a16:creationId xmlns="" xmlns:a16="http://schemas.microsoft.com/office/drawing/2014/main" id="{3336D10E-8E50-49BA-3AAE-6B653840CB46}"/>
              </a:ext>
            </a:extLst>
          </p:cNvPr>
          <p:cNvSpPr/>
          <p:nvPr/>
        </p:nvSpPr>
        <p:spPr>
          <a:xfrm>
            <a:off x="894234" y="1515824"/>
            <a:ext cx="23194844" cy="2185540"/>
          </a:xfrm>
          <a:prstGeom prst="rect">
            <a:avLst/>
          </a:prstGeom>
          <a:noFill/>
          <a:ln>
            <a:noFill/>
          </a:ln>
        </p:spPr>
        <p:txBody>
          <a:bodyPr spcFirstLastPara="1" wrap="square" lIns="91408" tIns="45691" rIns="91408" bIns="45691" anchor="t" anchorCtr="0">
            <a:spAutoFit/>
          </a:bodyPr>
          <a:lstStyle/>
          <a:p>
            <a:pPr>
              <a:spcBef>
                <a:spcPts val="1124"/>
              </a:spcBef>
              <a:spcAft>
                <a:spcPts val="1124"/>
              </a:spcAft>
            </a:pPr>
            <a:r>
              <a:rPr lang="en-US" sz="4800" b="1">
                <a:solidFill>
                  <a:srgbClr val="116AB1"/>
                </a:solidFill>
                <a:latin typeface="Times New Roman" panose="02020603050405020304" pitchFamily="18" charset="0"/>
                <a:ea typeface="Times New Roman" panose="02020603050405020304" pitchFamily="18" charset="0"/>
              </a:rPr>
              <a:t>4. CÁC YẾU TỐ ẢNH HƯỞNG ĐẾN CÂN BẰNG HOÁ HỌC</a:t>
            </a:r>
            <a:endParaRPr lang="en-US" sz="4800" b="1">
              <a:latin typeface="Times New Roman" panose="02020603050405020304" pitchFamily="18" charset="0"/>
              <a:ea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 xmlns:a16="http://schemas.microsoft.com/office/drawing/2014/main" id="{7F514114-9413-F0CB-3B6D-BAE87F4B145B}"/>
              </a:ext>
            </a:extLst>
          </p:cNvPr>
          <p:cNvSpPr/>
          <p:nvPr/>
        </p:nvSpPr>
        <p:spPr>
          <a:xfrm>
            <a:off x="813408" y="2612699"/>
            <a:ext cx="23194844" cy="2014211"/>
          </a:xfrm>
          <a:prstGeom prst="rect">
            <a:avLst/>
          </a:prstGeom>
          <a:noFill/>
          <a:ln>
            <a:noFill/>
          </a:ln>
        </p:spPr>
        <p:txBody>
          <a:bodyPr spcFirstLastPara="1" wrap="square" lIns="91408" tIns="45691" rIns="91408" bIns="45691" anchor="t" anchorCtr="0">
            <a:spAutoFit/>
          </a:bodyPr>
          <a:lstStyle/>
          <a:p>
            <a:pPr algn="just">
              <a:lnSpc>
                <a:spcPct val="115000"/>
              </a:lnSpc>
              <a:tabLst>
                <a:tab pos="180309" algn="l"/>
              </a:tabLst>
            </a:pPr>
            <a:r>
              <a:rPr lang="en-US" sz="4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latin typeface="Times New Roman" panose="02020603050405020304" pitchFamily="18" charset="0"/>
                <a:ea typeface="Calibri" panose="020F0502020204030204" pitchFamily="34" charset="0"/>
              </a:rPr>
              <a:t>ìm hiểu </a:t>
            </a:r>
            <a:r>
              <a:rPr lang="en-US" sz="4800" b="1">
                <a:solidFill>
                  <a:srgbClr val="0070C0"/>
                </a:solidFill>
                <a:ea typeface="Calibri" panose="020F0502020204030204" pitchFamily="34" charset="0"/>
                <a:cs typeface="Times New Roman" panose="02020603050405020304" pitchFamily="18" charset="0"/>
              </a:rPr>
              <a:t>ảnh hưởng của nồng độ đến cân bằng hóa học</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98CE4417-7CE7-0F66-C471-634BADADBD35}"/>
              </a:ext>
            </a:extLst>
          </p:cNvPr>
          <p:cNvSpPr txBox="1"/>
          <p:nvPr/>
        </p:nvSpPr>
        <p:spPr>
          <a:xfrm>
            <a:off x="9055509" y="3777466"/>
            <a:ext cx="7138220" cy="941780"/>
          </a:xfrm>
          <a:prstGeom prst="rect">
            <a:avLst/>
          </a:prstGeom>
          <a:noFill/>
          <a:ln>
            <a:solidFill>
              <a:srgbClr val="FF0000"/>
            </a:solidFill>
          </a:ln>
        </p:spPr>
        <p:txBody>
          <a:bodyPr wrap="square" lIns="91425" tIns="45712" rIns="91425" bIns="45712" rtlCol="0">
            <a:spAutoFit/>
          </a:bodyPr>
          <a:lstStyle/>
          <a:p>
            <a:pPr algn="ctr">
              <a:lnSpc>
                <a:spcPct val="115000"/>
              </a:lnSpc>
              <a:tabLst>
                <a:tab pos="180309" algn="l"/>
              </a:tabLst>
            </a:pPr>
            <a:r>
              <a:rPr lang="en-US" sz="4800" b="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PHIẾU HỌC TẬP SỐ 8</a:t>
            </a:r>
            <a:endParaRPr lang="en-US" sz="480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D9739D46-9186-483E-61DE-6EB322A3810B}"/>
              </a:ext>
            </a:extLst>
          </p:cNvPr>
          <p:cNvSpPr txBox="1"/>
          <p:nvPr/>
        </p:nvSpPr>
        <p:spPr>
          <a:xfrm>
            <a:off x="1504336" y="5177479"/>
            <a:ext cx="22584743" cy="5478407"/>
          </a:xfrm>
          <a:prstGeom prst="rect">
            <a:avLst/>
          </a:prstGeom>
          <a:noFill/>
        </p:spPr>
        <p:txBody>
          <a:bodyPr wrap="square" lIns="91425" tIns="45712" rIns="91425" bIns="45712" rtlCol="0">
            <a:spAutoFit/>
          </a:bodyPr>
          <a:lstStyle/>
          <a:p>
            <a:r>
              <a:rPr lang="en-US" sz="4800" b="1">
                <a:latin typeface="Times New Roman" panose="02020603050405020304" pitchFamily="18" charset="0"/>
                <a:ea typeface="Times New Roman" panose="02020603050405020304" pitchFamily="18" charset="0"/>
              </a:rPr>
              <a:t>Câu 1:</a:t>
            </a:r>
            <a:r>
              <a:rPr lang="en-US" sz="4800">
                <a:latin typeface="Times New Roman" panose="02020603050405020304" pitchFamily="18" charset="0"/>
                <a:ea typeface="Times New Roman" panose="02020603050405020304" pitchFamily="18" charset="0"/>
              </a:rPr>
              <a:t> </a:t>
            </a:r>
            <a:r>
              <a:rPr lang="en-US" sz="4800">
                <a:solidFill>
                  <a:srgbClr val="333333"/>
                </a:solidFill>
                <a:latin typeface="Times New Roman" panose="02020603050405020304" pitchFamily="18" charset="0"/>
                <a:ea typeface="Times New Roman" panose="02020603050405020304" pitchFamily="18" charset="0"/>
              </a:rPr>
              <a:t>Hãy cho biết cân bằng chuyển dịch theo chiều nào khi thêm một lượng khí CO vào hệ cân bằng </a:t>
            </a:r>
            <a:r>
              <a:rPr lang="en-US" sz="4800">
                <a:latin typeface="Times New Roman" panose="02020603050405020304" pitchFamily="18" charset="0"/>
                <a:ea typeface="Times New Roman" panose="02020603050405020304" pitchFamily="18" charset="0"/>
              </a:rPr>
              <a:t>C (s)  +  CO</a:t>
            </a:r>
            <a:r>
              <a:rPr lang="en-US" sz="4800" baseline="-25000">
                <a:latin typeface="Times New Roman" panose="02020603050405020304" pitchFamily="18" charset="0"/>
                <a:ea typeface="Times New Roman" panose="02020603050405020304" pitchFamily="18" charset="0"/>
              </a:rPr>
              <a:t>2</a:t>
            </a:r>
            <a:r>
              <a:rPr lang="en-US" sz="4800">
                <a:latin typeface="Times New Roman" panose="02020603050405020304" pitchFamily="18" charset="0"/>
                <a:ea typeface="Times New Roman" panose="02020603050405020304" pitchFamily="18" charset="0"/>
              </a:rPr>
              <a:t>(g) </a:t>
            </a:r>
            <a:r>
              <a:rPr lang="en-US" sz="480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800">
                <a:latin typeface="Times New Roman" panose="02020603050405020304" pitchFamily="18" charset="0"/>
                <a:ea typeface="Times New Roman" panose="02020603050405020304" pitchFamily="18" charset="0"/>
              </a:rPr>
              <a:t> 2CO</a:t>
            </a:r>
            <a:r>
              <a:rPr lang="en-US" sz="4800" baseline="-25000">
                <a:latin typeface="Times New Roman" panose="02020603050405020304" pitchFamily="18" charset="0"/>
                <a:ea typeface="Times New Roman" panose="02020603050405020304" pitchFamily="18" charset="0"/>
              </a:rPr>
              <a:t> </a:t>
            </a:r>
            <a:r>
              <a:rPr lang="en-US" sz="4800">
                <a:latin typeface="Times New Roman" panose="02020603050405020304" pitchFamily="18" charset="0"/>
                <a:ea typeface="Times New Roman" panose="02020603050405020304" pitchFamily="18" charset="0"/>
              </a:rPr>
              <a:t>(g)  </a:t>
            </a:r>
          </a:p>
          <a:p>
            <a:endParaRPr lang="en-US" sz="4800">
              <a:solidFill>
                <a:srgbClr val="333333"/>
              </a:solidFill>
              <a:latin typeface="Times New Roman" panose="02020603050405020304" pitchFamily="18" charset="0"/>
              <a:ea typeface="Times New Roman" panose="02020603050405020304" pitchFamily="18" charset="0"/>
            </a:endParaRPr>
          </a:p>
          <a:p>
            <a:r>
              <a:rPr lang="en-US" sz="4800" b="1">
                <a:latin typeface="Times New Roman" panose="02020603050405020304" pitchFamily="18" charset="0"/>
                <a:ea typeface="Times New Roman" panose="02020603050405020304" pitchFamily="18" charset="0"/>
              </a:rPr>
              <a:t>Câu 2:</a:t>
            </a:r>
            <a:r>
              <a:rPr lang="en-US" sz="4800">
                <a:solidFill>
                  <a:srgbClr val="333333"/>
                </a:solidFill>
                <a:latin typeface="Times New Roman" panose="02020603050405020304" pitchFamily="18" charset="0"/>
                <a:ea typeface="Times New Roman" panose="02020603050405020304" pitchFamily="18" charset="0"/>
              </a:rPr>
              <a:t> Trong các hang động đá vôi thường xảy ra hiện tượng hình thành thạch nhũ và xâm thực của nước mưa vào đá vôi theo phương trình hóa học sau</a:t>
            </a:r>
            <a:endParaRPr lang="en-US" sz="4800">
              <a:latin typeface="Times New Roman" panose="02020603050405020304" pitchFamily="18" charset="0"/>
              <a:ea typeface="Times New Roman" panose="02020603050405020304" pitchFamily="18" charset="0"/>
            </a:endParaRPr>
          </a:p>
          <a:p>
            <a:r>
              <a:rPr lang="en-US" sz="4800">
                <a:solidFill>
                  <a:srgbClr val="333333"/>
                </a:solidFill>
                <a:latin typeface="Times New Roman" panose="02020603050405020304" pitchFamily="18" charset="0"/>
                <a:ea typeface="Times New Roman" panose="02020603050405020304" pitchFamily="18" charset="0"/>
              </a:rPr>
              <a:t>CaCO</a:t>
            </a:r>
            <a:r>
              <a:rPr lang="en-US" sz="4800" baseline="-25000">
                <a:solidFill>
                  <a:srgbClr val="333333"/>
                </a:solidFill>
                <a:latin typeface="Times New Roman" panose="02020603050405020304" pitchFamily="18" charset="0"/>
                <a:ea typeface="Times New Roman" panose="02020603050405020304" pitchFamily="18" charset="0"/>
              </a:rPr>
              <a:t>3</a:t>
            </a:r>
            <a:r>
              <a:rPr lang="en-US" sz="4800">
                <a:solidFill>
                  <a:srgbClr val="333333"/>
                </a:solidFill>
                <a:latin typeface="Times New Roman" panose="02020603050405020304" pitchFamily="18" charset="0"/>
                <a:ea typeface="Times New Roman" panose="02020603050405020304" pitchFamily="18" charset="0"/>
              </a:rPr>
              <a:t> + H</a:t>
            </a:r>
            <a:r>
              <a:rPr lang="en-US" sz="4800" baseline="-25000">
                <a:solidFill>
                  <a:srgbClr val="333333"/>
                </a:solidFill>
                <a:latin typeface="Times New Roman" panose="02020603050405020304" pitchFamily="18" charset="0"/>
                <a:ea typeface="Times New Roman" panose="02020603050405020304" pitchFamily="18" charset="0"/>
              </a:rPr>
              <a:t>2</a:t>
            </a:r>
            <a:r>
              <a:rPr lang="en-US" sz="4800">
                <a:solidFill>
                  <a:srgbClr val="333333"/>
                </a:solidFill>
                <a:latin typeface="Times New Roman" panose="02020603050405020304" pitchFamily="18" charset="0"/>
                <a:ea typeface="Times New Roman" panose="02020603050405020304" pitchFamily="18" charset="0"/>
              </a:rPr>
              <a:t>O + CO</a:t>
            </a:r>
            <a:r>
              <a:rPr lang="en-US" sz="4800" baseline="-25000">
                <a:solidFill>
                  <a:srgbClr val="333333"/>
                </a:solidFill>
                <a:latin typeface="Times New Roman" panose="02020603050405020304" pitchFamily="18" charset="0"/>
                <a:ea typeface="Times New Roman" panose="02020603050405020304" pitchFamily="18" charset="0"/>
              </a:rPr>
              <a:t>2</a:t>
            </a:r>
            <a:r>
              <a:rPr lang="en-US" sz="4800">
                <a:solidFill>
                  <a:srgbClr val="333333"/>
                </a:solidFill>
                <a:latin typeface="Times New Roman" panose="02020603050405020304" pitchFamily="18" charset="0"/>
                <a:ea typeface="Times New Roman" panose="02020603050405020304" pitchFamily="18" charset="0"/>
              </a:rPr>
              <a:t> </a:t>
            </a:r>
            <a:r>
              <a:rPr lang="en-US" sz="480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800">
                <a:solidFill>
                  <a:srgbClr val="333333"/>
                </a:solidFill>
                <a:latin typeface="Times New Roman" panose="02020603050405020304" pitchFamily="18" charset="0"/>
                <a:ea typeface="Times New Roman" panose="02020603050405020304" pitchFamily="18" charset="0"/>
              </a:rPr>
              <a:t> Ca(HCO</a:t>
            </a:r>
            <a:r>
              <a:rPr lang="en-US" sz="4800" baseline="-25000">
                <a:solidFill>
                  <a:srgbClr val="333333"/>
                </a:solidFill>
                <a:latin typeface="Times New Roman" panose="02020603050405020304" pitchFamily="18" charset="0"/>
                <a:ea typeface="Times New Roman" panose="02020603050405020304" pitchFamily="18" charset="0"/>
              </a:rPr>
              <a:t>3</a:t>
            </a:r>
            <a:r>
              <a:rPr lang="en-US" sz="4800">
                <a:solidFill>
                  <a:srgbClr val="333333"/>
                </a:solidFill>
                <a:latin typeface="Times New Roman" panose="02020603050405020304" pitchFamily="18" charset="0"/>
                <a:ea typeface="Times New Roman" panose="02020603050405020304" pitchFamily="18" charset="0"/>
              </a:rPr>
              <a:t>)</a:t>
            </a:r>
            <a:r>
              <a:rPr lang="en-US" sz="4800" baseline="-25000">
                <a:solidFill>
                  <a:srgbClr val="333333"/>
                </a:solidFill>
                <a:latin typeface="Times New Roman" panose="02020603050405020304" pitchFamily="18" charset="0"/>
                <a:ea typeface="Times New Roman" panose="02020603050405020304" pitchFamily="18" charset="0"/>
              </a:rPr>
              <a:t>2</a:t>
            </a:r>
            <a:endParaRPr lang="en-US" sz="4800">
              <a:latin typeface="Times New Roman" panose="02020603050405020304" pitchFamily="18" charset="0"/>
              <a:ea typeface="Times New Roman" panose="02020603050405020304" pitchFamily="18" charset="0"/>
            </a:endParaRPr>
          </a:p>
          <a:p>
            <a:r>
              <a:rPr lang="en-US" sz="4800">
                <a:solidFill>
                  <a:srgbClr val="333333"/>
                </a:solidFill>
                <a:latin typeface="Times New Roman" panose="02020603050405020304" pitchFamily="18" charset="0"/>
                <a:ea typeface="Times New Roman" panose="02020603050405020304" pitchFamily="18" charset="0"/>
              </a:rPr>
              <a:t>Hãy giải thích các quá trình này.</a:t>
            </a:r>
            <a:endParaRPr lang="en-US" sz="4800">
              <a:latin typeface="Times New Roman" panose="02020603050405020304" pitchFamily="18" charset="0"/>
              <a:ea typeface="Times New Roman" panose="02020603050405020304" pitchFamily="18" charset="0"/>
            </a:endParaRPr>
          </a:p>
          <a:p>
            <a:endParaRPr lang="en-US"/>
          </a:p>
        </p:txBody>
      </p:sp>
    </p:spTree>
    <p:extLst>
      <p:ext uri="{BB962C8B-B14F-4D97-AF65-F5344CB8AC3E}">
        <p14:creationId xmlns:p14="http://schemas.microsoft.com/office/powerpoint/2010/main" val="3467884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7">
            <a:extLst>
              <a:ext uri="{FF2B5EF4-FFF2-40B4-BE49-F238E27FC236}">
                <a16:creationId xmlns="" xmlns:a16="http://schemas.microsoft.com/office/drawing/2014/main" id="{6A3EA2FF-6D29-F63E-A7AB-7C8988CFB3E3}"/>
              </a:ext>
            </a:extLst>
          </p:cNvPr>
          <p:cNvGrpSpPr/>
          <p:nvPr/>
        </p:nvGrpSpPr>
        <p:grpSpPr>
          <a:xfrm>
            <a:off x="530945" y="5101412"/>
            <a:ext cx="23323703" cy="5369942"/>
            <a:chOff x="17200151" y="2594117"/>
            <a:chExt cx="23107672" cy="2463904"/>
          </a:xfrm>
        </p:grpSpPr>
        <p:sp>
          <p:nvSpPr>
            <p:cNvPr id="12" name="Right Triangle 109">
              <a:extLst>
                <a:ext uri="{FF2B5EF4-FFF2-40B4-BE49-F238E27FC236}">
                  <a16:creationId xmlns=""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algn="ctr" defTabSz="2176894">
                <a:buClrTx/>
                <a:defRPr/>
              </a:pPr>
              <a:endParaRPr lang="en-US" sz="4800" kern="1200">
                <a:solidFill>
                  <a:prstClr val="white"/>
                </a:solidFill>
                <a:latin typeface="Calibri"/>
                <a:ea typeface="+mn-ea"/>
                <a:cs typeface="+mn-cs"/>
              </a:endParaRPr>
            </a:p>
          </p:txBody>
        </p:sp>
        <p:sp>
          <p:nvSpPr>
            <p:cNvPr id="13" name="Rounded Rectangle 110">
              <a:extLst>
                <a:ext uri="{FF2B5EF4-FFF2-40B4-BE49-F238E27FC236}">
                  <a16:creationId xmlns="" xmlns:a16="http://schemas.microsoft.com/office/drawing/2014/main" id="{C868E6E6-6821-DDA4-DAA6-32D53C65E7A7}"/>
                </a:ext>
              </a:extLst>
            </p:cNvPr>
            <p:cNvSpPr/>
            <p:nvPr/>
          </p:nvSpPr>
          <p:spPr>
            <a:xfrm>
              <a:off x="17315592" y="2802672"/>
              <a:ext cx="22992231" cy="2255349"/>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algn="ctr" defTabSz="2176894">
                <a:buClrTx/>
                <a:defRPr/>
              </a:pPr>
              <a:endParaRPr lang="en-US" sz="4800" kern="1200">
                <a:solidFill>
                  <a:prstClr val="white"/>
                </a:solidFill>
                <a:latin typeface="Tahoma" pitchFamily="34" charset="0"/>
                <a:ea typeface="Tahoma" pitchFamily="34" charset="0"/>
                <a:cs typeface="Tahoma" pitchFamily="34" charset="0"/>
              </a:endParaRPr>
            </a:p>
          </p:txBody>
        </p:sp>
        <p:sp>
          <p:nvSpPr>
            <p:cNvPr id="14" name="Freeform 20">
              <a:extLst>
                <a:ext uri="{FF2B5EF4-FFF2-40B4-BE49-F238E27FC236}">
                  <a16:creationId xmlns="" xmlns:a16="http://schemas.microsoft.com/office/drawing/2014/main" id="{5676BBB5-87FC-0860-FFCF-0DF61DA3ECA0}"/>
                </a:ext>
              </a:extLst>
            </p:cNvPr>
            <p:cNvSpPr>
              <a:spLocks/>
            </p:cNvSpPr>
            <p:nvPr/>
          </p:nvSpPr>
          <p:spPr bwMode="auto">
            <a:xfrm rot="5400000">
              <a:off x="18950209" y="852031"/>
              <a:ext cx="453035" cy="3937208"/>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2176894">
                <a:buClrTx/>
                <a:defRPr/>
              </a:pPr>
              <a:endParaRPr lang="en-US" sz="4800" kern="1200">
                <a:solidFill>
                  <a:prstClr val="black"/>
                </a:solidFill>
                <a:latin typeface="Calibri"/>
                <a:ea typeface="+mn-ea"/>
                <a:cs typeface="+mn-cs"/>
              </a:endParaRPr>
            </a:p>
          </p:txBody>
        </p:sp>
        <p:sp>
          <p:nvSpPr>
            <p:cNvPr id="15" name="TextBox 112">
              <a:extLst>
                <a:ext uri="{FF2B5EF4-FFF2-40B4-BE49-F238E27FC236}">
                  <a16:creationId xmlns="" xmlns:a16="http://schemas.microsoft.com/office/drawing/2014/main" id="{24B3A259-8848-90BA-D5E5-841041DB744C}"/>
                </a:ext>
              </a:extLst>
            </p:cNvPr>
            <p:cNvSpPr txBox="1"/>
            <p:nvPr/>
          </p:nvSpPr>
          <p:spPr>
            <a:xfrm>
              <a:off x="17261858" y="2678979"/>
              <a:ext cx="3514906" cy="381288"/>
            </a:xfrm>
            <a:prstGeom prst="rect">
              <a:avLst/>
            </a:prstGeom>
            <a:noFill/>
          </p:spPr>
          <p:txBody>
            <a:bodyPr wrap="none" rtlCol="0">
              <a:spAutoFit/>
            </a:bodyPr>
            <a:lstStyle/>
            <a:p>
              <a:pPr defTabSz="2176894">
                <a:buClrTx/>
                <a:defRPr/>
              </a:pPr>
              <a:r>
                <a:rPr lang="en-US" sz="4800" b="1" kern="1200">
                  <a:solidFill>
                    <a:prstClr val="white"/>
                  </a:solidFill>
                  <a:latin typeface="Tahoma" pitchFamily="34" charset="0"/>
                  <a:ea typeface="Tahoma" pitchFamily="34" charset="0"/>
                  <a:cs typeface="Tahoma" pitchFamily="34" charset="0"/>
                </a:rPr>
                <a:t>Định nghĩa</a:t>
              </a:r>
            </a:p>
          </p:txBody>
        </p:sp>
      </p:grpSp>
      <p:sp>
        <p:nvSpPr>
          <p:cNvPr id="2" name="Google Shape;186;p1">
            <a:hlinkClick r:id="" action="ppaction://noaction"/>
            <a:extLst>
              <a:ext uri="{FF2B5EF4-FFF2-40B4-BE49-F238E27FC236}">
                <a16:creationId xmlns="" xmlns:a16="http://schemas.microsoft.com/office/drawing/2014/main" id="{3336D10E-8E50-49BA-3AAE-6B653840CB46}"/>
              </a:ext>
            </a:extLst>
          </p:cNvPr>
          <p:cNvSpPr/>
          <p:nvPr/>
        </p:nvSpPr>
        <p:spPr>
          <a:xfrm>
            <a:off x="894234" y="1515824"/>
            <a:ext cx="23194844" cy="2185540"/>
          </a:xfrm>
          <a:prstGeom prst="rect">
            <a:avLst/>
          </a:prstGeom>
          <a:noFill/>
          <a:ln>
            <a:noFill/>
          </a:ln>
        </p:spPr>
        <p:txBody>
          <a:bodyPr spcFirstLastPara="1" wrap="square" lIns="91408" tIns="45691" rIns="91408" bIns="45691" anchor="t" anchorCtr="0">
            <a:spAutoFit/>
          </a:bodyPr>
          <a:lstStyle/>
          <a:p>
            <a:pPr>
              <a:spcBef>
                <a:spcPts val="1124"/>
              </a:spcBef>
              <a:spcAft>
                <a:spcPts val="1124"/>
              </a:spcAft>
            </a:pPr>
            <a:r>
              <a:rPr lang="en-US" sz="4800" b="1">
                <a:solidFill>
                  <a:srgbClr val="116AB1"/>
                </a:solidFill>
                <a:latin typeface="Times New Roman" panose="02020603050405020304" pitchFamily="18" charset="0"/>
                <a:ea typeface="Times New Roman" panose="02020603050405020304" pitchFamily="18" charset="0"/>
              </a:rPr>
              <a:t>4. CÁC YẾU TỐ ẢNH HƯỞNG ĐẾN CÂN BẰNG HOÁ HỌC</a:t>
            </a:r>
            <a:endParaRPr lang="en-US" sz="4800" b="1">
              <a:latin typeface="Times New Roman" panose="02020603050405020304" pitchFamily="18" charset="0"/>
              <a:ea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 xmlns:a16="http://schemas.microsoft.com/office/drawing/2014/main" id="{7F514114-9413-F0CB-3B6D-BAE87F4B145B}"/>
              </a:ext>
            </a:extLst>
          </p:cNvPr>
          <p:cNvSpPr/>
          <p:nvPr/>
        </p:nvSpPr>
        <p:spPr>
          <a:xfrm>
            <a:off x="813408" y="2612699"/>
            <a:ext cx="23194844" cy="2014211"/>
          </a:xfrm>
          <a:prstGeom prst="rect">
            <a:avLst/>
          </a:prstGeom>
          <a:noFill/>
          <a:ln>
            <a:noFill/>
          </a:ln>
        </p:spPr>
        <p:txBody>
          <a:bodyPr spcFirstLastPara="1" wrap="square" lIns="91408" tIns="45691" rIns="91408" bIns="45691" anchor="t" anchorCtr="0">
            <a:spAutoFit/>
          </a:bodyPr>
          <a:lstStyle/>
          <a:p>
            <a:pPr algn="just">
              <a:lnSpc>
                <a:spcPct val="115000"/>
              </a:lnSpc>
              <a:tabLst>
                <a:tab pos="180309" algn="l"/>
              </a:tabLst>
            </a:pPr>
            <a:r>
              <a:rPr lang="en-US" sz="4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latin typeface="Times New Roman" panose="02020603050405020304" pitchFamily="18" charset="0"/>
                <a:ea typeface="Calibri" panose="020F0502020204030204" pitchFamily="34" charset="0"/>
              </a:rPr>
              <a:t>ìm hiểu </a:t>
            </a:r>
            <a:r>
              <a:rPr lang="en-US" sz="4800" b="1">
                <a:solidFill>
                  <a:srgbClr val="0070C0"/>
                </a:solidFill>
                <a:ea typeface="Calibri" panose="020F0502020204030204" pitchFamily="34" charset="0"/>
                <a:cs typeface="Times New Roman" panose="02020603050405020304" pitchFamily="18" charset="0"/>
              </a:rPr>
              <a:t>ảnh hưởng của nồng độ đến cân bằng hóa học</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15">
            <a:extLst>
              <a:ext uri="{FF2B5EF4-FFF2-40B4-BE49-F238E27FC236}">
                <a16:creationId xmlns="" xmlns:a16="http://schemas.microsoft.com/office/drawing/2014/main" id="{22B0B129-F72C-0BED-F7DF-F1CF68209A1E}"/>
              </a:ext>
            </a:extLst>
          </p:cNvPr>
          <p:cNvSpPr txBox="1"/>
          <p:nvPr/>
        </p:nvSpPr>
        <p:spPr>
          <a:xfrm>
            <a:off x="1584943" y="6088779"/>
            <a:ext cx="22153181" cy="3785636"/>
          </a:xfrm>
          <a:prstGeom prst="rect">
            <a:avLst/>
          </a:prstGeom>
          <a:noFill/>
        </p:spPr>
        <p:txBody>
          <a:bodyPr wrap="square" lIns="91425" tIns="45712" rIns="91425" bIns="45712" rtlCol="0">
            <a:spAutoFit/>
          </a:bodyPr>
          <a:lstStyle/>
          <a:p>
            <a:r>
              <a:rPr lang="en-US" sz="4800" i="1">
                <a:solidFill>
                  <a:srgbClr val="C00000"/>
                </a:solidFill>
                <a:latin typeface="Times New Roman" panose="02020603050405020304" pitchFamily="18" charset="0"/>
                <a:ea typeface="Calibri" panose="020F0502020204030204" pitchFamily="34" charset="0"/>
              </a:rPr>
              <a:t>	</a:t>
            </a:r>
            <a:r>
              <a:rPr lang="en-US" sz="4800" b="1" i="1">
                <a:solidFill>
                  <a:srgbClr val="C00000"/>
                </a:solidFill>
                <a:latin typeface="Times New Roman" panose="02020603050405020304" pitchFamily="18" charset="0"/>
                <a:ea typeface="Calibri" panose="020F0502020204030204" pitchFamily="34" charset="0"/>
              </a:rPr>
              <a:t>-</a:t>
            </a:r>
            <a:r>
              <a:rPr lang="en-US" sz="4800" b="1">
                <a:solidFill>
                  <a:srgbClr val="C00000"/>
                </a:solidFill>
              </a:rPr>
              <a:t> Khi tăng hoặc giảm nồng độ một chất trong cân bằng thì cân bằng chuyển dịch theo chiều làm giảm tác động của việc tăng hoặc giảm nồng độ của chất đó nghĩa là cân bằng chuyển dịch tương ứng theo chiều làm giảm hoặc tăng nồng độ của chất đó.</a:t>
            </a:r>
          </a:p>
          <a:p>
            <a:endParaRPr lang="en-US" sz="4800"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Nhóm 33">
            <a:extLst>
              <a:ext uri="{FF2B5EF4-FFF2-40B4-BE49-F238E27FC236}">
                <a16:creationId xmlns="" xmlns:a16="http://schemas.microsoft.com/office/drawing/2014/main" id="{7E4859BC-A18B-0CE8-283C-41463425EBC5}"/>
              </a:ext>
            </a:extLst>
          </p:cNvPr>
          <p:cNvGrpSpPr/>
          <p:nvPr/>
        </p:nvGrpSpPr>
        <p:grpSpPr>
          <a:xfrm>
            <a:off x="5568611" y="4222778"/>
            <a:ext cx="1150960" cy="1150959"/>
            <a:chOff x="1671627" y="360375"/>
            <a:chExt cx="1208304" cy="1208304"/>
          </a:xfrm>
        </p:grpSpPr>
        <p:sp>
          <p:nvSpPr>
            <p:cNvPr id="4" name="Hình Bầu dục 34">
              <a:extLst>
                <a:ext uri="{FF2B5EF4-FFF2-40B4-BE49-F238E27FC236}">
                  <a16:creationId xmlns="" xmlns:a16="http://schemas.microsoft.com/office/drawing/2014/main" id="{2B353230-70FB-8B3B-2903-4F94B2DA276B}"/>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algn="ctr" defTabSz="914240">
                <a:buClrTx/>
                <a:defRPr/>
              </a:pPr>
              <a:endParaRPr lang="en-US" sz="1900" kern="1200">
                <a:solidFill>
                  <a:prstClr val="white"/>
                </a:solidFill>
                <a:latin typeface="Calibri" panose="020F0502020204030204"/>
                <a:ea typeface="+mn-ea"/>
                <a:cs typeface="+mn-cs"/>
              </a:endParaRPr>
            </a:p>
          </p:txBody>
        </p:sp>
        <p:pic>
          <p:nvPicPr>
            <p:cNvPr id="6" name="Hình ảnh 35">
              <a:extLst>
                <a:ext uri="{FF2B5EF4-FFF2-40B4-BE49-F238E27FC236}">
                  <a16:creationId xmlns="" xmlns:a16="http://schemas.microsoft.com/office/drawing/2014/main" id="{C14DCF42-0F9B-85D0-F61B-ADD1C92364AD}"/>
                </a:ext>
              </a:extLst>
            </p:cNvPr>
            <p:cNvPicPr>
              <a:picLocks noChangeAspect="1"/>
            </p:cNvPicPr>
            <p:nvPr/>
          </p:nvPicPr>
          <p:blipFill>
            <a:blip r:embed="rId2">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spTree>
    <p:extLst>
      <p:ext uri="{BB962C8B-B14F-4D97-AF65-F5344CB8AC3E}">
        <p14:creationId xmlns:p14="http://schemas.microsoft.com/office/powerpoint/2010/main" val="213103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87"/>
        <p:cNvGrpSpPr/>
        <p:nvPr/>
      </p:nvGrpSpPr>
      <p:grpSpPr>
        <a:xfrm>
          <a:off x="0" y="0"/>
          <a:ext cx="0" cy="0"/>
          <a:chOff x="0" y="0"/>
          <a:chExt cx="0" cy="0"/>
        </a:xfrm>
      </p:grpSpPr>
      <p:grpSp>
        <p:nvGrpSpPr>
          <p:cNvPr id="290" name="Google Shape;290;p4"/>
          <p:cNvGrpSpPr/>
          <p:nvPr/>
        </p:nvGrpSpPr>
        <p:grpSpPr>
          <a:xfrm>
            <a:off x="311475" y="2389889"/>
            <a:ext cx="2687116" cy="940513"/>
            <a:chOff x="2067302" y="5922690"/>
            <a:chExt cx="2687115"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algn="ctr"/>
                <a:endParaRPr sz="43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grpSp>
      </p:grpSp>
      <p:grpSp>
        <p:nvGrpSpPr>
          <p:cNvPr id="263" name="Group 11">
            <a:extLst>
              <a:ext uri="{FF2B5EF4-FFF2-40B4-BE49-F238E27FC236}">
                <a16:creationId xmlns="" xmlns:a16="http://schemas.microsoft.com/office/drawing/2014/main" id="{519A3A9B-06D2-AAB5-842E-BA68BBE5F223}"/>
              </a:ext>
            </a:extLst>
          </p:cNvPr>
          <p:cNvGrpSpPr/>
          <p:nvPr/>
        </p:nvGrpSpPr>
        <p:grpSpPr>
          <a:xfrm>
            <a:off x="714089" y="3536925"/>
            <a:ext cx="22231656" cy="2913643"/>
            <a:chOff x="226013" y="2034258"/>
            <a:chExt cx="23825350" cy="1856444"/>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defTabSz="4353572">
                  <a:buClrTx/>
                  <a:defRPr/>
                </a:pPr>
                <a:endParaRPr lang="en-US" sz="4800" b="1" kern="1200">
                  <a:solidFill>
                    <a:prstClr val="white"/>
                  </a:solidFill>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algn="ctr" defTabSz="4353572">
                    <a:buClrTx/>
                    <a:defRPr/>
                  </a:pPr>
                  <a:endParaRPr lang="en-US" sz="4800" b="1" kern="1200">
                    <a:solidFill>
                      <a:prstClr val="white"/>
                    </a:solidFill>
                    <a:latin typeface="Calibri"/>
                    <a:ea typeface="+mn-ea"/>
                    <a:cs typeface="+mn-cs"/>
                  </a:endParaRPr>
                </a:p>
              </p:txBody>
            </p:sp>
            <p:sp>
              <p:nvSpPr>
                <p:cNvPr id="269" name="Pentagon 27">
                  <a:extLst>
                    <a:ext uri="{FF2B5EF4-FFF2-40B4-BE49-F238E27FC236}">
                      <a16:creationId xmlns=""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algn="ctr" defTabSz="4353572">
                    <a:buClrTx/>
                    <a:defRPr/>
                  </a:pPr>
                  <a:endParaRPr lang="en-US" sz="4800" b="1" kern="1200">
                    <a:solidFill>
                      <a:prstClr val="white"/>
                    </a:solidFill>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572">
                      <a:buClrTx/>
                      <a:defRPr/>
                    </a:pPr>
                    <a:endParaRPr lang="en-US" sz="4800" b="1" kern="1200">
                      <a:solidFill>
                        <a:prstClr val="black"/>
                      </a:solidFill>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algn="ctr" defTabSz="4353572">
                    <a:buClrTx/>
                    <a:defRPr/>
                  </a:pPr>
                  <a:endParaRPr lang="en-US" sz="4800" b="1" kern="1200">
                    <a:solidFill>
                      <a:prstClr val="black"/>
                    </a:solidFill>
                    <a:latin typeface="Calibri"/>
                    <a:ea typeface="+mn-ea"/>
                    <a:cs typeface="+mn-cs"/>
                  </a:endParaRPr>
                </a:p>
              </p:txBody>
            </p:sp>
            <p:sp>
              <p:nvSpPr>
                <p:cNvPr id="272"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441126" y="1763895"/>
                  <a:ext cx="2000268" cy="44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2176675" eaLnBrk="1" hangingPunct="1">
                    <a:buClrTx/>
                    <a:defRPr/>
                  </a:pPr>
                  <a:r>
                    <a:rPr lang="en-US" sz="4800" b="1" kern="1200" dirty="0" err="1">
                      <a:solidFill>
                        <a:prstClr val="white"/>
                      </a:solidFill>
                      <a:latin typeface="Tahoma" pitchFamily="34" charset="0"/>
                      <a:ea typeface="+mn-ea"/>
                      <a:cs typeface="Tahoma" pitchFamily="34" charset="0"/>
                    </a:rPr>
                    <a:t>Câu</a:t>
                  </a:r>
                  <a:r>
                    <a:rPr lang="en-US" sz="4800" b="1" kern="1200" dirty="0">
                      <a:solidFill>
                        <a:prstClr val="white"/>
                      </a:solidFill>
                      <a:latin typeface="Tahoma" pitchFamily="34" charset="0"/>
                      <a:ea typeface="+mn-ea"/>
                      <a:cs typeface="Tahoma" pitchFamily="34" charset="0"/>
                    </a:rPr>
                    <a:t> 1</a:t>
                  </a:r>
                </a:p>
              </p:txBody>
            </p:sp>
          </p:grpSp>
        </p:grpSp>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4847978" y="2172947"/>
              <a:ext cx="9577065" cy="5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gn="l" defTabSz="2176894">
                <a:spcBef>
                  <a:spcPct val="50000"/>
                </a:spcBef>
                <a:buClrTx/>
                <a:buNone/>
                <a:defRPr/>
              </a:pPr>
              <a:endParaRPr lang="en-US" altLang="vi-VN" sz="4800" b="1" kern="1200" dirty="0">
                <a:solidFill>
                  <a:prstClr val="black"/>
                </a:solidFill>
                <a:latin typeface="VNI-Times" pitchFamily="2" charset="0"/>
                <a:ea typeface="+mn-ea"/>
                <a:cs typeface="+mn-cs"/>
              </a:endParaRPr>
            </a:p>
          </p:txBody>
        </p:sp>
      </p:grpSp>
      <p:sp>
        <p:nvSpPr>
          <p:cNvPr id="2" name="TextBox 1">
            <a:extLst>
              <a:ext uri="{FF2B5EF4-FFF2-40B4-BE49-F238E27FC236}">
                <a16:creationId xmlns="" xmlns:a16="http://schemas.microsoft.com/office/drawing/2014/main" id="{82C4BD2B-E868-099C-ACA1-F13F69E91FCD}"/>
              </a:ext>
            </a:extLst>
          </p:cNvPr>
          <p:cNvSpPr txBox="1"/>
          <p:nvPr/>
        </p:nvSpPr>
        <p:spPr>
          <a:xfrm>
            <a:off x="9206114" y="2310561"/>
            <a:ext cx="7138220" cy="941780"/>
          </a:xfrm>
          <a:prstGeom prst="rect">
            <a:avLst/>
          </a:prstGeom>
          <a:noFill/>
          <a:ln>
            <a:solidFill>
              <a:srgbClr val="FF0000"/>
            </a:solidFill>
          </a:ln>
        </p:spPr>
        <p:txBody>
          <a:bodyPr wrap="square" lIns="91425" tIns="45712" rIns="91425" bIns="45712" rtlCol="0">
            <a:spAutoFit/>
          </a:bodyPr>
          <a:lstStyle/>
          <a:p>
            <a:pPr algn="ctr">
              <a:lnSpc>
                <a:spcPct val="115000"/>
              </a:lnSpc>
              <a:tabLst>
                <a:tab pos="180309" algn="l"/>
              </a:tabLst>
            </a:pPr>
            <a:r>
              <a:rPr lang="en-US" sz="4800" b="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 TẬP</a:t>
            </a:r>
          </a:p>
        </p:txBody>
      </p:sp>
      <p:sp>
        <p:nvSpPr>
          <p:cNvPr id="5" name="TextBox 4">
            <a:extLst>
              <a:ext uri="{FF2B5EF4-FFF2-40B4-BE49-F238E27FC236}">
                <a16:creationId xmlns="" xmlns:a16="http://schemas.microsoft.com/office/drawing/2014/main" id="{0E2B2F1B-A7CB-FFA5-84A9-FA9DB96A82C7}"/>
              </a:ext>
            </a:extLst>
          </p:cNvPr>
          <p:cNvSpPr txBox="1"/>
          <p:nvPr/>
        </p:nvSpPr>
        <p:spPr>
          <a:xfrm>
            <a:off x="4054867" y="3897622"/>
            <a:ext cx="18468307" cy="2565943"/>
          </a:xfrm>
          <a:prstGeom prst="rect">
            <a:avLst/>
          </a:prstGeom>
          <a:noFill/>
        </p:spPr>
        <p:txBody>
          <a:bodyPr wrap="square" lIns="91425" tIns="45712" rIns="91425" bIns="45712">
            <a:spAutoFit/>
          </a:bodyPr>
          <a:lstStyle/>
          <a:p>
            <a:pPr>
              <a:lnSpc>
                <a:spcPct val="107000"/>
              </a:lnSpc>
              <a:spcAft>
                <a:spcPts val="800"/>
              </a:spcAft>
            </a:pPr>
            <a:r>
              <a:rPr lang="en-US" sz="4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Hằng số cân bằng K</a:t>
            </a:r>
            <a:r>
              <a:rPr lang="en-US" sz="4800" baseline="-250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4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của một phản ứng thuận nghịch phụ thuộc vào yếu tố nào sau đây?</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 Nồng độ.        B. nhiệt độ              C. Áp suất.            D. Chất xúc tác.</a:t>
            </a:r>
            <a:endParaRPr lang="en-US" sz="4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Oval 49">
            <a:extLst>
              <a:ext uri="{FF2B5EF4-FFF2-40B4-BE49-F238E27FC236}">
                <a16:creationId xmlns="" xmlns:a16="http://schemas.microsoft.com/office/drawing/2014/main" id="{3C9359AD-B22E-45B3-2C1A-12AC330BE705}"/>
              </a:ext>
            </a:extLst>
          </p:cNvPr>
          <p:cNvSpPr/>
          <p:nvPr/>
        </p:nvSpPr>
        <p:spPr>
          <a:xfrm>
            <a:off x="7878760" y="5506587"/>
            <a:ext cx="1024848" cy="1009725"/>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lIns="91425" tIns="45712" rIns="91425" bIns="45712" rtlCol="0" anchor="ctr"/>
          <a:lstStyle/>
          <a:p>
            <a:pPr algn="ctr" defTabSz="2176675">
              <a:buClrTx/>
              <a:defRPr/>
            </a:pPr>
            <a:r>
              <a:rPr lang="en-US" sz="4800" b="1" kern="1200" dirty="0">
                <a:solidFill>
                  <a:prstClr val="white"/>
                </a:solidFill>
                <a:latin typeface="Tahoma" pitchFamily="34" charset="0"/>
                <a:ea typeface="Tahoma" pitchFamily="34" charset="0"/>
                <a:cs typeface="Tahoma" pitchFamily="34" charset="0"/>
              </a:rPr>
              <a:t>B</a:t>
            </a:r>
            <a:endParaRPr lang="en-US" sz="4800" b="1" kern="1200" dirty="0">
              <a:solidFill>
                <a:prstClr val="white"/>
              </a:solidFill>
              <a:latin typeface="Calibri"/>
              <a:ea typeface="+mn-ea"/>
              <a:cs typeface="+mn-cs"/>
            </a:endParaRPr>
          </a:p>
        </p:txBody>
      </p:sp>
    </p:spTree>
    <p:extLst>
      <p:ext uri="{BB962C8B-B14F-4D97-AF65-F5344CB8AC3E}">
        <p14:creationId xmlns:p14="http://schemas.microsoft.com/office/powerpoint/2010/main" val="163773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98CE443-AFC8-433B-7819-FA741D53F970}"/>
              </a:ext>
            </a:extLst>
          </p:cNvPr>
          <p:cNvSpPr txBox="1"/>
          <p:nvPr/>
        </p:nvSpPr>
        <p:spPr>
          <a:xfrm>
            <a:off x="4447608" y="3212639"/>
            <a:ext cx="16931148" cy="8956282"/>
          </a:xfrm>
          <a:prstGeom prst="rect">
            <a:avLst/>
          </a:prstGeom>
          <a:noFill/>
        </p:spPr>
        <p:txBody>
          <a:bodyPr wrap="square" lIns="91425" tIns="45712" rIns="91425" bIns="45712" rtlCol="0">
            <a:spAutoFit/>
          </a:bodyPr>
          <a:lstStyle/>
          <a:p>
            <a:pPr algn="ctr">
              <a:lnSpc>
                <a:spcPct val="150000"/>
              </a:lnSpc>
              <a:tabLst>
                <a:tab pos="180309" algn="l"/>
              </a:tabLst>
            </a:pPr>
            <a:r>
              <a:rPr lang="en-US" sz="4800" b="1" dirty="0">
                <a:latin typeface="Times New Roman" panose="02020603050405020304" pitchFamily="18" charset="0"/>
                <a:ea typeface="Calibri" panose="020F0502020204030204" pitchFamily="34" charset="0"/>
                <a:cs typeface="Times New Roman" panose="02020603050405020304" pitchFamily="18" charset="0"/>
              </a:rPr>
              <a:t>KHỞI ĐỘNG</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4800" dirty="0" err="1">
                <a:solidFill>
                  <a:srgbClr val="7030A0"/>
                </a:solidFill>
                <a:latin typeface="Times New Roman" panose="02020603050405020304" pitchFamily="18" charset="0"/>
                <a:ea typeface="Calibri" panose="020F0502020204030204" pitchFamily="34" charset="0"/>
              </a:rPr>
              <a:t>Trong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các</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phản</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ứng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hóa</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học</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có</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một</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loại</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phản</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ứng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trong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đó</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các</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chất</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sản</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phẩm</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có</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khả</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năng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phản</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ứng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tạo</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để</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tạo</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thành</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các</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chất</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đầu</a:t>
            </a:r>
            <a:r>
              <a:rPr lang="en-US" sz="4800" dirty="0">
                <a:solidFill>
                  <a:srgbClr val="7030A0"/>
                </a:solidFill>
                <a:latin typeface="Times New Roman" panose="02020603050405020304" pitchFamily="18" charset="0"/>
                <a:ea typeface="Calibri" panose="020F0502020204030204" pitchFamily="34" charset="0"/>
              </a:rPr>
              <a:t>. Do </a:t>
            </a:r>
            <a:r>
              <a:rPr lang="en-US" sz="4800" dirty="0" err="1">
                <a:solidFill>
                  <a:srgbClr val="7030A0"/>
                </a:solidFill>
                <a:latin typeface="Times New Roman" panose="02020603050405020304" pitchFamily="18" charset="0"/>
                <a:ea typeface="Calibri" panose="020F0502020204030204" pitchFamily="34" charset="0"/>
              </a:rPr>
              <a:t>vậy</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phản</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ứng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xảy</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ra</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không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hoàn</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toàn</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và</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thường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có</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hiệu</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suất</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không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cao</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Phản</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ứng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tổng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hợp</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Amonia</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từ</a:t>
            </a:r>
            <a:r>
              <a:rPr lang="en-US" sz="4800" dirty="0">
                <a:solidFill>
                  <a:srgbClr val="7030A0"/>
                </a:solidFill>
                <a:latin typeface="Times New Roman" panose="02020603050405020304" pitchFamily="18" charset="0"/>
                <a:ea typeface="Calibri" panose="020F0502020204030204" pitchFamily="34" charset="0"/>
              </a:rPr>
              <a:t> Nitrogen </a:t>
            </a:r>
            <a:r>
              <a:rPr lang="en-US" sz="4800" dirty="0" err="1">
                <a:solidFill>
                  <a:srgbClr val="7030A0"/>
                </a:solidFill>
                <a:latin typeface="Times New Roman" panose="02020603050405020304" pitchFamily="18" charset="0"/>
                <a:ea typeface="Calibri" panose="020F0502020204030204" pitchFamily="34" charset="0"/>
              </a:rPr>
              <a:t>và</a:t>
            </a:r>
            <a:r>
              <a:rPr lang="en-US" sz="4800" dirty="0">
                <a:solidFill>
                  <a:srgbClr val="7030A0"/>
                </a:solidFill>
                <a:latin typeface="Times New Roman" panose="02020603050405020304" pitchFamily="18" charset="0"/>
                <a:ea typeface="Calibri" panose="020F0502020204030204" pitchFamily="34" charset="0"/>
              </a:rPr>
              <a:t> hydrogen </a:t>
            </a:r>
            <a:r>
              <a:rPr lang="en-US" sz="4800" dirty="0" err="1">
                <a:solidFill>
                  <a:srgbClr val="7030A0"/>
                </a:solidFill>
                <a:latin typeface="Times New Roman" panose="02020603050405020304" pitchFamily="18" charset="0"/>
                <a:ea typeface="Calibri" panose="020F0502020204030204" pitchFamily="34" charset="0"/>
              </a:rPr>
              <a:t>thuộc</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loại</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phản</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ứng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này</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Các</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phản</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ứng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này</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được</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gọi</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là</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phản</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ứng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gì</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Để</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tăng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hiệu</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suất</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của</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chúng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cần</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điều</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chỉnh</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những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điều</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kiện</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phản</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ứng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như</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nhiệt</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độ</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áp</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suất</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nồng</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độ</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như</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thế</a:t>
            </a:r>
            <a:r>
              <a:rPr lang="en-US" sz="4800" dirty="0">
                <a:solidFill>
                  <a:srgbClr val="7030A0"/>
                </a:solidFill>
                <a:latin typeface="Times New Roman" panose="02020603050405020304" pitchFamily="18" charset="0"/>
                <a:ea typeface="Calibri" panose="020F0502020204030204" pitchFamily="34" charset="0"/>
              </a:rPr>
              <a:t> </a:t>
            </a:r>
            <a:r>
              <a:rPr lang="en-US" sz="4800" dirty="0" err="1">
                <a:solidFill>
                  <a:srgbClr val="7030A0"/>
                </a:solidFill>
                <a:latin typeface="Times New Roman" panose="02020603050405020304" pitchFamily="18" charset="0"/>
                <a:ea typeface="Calibri" panose="020F0502020204030204" pitchFamily="34" charset="0"/>
              </a:rPr>
              <a:t>nào</a:t>
            </a:r>
            <a:r>
              <a:rPr lang="en-US" sz="4800" dirty="0">
                <a:solidFill>
                  <a:srgbClr val="7030A0"/>
                </a:solidFill>
                <a:latin typeface="Times New Roman" panose="02020603050405020304" pitchFamily="18" charset="0"/>
                <a:ea typeface="Calibri" panose="020F0502020204030204" pitchFamily="34" charset="0"/>
              </a:rPr>
              <a:t>? </a:t>
            </a:r>
            <a:endParaRPr lang="en-US" sz="4800" dirty="0">
              <a:solidFill>
                <a:srgbClr val="7030A0"/>
              </a:solidFill>
            </a:endParaRPr>
          </a:p>
        </p:txBody>
      </p:sp>
      <p:grpSp>
        <p:nvGrpSpPr>
          <p:cNvPr id="9" name="Nhóm 48">
            <a:extLst>
              <a:ext uri="{FF2B5EF4-FFF2-40B4-BE49-F238E27FC236}">
                <a16:creationId xmlns="" xmlns:a16="http://schemas.microsoft.com/office/drawing/2014/main" id="{51DE79CD-0656-8831-C27C-6CEFBAB3E075}"/>
              </a:ext>
            </a:extLst>
          </p:cNvPr>
          <p:cNvGrpSpPr/>
          <p:nvPr/>
        </p:nvGrpSpPr>
        <p:grpSpPr>
          <a:xfrm>
            <a:off x="8929278" y="3025162"/>
            <a:ext cx="1150960" cy="1121234"/>
            <a:chOff x="7061416" y="323529"/>
            <a:chExt cx="1208304" cy="1208304"/>
          </a:xfrm>
        </p:grpSpPr>
        <p:sp>
          <p:nvSpPr>
            <p:cNvPr id="10" name="Hình Bầu dục 49">
              <a:extLst>
                <a:ext uri="{FF2B5EF4-FFF2-40B4-BE49-F238E27FC236}">
                  <a16:creationId xmlns="" xmlns:a16="http://schemas.microsoft.com/office/drawing/2014/main" id="{FC2019F3-8D94-F387-1710-CFE51F8CA062}"/>
                </a:ext>
              </a:extLst>
            </p:cNvPr>
            <p:cNvSpPr/>
            <p:nvPr/>
          </p:nvSpPr>
          <p:spPr>
            <a:xfrm>
              <a:off x="7061416" y="323529"/>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algn="ctr" defTabSz="914240">
                <a:buClrTx/>
                <a:defRPr/>
              </a:pPr>
              <a:endParaRPr lang="en-US" sz="1900" kern="1200">
                <a:solidFill>
                  <a:prstClr val="white"/>
                </a:solidFill>
                <a:latin typeface="Calibri" panose="020F0502020204030204"/>
                <a:ea typeface="+mn-ea"/>
                <a:cs typeface="+mn-cs"/>
              </a:endParaRPr>
            </a:p>
          </p:txBody>
        </p:sp>
        <p:pic>
          <p:nvPicPr>
            <p:cNvPr id="11" name="Đồ họa 50" descr="Power with solid fill">
              <a:extLst>
                <a:ext uri="{FF2B5EF4-FFF2-40B4-BE49-F238E27FC236}">
                  <a16:creationId xmlns="" xmlns:a16="http://schemas.microsoft.com/office/drawing/2014/main" id="{FAC93712-669C-471D-EB9E-5FA1BA00AE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130075" y="341145"/>
              <a:ext cx="1112790" cy="1112790"/>
            </a:xfrm>
            <a:prstGeom prst="rect">
              <a:avLst/>
            </a:prstGeom>
          </p:spPr>
        </p:pic>
      </p:grpSp>
    </p:spTree>
    <p:extLst>
      <p:ext uri="{BB962C8B-B14F-4D97-AF65-F5344CB8AC3E}">
        <p14:creationId xmlns:p14="http://schemas.microsoft.com/office/powerpoint/2010/main" val="4147015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87"/>
        <p:cNvGrpSpPr/>
        <p:nvPr/>
      </p:nvGrpSpPr>
      <p:grpSpPr>
        <a:xfrm>
          <a:off x="0" y="0"/>
          <a:ext cx="0" cy="0"/>
          <a:chOff x="0" y="0"/>
          <a:chExt cx="0" cy="0"/>
        </a:xfrm>
      </p:grpSpPr>
      <p:grpSp>
        <p:nvGrpSpPr>
          <p:cNvPr id="290" name="Google Shape;290;p4"/>
          <p:cNvGrpSpPr/>
          <p:nvPr/>
        </p:nvGrpSpPr>
        <p:grpSpPr>
          <a:xfrm>
            <a:off x="311475" y="2389889"/>
            <a:ext cx="2687116" cy="940513"/>
            <a:chOff x="2067302" y="5922690"/>
            <a:chExt cx="2687115"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algn="ctr"/>
                <a:endParaRPr sz="43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grpSp>
      </p:grpSp>
      <p:grpSp>
        <p:nvGrpSpPr>
          <p:cNvPr id="263" name="Group 11">
            <a:extLst>
              <a:ext uri="{FF2B5EF4-FFF2-40B4-BE49-F238E27FC236}">
                <a16:creationId xmlns="" xmlns:a16="http://schemas.microsoft.com/office/drawing/2014/main" id="{519A3A9B-06D2-AAB5-842E-BA68BBE5F223}"/>
              </a:ext>
            </a:extLst>
          </p:cNvPr>
          <p:cNvGrpSpPr/>
          <p:nvPr/>
        </p:nvGrpSpPr>
        <p:grpSpPr>
          <a:xfrm>
            <a:off x="714089" y="3536925"/>
            <a:ext cx="22231656" cy="2913643"/>
            <a:chOff x="226013" y="2034258"/>
            <a:chExt cx="23825350" cy="1856444"/>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defTabSz="4353572">
                  <a:buClrTx/>
                  <a:defRPr/>
                </a:pPr>
                <a:endParaRPr lang="en-US" sz="4800" b="1" kern="1200">
                  <a:solidFill>
                    <a:prstClr val="white"/>
                  </a:solidFill>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algn="ctr" defTabSz="4353572">
                    <a:buClrTx/>
                    <a:defRPr/>
                  </a:pPr>
                  <a:endParaRPr lang="en-US" sz="4800" b="1" kern="1200">
                    <a:solidFill>
                      <a:prstClr val="white"/>
                    </a:solidFill>
                    <a:latin typeface="Calibri"/>
                    <a:ea typeface="+mn-ea"/>
                    <a:cs typeface="+mn-cs"/>
                  </a:endParaRPr>
                </a:p>
              </p:txBody>
            </p:sp>
            <p:sp>
              <p:nvSpPr>
                <p:cNvPr id="269" name="Pentagon 27">
                  <a:extLst>
                    <a:ext uri="{FF2B5EF4-FFF2-40B4-BE49-F238E27FC236}">
                      <a16:creationId xmlns=""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algn="ctr" defTabSz="4353572">
                    <a:buClrTx/>
                    <a:defRPr/>
                  </a:pPr>
                  <a:endParaRPr lang="en-US" sz="4800" b="1" kern="1200">
                    <a:solidFill>
                      <a:prstClr val="white"/>
                    </a:solidFill>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572">
                      <a:buClrTx/>
                      <a:defRPr/>
                    </a:pPr>
                    <a:endParaRPr lang="en-US" sz="4800" b="1" kern="1200">
                      <a:solidFill>
                        <a:prstClr val="black"/>
                      </a:solidFill>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algn="ctr" defTabSz="4353572">
                    <a:buClrTx/>
                    <a:defRPr/>
                  </a:pPr>
                  <a:endParaRPr lang="en-US" sz="4800" b="1" kern="1200">
                    <a:solidFill>
                      <a:prstClr val="black"/>
                    </a:solidFill>
                    <a:latin typeface="Calibri"/>
                    <a:ea typeface="+mn-ea"/>
                    <a:cs typeface="+mn-cs"/>
                  </a:endParaRPr>
                </a:p>
              </p:txBody>
            </p:sp>
            <p:sp>
              <p:nvSpPr>
                <p:cNvPr id="272"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441126" y="1763895"/>
                  <a:ext cx="2000268" cy="44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2176675" eaLnBrk="1" hangingPunct="1">
                    <a:buClrTx/>
                    <a:defRPr/>
                  </a:pPr>
                  <a:r>
                    <a:rPr lang="en-US" sz="4800" b="1" kern="1200" err="1">
                      <a:solidFill>
                        <a:prstClr val="white"/>
                      </a:solidFill>
                      <a:latin typeface="Tahoma" pitchFamily="34" charset="0"/>
                      <a:ea typeface="+mn-ea"/>
                      <a:cs typeface="Tahoma" pitchFamily="34" charset="0"/>
                    </a:rPr>
                    <a:t>Câu</a:t>
                  </a:r>
                  <a:r>
                    <a:rPr lang="en-US" sz="4800" b="1" kern="1200">
                      <a:solidFill>
                        <a:prstClr val="white"/>
                      </a:solidFill>
                      <a:latin typeface="Tahoma" pitchFamily="34" charset="0"/>
                      <a:ea typeface="+mn-ea"/>
                      <a:cs typeface="Tahoma" pitchFamily="34" charset="0"/>
                    </a:rPr>
                    <a:t> 2</a:t>
                  </a:r>
                  <a:endParaRPr lang="en-US" sz="4800" b="1" kern="1200" dirty="0">
                    <a:solidFill>
                      <a:prstClr val="white"/>
                    </a:solidFill>
                    <a:latin typeface="Tahoma" pitchFamily="34" charset="0"/>
                    <a:ea typeface="+mn-ea"/>
                    <a:cs typeface="Tahoma" pitchFamily="34" charset="0"/>
                  </a:endParaRPr>
                </a:p>
              </p:txBody>
            </p:sp>
          </p:grpSp>
        </p:grpSp>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4847978" y="2172947"/>
              <a:ext cx="9577065" cy="5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gn="l" defTabSz="2176894">
                <a:spcBef>
                  <a:spcPct val="50000"/>
                </a:spcBef>
                <a:buClrTx/>
                <a:buNone/>
                <a:defRPr/>
              </a:pPr>
              <a:endParaRPr lang="en-US" altLang="vi-VN" sz="4800" b="1" kern="1200" dirty="0">
                <a:solidFill>
                  <a:prstClr val="black"/>
                </a:solidFill>
                <a:latin typeface="VNI-Times" pitchFamily="2" charset="0"/>
                <a:ea typeface="+mn-ea"/>
                <a:cs typeface="+mn-cs"/>
              </a:endParaRPr>
            </a:p>
          </p:txBody>
        </p:sp>
      </p:grpSp>
      <p:sp>
        <p:nvSpPr>
          <p:cNvPr id="2" name="TextBox 1">
            <a:extLst>
              <a:ext uri="{FF2B5EF4-FFF2-40B4-BE49-F238E27FC236}">
                <a16:creationId xmlns="" xmlns:a16="http://schemas.microsoft.com/office/drawing/2014/main" id="{82C4BD2B-E868-099C-ACA1-F13F69E91FCD}"/>
              </a:ext>
            </a:extLst>
          </p:cNvPr>
          <p:cNvSpPr txBox="1"/>
          <p:nvPr/>
        </p:nvSpPr>
        <p:spPr>
          <a:xfrm>
            <a:off x="9206114" y="2310561"/>
            <a:ext cx="7138220" cy="941780"/>
          </a:xfrm>
          <a:prstGeom prst="rect">
            <a:avLst/>
          </a:prstGeom>
          <a:noFill/>
          <a:ln>
            <a:solidFill>
              <a:srgbClr val="FF0000"/>
            </a:solidFill>
          </a:ln>
        </p:spPr>
        <p:txBody>
          <a:bodyPr wrap="square" lIns="91425" tIns="45712" rIns="91425" bIns="45712" rtlCol="0">
            <a:spAutoFit/>
          </a:bodyPr>
          <a:lstStyle/>
          <a:p>
            <a:pPr algn="ctr">
              <a:lnSpc>
                <a:spcPct val="115000"/>
              </a:lnSpc>
              <a:tabLst>
                <a:tab pos="180309" algn="l"/>
              </a:tabLst>
            </a:pPr>
            <a:r>
              <a:rPr lang="en-US" sz="4800" b="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 TẬP</a:t>
            </a:r>
          </a:p>
        </p:txBody>
      </p:sp>
      <p:sp>
        <p:nvSpPr>
          <p:cNvPr id="5" name="TextBox 4">
            <a:extLst>
              <a:ext uri="{FF2B5EF4-FFF2-40B4-BE49-F238E27FC236}">
                <a16:creationId xmlns="" xmlns:a16="http://schemas.microsoft.com/office/drawing/2014/main" id="{0E2B2F1B-A7CB-FFA5-84A9-FA9DB96A82C7}"/>
              </a:ext>
            </a:extLst>
          </p:cNvPr>
          <p:cNvSpPr txBox="1"/>
          <p:nvPr/>
        </p:nvSpPr>
        <p:spPr>
          <a:xfrm>
            <a:off x="4054867" y="3897622"/>
            <a:ext cx="18468307" cy="2565943"/>
          </a:xfrm>
          <a:prstGeom prst="rect">
            <a:avLst/>
          </a:prstGeom>
          <a:noFill/>
        </p:spPr>
        <p:txBody>
          <a:bodyPr wrap="square" lIns="91425" tIns="45712" rIns="91425" bIns="45712">
            <a:spAutoFit/>
          </a:bodyPr>
          <a:lstStyle/>
          <a:p>
            <a:pPr>
              <a:lnSpc>
                <a:spcPct val="107000"/>
              </a:lnSpc>
              <a:spcAft>
                <a:spcPts val="800"/>
              </a:spcAft>
            </a:pPr>
            <a:r>
              <a:rPr lang="en-US" sz="4800" b="1">
                <a:latin typeface="Times New Roman" panose="02020603050405020304" pitchFamily="18" charset="0"/>
                <a:ea typeface="Calibri" panose="020F0502020204030204" pitchFamily="34" charset="0"/>
                <a:cs typeface="Times New Roman" panose="02020603050405020304" pitchFamily="18" charset="0"/>
              </a:rPr>
              <a:t>Câu 2:</a:t>
            </a:r>
            <a:r>
              <a:rPr lang="en-US" sz="4800">
                <a:latin typeface="Times New Roman" panose="02020603050405020304" pitchFamily="18" charset="0"/>
                <a:ea typeface="Times New Roman" panose="02020603050405020304" pitchFamily="18" charset="0"/>
                <a:cs typeface="Times New Roman" panose="02020603050405020304" pitchFamily="18" charset="0"/>
              </a:rPr>
              <a:t> </a:t>
            </a:r>
            <a:r>
              <a:rPr lang="en-US" sz="4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Yếu tố nào sau đây luôn luôn </a:t>
            </a:r>
            <a:r>
              <a:rPr lang="en-US" sz="4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làm chuyển dịch cân bằng của hệ phản ứng?</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 Nồng độ.        B. nhiệt độ              C. Áp suất.            D. Chất xúc tác.</a:t>
            </a:r>
            <a:endParaRPr lang="en-US" sz="4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Oval 49">
            <a:extLst>
              <a:ext uri="{FF2B5EF4-FFF2-40B4-BE49-F238E27FC236}">
                <a16:creationId xmlns="" xmlns:a16="http://schemas.microsoft.com/office/drawing/2014/main" id="{3C9359AD-B22E-45B3-2C1A-12AC330BE705}"/>
              </a:ext>
            </a:extLst>
          </p:cNvPr>
          <p:cNvSpPr/>
          <p:nvPr/>
        </p:nvSpPr>
        <p:spPr>
          <a:xfrm>
            <a:off x="17494709" y="5440842"/>
            <a:ext cx="1024848" cy="1009725"/>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lIns="91425" tIns="45712" rIns="91425" bIns="45712" rtlCol="0" anchor="ctr"/>
          <a:lstStyle/>
          <a:p>
            <a:pPr algn="ctr" defTabSz="2176675">
              <a:buClrTx/>
              <a:defRPr/>
            </a:pPr>
            <a:r>
              <a:rPr lang="en-US" sz="4800" b="1" kern="1200" dirty="0">
                <a:solidFill>
                  <a:prstClr val="white"/>
                </a:solidFill>
                <a:latin typeface="Tahoma" pitchFamily="34" charset="0"/>
                <a:ea typeface="Tahoma" pitchFamily="34" charset="0"/>
                <a:cs typeface="Tahoma" pitchFamily="34" charset="0"/>
              </a:rPr>
              <a:t>D</a:t>
            </a:r>
            <a:endParaRPr lang="en-US" sz="4800" b="1" kern="1200" dirty="0">
              <a:solidFill>
                <a:prstClr val="white"/>
              </a:solidFill>
              <a:latin typeface="Calibri"/>
              <a:ea typeface="+mn-ea"/>
              <a:cs typeface="+mn-cs"/>
            </a:endParaRPr>
          </a:p>
        </p:txBody>
      </p:sp>
    </p:spTree>
    <p:extLst>
      <p:ext uri="{BB962C8B-B14F-4D97-AF65-F5344CB8AC3E}">
        <p14:creationId xmlns:p14="http://schemas.microsoft.com/office/powerpoint/2010/main" val="208732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87"/>
        <p:cNvGrpSpPr/>
        <p:nvPr/>
      </p:nvGrpSpPr>
      <p:grpSpPr>
        <a:xfrm>
          <a:off x="0" y="0"/>
          <a:ext cx="0" cy="0"/>
          <a:chOff x="0" y="0"/>
          <a:chExt cx="0" cy="0"/>
        </a:xfrm>
      </p:grpSpPr>
      <p:grpSp>
        <p:nvGrpSpPr>
          <p:cNvPr id="290" name="Google Shape;290;p4"/>
          <p:cNvGrpSpPr/>
          <p:nvPr/>
        </p:nvGrpSpPr>
        <p:grpSpPr>
          <a:xfrm>
            <a:off x="311475" y="2389889"/>
            <a:ext cx="2687116" cy="940513"/>
            <a:chOff x="2067302" y="5922690"/>
            <a:chExt cx="2687115"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algn="ctr"/>
                <a:endParaRPr sz="43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endParaRPr sz="43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 xmlns:a16="http://schemas.microsoft.com/office/drawing/2014/main" id="{89949DF0-2360-0822-0451-B3D43DBDEE77}"/>
              </a:ext>
            </a:extLst>
          </p:cNvPr>
          <p:cNvGrpSpPr/>
          <p:nvPr/>
        </p:nvGrpSpPr>
        <p:grpSpPr>
          <a:xfrm>
            <a:off x="311475" y="8349277"/>
            <a:ext cx="23671341" cy="2978423"/>
            <a:chOff x="184495" y="3682144"/>
            <a:chExt cx="11834900" cy="1443493"/>
          </a:xfrm>
        </p:grpSpPr>
        <p:sp>
          <p:nvSpPr>
            <p:cNvPr id="47" name="Rounded Rectangle 4">
              <a:extLst>
                <a:ext uri="{FF2B5EF4-FFF2-40B4-BE49-F238E27FC236}">
                  <a16:creationId xmlns=""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algn="ctr" defTabSz="2176675">
                <a:buClrTx/>
                <a:defRPr/>
              </a:pPr>
              <a:endParaRPr lang="en-US" sz="4800" b="1" kern="1200">
                <a:solidFill>
                  <a:prstClr val="white"/>
                </a:solidFill>
                <a:latin typeface="Calibri"/>
                <a:ea typeface="+mn-ea"/>
                <a:cs typeface="+mn-cs"/>
              </a:endParaRPr>
            </a:p>
          </p:txBody>
        </p:sp>
        <p:grpSp>
          <p:nvGrpSpPr>
            <p:cNvPr id="48" name="Group 5">
              <a:extLst>
                <a:ext uri="{FF2B5EF4-FFF2-40B4-BE49-F238E27FC236}">
                  <a16:creationId xmlns=""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defTabSz="2176675">
                  <a:buClrTx/>
                  <a:defRPr/>
                </a:pPr>
                <a:endParaRPr lang="en-US" sz="4800" b="1" kern="1200">
                  <a:solidFill>
                    <a:prstClr val="black"/>
                  </a:solidFill>
                  <a:latin typeface="Calibri"/>
                  <a:ea typeface="+mn-ea"/>
                  <a:cs typeface="+mn-cs"/>
                </a:endParaRPr>
              </a:p>
            </p:txBody>
          </p:sp>
          <p:sp>
            <p:nvSpPr>
              <p:cNvPr id="50" name="TextBox 7">
                <a:extLst>
                  <a:ext uri="{FF2B5EF4-FFF2-40B4-BE49-F238E27FC236}">
                    <a16:creationId xmlns="" xmlns:a16="http://schemas.microsoft.com/office/drawing/2014/main" id="{7DBB913B-8810-03CA-0284-DFEEA75DF4A7}"/>
                  </a:ext>
                </a:extLst>
              </p:cNvPr>
              <p:cNvSpPr txBox="1"/>
              <p:nvPr/>
            </p:nvSpPr>
            <p:spPr>
              <a:xfrm>
                <a:off x="2187354" y="6393516"/>
                <a:ext cx="2371151" cy="731764"/>
              </a:xfrm>
              <a:prstGeom prst="rect">
                <a:avLst/>
              </a:prstGeom>
              <a:noFill/>
            </p:spPr>
            <p:txBody>
              <a:bodyPr wrap="none" rtlCol="0">
                <a:spAutoFit/>
              </a:bodyPr>
              <a:lstStyle/>
              <a:p>
                <a:pPr defTabSz="2176675">
                  <a:buClrTx/>
                  <a:defRPr/>
                </a:pPr>
                <a:r>
                  <a:rPr lang="vi-VN" sz="4800" b="1" kern="1200">
                    <a:solidFill>
                      <a:srgbClr val="FF0000"/>
                    </a:solidFill>
                    <a:latin typeface="Tahoma" pitchFamily="34" charset="0"/>
                    <a:ea typeface="Tahoma" pitchFamily="34" charset="0"/>
                    <a:cs typeface="Tahoma" pitchFamily="34" charset="0"/>
                  </a:rPr>
                  <a:t>Lời </a:t>
                </a:r>
                <a:r>
                  <a:rPr lang="en-US" sz="4800" b="1" kern="1200">
                    <a:solidFill>
                      <a:srgbClr val="FF0000"/>
                    </a:solidFill>
                    <a:latin typeface="Tahoma" pitchFamily="34" charset="0"/>
                    <a:ea typeface="Tahoma" pitchFamily="34" charset="0"/>
                    <a:cs typeface="Tahoma" pitchFamily="34" charset="0"/>
                  </a:rPr>
                  <a:t>g</a:t>
                </a:r>
                <a:r>
                  <a:rPr lang="vi-VN" sz="4800" b="1" kern="1200">
                    <a:solidFill>
                      <a:srgbClr val="FF0000"/>
                    </a:solidFill>
                    <a:latin typeface="Tahoma" pitchFamily="34" charset="0"/>
                    <a:ea typeface="Tahoma" pitchFamily="34" charset="0"/>
                    <a:cs typeface="Tahoma" pitchFamily="34" charset="0"/>
                  </a:rPr>
                  <a:t>iải</a:t>
                </a:r>
                <a:endParaRPr lang="en-US" sz="4800" b="1" kern="1200" dirty="0">
                  <a:solidFill>
                    <a:srgbClr val="FF0000"/>
                  </a:solidFill>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algn="ctr" defTabSz="2176675">
                  <a:buClrTx/>
                  <a:defRPr/>
                </a:pPr>
                <a:endParaRPr lang="en-US" sz="4800" b="1" kern="1200">
                  <a:solidFill>
                    <a:prstClr val="white"/>
                  </a:solidFill>
                  <a:latin typeface="Calibri"/>
                  <a:ea typeface="+mn-ea"/>
                  <a:cs typeface="+mn-cs"/>
                </a:endParaRPr>
              </a:p>
            </p:txBody>
          </p:sp>
          <p:sp>
            <p:nvSpPr>
              <p:cNvPr id="52" name="Freeform 9">
                <a:extLst>
                  <a:ext uri="{FF2B5EF4-FFF2-40B4-BE49-F238E27FC236}">
                    <a16:creationId xmlns=""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defTabSz="2176675">
                  <a:buClrTx/>
                  <a:defRPr/>
                </a:pPr>
                <a:endParaRPr lang="en-US" sz="4800" b="1" kern="1200">
                  <a:solidFill>
                    <a:prstClr val="black"/>
                  </a:solidFill>
                  <a:latin typeface="Calibri"/>
                  <a:ea typeface="+mn-ea"/>
                  <a:cs typeface="+mn-cs"/>
                </a:endParaRPr>
              </a:p>
            </p:txBody>
          </p:sp>
        </p:grpSp>
      </p:grpSp>
      <p:grpSp>
        <p:nvGrpSpPr>
          <p:cNvPr id="263" name="Group 11">
            <a:extLst>
              <a:ext uri="{FF2B5EF4-FFF2-40B4-BE49-F238E27FC236}">
                <a16:creationId xmlns="" xmlns:a16="http://schemas.microsoft.com/office/drawing/2014/main" id="{519A3A9B-06D2-AAB5-842E-BA68BBE5F223}"/>
              </a:ext>
            </a:extLst>
          </p:cNvPr>
          <p:cNvGrpSpPr/>
          <p:nvPr/>
        </p:nvGrpSpPr>
        <p:grpSpPr>
          <a:xfrm>
            <a:off x="157466" y="2565431"/>
            <a:ext cx="23825349" cy="4911937"/>
            <a:chOff x="226013" y="2034258"/>
            <a:chExt cx="23825350" cy="1856444"/>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defTabSz="4353572">
                  <a:buClrTx/>
                  <a:defRPr/>
                </a:pPr>
                <a:endParaRPr lang="en-US" sz="4800" b="1" kern="1200">
                  <a:solidFill>
                    <a:prstClr val="white"/>
                  </a:solidFill>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algn="ctr" defTabSz="4353572">
                    <a:buClrTx/>
                    <a:defRPr/>
                  </a:pPr>
                  <a:endParaRPr lang="en-US" sz="4800" b="1" kern="1200">
                    <a:solidFill>
                      <a:prstClr val="white"/>
                    </a:solidFill>
                    <a:latin typeface="Calibri"/>
                    <a:ea typeface="+mn-ea"/>
                    <a:cs typeface="+mn-cs"/>
                  </a:endParaRPr>
                </a:p>
              </p:txBody>
            </p:sp>
            <p:sp>
              <p:nvSpPr>
                <p:cNvPr id="269" name="Pentagon 27">
                  <a:extLst>
                    <a:ext uri="{FF2B5EF4-FFF2-40B4-BE49-F238E27FC236}">
                      <a16:creationId xmlns=""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algn="ctr" defTabSz="4353572">
                    <a:buClrTx/>
                    <a:defRPr/>
                  </a:pPr>
                  <a:endParaRPr lang="en-US" sz="4800" b="1" kern="1200">
                    <a:solidFill>
                      <a:prstClr val="white"/>
                    </a:solidFill>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3572">
                      <a:buClrTx/>
                      <a:defRPr/>
                    </a:pPr>
                    <a:endParaRPr lang="en-US" sz="4800" b="1" kern="1200">
                      <a:solidFill>
                        <a:prstClr val="black"/>
                      </a:solidFill>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3572">
                      <a:buClrTx/>
                      <a:defRPr/>
                    </a:pPr>
                    <a:endParaRPr lang="en-US" sz="4800" b="1" kern="1200">
                      <a:solidFill>
                        <a:prstClr val="black"/>
                      </a:solidFill>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algn="ctr" defTabSz="4353572">
                    <a:buClrTx/>
                    <a:defRPr/>
                  </a:pPr>
                  <a:endParaRPr lang="en-US" sz="4800" b="1" kern="1200">
                    <a:solidFill>
                      <a:prstClr val="black"/>
                    </a:solidFill>
                    <a:latin typeface="Calibri"/>
                    <a:ea typeface="+mn-ea"/>
                    <a:cs typeface="+mn-cs"/>
                  </a:endParaRPr>
                </a:p>
              </p:txBody>
            </p:sp>
            <p:sp>
              <p:nvSpPr>
                <p:cNvPr id="272"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508030" y="1763895"/>
                  <a:ext cx="1866469" cy="2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2176675" eaLnBrk="1" hangingPunct="1">
                    <a:buClrTx/>
                    <a:defRPr/>
                  </a:pPr>
                  <a:r>
                    <a:rPr lang="en-US" sz="4800" b="1" kern="1200" err="1">
                      <a:solidFill>
                        <a:prstClr val="white"/>
                      </a:solidFill>
                      <a:latin typeface="Tahoma" pitchFamily="34" charset="0"/>
                      <a:ea typeface="+mn-ea"/>
                      <a:cs typeface="Tahoma" pitchFamily="34" charset="0"/>
                    </a:rPr>
                    <a:t>Câu</a:t>
                  </a:r>
                  <a:r>
                    <a:rPr lang="en-US" sz="4800" b="1" kern="1200">
                      <a:solidFill>
                        <a:prstClr val="white"/>
                      </a:solidFill>
                      <a:latin typeface="Tahoma" pitchFamily="34" charset="0"/>
                      <a:ea typeface="+mn-ea"/>
                      <a:cs typeface="Tahoma" pitchFamily="34" charset="0"/>
                    </a:rPr>
                    <a:t> 3</a:t>
                  </a:r>
                  <a:endParaRPr lang="en-US" sz="4800" b="1" kern="1200" dirty="0">
                    <a:solidFill>
                      <a:prstClr val="white"/>
                    </a:solidFill>
                    <a:latin typeface="Tahoma" pitchFamily="34" charset="0"/>
                    <a:ea typeface="+mn-ea"/>
                    <a:cs typeface="Tahoma" pitchFamily="34" charset="0"/>
                  </a:endParaRPr>
                </a:p>
              </p:txBody>
            </p:sp>
          </p:grpSp>
        </p:grpSp>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4868025" y="2103669"/>
              <a:ext cx="13892025" cy="7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gn="l" defTabSz="2176894">
                <a:spcBef>
                  <a:spcPct val="50000"/>
                </a:spcBef>
                <a:buClrTx/>
                <a:buNone/>
                <a:defRPr/>
              </a:pPr>
              <a:r>
                <a:rPr lang="en-US" sz="4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Viết biểu thức tính K</a:t>
              </a:r>
              <a:r>
                <a:rPr lang="en-US" sz="4800" baseline="-250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4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cho các phản ứng sau</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gn="l" defTabSz="2176894">
                <a:spcBef>
                  <a:spcPct val="50000"/>
                </a:spcBef>
                <a:buClrTx/>
                <a:buNone/>
                <a:defRPr/>
              </a:pPr>
              <a:endParaRPr lang="en-US" altLang="vi-VN" sz="4800" b="1" kern="1200" dirty="0">
                <a:solidFill>
                  <a:prstClr val="black"/>
                </a:solidFill>
                <a:latin typeface="VNI-Times" pitchFamily="2" charset="0"/>
                <a:ea typeface="+mn-ea"/>
                <a:cs typeface="+mn-cs"/>
              </a:endParaRPr>
            </a:p>
          </p:txBody>
        </p:sp>
      </p:grpSp>
      <p:pic>
        <p:nvPicPr>
          <p:cNvPr id="9" name="Picture 8">
            <a:extLst>
              <a:ext uri="{FF2B5EF4-FFF2-40B4-BE49-F238E27FC236}">
                <a16:creationId xmlns="" xmlns:a16="http://schemas.microsoft.com/office/drawing/2014/main" id="{D8CEE11E-40E3-E523-7B12-0685A2D02E19}"/>
              </a:ext>
            </a:extLst>
          </p:cNvPr>
          <p:cNvPicPr>
            <a:picLocks noChangeAspect="1"/>
          </p:cNvPicPr>
          <p:nvPr/>
        </p:nvPicPr>
        <p:blipFill>
          <a:blip r:embed="rId3"/>
          <a:stretch>
            <a:fillRect/>
          </a:stretch>
        </p:blipFill>
        <p:spPr>
          <a:xfrm>
            <a:off x="4147559" y="3648142"/>
            <a:ext cx="13580002" cy="1573662"/>
          </a:xfrm>
          <a:prstGeom prst="rect">
            <a:avLst/>
          </a:prstGeom>
        </p:spPr>
      </p:pic>
      <p:pic>
        <p:nvPicPr>
          <p:cNvPr id="10" name="Picture 9">
            <a:extLst>
              <a:ext uri="{FF2B5EF4-FFF2-40B4-BE49-F238E27FC236}">
                <a16:creationId xmlns="" xmlns:a16="http://schemas.microsoft.com/office/drawing/2014/main" id="{41A10BE6-0428-E844-9421-065BCE5402E7}"/>
              </a:ext>
            </a:extLst>
          </p:cNvPr>
          <p:cNvPicPr>
            <a:picLocks noChangeAspect="1"/>
          </p:cNvPicPr>
          <p:nvPr/>
        </p:nvPicPr>
        <p:blipFill>
          <a:blip r:embed="rId4"/>
          <a:stretch>
            <a:fillRect/>
          </a:stretch>
        </p:blipFill>
        <p:spPr>
          <a:xfrm>
            <a:off x="4416594" y="5630663"/>
            <a:ext cx="12915198" cy="1228132"/>
          </a:xfrm>
          <a:prstGeom prst="rect">
            <a:avLst/>
          </a:prstGeom>
        </p:spPr>
      </p:pic>
      <p:pic>
        <p:nvPicPr>
          <p:cNvPr id="12" name="Picture 11">
            <a:extLst>
              <a:ext uri="{FF2B5EF4-FFF2-40B4-BE49-F238E27FC236}">
                <a16:creationId xmlns="" xmlns:a16="http://schemas.microsoft.com/office/drawing/2014/main" id="{858F57D3-1EBB-5328-FFF4-A2AE8C5F1762}"/>
              </a:ext>
            </a:extLst>
          </p:cNvPr>
          <p:cNvPicPr>
            <a:picLocks noChangeAspect="1"/>
          </p:cNvPicPr>
          <p:nvPr/>
        </p:nvPicPr>
        <p:blipFill>
          <a:blip r:embed="rId5"/>
          <a:stretch>
            <a:fillRect/>
          </a:stretch>
        </p:blipFill>
        <p:spPr>
          <a:xfrm>
            <a:off x="4416594" y="8574650"/>
            <a:ext cx="5789289" cy="2224822"/>
          </a:xfrm>
          <a:prstGeom prst="rect">
            <a:avLst/>
          </a:prstGeom>
        </p:spPr>
      </p:pic>
      <p:sp>
        <p:nvSpPr>
          <p:cNvPr id="13" name="TextBox 12">
            <a:extLst>
              <a:ext uri="{FF2B5EF4-FFF2-40B4-BE49-F238E27FC236}">
                <a16:creationId xmlns="" xmlns:a16="http://schemas.microsoft.com/office/drawing/2014/main" id="{98967665-AEEF-3742-4187-E5274C809722}"/>
              </a:ext>
            </a:extLst>
          </p:cNvPr>
          <p:cNvSpPr txBox="1"/>
          <p:nvPr/>
        </p:nvSpPr>
        <p:spPr>
          <a:xfrm>
            <a:off x="2801259" y="9958703"/>
            <a:ext cx="1028736" cy="830981"/>
          </a:xfrm>
          <a:prstGeom prst="rect">
            <a:avLst/>
          </a:prstGeom>
          <a:noFill/>
        </p:spPr>
        <p:txBody>
          <a:bodyPr wrap="square" lIns="91425" tIns="45712" rIns="91425" bIns="45712" rtlCol="0">
            <a:spAutoFit/>
          </a:bodyPr>
          <a:lstStyle/>
          <a:p>
            <a:r>
              <a:rPr lang="en-US" sz="4800"/>
              <a:t>1)</a:t>
            </a:r>
          </a:p>
        </p:txBody>
      </p:sp>
      <p:sp>
        <p:nvSpPr>
          <p:cNvPr id="14" name="TextBox 13">
            <a:extLst>
              <a:ext uri="{FF2B5EF4-FFF2-40B4-BE49-F238E27FC236}">
                <a16:creationId xmlns="" xmlns:a16="http://schemas.microsoft.com/office/drawing/2014/main" id="{0CE9B935-B4ED-873A-2FF5-FF0397C1DAFC}"/>
              </a:ext>
            </a:extLst>
          </p:cNvPr>
          <p:cNvSpPr txBox="1"/>
          <p:nvPr/>
        </p:nvSpPr>
        <p:spPr>
          <a:xfrm>
            <a:off x="11797812" y="9671886"/>
            <a:ext cx="1028736" cy="830981"/>
          </a:xfrm>
          <a:prstGeom prst="rect">
            <a:avLst/>
          </a:prstGeom>
          <a:noFill/>
        </p:spPr>
        <p:txBody>
          <a:bodyPr wrap="square" lIns="91425" tIns="45712" rIns="91425" bIns="45712" rtlCol="0">
            <a:spAutoFit/>
          </a:bodyPr>
          <a:lstStyle/>
          <a:p>
            <a:r>
              <a:rPr lang="en-US" sz="4800"/>
              <a:t>2)</a:t>
            </a:r>
          </a:p>
        </p:txBody>
      </p:sp>
      <p:pic>
        <p:nvPicPr>
          <p:cNvPr id="15" name="Picture 14">
            <a:extLst>
              <a:ext uri="{FF2B5EF4-FFF2-40B4-BE49-F238E27FC236}">
                <a16:creationId xmlns="" xmlns:a16="http://schemas.microsoft.com/office/drawing/2014/main" id="{356245DE-4FF4-1682-019C-FEFBABAC874A}"/>
              </a:ext>
            </a:extLst>
          </p:cNvPr>
          <p:cNvPicPr>
            <a:picLocks noChangeAspect="1"/>
          </p:cNvPicPr>
          <p:nvPr/>
        </p:nvPicPr>
        <p:blipFill>
          <a:blip r:embed="rId6"/>
          <a:stretch>
            <a:fillRect/>
          </a:stretch>
        </p:blipFill>
        <p:spPr>
          <a:xfrm>
            <a:off x="13020237" y="8799380"/>
            <a:ext cx="6541674" cy="2372815"/>
          </a:xfrm>
          <a:prstGeom prst="rect">
            <a:avLst/>
          </a:prstGeom>
        </p:spPr>
      </p:pic>
      <p:sp>
        <p:nvSpPr>
          <p:cNvPr id="16" name="TextBox 15">
            <a:extLst>
              <a:ext uri="{FF2B5EF4-FFF2-40B4-BE49-F238E27FC236}">
                <a16:creationId xmlns="" xmlns:a16="http://schemas.microsoft.com/office/drawing/2014/main" id="{05E0F7B0-2347-0F86-E23C-EC621C101D9C}"/>
              </a:ext>
            </a:extLst>
          </p:cNvPr>
          <p:cNvSpPr txBox="1"/>
          <p:nvPr/>
        </p:nvSpPr>
        <p:spPr>
          <a:xfrm>
            <a:off x="9451127" y="1809185"/>
            <a:ext cx="7138220" cy="941780"/>
          </a:xfrm>
          <a:prstGeom prst="rect">
            <a:avLst/>
          </a:prstGeom>
          <a:noFill/>
          <a:ln>
            <a:solidFill>
              <a:srgbClr val="FF0000"/>
            </a:solidFill>
          </a:ln>
        </p:spPr>
        <p:txBody>
          <a:bodyPr wrap="square" lIns="91425" tIns="45712" rIns="91425" bIns="45712" rtlCol="0">
            <a:spAutoFit/>
          </a:bodyPr>
          <a:lstStyle/>
          <a:p>
            <a:pPr algn="ctr">
              <a:lnSpc>
                <a:spcPct val="115000"/>
              </a:lnSpc>
              <a:tabLst>
                <a:tab pos="180309" algn="l"/>
              </a:tabLst>
            </a:pPr>
            <a:r>
              <a:rPr lang="en-US" sz="4800" b="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6;p1">
            <a:hlinkClick r:id="" action="ppaction://noaction"/>
            <a:extLst>
              <a:ext uri="{FF2B5EF4-FFF2-40B4-BE49-F238E27FC236}">
                <a16:creationId xmlns="" xmlns:a16="http://schemas.microsoft.com/office/drawing/2014/main" id="{3336D10E-8E50-49BA-3AAE-6B653840CB46}"/>
              </a:ext>
            </a:extLst>
          </p:cNvPr>
          <p:cNvSpPr/>
          <p:nvPr/>
        </p:nvSpPr>
        <p:spPr>
          <a:xfrm>
            <a:off x="355047" y="1578008"/>
            <a:ext cx="24030541" cy="1164747"/>
          </a:xfrm>
          <a:prstGeom prst="rect">
            <a:avLst/>
          </a:prstGeom>
          <a:noFill/>
          <a:ln>
            <a:noFill/>
          </a:ln>
        </p:spPr>
        <p:txBody>
          <a:bodyPr spcFirstLastPara="1" wrap="square" lIns="91408" tIns="45691" rIns="91408" bIns="45691" anchor="t" anchorCtr="0">
            <a:spAutoFit/>
          </a:bodyPr>
          <a:lstStyle/>
          <a:p>
            <a:pPr>
              <a:lnSpc>
                <a:spcPct val="107000"/>
              </a:lnSpc>
              <a:spcBef>
                <a:spcPts val="1124"/>
              </a:spcBef>
              <a:spcAft>
                <a:spcPts val="1124"/>
              </a:spcAft>
            </a:pPr>
            <a:r>
              <a:rPr lang="en-US" sz="4800" b="1">
                <a:solidFill>
                  <a:srgbClr val="116AB1"/>
                </a:solidFill>
                <a:latin typeface="Times New Roman" panose="02020603050405020304" pitchFamily="18" charset="0"/>
                <a:ea typeface="Times New Roman" panose="02020603050405020304" pitchFamily="18" charset="0"/>
                <a:cs typeface="Times New Roman" panose="02020603050405020304" pitchFamily="18" charset="0"/>
              </a:rPr>
              <a:t>1. PHẢN ỨNG MỘT CHIỀU, PHẢN ỨNG THUẬN NGHỊCH VÀ CÂN BẰNG HOÁ HỌC</a:t>
            </a: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 xmlns:a16="http://schemas.microsoft.com/office/drawing/2014/main" id="{7F514114-9413-F0CB-3B6D-BAE87F4B145B}"/>
              </a:ext>
            </a:extLst>
          </p:cNvPr>
          <p:cNvSpPr/>
          <p:nvPr/>
        </p:nvSpPr>
        <p:spPr>
          <a:xfrm>
            <a:off x="813408" y="2612698"/>
            <a:ext cx="23194844" cy="1164747"/>
          </a:xfrm>
          <a:prstGeom prst="rect">
            <a:avLst/>
          </a:prstGeom>
          <a:noFill/>
          <a:ln>
            <a:noFill/>
          </a:ln>
        </p:spPr>
        <p:txBody>
          <a:bodyPr spcFirstLastPara="1" wrap="square" lIns="91408" tIns="45691" rIns="91408" bIns="45691" anchor="t" anchorCtr="0">
            <a:spAutoFit/>
          </a:bodyPr>
          <a:lstStyle/>
          <a:p>
            <a:pPr>
              <a:lnSpc>
                <a:spcPct val="107000"/>
              </a:lnSpc>
              <a:spcBef>
                <a:spcPts val="1124"/>
              </a:spcBef>
              <a:spcAft>
                <a:spcPts val="1124"/>
              </a:spcAft>
            </a:pPr>
            <a:r>
              <a:rPr lang="en-US" sz="4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latin typeface="Times New Roman" panose="02020603050405020304" pitchFamily="18" charset="0"/>
                <a:ea typeface="Times New Roman" panose="02020603050405020304" pitchFamily="18" charset="0"/>
              </a:rPr>
              <a:t>ìm hiểu khái niệm phản ứng một chiều</a:t>
            </a: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 xmlns:a16="http://schemas.microsoft.com/office/drawing/2014/main" id="{5EAEC065-6E8F-E369-47ED-C1BC0DF3BE46}"/>
              </a:ext>
            </a:extLst>
          </p:cNvPr>
          <p:cNvGrpSpPr/>
          <p:nvPr/>
        </p:nvGrpSpPr>
        <p:grpSpPr>
          <a:xfrm>
            <a:off x="3148842" y="3777463"/>
            <a:ext cx="19976629" cy="4619615"/>
            <a:chOff x="3207835" y="3779341"/>
            <a:chExt cx="19976630" cy="4619614"/>
          </a:xfrm>
        </p:grpSpPr>
        <p:sp>
          <p:nvSpPr>
            <p:cNvPr id="3" name="TextBox 2">
              <a:extLst>
                <a:ext uri="{FF2B5EF4-FFF2-40B4-BE49-F238E27FC236}">
                  <a16:creationId xmlns="" xmlns:a16="http://schemas.microsoft.com/office/drawing/2014/main" id="{F374678C-8BFA-60C9-AD3A-8FC7B3399C19}"/>
                </a:ext>
              </a:extLst>
            </p:cNvPr>
            <p:cNvSpPr txBox="1"/>
            <p:nvPr/>
          </p:nvSpPr>
          <p:spPr>
            <a:xfrm>
              <a:off x="9114503" y="3779341"/>
              <a:ext cx="7138220" cy="941796"/>
            </a:xfrm>
            <a:prstGeom prst="rect">
              <a:avLst/>
            </a:prstGeom>
            <a:noFill/>
            <a:ln>
              <a:solidFill>
                <a:srgbClr val="FF0000"/>
              </a:solidFill>
            </a:ln>
          </p:spPr>
          <p:txBody>
            <a:bodyPr wrap="square" rtlCol="0">
              <a:spAutoFit/>
            </a:bodyPr>
            <a:lstStyle/>
            <a:p>
              <a:pPr algn="ctr">
                <a:lnSpc>
                  <a:spcPct val="115000"/>
                </a:lnSpc>
                <a:tabLst>
                  <a:tab pos="180309" algn="l"/>
                </a:tabLst>
              </a:pPr>
              <a:r>
                <a:rPr lang="en-US" sz="4800" b="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PHIẾU HỌC TẬP SỐ 1</a:t>
              </a:r>
              <a:endParaRPr lang="en-US" sz="480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9093297C-37D1-F05B-1933-B9DF2BD4AEC3}"/>
                </a:ext>
              </a:extLst>
            </p:cNvPr>
            <p:cNvSpPr txBox="1"/>
            <p:nvPr/>
          </p:nvSpPr>
          <p:spPr>
            <a:xfrm>
              <a:off x="3207835" y="4908770"/>
              <a:ext cx="19976630" cy="3490185"/>
            </a:xfrm>
            <a:prstGeom prst="rect">
              <a:avLst/>
            </a:prstGeom>
            <a:noFill/>
          </p:spPr>
          <p:txBody>
            <a:bodyPr wrap="square" rtlCol="0">
              <a:spAutoFit/>
            </a:bodyPr>
            <a:lstStyle/>
            <a:p>
              <a:pPr algn="just">
                <a:lnSpc>
                  <a:spcPct val="115000"/>
                </a:lnSpc>
                <a:tabLst>
                  <a:tab pos="180309" algn="l"/>
                </a:tabLst>
              </a:pPr>
              <a:r>
                <a:rPr lang="en-US" sz="4800" b="1">
                  <a:latin typeface="Times New Roman" panose="02020603050405020304" pitchFamily="18" charset="0"/>
                  <a:ea typeface="Calibri" panose="020F0502020204030204" pitchFamily="34" charset="0"/>
                  <a:cs typeface="Times New Roman" panose="02020603050405020304" pitchFamily="18" charset="0"/>
                </a:rPr>
                <a:t>Câu 1:</a:t>
              </a:r>
              <a:r>
                <a:rPr lang="en-US" sz="4800">
                  <a:latin typeface="Times New Roman" panose="02020603050405020304" pitchFamily="18" charset="0"/>
                  <a:ea typeface="Calibri" panose="020F0502020204030204" pitchFamily="34" charset="0"/>
                  <a:cs typeface="Times New Roman" panose="02020603050405020304" pitchFamily="18" charset="0"/>
                </a:rPr>
                <a:t> </a:t>
              </a:r>
              <a:r>
                <a:rPr lang="en-US" sz="4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Dựa vào phương trình hóa học của phản ứng điều chế khí Oxygen từ KMnO</a:t>
              </a:r>
              <a:r>
                <a:rPr lang="en-US" sz="4800" baseline="-250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4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Em hãy cho biết phản ứng có xảy ra theo chiều ngược lại hay không?</a:t>
              </a:r>
            </a:p>
            <a:p>
              <a:pPr algn="just">
                <a:lnSpc>
                  <a:spcPct val="115000"/>
                </a:lnSpc>
                <a:tabLst>
                  <a:tab pos="180309" algn="l"/>
                </a:tabLst>
              </a:pP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tabLst>
                  <a:tab pos="180309" algn="l"/>
                </a:tabLst>
              </a:pPr>
              <a:r>
                <a:rPr lang="en-US" sz="4800" b="1">
                  <a:latin typeface="Times New Roman" panose="02020603050405020304" pitchFamily="18" charset="0"/>
                  <a:ea typeface="Calibri" panose="020F0502020204030204" pitchFamily="34" charset="0"/>
                  <a:cs typeface="Times New Roman" panose="02020603050405020304" pitchFamily="18" charset="0"/>
                </a:rPr>
                <a:t>Câu 2:</a:t>
              </a:r>
              <a:r>
                <a:rPr lang="en-US" sz="4800">
                  <a:latin typeface="Times New Roman" panose="02020603050405020304" pitchFamily="18" charset="0"/>
                  <a:ea typeface="Calibri" panose="020F0502020204030204" pitchFamily="34" charset="0"/>
                  <a:cs typeface="Times New Roman" panose="02020603050405020304" pitchFamily="18" charset="0"/>
                </a:rPr>
                <a:t> </a:t>
              </a:r>
              <a:r>
                <a:rPr lang="en-US" sz="48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Viết phương trình hóa học của một số phản ứng một chiều mà em biết.</a:t>
              </a:r>
              <a:endParaRPr lang="en-US" sz="480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18671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7">
            <a:extLst>
              <a:ext uri="{FF2B5EF4-FFF2-40B4-BE49-F238E27FC236}">
                <a16:creationId xmlns="" xmlns:a16="http://schemas.microsoft.com/office/drawing/2014/main" id="{6A3EA2FF-6D29-F63E-A7AB-7C8988CFB3E3}"/>
              </a:ext>
            </a:extLst>
          </p:cNvPr>
          <p:cNvGrpSpPr/>
          <p:nvPr/>
        </p:nvGrpSpPr>
        <p:grpSpPr>
          <a:xfrm>
            <a:off x="530945" y="5082032"/>
            <a:ext cx="22951060" cy="7119732"/>
            <a:chOff x="17200151" y="2589121"/>
            <a:chExt cx="22738481" cy="1835394"/>
          </a:xfrm>
        </p:grpSpPr>
        <p:sp>
          <p:nvSpPr>
            <p:cNvPr id="12" name="Right Triangle 109">
              <a:extLst>
                <a:ext uri="{FF2B5EF4-FFF2-40B4-BE49-F238E27FC236}">
                  <a16:creationId xmlns=""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algn="ctr" defTabSz="2176894">
                <a:buClrTx/>
                <a:defRPr/>
              </a:pPr>
              <a:endParaRPr lang="en-US" sz="4300" kern="1200">
                <a:solidFill>
                  <a:prstClr val="white"/>
                </a:solidFill>
                <a:latin typeface="Calibri"/>
                <a:ea typeface="+mn-ea"/>
                <a:cs typeface="+mn-cs"/>
              </a:endParaRPr>
            </a:p>
          </p:txBody>
        </p:sp>
        <p:sp>
          <p:nvSpPr>
            <p:cNvPr id="13" name="Rounded Rectangle 110">
              <a:extLst>
                <a:ext uri="{FF2B5EF4-FFF2-40B4-BE49-F238E27FC236}">
                  <a16:creationId xmlns=""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algn="ctr" defTabSz="2176894">
                <a:buClrTx/>
                <a:defRPr/>
              </a:pPr>
              <a:endParaRPr lang="en-US" sz="4300" kern="1200">
                <a:solidFill>
                  <a:prstClr val="white"/>
                </a:solidFill>
                <a:latin typeface="Tahoma" pitchFamily="34" charset="0"/>
                <a:ea typeface="Tahoma" pitchFamily="34" charset="0"/>
                <a:cs typeface="Tahoma" pitchFamily="34" charset="0"/>
              </a:endParaRPr>
            </a:p>
          </p:txBody>
        </p:sp>
        <p:sp>
          <p:nvSpPr>
            <p:cNvPr id="14" name="Freeform 20">
              <a:extLst>
                <a:ext uri="{FF2B5EF4-FFF2-40B4-BE49-F238E27FC236}">
                  <a16:creationId xmlns="" xmlns:a16="http://schemas.microsoft.com/office/drawing/2014/main" id="{5676BBB5-87FC-0860-FFCF-0DF61DA3ECA0}"/>
                </a:ext>
              </a:extLst>
            </p:cNvPr>
            <p:cNvSpPr>
              <a:spLocks/>
            </p:cNvSpPr>
            <p:nvPr/>
          </p:nvSpPr>
          <p:spPr bwMode="auto">
            <a:xfrm rot="5400000">
              <a:off x="18664058" y="1133187"/>
              <a:ext cx="458031"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2176894">
                <a:buClrTx/>
                <a:defRPr/>
              </a:pPr>
              <a:endParaRPr lang="en-US" sz="4300" kern="1200">
                <a:solidFill>
                  <a:prstClr val="black"/>
                </a:solidFill>
                <a:latin typeface="Calibri"/>
                <a:ea typeface="+mn-ea"/>
                <a:cs typeface="+mn-cs"/>
              </a:endParaRPr>
            </a:p>
          </p:txBody>
        </p:sp>
        <p:sp>
          <p:nvSpPr>
            <p:cNvPr id="15" name="TextBox 112">
              <a:extLst>
                <a:ext uri="{FF2B5EF4-FFF2-40B4-BE49-F238E27FC236}">
                  <a16:creationId xmlns="" xmlns:a16="http://schemas.microsoft.com/office/drawing/2014/main" id="{24B3A259-8848-90BA-D5E5-841041DB744C}"/>
                </a:ext>
              </a:extLst>
            </p:cNvPr>
            <p:cNvSpPr txBox="1"/>
            <p:nvPr/>
          </p:nvSpPr>
          <p:spPr>
            <a:xfrm>
              <a:off x="17261858" y="2678979"/>
              <a:ext cx="3165511" cy="194387"/>
            </a:xfrm>
            <a:prstGeom prst="rect">
              <a:avLst/>
            </a:prstGeom>
            <a:noFill/>
          </p:spPr>
          <p:txBody>
            <a:bodyPr wrap="none" rtlCol="0">
              <a:spAutoFit/>
            </a:bodyPr>
            <a:lstStyle/>
            <a:p>
              <a:pPr defTabSz="2176894">
                <a:buClrTx/>
                <a:defRPr/>
              </a:pPr>
              <a:r>
                <a:rPr lang="en-US" sz="4300" b="1" kern="1200">
                  <a:solidFill>
                    <a:prstClr val="white"/>
                  </a:solidFill>
                  <a:latin typeface="Tahoma" pitchFamily="34" charset="0"/>
                  <a:ea typeface="Tahoma" pitchFamily="34" charset="0"/>
                  <a:cs typeface="Tahoma" pitchFamily="34" charset="0"/>
                </a:rPr>
                <a:t>Định nghĩa</a:t>
              </a:r>
            </a:p>
          </p:txBody>
        </p:sp>
      </p:grpSp>
      <p:sp>
        <p:nvSpPr>
          <p:cNvPr id="16" name="Hộp Văn bản 15">
            <a:extLst>
              <a:ext uri="{FF2B5EF4-FFF2-40B4-BE49-F238E27FC236}">
                <a16:creationId xmlns="" xmlns:a16="http://schemas.microsoft.com/office/drawing/2014/main" id="{CC090838-E6D4-1B12-64CA-A5CC3592ED7F}"/>
              </a:ext>
            </a:extLst>
          </p:cNvPr>
          <p:cNvSpPr txBox="1"/>
          <p:nvPr/>
        </p:nvSpPr>
        <p:spPr>
          <a:xfrm>
            <a:off x="4056916" y="6513075"/>
            <a:ext cx="18528633" cy="5170630"/>
          </a:xfrm>
          <a:prstGeom prst="rect">
            <a:avLst/>
          </a:prstGeom>
          <a:noFill/>
        </p:spPr>
        <p:txBody>
          <a:bodyPr wrap="square" lIns="91425" tIns="45712" rIns="91425" bIns="45712" rtlCol="0">
            <a:spAutoFit/>
          </a:bodyPr>
          <a:lstStyle/>
          <a:p>
            <a:r>
              <a:rPr lang="en-US" sz="5500" b="1" i="1">
                <a:solidFill>
                  <a:srgbClr val="C00000"/>
                </a:solidFill>
                <a:latin typeface="Times New Roman" panose="02020603050405020304" pitchFamily="18" charset="0"/>
                <a:ea typeface="Calibri" panose="020F0502020204030204" pitchFamily="34" charset="0"/>
              </a:rPr>
              <a:t>	-</a:t>
            </a:r>
            <a:r>
              <a:rPr lang="en-US" sz="5500" b="1">
                <a:solidFill>
                  <a:srgbClr val="C00000"/>
                </a:solidFill>
                <a:latin typeface="Times New Roman" panose="02020603050405020304" pitchFamily="18" charset="0"/>
                <a:ea typeface="Calibri" panose="020F0502020204030204" pitchFamily="34" charset="0"/>
              </a:rPr>
              <a:t> Trong điều kiện xác định, phản ứng chỉ xảy ra theo chiều từ chất tham gia tạo thành sản phẩm mà sản phẩm không thể tác dụng với nhau để tạo lại chất ban đầu, gọi là phản ứng một chiều. Trong phương trình hóa học của phản ứng một chiều, người ta dùng ký hiệu mũi tên (</a:t>
            </a:r>
            <a:r>
              <a:rPr lang="vi-VN" sz="5500" b="1">
                <a:solidFill>
                  <a:srgbClr val="C00000"/>
                </a:solidFill>
                <a:latin typeface="Times New Roman" panose="02020603050405020304" pitchFamily="18" charset="0"/>
                <a:ea typeface="Batang" panose="020B0503020000020004" pitchFamily="18" charset="-127"/>
              </a:rPr>
              <a:t>→</a:t>
            </a:r>
            <a:r>
              <a:rPr lang="en-US" sz="5500" b="1">
                <a:solidFill>
                  <a:srgbClr val="C00000"/>
                </a:solidFill>
                <a:latin typeface="Times New Roman" panose="02020603050405020304" pitchFamily="18" charset="0"/>
                <a:ea typeface="Batang" panose="020B0503020000020004" pitchFamily="18" charset="-127"/>
              </a:rPr>
              <a:t>)</a:t>
            </a:r>
            <a:r>
              <a:rPr lang="en-US" sz="5500" b="1">
                <a:solidFill>
                  <a:srgbClr val="C00000"/>
                </a:solidFill>
                <a:latin typeface="Times New Roman" panose="02020603050405020304" pitchFamily="18" charset="0"/>
                <a:ea typeface="Calibri" panose="020F0502020204030204" pitchFamily="34" charset="0"/>
              </a:rPr>
              <a:t> để chỉ chiều phản ứng</a:t>
            </a:r>
            <a:r>
              <a:rPr lang="en-US" sz="5500" b="1">
                <a:solidFill>
                  <a:srgbClr val="FF0000"/>
                </a:solidFill>
                <a:latin typeface="Times New Roman" panose="02020603050405020304" pitchFamily="18" charset="0"/>
                <a:ea typeface="Calibri" panose="020F0502020204030204" pitchFamily="34" charset="0"/>
              </a:rPr>
              <a:t>. </a:t>
            </a:r>
            <a:endParaRPr lang="en-US" sz="55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Google Shape;186;p1">
            <a:hlinkClick r:id="" action="ppaction://noaction"/>
            <a:extLst>
              <a:ext uri="{FF2B5EF4-FFF2-40B4-BE49-F238E27FC236}">
                <a16:creationId xmlns="" xmlns:a16="http://schemas.microsoft.com/office/drawing/2014/main" id="{3336D10E-8E50-49BA-3AAE-6B653840CB46}"/>
              </a:ext>
            </a:extLst>
          </p:cNvPr>
          <p:cNvSpPr/>
          <p:nvPr/>
        </p:nvSpPr>
        <p:spPr>
          <a:xfrm>
            <a:off x="894234" y="1515822"/>
            <a:ext cx="23194844" cy="1082417"/>
          </a:xfrm>
          <a:prstGeom prst="rect">
            <a:avLst/>
          </a:prstGeom>
          <a:noFill/>
          <a:ln>
            <a:noFill/>
          </a:ln>
        </p:spPr>
        <p:txBody>
          <a:bodyPr spcFirstLastPara="1" wrap="square" lIns="91408" tIns="45691" rIns="91408" bIns="45691" anchor="t" anchorCtr="0">
            <a:spAutoFit/>
          </a:bodyPr>
          <a:lstStyle/>
          <a:p>
            <a:pPr>
              <a:lnSpc>
                <a:spcPct val="107000"/>
              </a:lnSpc>
              <a:spcBef>
                <a:spcPts val="1124"/>
              </a:spcBef>
              <a:spcAft>
                <a:spcPts val="1124"/>
              </a:spcAft>
            </a:pPr>
            <a:r>
              <a:rPr lang="en-US" sz="4300" b="1">
                <a:solidFill>
                  <a:srgbClr val="116AB1"/>
                </a:solidFill>
                <a:latin typeface="Times New Roman" panose="02020603050405020304" pitchFamily="18" charset="0"/>
                <a:ea typeface="Times New Roman" panose="02020603050405020304" pitchFamily="18" charset="0"/>
                <a:cs typeface="Times New Roman" panose="02020603050405020304" pitchFamily="18" charset="0"/>
              </a:rPr>
              <a:t>1. PHẢN ỨNG MỘT CHIỀU, PHẢN ỨNG THUẬN NGHỊCH VÀ CÂN BẰNG HOÁ HỌC</a:t>
            </a:r>
            <a:endParaRPr lang="en-US" sz="43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 xmlns:a16="http://schemas.microsoft.com/office/drawing/2014/main" id="{7F514114-9413-F0CB-3B6D-BAE87F4B145B}"/>
              </a:ext>
            </a:extLst>
          </p:cNvPr>
          <p:cNvSpPr/>
          <p:nvPr/>
        </p:nvSpPr>
        <p:spPr>
          <a:xfrm>
            <a:off x="813408" y="2612699"/>
            <a:ext cx="23194844" cy="1280035"/>
          </a:xfrm>
          <a:prstGeom prst="rect">
            <a:avLst/>
          </a:prstGeom>
          <a:noFill/>
          <a:ln>
            <a:noFill/>
          </a:ln>
        </p:spPr>
        <p:txBody>
          <a:bodyPr spcFirstLastPara="1" wrap="square" lIns="91408" tIns="45691" rIns="91408" bIns="45691" anchor="t" anchorCtr="0">
            <a:spAutoFit/>
          </a:bodyPr>
          <a:lstStyle/>
          <a:p>
            <a:pPr>
              <a:lnSpc>
                <a:spcPct val="107000"/>
              </a:lnSpc>
              <a:spcBef>
                <a:spcPts val="1124"/>
              </a:spcBef>
              <a:spcAft>
                <a:spcPts val="1124"/>
              </a:spcAft>
            </a:pPr>
            <a:r>
              <a:rPr lang="en-US" sz="55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5500" b="1">
                <a:solidFill>
                  <a:srgbClr val="0070C0"/>
                </a:solidFill>
                <a:latin typeface="Times New Roman" panose="02020603050405020304" pitchFamily="18" charset="0"/>
                <a:ea typeface="Times New Roman" panose="02020603050405020304" pitchFamily="18" charset="0"/>
              </a:rPr>
              <a:t>ìm hiểu khái niệm phản ứng một chiều</a:t>
            </a:r>
            <a:endParaRPr lang="en-US" sz="5500" b="1" kern="100">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Nhóm 33">
            <a:extLst>
              <a:ext uri="{FF2B5EF4-FFF2-40B4-BE49-F238E27FC236}">
                <a16:creationId xmlns="" xmlns:a16="http://schemas.microsoft.com/office/drawing/2014/main" id="{7FC9F5E2-01F7-12E4-03F4-33ED6320A990}"/>
              </a:ext>
            </a:extLst>
          </p:cNvPr>
          <p:cNvGrpSpPr/>
          <p:nvPr/>
        </p:nvGrpSpPr>
        <p:grpSpPr>
          <a:xfrm>
            <a:off x="4860687" y="4356095"/>
            <a:ext cx="1150960" cy="1150959"/>
            <a:chOff x="1671627" y="360375"/>
            <a:chExt cx="1208304" cy="1208304"/>
          </a:xfrm>
        </p:grpSpPr>
        <p:sp>
          <p:nvSpPr>
            <p:cNvPr id="4" name="Hình Bầu dục 34">
              <a:extLst>
                <a:ext uri="{FF2B5EF4-FFF2-40B4-BE49-F238E27FC236}">
                  <a16:creationId xmlns="" xmlns:a16="http://schemas.microsoft.com/office/drawing/2014/main" id="{AC9A886A-28E5-8BB6-FFE7-1EBA6CD31878}"/>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algn="ctr" defTabSz="914240">
                <a:buClrTx/>
                <a:defRPr/>
              </a:pPr>
              <a:endParaRPr lang="en-US" sz="1900" kern="1200">
                <a:solidFill>
                  <a:prstClr val="white"/>
                </a:solidFill>
                <a:latin typeface="Calibri" panose="020F0502020204030204"/>
                <a:ea typeface="+mn-ea"/>
                <a:cs typeface="+mn-cs"/>
              </a:endParaRPr>
            </a:p>
          </p:txBody>
        </p:sp>
        <p:pic>
          <p:nvPicPr>
            <p:cNvPr id="6" name="Hình ảnh 35">
              <a:extLst>
                <a:ext uri="{FF2B5EF4-FFF2-40B4-BE49-F238E27FC236}">
                  <a16:creationId xmlns="" xmlns:a16="http://schemas.microsoft.com/office/drawing/2014/main" id="{7D439C35-71A2-EA3A-726C-B7DEA8B906CE}"/>
                </a:ext>
              </a:extLst>
            </p:cNvPr>
            <p:cNvPicPr>
              <a:picLocks noChangeAspect="1"/>
            </p:cNvPicPr>
            <p:nvPr/>
          </p:nvPicPr>
          <p:blipFill>
            <a:blip r:embed="rId2">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spTree>
    <p:extLst>
      <p:ext uri="{BB962C8B-B14F-4D97-AF65-F5344CB8AC3E}">
        <p14:creationId xmlns:p14="http://schemas.microsoft.com/office/powerpoint/2010/main" val="1127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6;p1">
            <a:hlinkClick r:id="" action="ppaction://noaction"/>
            <a:extLst>
              <a:ext uri="{FF2B5EF4-FFF2-40B4-BE49-F238E27FC236}">
                <a16:creationId xmlns="" xmlns:a16="http://schemas.microsoft.com/office/drawing/2014/main" id="{3336D10E-8E50-49BA-3AAE-6B653840CB46}"/>
              </a:ext>
            </a:extLst>
          </p:cNvPr>
          <p:cNvSpPr/>
          <p:nvPr/>
        </p:nvSpPr>
        <p:spPr>
          <a:xfrm>
            <a:off x="894234" y="1515822"/>
            <a:ext cx="23194844" cy="1082417"/>
          </a:xfrm>
          <a:prstGeom prst="rect">
            <a:avLst/>
          </a:prstGeom>
          <a:noFill/>
          <a:ln>
            <a:noFill/>
          </a:ln>
        </p:spPr>
        <p:txBody>
          <a:bodyPr spcFirstLastPara="1" wrap="square" lIns="91408" tIns="45691" rIns="91408" bIns="45691" anchor="t" anchorCtr="0">
            <a:spAutoFit/>
          </a:bodyPr>
          <a:lstStyle/>
          <a:p>
            <a:pPr>
              <a:lnSpc>
                <a:spcPct val="107000"/>
              </a:lnSpc>
              <a:spcBef>
                <a:spcPts val="1124"/>
              </a:spcBef>
              <a:spcAft>
                <a:spcPts val="1124"/>
              </a:spcAft>
            </a:pPr>
            <a:r>
              <a:rPr lang="en-US" sz="4300" b="1">
                <a:solidFill>
                  <a:srgbClr val="116AB1"/>
                </a:solidFill>
                <a:latin typeface="Times New Roman" panose="02020603050405020304" pitchFamily="18" charset="0"/>
                <a:ea typeface="Times New Roman" panose="02020603050405020304" pitchFamily="18" charset="0"/>
                <a:cs typeface="Times New Roman" panose="02020603050405020304" pitchFamily="18" charset="0"/>
              </a:rPr>
              <a:t>1. PHẢN ỨNG MỘT CHIỀU, PHẢN ỨNG THUẬN NGHỊCH VÀ CÂN BẰNG HOÁ HỌC</a:t>
            </a:r>
            <a:endParaRPr lang="en-US" sz="43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 xmlns:a16="http://schemas.microsoft.com/office/drawing/2014/main" id="{7F514114-9413-F0CB-3B6D-BAE87F4B145B}"/>
              </a:ext>
            </a:extLst>
          </p:cNvPr>
          <p:cNvSpPr/>
          <p:nvPr/>
        </p:nvSpPr>
        <p:spPr>
          <a:xfrm>
            <a:off x="903584" y="2462771"/>
            <a:ext cx="23194844" cy="1280035"/>
          </a:xfrm>
          <a:prstGeom prst="rect">
            <a:avLst/>
          </a:prstGeom>
          <a:noFill/>
          <a:ln>
            <a:noFill/>
          </a:ln>
        </p:spPr>
        <p:txBody>
          <a:bodyPr spcFirstLastPara="1" wrap="square" lIns="91408" tIns="45691" rIns="91408" bIns="45691" anchor="t" anchorCtr="0">
            <a:spAutoFit/>
          </a:bodyPr>
          <a:lstStyle/>
          <a:p>
            <a:pPr>
              <a:lnSpc>
                <a:spcPct val="107000"/>
              </a:lnSpc>
              <a:spcBef>
                <a:spcPts val="1124"/>
              </a:spcBef>
              <a:spcAft>
                <a:spcPts val="1124"/>
              </a:spcAft>
            </a:pPr>
            <a:r>
              <a:rPr lang="en-US" sz="55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5500" b="1">
                <a:solidFill>
                  <a:srgbClr val="0070C0"/>
                </a:solidFill>
                <a:latin typeface="Times New Roman" panose="02020603050405020304" pitchFamily="18" charset="0"/>
                <a:ea typeface="Times New Roman" panose="02020603050405020304" pitchFamily="18" charset="0"/>
              </a:rPr>
              <a:t>ìm hiểu khái niệm phản ứng </a:t>
            </a:r>
            <a:r>
              <a:rPr lang="en-US" sz="5500" b="1">
                <a:solidFill>
                  <a:srgbClr val="116AB1"/>
                </a:solidFill>
                <a:latin typeface="Times New Roman" panose="02020603050405020304" pitchFamily="18" charset="0"/>
                <a:ea typeface="Times New Roman" panose="02020603050405020304" pitchFamily="18" charset="0"/>
                <a:cs typeface="Times New Roman" panose="02020603050405020304" pitchFamily="18" charset="0"/>
              </a:rPr>
              <a:t>thuận nghịch </a:t>
            </a:r>
            <a:endParaRPr lang="en-US" sz="55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4A0B1FC4-A8FD-6035-EA1C-91F3BE6DD0CD}"/>
              </a:ext>
            </a:extLst>
          </p:cNvPr>
          <p:cNvSpPr txBox="1"/>
          <p:nvPr/>
        </p:nvSpPr>
        <p:spPr>
          <a:xfrm>
            <a:off x="9237927" y="4030858"/>
            <a:ext cx="7138220" cy="941780"/>
          </a:xfrm>
          <a:prstGeom prst="rect">
            <a:avLst/>
          </a:prstGeom>
          <a:noFill/>
          <a:ln>
            <a:solidFill>
              <a:srgbClr val="FF0000"/>
            </a:solidFill>
          </a:ln>
        </p:spPr>
        <p:txBody>
          <a:bodyPr wrap="square" lIns="91425" tIns="45712" rIns="91425" bIns="45712" rtlCol="0">
            <a:spAutoFit/>
          </a:bodyPr>
          <a:lstStyle/>
          <a:p>
            <a:pPr algn="ctr">
              <a:lnSpc>
                <a:spcPct val="115000"/>
              </a:lnSpc>
              <a:tabLst>
                <a:tab pos="180309" algn="l"/>
              </a:tabLst>
            </a:pPr>
            <a:r>
              <a:rPr lang="en-US" sz="4800" b="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lang="en-US" sz="480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2">
            <a:extLst>
              <a:ext uri="{FF2B5EF4-FFF2-40B4-BE49-F238E27FC236}">
                <a16:creationId xmlns="" xmlns:a16="http://schemas.microsoft.com/office/drawing/2014/main" id="{18A7DB2D-E3C1-678E-05A1-F0A49917EA97}"/>
              </a:ext>
            </a:extLst>
          </p:cNvPr>
          <p:cNvSpPr>
            <a:spLocks noChangeArrowheads="1"/>
          </p:cNvSpPr>
          <p:nvPr/>
        </p:nvSpPr>
        <p:spPr bwMode="auto">
          <a:xfrm>
            <a:off x="595372" y="5142475"/>
            <a:ext cx="23194844" cy="5262963"/>
          </a:xfrm>
          <a:prstGeom prst="rect">
            <a:avLst/>
          </a:prstGeom>
          <a:solidFill>
            <a:schemeClr val="bg1"/>
          </a:solidFill>
          <a:ln>
            <a:noFill/>
          </a:ln>
          <a:effectLst/>
        </p:spPr>
        <p:txBody>
          <a:bodyPr vert="horz" wrap="square" lIns="91425" tIns="45712" rIns="91425" bIns="45712"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809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809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809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809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809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809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809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defTabSz="914240">
              <a:buClrTx/>
              <a:tabLst>
                <a:tab pos="180942" algn="l"/>
              </a:tabLst>
            </a:pPr>
            <a:r>
              <a:rPr lang="en-US" altLang="en-US" sz="4800" b="1">
                <a:ea typeface="Times New Roman" panose="02020603050405020304" pitchFamily="18" charset="0"/>
                <a:cs typeface="Times New Roman" panose="02020603050405020304" pitchFamily="18" charset="0"/>
              </a:rPr>
              <a:t>Câu 1:</a:t>
            </a:r>
            <a:r>
              <a:rPr lang="en-US" altLang="en-US" sz="4800">
                <a:ea typeface="Times New Roman" panose="02020603050405020304" pitchFamily="18" charset="0"/>
                <a:cs typeface="Times New Roman" panose="02020603050405020304" pitchFamily="18" charset="0"/>
              </a:rPr>
              <a:t> </a:t>
            </a:r>
            <a:r>
              <a:rPr lang="en-US" altLang="en-US" sz="4800">
                <a:solidFill>
                  <a:srgbClr val="333333"/>
                </a:solidFill>
                <a:ea typeface="Times New Roman" panose="02020603050405020304" pitchFamily="18" charset="0"/>
                <a:cs typeface="Times New Roman" panose="02020603050405020304" pitchFamily="18" charset="0"/>
              </a:rPr>
              <a:t>Phản ứng Cl</a:t>
            </a:r>
            <a:r>
              <a:rPr lang="en-US" altLang="en-US" sz="4800" baseline="-30000">
                <a:solidFill>
                  <a:srgbClr val="333333"/>
                </a:solidFill>
                <a:ea typeface="Times New Roman" panose="02020603050405020304" pitchFamily="18" charset="0"/>
                <a:cs typeface="Times New Roman" panose="02020603050405020304" pitchFamily="18" charset="0"/>
              </a:rPr>
              <a:t>2</a:t>
            </a:r>
            <a:r>
              <a:rPr lang="en-US" altLang="en-US" sz="4800">
                <a:solidFill>
                  <a:srgbClr val="333333"/>
                </a:solidFill>
                <a:ea typeface="Times New Roman" panose="02020603050405020304" pitchFamily="18" charset="0"/>
                <a:cs typeface="Times New Roman" panose="02020603050405020304" pitchFamily="18" charset="0"/>
              </a:rPr>
              <a:t> tác dụng với H</a:t>
            </a:r>
            <a:r>
              <a:rPr lang="en-US" altLang="en-US" sz="4800" baseline="-30000">
                <a:solidFill>
                  <a:srgbClr val="333333"/>
                </a:solidFill>
                <a:ea typeface="Times New Roman" panose="02020603050405020304" pitchFamily="18" charset="0"/>
                <a:cs typeface="Times New Roman" panose="02020603050405020304" pitchFamily="18" charset="0"/>
              </a:rPr>
              <a:t>2</a:t>
            </a:r>
            <a:r>
              <a:rPr lang="en-US" altLang="en-US" sz="4800">
                <a:solidFill>
                  <a:srgbClr val="333333"/>
                </a:solidFill>
                <a:ea typeface="Times New Roman" panose="02020603050405020304" pitchFamily="18" charset="0"/>
                <a:cs typeface="Times New Roman" panose="02020603050405020304" pitchFamily="18" charset="0"/>
              </a:rPr>
              <a:t>O có đặc điểm gì khác với phản ứng nhiệt phân thuốc tím?</a:t>
            </a:r>
            <a:endParaRPr lang="en-US" altLang="en-US" sz="4800">
              <a:ea typeface="Times New Roman" panose="02020603050405020304" pitchFamily="18" charset="0"/>
            </a:endParaRPr>
          </a:p>
          <a:p>
            <a:pPr defTabSz="914240">
              <a:buClrTx/>
              <a:tabLst>
                <a:tab pos="180942" algn="l"/>
              </a:tabLst>
            </a:pPr>
            <a:r>
              <a:rPr lang="en-US" altLang="en-US" sz="4800" b="1">
                <a:solidFill>
                  <a:srgbClr val="000000"/>
                </a:solidFill>
                <a:ea typeface="Times New Roman" panose="02020603050405020304" pitchFamily="18" charset="0"/>
              </a:rPr>
              <a:t>Câu 2:</a:t>
            </a:r>
            <a:r>
              <a:rPr lang="en-US" altLang="en-US" sz="4800">
                <a:solidFill>
                  <a:srgbClr val="333333"/>
                </a:solidFill>
                <a:ea typeface="Times New Roman" panose="02020603050405020304" pitchFamily="18" charset="0"/>
              </a:rPr>
              <a:t> Trên thực tế có các phản ứng sau:</a:t>
            </a:r>
            <a:endParaRPr lang="en-US" altLang="en-US" sz="4800">
              <a:ea typeface="Times New Roman" panose="02020603050405020304" pitchFamily="18" charset="0"/>
            </a:endParaRPr>
          </a:p>
          <a:p>
            <a:pPr defTabSz="914240">
              <a:buClrTx/>
              <a:tabLst>
                <a:tab pos="180942" algn="l"/>
              </a:tabLst>
            </a:pPr>
            <a:r>
              <a:rPr lang="en-US" altLang="en-US" sz="4800">
                <a:solidFill>
                  <a:srgbClr val="333333"/>
                </a:solidFill>
                <a:ea typeface="Times New Roman" panose="02020603050405020304" pitchFamily="18" charset="0"/>
              </a:rPr>
              <a:t>2 H</a:t>
            </a:r>
            <a:r>
              <a:rPr lang="en-US" altLang="en-US" sz="4800" baseline="-30000">
                <a:solidFill>
                  <a:srgbClr val="333333"/>
                </a:solidFill>
                <a:ea typeface="Times New Roman" panose="02020603050405020304" pitchFamily="18" charset="0"/>
              </a:rPr>
              <a:t>2</a:t>
            </a:r>
            <a:r>
              <a:rPr lang="en-US" altLang="en-US" sz="4800">
                <a:solidFill>
                  <a:srgbClr val="333333"/>
                </a:solidFill>
                <a:ea typeface="Times New Roman" panose="02020603050405020304" pitchFamily="18" charset="0"/>
              </a:rPr>
              <a:t> + O</a:t>
            </a:r>
            <a:r>
              <a:rPr lang="en-US" altLang="en-US" sz="4800" baseline="-30000">
                <a:solidFill>
                  <a:srgbClr val="333333"/>
                </a:solidFill>
                <a:ea typeface="Times New Roman" panose="02020603050405020304" pitchFamily="18" charset="0"/>
              </a:rPr>
              <a:t>2</a:t>
            </a:r>
            <a:r>
              <a:rPr lang="en-US" altLang="en-US" sz="4800">
                <a:solidFill>
                  <a:srgbClr val="333333"/>
                </a:solidFill>
                <a:ea typeface="Times New Roman" panose="02020603050405020304" pitchFamily="18" charset="0"/>
              </a:rPr>
              <a:t> →  2H</a:t>
            </a:r>
            <a:r>
              <a:rPr lang="en-US" altLang="en-US" sz="4800" baseline="-30000">
                <a:solidFill>
                  <a:srgbClr val="333333"/>
                </a:solidFill>
                <a:ea typeface="Times New Roman" panose="02020603050405020304" pitchFamily="18" charset="0"/>
              </a:rPr>
              <a:t>2</a:t>
            </a:r>
            <a:r>
              <a:rPr lang="en-US" altLang="en-US" sz="4800">
                <a:solidFill>
                  <a:srgbClr val="333333"/>
                </a:solidFill>
                <a:ea typeface="Times New Roman" panose="02020603050405020304" pitchFamily="18" charset="0"/>
              </a:rPr>
              <a:t>O (1)</a:t>
            </a:r>
          </a:p>
          <a:p>
            <a:pPr defTabSz="914240">
              <a:buClrTx/>
              <a:tabLst>
                <a:tab pos="180942" algn="l"/>
              </a:tabLst>
            </a:pPr>
            <a:endParaRPr lang="en-US" altLang="en-US" sz="4800">
              <a:solidFill>
                <a:srgbClr val="333333"/>
              </a:solidFill>
              <a:ea typeface="Times New Roman" panose="02020603050405020304" pitchFamily="18" charset="0"/>
            </a:endParaRPr>
          </a:p>
          <a:p>
            <a:pPr defTabSz="914240">
              <a:buClrTx/>
              <a:tabLst>
                <a:tab pos="180942" algn="l"/>
              </a:tabLst>
            </a:pPr>
            <a:endParaRPr lang="en-US" altLang="en-US" sz="4800">
              <a:ea typeface="Times New Roman" panose="02020603050405020304" pitchFamily="18" charset="0"/>
            </a:endParaRPr>
          </a:p>
          <a:p>
            <a:pPr defTabSz="914240">
              <a:buClrTx/>
              <a:tabLst>
                <a:tab pos="180942" algn="l"/>
              </a:tabLst>
            </a:pPr>
            <a:r>
              <a:rPr lang="en-US" altLang="en-US" sz="4800">
                <a:solidFill>
                  <a:srgbClr val="333333"/>
                </a:solidFill>
                <a:ea typeface="Times New Roman" panose="02020603050405020304" pitchFamily="18" charset="0"/>
              </a:rPr>
              <a:t>2H</a:t>
            </a:r>
            <a:r>
              <a:rPr lang="en-US" altLang="en-US" sz="4800" baseline="-30000">
                <a:solidFill>
                  <a:srgbClr val="333333"/>
                </a:solidFill>
                <a:ea typeface="Times New Roman" panose="02020603050405020304" pitchFamily="18" charset="0"/>
              </a:rPr>
              <a:t>2</a:t>
            </a:r>
            <a:r>
              <a:rPr lang="en-US" altLang="en-US" sz="4800">
                <a:solidFill>
                  <a:srgbClr val="333333"/>
                </a:solidFill>
                <a:ea typeface="Times New Roman" panose="02020603050405020304" pitchFamily="18" charset="0"/>
              </a:rPr>
              <a:t>O </a:t>
            </a:r>
            <a:endParaRPr lang="en-US" altLang="en-US" sz="4800"/>
          </a:p>
        </p:txBody>
      </p:sp>
      <p:pic>
        <p:nvPicPr>
          <p:cNvPr id="3073" name="Picture 1">
            <a:extLst>
              <a:ext uri="{FF2B5EF4-FFF2-40B4-BE49-F238E27FC236}">
                <a16:creationId xmlns="" xmlns:a16="http://schemas.microsoft.com/office/drawing/2014/main" id="{A4AB4C42-1A15-E8B5-1EE0-3D6C6344B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2"/>
            <a:ext cx="276226" cy="1619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 xmlns:a16="http://schemas.microsoft.com/office/drawing/2014/main" id="{2C3829B4-08BE-E4B2-F033-50D20A41B29C}"/>
              </a:ext>
            </a:extLst>
          </p:cNvPr>
          <p:cNvSpPr>
            <a:spLocks noChangeArrowheads="1"/>
          </p:cNvSpPr>
          <p:nvPr/>
        </p:nvSpPr>
        <p:spPr bwMode="auto">
          <a:xfrm>
            <a:off x="5488268" y="9514728"/>
            <a:ext cx="19821832" cy="1569644"/>
          </a:xfrm>
          <a:prstGeom prst="rect">
            <a:avLst/>
          </a:prstGeom>
          <a:noFill/>
          <a:ln>
            <a:noFill/>
          </a:ln>
          <a:effectLst/>
        </p:spPr>
        <p:txBody>
          <a:bodyPr vert="horz" wrap="square" lIns="91425" tIns="45712" rIns="91425" bIns="45712" numCol="1" anchor="ctr" anchorCtr="0" compatLnSpc="1">
            <a:prstTxWarp prst="textNoShape">
              <a:avLst/>
            </a:prstTxWarp>
            <a:spAutoFit/>
          </a:bodyPr>
          <a:lstStyle/>
          <a:p>
            <a:pPr defTabSz="914240" eaLnBrk="0" fontAlgn="base" hangingPunct="0">
              <a:spcBef>
                <a:spcPct val="0"/>
              </a:spcBef>
              <a:spcAft>
                <a:spcPct val="0"/>
              </a:spcAft>
              <a:buClrTx/>
            </a:pPr>
            <a:r>
              <a:rPr lang="en-US" altLang="en-US" sz="4800">
                <a:solidFill>
                  <a:srgbClr val="333333"/>
                </a:solidFill>
                <a:latin typeface="Arial" panose="020B0604020202020204" pitchFamily="34" charset="0"/>
                <a:ea typeface="Times New Roman" panose="02020603050405020304" pitchFamily="18" charset="0"/>
              </a:rPr>
              <a:t> 2H</a:t>
            </a:r>
            <a:r>
              <a:rPr lang="en-US" altLang="en-US" sz="4800" baseline="-30000">
                <a:solidFill>
                  <a:srgbClr val="333333"/>
                </a:solidFill>
                <a:latin typeface="Arial" panose="020B0604020202020204" pitchFamily="34" charset="0"/>
                <a:ea typeface="Times New Roman" panose="02020603050405020304" pitchFamily="18" charset="0"/>
              </a:rPr>
              <a:t>2</a:t>
            </a:r>
            <a:r>
              <a:rPr lang="en-US" altLang="en-US" sz="4800">
                <a:solidFill>
                  <a:srgbClr val="333333"/>
                </a:solidFill>
                <a:latin typeface="Arial" panose="020B0604020202020204" pitchFamily="34" charset="0"/>
                <a:ea typeface="Times New Roman" panose="02020603050405020304" pitchFamily="18" charset="0"/>
              </a:rPr>
              <a:t> + O</a:t>
            </a:r>
            <a:r>
              <a:rPr lang="en-US" altLang="en-US" sz="4800" baseline="-30000">
                <a:solidFill>
                  <a:srgbClr val="333333"/>
                </a:solidFill>
                <a:latin typeface="Arial" panose="020B0604020202020204" pitchFamily="34" charset="0"/>
                <a:ea typeface="Times New Roman" panose="02020603050405020304" pitchFamily="18" charset="0"/>
              </a:rPr>
              <a:t>2</a:t>
            </a:r>
            <a:r>
              <a:rPr lang="en-US" altLang="en-US" sz="4800">
                <a:solidFill>
                  <a:srgbClr val="333333"/>
                </a:solidFill>
                <a:latin typeface="Arial" panose="020B0604020202020204" pitchFamily="34" charset="0"/>
                <a:ea typeface="Times New Roman" panose="02020603050405020304" pitchFamily="18" charset="0"/>
              </a:rPr>
              <a:t>  (2) </a:t>
            </a:r>
          </a:p>
          <a:p>
            <a:pPr defTabSz="914240" eaLnBrk="0" fontAlgn="base" hangingPunct="0">
              <a:spcBef>
                <a:spcPct val="0"/>
              </a:spcBef>
              <a:spcAft>
                <a:spcPct val="0"/>
              </a:spcAft>
              <a:buClrTx/>
            </a:pPr>
            <a:endParaRPr lang="en-US" altLang="en-US" sz="4800">
              <a:solidFill>
                <a:schemeClr val="tx1"/>
              </a:solidFill>
              <a:latin typeface="Arial" panose="020B0604020202020204" pitchFamily="34" charset="0"/>
              <a:ea typeface="Times New Roman" panose="02020603050405020304" pitchFamily="18" charset="0"/>
            </a:endParaRPr>
          </a:p>
        </p:txBody>
      </p:sp>
      <p:sp>
        <p:nvSpPr>
          <p:cNvPr id="18" name="TextBox 17">
            <a:extLst>
              <a:ext uri="{FF2B5EF4-FFF2-40B4-BE49-F238E27FC236}">
                <a16:creationId xmlns="" xmlns:a16="http://schemas.microsoft.com/office/drawing/2014/main" id="{C29FB87D-AF1E-2FD9-D4AB-B7DEEC4289C4}"/>
              </a:ext>
            </a:extLst>
          </p:cNvPr>
          <p:cNvSpPr txBox="1"/>
          <p:nvPr/>
        </p:nvSpPr>
        <p:spPr>
          <a:xfrm>
            <a:off x="595372" y="11327859"/>
            <a:ext cx="17285110" cy="830981"/>
          </a:xfrm>
          <a:prstGeom prst="rect">
            <a:avLst/>
          </a:prstGeom>
          <a:noFill/>
        </p:spPr>
        <p:txBody>
          <a:bodyPr wrap="square" lIns="91425" tIns="45712" rIns="91425" bIns="45712" rtlCol="0">
            <a:spAutoFit/>
          </a:bodyPr>
          <a:lstStyle/>
          <a:p>
            <a:pPr defTabSz="914240" eaLnBrk="0" fontAlgn="base" hangingPunct="0">
              <a:spcBef>
                <a:spcPct val="0"/>
              </a:spcBef>
              <a:spcAft>
                <a:spcPct val="0"/>
              </a:spcAft>
              <a:buClrTx/>
            </a:pPr>
            <a:r>
              <a:rPr lang="en-US" altLang="en-US" sz="4800">
                <a:solidFill>
                  <a:srgbClr val="333333"/>
                </a:solidFill>
                <a:latin typeface="Arial" panose="020B0604020202020204" pitchFamily="34" charset="0"/>
                <a:ea typeface="Times New Roman" panose="02020603050405020304" pitchFamily="18" charset="0"/>
              </a:rPr>
              <a:t>Vậy có thể viết: 2H</a:t>
            </a:r>
            <a:r>
              <a:rPr lang="en-US" altLang="en-US" sz="4800" baseline="-30000">
                <a:solidFill>
                  <a:srgbClr val="333333"/>
                </a:solidFill>
                <a:latin typeface="Arial" panose="020B0604020202020204" pitchFamily="34" charset="0"/>
                <a:ea typeface="Times New Roman" panose="02020603050405020304" pitchFamily="18" charset="0"/>
              </a:rPr>
              <a:t>2</a:t>
            </a:r>
            <a:r>
              <a:rPr lang="en-US" altLang="en-US" sz="4800">
                <a:solidFill>
                  <a:srgbClr val="333333"/>
                </a:solidFill>
                <a:latin typeface="Arial" panose="020B0604020202020204" pitchFamily="34" charset="0"/>
                <a:ea typeface="Times New Roman" panose="02020603050405020304" pitchFamily="18" charset="0"/>
              </a:rPr>
              <a:t> + O</a:t>
            </a:r>
            <a:r>
              <a:rPr lang="en-US" altLang="en-US" sz="4800" baseline="-30000">
                <a:solidFill>
                  <a:srgbClr val="333333"/>
                </a:solidFill>
                <a:latin typeface="Arial" panose="020B0604020202020204" pitchFamily="34" charset="0"/>
                <a:ea typeface="Times New Roman" panose="02020603050405020304" pitchFamily="18" charset="0"/>
              </a:rPr>
              <a:t>2</a:t>
            </a:r>
            <a:r>
              <a:rPr lang="en-US" altLang="en-US" sz="4800">
                <a:solidFill>
                  <a:srgbClr val="333333"/>
                </a:solidFill>
                <a:latin typeface="Arial" panose="020B0604020202020204" pitchFamily="34" charset="0"/>
                <a:ea typeface="Times New Roman" panose="02020603050405020304" pitchFamily="18" charset="0"/>
              </a:rPr>
              <a:t> </a:t>
            </a:r>
            <a:r>
              <a:rPr lang="en-US" altLang="en-US" sz="4800">
                <a:solidFill>
                  <a:srgbClr val="333333"/>
                </a:solidFill>
                <a:latin typeface="Arial" panose="020B0604020202020204" pitchFamily="34" charset="0"/>
                <a:ea typeface="Times New Roman" panose="02020603050405020304" pitchFamily="18" charset="0"/>
                <a:cs typeface="Cambria Math" panose="02040503050406030204" pitchFamily="18" charset="0"/>
              </a:rPr>
              <a:t>⇌</a:t>
            </a:r>
            <a:r>
              <a:rPr lang="en-US" altLang="en-US" sz="4800">
                <a:solidFill>
                  <a:srgbClr val="333333"/>
                </a:solidFill>
                <a:latin typeface="Arial" panose="020B0604020202020204" pitchFamily="34" charset="0"/>
                <a:ea typeface="Times New Roman" panose="02020603050405020304" pitchFamily="18" charset="0"/>
              </a:rPr>
              <a:t> 2H</a:t>
            </a:r>
            <a:r>
              <a:rPr lang="en-US" altLang="en-US" sz="4800" baseline="-30000">
                <a:solidFill>
                  <a:srgbClr val="333333"/>
                </a:solidFill>
                <a:latin typeface="Arial" panose="020B0604020202020204" pitchFamily="34" charset="0"/>
                <a:ea typeface="Times New Roman" panose="02020603050405020304" pitchFamily="18" charset="0"/>
              </a:rPr>
              <a:t>2</a:t>
            </a:r>
            <a:r>
              <a:rPr lang="en-US" altLang="en-US" sz="4800">
                <a:solidFill>
                  <a:srgbClr val="333333"/>
                </a:solidFill>
                <a:latin typeface="Arial" panose="020B0604020202020204" pitchFamily="34" charset="0"/>
                <a:ea typeface="Times New Roman" panose="02020603050405020304" pitchFamily="18" charset="0"/>
              </a:rPr>
              <a:t>O được không? Vì sao?</a:t>
            </a:r>
            <a:endParaRPr lang="en-US" altLang="en-US" sz="4800">
              <a:solidFill>
                <a:schemeClr val="tx1"/>
              </a:solidFill>
              <a:latin typeface="Arial" panose="020B0604020202020204" pitchFamily="34" charset="0"/>
            </a:endParaRPr>
          </a:p>
        </p:txBody>
      </p:sp>
      <p:pic>
        <p:nvPicPr>
          <p:cNvPr id="19" name="Picture 18">
            <a:extLst>
              <a:ext uri="{FF2B5EF4-FFF2-40B4-BE49-F238E27FC236}">
                <a16:creationId xmlns="" xmlns:a16="http://schemas.microsoft.com/office/drawing/2014/main" id="{5285F9F1-D7CA-BAE8-799B-5D48E2AD91A6}"/>
              </a:ext>
            </a:extLst>
          </p:cNvPr>
          <p:cNvPicPr>
            <a:picLocks noChangeAspect="1"/>
          </p:cNvPicPr>
          <p:nvPr/>
        </p:nvPicPr>
        <p:blipFill>
          <a:blip r:embed="rId2"/>
          <a:stretch>
            <a:fillRect/>
          </a:stretch>
        </p:blipFill>
        <p:spPr>
          <a:xfrm>
            <a:off x="2448502" y="8623998"/>
            <a:ext cx="3039769" cy="1781446"/>
          </a:xfrm>
          <a:prstGeom prst="rect">
            <a:avLst/>
          </a:prstGeom>
          <a:noFill/>
        </p:spPr>
      </p:pic>
    </p:spTree>
    <p:extLst>
      <p:ext uri="{BB962C8B-B14F-4D97-AF65-F5344CB8AC3E}">
        <p14:creationId xmlns:p14="http://schemas.microsoft.com/office/powerpoint/2010/main" val="1965566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7">
            <a:extLst>
              <a:ext uri="{FF2B5EF4-FFF2-40B4-BE49-F238E27FC236}">
                <a16:creationId xmlns="" xmlns:a16="http://schemas.microsoft.com/office/drawing/2014/main" id="{6A3EA2FF-6D29-F63E-A7AB-7C8988CFB3E3}"/>
              </a:ext>
            </a:extLst>
          </p:cNvPr>
          <p:cNvGrpSpPr/>
          <p:nvPr/>
        </p:nvGrpSpPr>
        <p:grpSpPr>
          <a:xfrm>
            <a:off x="144915" y="4886747"/>
            <a:ext cx="22951060" cy="7315021"/>
            <a:chOff x="17200151" y="2538778"/>
            <a:chExt cx="22738481" cy="1885737"/>
          </a:xfrm>
        </p:grpSpPr>
        <p:sp>
          <p:nvSpPr>
            <p:cNvPr id="12" name="Right Triangle 109">
              <a:extLst>
                <a:ext uri="{FF2B5EF4-FFF2-40B4-BE49-F238E27FC236}">
                  <a16:creationId xmlns=""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algn="ctr" defTabSz="2176894">
                <a:buClrTx/>
                <a:defRPr/>
              </a:pPr>
              <a:endParaRPr lang="en-US" sz="4300" kern="1200">
                <a:solidFill>
                  <a:prstClr val="white"/>
                </a:solidFill>
                <a:latin typeface="Calibri"/>
                <a:ea typeface="+mn-ea"/>
                <a:cs typeface="+mn-cs"/>
              </a:endParaRPr>
            </a:p>
          </p:txBody>
        </p:sp>
        <p:sp>
          <p:nvSpPr>
            <p:cNvPr id="13" name="Rounded Rectangle 110">
              <a:extLst>
                <a:ext uri="{FF2B5EF4-FFF2-40B4-BE49-F238E27FC236}">
                  <a16:creationId xmlns=""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algn="ctr" defTabSz="2176894">
                <a:buClrTx/>
                <a:defRPr/>
              </a:pPr>
              <a:endParaRPr lang="en-US" sz="4300" kern="1200">
                <a:solidFill>
                  <a:prstClr val="white"/>
                </a:solidFill>
                <a:latin typeface="Tahoma" pitchFamily="34" charset="0"/>
                <a:ea typeface="Tahoma" pitchFamily="34" charset="0"/>
                <a:cs typeface="Tahoma" pitchFamily="34" charset="0"/>
              </a:endParaRPr>
            </a:p>
          </p:txBody>
        </p:sp>
        <p:sp>
          <p:nvSpPr>
            <p:cNvPr id="14" name="Freeform 20">
              <a:extLst>
                <a:ext uri="{FF2B5EF4-FFF2-40B4-BE49-F238E27FC236}">
                  <a16:creationId xmlns="" xmlns:a16="http://schemas.microsoft.com/office/drawing/2014/main" id="{5676BBB5-87FC-0860-FFCF-0DF61DA3ECA0}"/>
                </a:ext>
              </a:extLst>
            </p:cNvPr>
            <p:cNvSpPr>
              <a:spLocks/>
            </p:cNvSpPr>
            <p:nvPr/>
          </p:nvSpPr>
          <p:spPr bwMode="auto">
            <a:xfrm rot="5400000">
              <a:off x="19945659" y="-66957"/>
              <a:ext cx="508375" cy="5719845"/>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2176894">
                <a:buClrTx/>
                <a:defRPr/>
              </a:pPr>
              <a:endParaRPr lang="en-US" sz="4300" kern="1200">
                <a:solidFill>
                  <a:prstClr val="black"/>
                </a:solidFill>
                <a:latin typeface="Calibri"/>
                <a:ea typeface="+mn-ea"/>
                <a:cs typeface="+mn-cs"/>
              </a:endParaRPr>
            </a:p>
          </p:txBody>
        </p:sp>
        <p:sp>
          <p:nvSpPr>
            <p:cNvPr id="15" name="TextBox 112">
              <a:extLst>
                <a:ext uri="{FF2B5EF4-FFF2-40B4-BE49-F238E27FC236}">
                  <a16:creationId xmlns="" xmlns:a16="http://schemas.microsoft.com/office/drawing/2014/main" id="{24B3A259-8848-90BA-D5E5-841041DB744C}"/>
                </a:ext>
              </a:extLst>
            </p:cNvPr>
            <p:cNvSpPr txBox="1"/>
            <p:nvPr/>
          </p:nvSpPr>
          <p:spPr>
            <a:xfrm>
              <a:off x="17261858" y="2678979"/>
              <a:ext cx="6373390" cy="194387"/>
            </a:xfrm>
            <a:prstGeom prst="rect">
              <a:avLst/>
            </a:prstGeom>
            <a:noFill/>
          </p:spPr>
          <p:txBody>
            <a:bodyPr wrap="square" rtlCol="0">
              <a:spAutoFit/>
            </a:bodyPr>
            <a:lstStyle/>
            <a:p>
              <a:pPr defTabSz="2176894">
                <a:buClrTx/>
                <a:defRPr/>
              </a:pPr>
              <a:r>
                <a:rPr lang="en-US" sz="4300" b="1" kern="1200">
                  <a:solidFill>
                    <a:prstClr val="white"/>
                  </a:solidFill>
                  <a:latin typeface="Tahoma" pitchFamily="34" charset="0"/>
                  <a:ea typeface="Tahoma" pitchFamily="34" charset="0"/>
                  <a:cs typeface="Tahoma" pitchFamily="34" charset="0"/>
                </a:rPr>
                <a:t>Định nghĩa</a:t>
              </a:r>
            </a:p>
          </p:txBody>
        </p:sp>
      </p:grpSp>
      <p:sp>
        <p:nvSpPr>
          <p:cNvPr id="2" name="Google Shape;186;p1">
            <a:hlinkClick r:id="" action="ppaction://noaction"/>
            <a:extLst>
              <a:ext uri="{FF2B5EF4-FFF2-40B4-BE49-F238E27FC236}">
                <a16:creationId xmlns="" xmlns:a16="http://schemas.microsoft.com/office/drawing/2014/main" id="{3336D10E-8E50-49BA-3AAE-6B653840CB46}"/>
              </a:ext>
            </a:extLst>
          </p:cNvPr>
          <p:cNvSpPr/>
          <p:nvPr/>
        </p:nvSpPr>
        <p:spPr>
          <a:xfrm>
            <a:off x="894234" y="1515822"/>
            <a:ext cx="23194844" cy="1082417"/>
          </a:xfrm>
          <a:prstGeom prst="rect">
            <a:avLst/>
          </a:prstGeom>
          <a:noFill/>
          <a:ln>
            <a:noFill/>
          </a:ln>
        </p:spPr>
        <p:txBody>
          <a:bodyPr spcFirstLastPara="1" wrap="square" lIns="91408" tIns="45691" rIns="91408" bIns="45691" anchor="t" anchorCtr="0">
            <a:spAutoFit/>
          </a:bodyPr>
          <a:lstStyle/>
          <a:p>
            <a:pPr>
              <a:lnSpc>
                <a:spcPct val="107000"/>
              </a:lnSpc>
              <a:spcBef>
                <a:spcPts val="1124"/>
              </a:spcBef>
              <a:spcAft>
                <a:spcPts val="1124"/>
              </a:spcAft>
            </a:pPr>
            <a:r>
              <a:rPr lang="en-US" sz="4300" b="1">
                <a:solidFill>
                  <a:srgbClr val="116AB1"/>
                </a:solidFill>
                <a:latin typeface="Times New Roman" panose="02020603050405020304" pitchFamily="18" charset="0"/>
                <a:ea typeface="Times New Roman" panose="02020603050405020304" pitchFamily="18" charset="0"/>
                <a:cs typeface="Times New Roman" panose="02020603050405020304" pitchFamily="18" charset="0"/>
              </a:rPr>
              <a:t>1. PHẢN ỨNG MỘT CHIỀU, PHẢN ỨNG THUẬN NGHỊCH VÀ CÂN BẰNG HOÁ HỌC</a:t>
            </a:r>
            <a:endParaRPr lang="en-US" sz="43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 xmlns:a16="http://schemas.microsoft.com/office/drawing/2014/main" id="{7F514114-9413-F0CB-3B6D-BAE87F4B145B}"/>
              </a:ext>
            </a:extLst>
          </p:cNvPr>
          <p:cNvSpPr/>
          <p:nvPr/>
        </p:nvSpPr>
        <p:spPr>
          <a:xfrm>
            <a:off x="903584" y="2462771"/>
            <a:ext cx="23194844" cy="1280035"/>
          </a:xfrm>
          <a:prstGeom prst="rect">
            <a:avLst/>
          </a:prstGeom>
          <a:noFill/>
          <a:ln>
            <a:noFill/>
          </a:ln>
        </p:spPr>
        <p:txBody>
          <a:bodyPr spcFirstLastPara="1" wrap="square" lIns="91408" tIns="45691" rIns="91408" bIns="45691" anchor="t" anchorCtr="0">
            <a:spAutoFit/>
          </a:bodyPr>
          <a:lstStyle/>
          <a:p>
            <a:pPr>
              <a:lnSpc>
                <a:spcPct val="107000"/>
              </a:lnSpc>
              <a:spcBef>
                <a:spcPts val="1124"/>
              </a:spcBef>
              <a:spcAft>
                <a:spcPts val="1124"/>
              </a:spcAft>
            </a:pPr>
            <a:r>
              <a:rPr lang="en-US" sz="55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5500" b="1">
                <a:solidFill>
                  <a:srgbClr val="0070C0"/>
                </a:solidFill>
                <a:latin typeface="Times New Roman" panose="02020603050405020304" pitchFamily="18" charset="0"/>
                <a:ea typeface="Times New Roman" panose="02020603050405020304" pitchFamily="18" charset="0"/>
              </a:rPr>
              <a:t>ìm hiểu khái niệm phản ứng </a:t>
            </a:r>
            <a:r>
              <a:rPr lang="en-US" sz="5500" b="1">
                <a:solidFill>
                  <a:srgbClr val="116AB1"/>
                </a:solidFill>
                <a:latin typeface="Times New Roman" panose="02020603050405020304" pitchFamily="18" charset="0"/>
                <a:ea typeface="Times New Roman" panose="02020603050405020304" pitchFamily="18" charset="0"/>
                <a:cs typeface="Times New Roman" panose="02020603050405020304" pitchFamily="18" charset="0"/>
              </a:rPr>
              <a:t>thuận nghịch </a:t>
            </a:r>
            <a:endParaRPr lang="en-US" sz="55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A34E04BF-0079-83C3-6A66-4E59D5C203E0}"/>
              </a:ext>
            </a:extLst>
          </p:cNvPr>
          <p:cNvSpPr txBox="1"/>
          <p:nvPr/>
        </p:nvSpPr>
        <p:spPr>
          <a:xfrm>
            <a:off x="903584" y="7402657"/>
            <a:ext cx="22192389" cy="4214168"/>
          </a:xfrm>
          <a:prstGeom prst="rect">
            <a:avLst/>
          </a:prstGeom>
          <a:noFill/>
        </p:spPr>
        <p:txBody>
          <a:bodyPr wrap="square" lIns="91425" tIns="45712" rIns="91425" bIns="45712">
            <a:spAutoFit/>
          </a:bodyPr>
          <a:lstStyle/>
          <a:p>
            <a:pPr>
              <a:lnSpc>
                <a:spcPct val="107000"/>
              </a:lnSpc>
              <a:spcAft>
                <a:spcPts val="800"/>
              </a:spcAft>
            </a:pPr>
            <a:r>
              <a:rPr lang="en-US" sz="4800" b="1" kern="100">
                <a:solidFill>
                  <a:srgbClr val="C00000"/>
                </a:solidFill>
                <a:latin typeface="Calibri" panose="020F0502020204030204" pitchFamily="34" charset="0"/>
                <a:ea typeface="Calibri" panose="020F0502020204030204" pitchFamily="34" charset="0"/>
                <a:cs typeface="Times New Roman" panose="02020603050405020304" pitchFamily="18" charset="0"/>
              </a:rPr>
              <a:t>- Trong cùng điều kiện xác định, phản ứng xảy ra theo hai chiều trái ngược nhau được </a:t>
            </a:r>
          </a:p>
          <a:p>
            <a:pPr>
              <a:lnSpc>
                <a:spcPct val="107000"/>
              </a:lnSpc>
              <a:spcAft>
                <a:spcPts val="800"/>
              </a:spcAft>
            </a:pPr>
            <a:r>
              <a:rPr lang="en-US" sz="4800" b="1" kern="100">
                <a:solidFill>
                  <a:srgbClr val="C00000"/>
                </a:solidFill>
                <a:latin typeface="Calibri" panose="020F0502020204030204" pitchFamily="34" charset="0"/>
                <a:ea typeface="Calibri" panose="020F0502020204030204" pitchFamily="34" charset="0"/>
                <a:cs typeface="Times New Roman" panose="02020603050405020304" pitchFamily="18" charset="0"/>
              </a:rPr>
              <a:t>gọi là phản ứng thuận nghịch. </a:t>
            </a:r>
          </a:p>
          <a:p>
            <a:pPr>
              <a:lnSpc>
                <a:spcPct val="107000"/>
              </a:lnSpc>
              <a:spcAft>
                <a:spcPts val="800"/>
              </a:spcAft>
            </a:pPr>
            <a:r>
              <a:rPr lang="en-US" sz="4800" b="1" kern="100">
                <a:solidFill>
                  <a:srgbClr val="C00000"/>
                </a:solidFill>
                <a:latin typeface="Calibri" panose="020F0502020204030204" pitchFamily="34" charset="0"/>
                <a:ea typeface="Calibri" panose="020F0502020204030204" pitchFamily="34" charset="0"/>
                <a:cs typeface="Times New Roman" panose="02020603050405020304" pitchFamily="18" charset="0"/>
              </a:rPr>
              <a:t>Trong phương trình hóa học của phản ứng thuận nghịch người ta dùng kí hiệu hai nửa mũi tên ngược chiều                : chiều từ trái sang phải là chiều thuận, chiều từ phải sang trái là chiều nghịch.</a:t>
            </a:r>
          </a:p>
        </p:txBody>
      </p:sp>
      <p:pic>
        <p:nvPicPr>
          <p:cNvPr id="11" name="Picture 10">
            <a:extLst>
              <a:ext uri="{FF2B5EF4-FFF2-40B4-BE49-F238E27FC236}">
                <a16:creationId xmlns="" xmlns:a16="http://schemas.microsoft.com/office/drawing/2014/main" id="{F48FD8A2-781D-DF45-C55E-F53F429CBA0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0173" y="9750268"/>
            <a:ext cx="1632482" cy="1075050"/>
          </a:xfrm>
          <a:prstGeom prst="rect">
            <a:avLst/>
          </a:prstGeom>
          <a:noFill/>
          <a:ln>
            <a:noFill/>
          </a:ln>
        </p:spPr>
      </p:pic>
      <p:grpSp>
        <p:nvGrpSpPr>
          <p:cNvPr id="3" name="Nhóm 33">
            <a:extLst>
              <a:ext uri="{FF2B5EF4-FFF2-40B4-BE49-F238E27FC236}">
                <a16:creationId xmlns="" xmlns:a16="http://schemas.microsoft.com/office/drawing/2014/main" id="{7C808761-B41E-9A84-BB36-8AB0A80D7826}"/>
              </a:ext>
            </a:extLst>
          </p:cNvPr>
          <p:cNvGrpSpPr/>
          <p:nvPr/>
        </p:nvGrpSpPr>
        <p:grpSpPr>
          <a:xfrm>
            <a:off x="7121693" y="4543441"/>
            <a:ext cx="1150960" cy="1150959"/>
            <a:chOff x="1671627" y="360375"/>
            <a:chExt cx="1208304" cy="1208304"/>
          </a:xfrm>
        </p:grpSpPr>
        <p:sp>
          <p:nvSpPr>
            <p:cNvPr id="4" name="Hình Bầu dục 34">
              <a:extLst>
                <a:ext uri="{FF2B5EF4-FFF2-40B4-BE49-F238E27FC236}">
                  <a16:creationId xmlns="" xmlns:a16="http://schemas.microsoft.com/office/drawing/2014/main" id="{9469FB79-7435-561D-8CB6-3EF9EFDD1C2D}"/>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algn="ctr" defTabSz="914240">
                <a:buClrTx/>
                <a:defRPr/>
              </a:pPr>
              <a:endParaRPr lang="en-US" sz="1900" kern="1200">
                <a:solidFill>
                  <a:prstClr val="white"/>
                </a:solidFill>
                <a:latin typeface="Calibri" panose="020F0502020204030204"/>
                <a:ea typeface="+mn-ea"/>
                <a:cs typeface="+mn-cs"/>
              </a:endParaRPr>
            </a:p>
          </p:txBody>
        </p:sp>
        <p:pic>
          <p:nvPicPr>
            <p:cNvPr id="6" name="Hình ảnh 35">
              <a:extLst>
                <a:ext uri="{FF2B5EF4-FFF2-40B4-BE49-F238E27FC236}">
                  <a16:creationId xmlns="" xmlns:a16="http://schemas.microsoft.com/office/drawing/2014/main" id="{728EA060-16C3-6659-AE9E-0697C92667A9}"/>
                </a:ext>
              </a:extLst>
            </p:cNvPr>
            <p:cNvPicPr>
              <a:picLocks noChangeAspect="1"/>
            </p:cNvPicPr>
            <p:nvPr/>
          </p:nvPicPr>
          <p:blipFill>
            <a:blip r:embed="rId3">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spTree>
    <p:extLst>
      <p:ext uri="{BB962C8B-B14F-4D97-AF65-F5344CB8AC3E}">
        <p14:creationId xmlns:p14="http://schemas.microsoft.com/office/powerpoint/2010/main" val="404192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6;p1">
            <a:hlinkClick r:id="" action="ppaction://noaction"/>
            <a:extLst>
              <a:ext uri="{FF2B5EF4-FFF2-40B4-BE49-F238E27FC236}">
                <a16:creationId xmlns="" xmlns:a16="http://schemas.microsoft.com/office/drawing/2014/main" id="{3336D10E-8E50-49BA-3AAE-6B653840CB46}"/>
              </a:ext>
            </a:extLst>
          </p:cNvPr>
          <p:cNvSpPr/>
          <p:nvPr/>
        </p:nvSpPr>
        <p:spPr>
          <a:xfrm>
            <a:off x="894234" y="1515822"/>
            <a:ext cx="23194844" cy="1082417"/>
          </a:xfrm>
          <a:prstGeom prst="rect">
            <a:avLst/>
          </a:prstGeom>
          <a:noFill/>
          <a:ln>
            <a:noFill/>
          </a:ln>
        </p:spPr>
        <p:txBody>
          <a:bodyPr spcFirstLastPara="1" wrap="square" lIns="91408" tIns="45691" rIns="91408" bIns="45691" anchor="t" anchorCtr="0">
            <a:spAutoFit/>
          </a:bodyPr>
          <a:lstStyle/>
          <a:p>
            <a:pPr>
              <a:lnSpc>
                <a:spcPct val="107000"/>
              </a:lnSpc>
              <a:spcBef>
                <a:spcPts val="1124"/>
              </a:spcBef>
              <a:spcAft>
                <a:spcPts val="1124"/>
              </a:spcAft>
            </a:pPr>
            <a:r>
              <a:rPr lang="en-US" sz="4300" b="1">
                <a:solidFill>
                  <a:srgbClr val="116AB1"/>
                </a:solidFill>
                <a:latin typeface="Times New Roman" panose="02020603050405020304" pitchFamily="18" charset="0"/>
                <a:ea typeface="Times New Roman" panose="02020603050405020304" pitchFamily="18" charset="0"/>
                <a:cs typeface="Times New Roman" panose="02020603050405020304" pitchFamily="18" charset="0"/>
              </a:rPr>
              <a:t>1. PHẢN ỨNG MỘT CHIỀU, PHẢN ỨNG THUẬN NGHỊCH VÀ CÂN BẰNG HOÁ HỌC</a:t>
            </a:r>
            <a:endParaRPr lang="en-US" sz="43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 xmlns:a16="http://schemas.microsoft.com/office/drawing/2014/main" id="{7F514114-9413-F0CB-3B6D-BAE87F4B145B}"/>
              </a:ext>
            </a:extLst>
          </p:cNvPr>
          <p:cNvSpPr/>
          <p:nvPr/>
        </p:nvSpPr>
        <p:spPr>
          <a:xfrm>
            <a:off x="813408" y="2612699"/>
            <a:ext cx="23194844" cy="1280035"/>
          </a:xfrm>
          <a:prstGeom prst="rect">
            <a:avLst/>
          </a:prstGeom>
          <a:noFill/>
          <a:ln>
            <a:noFill/>
          </a:ln>
        </p:spPr>
        <p:txBody>
          <a:bodyPr spcFirstLastPara="1" wrap="square" lIns="91408" tIns="45691" rIns="91408" bIns="45691" anchor="t" anchorCtr="0">
            <a:spAutoFit/>
          </a:bodyPr>
          <a:lstStyle/>
          <a:p>
            <a:pPr>
              <a:lnSpc>
                <a:spcPct val="107000"/>
              </a:lnSpc>
              <a:spcBef>
                <a:spcPts val="1124"/>
              </a:spcBef>
              <a:spcAft>
                <a:spcPts val="1124"/>
              </a:spcAft>
            </a:pPr>
            <a:r>
              <a:rPr lang="en-US" sz="55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5500" b="1">
                <a:solidFill>
                  <a:srgbClr val="0070C0"/>
                </a:solidFill>
                <a:latin typeface="Times New Roman" panose="02020603050405020304" pitchFamily="18" charset="0"/>
                <a:ea typeface="Times New Roman" panose="02020603050405020304" pitchFamily="18" charset="0"/>
              </a:rPr>
              <a:t>ìm hiểu khái niệm </a:t>
            </a:r>
            <a:r>
              <a:rPr lang="en-US" sz="5500" b="1">
                <a:solidFill>
                  <a:srgbClr val="0070C0"/>
                </a:solidFill>
                <a:latin typeface="Times New Roman" panose="02020603050405020304" pitchFamily="18" charset="0"/>
                <a:ea typeface="Calibri" panose="020F0502020204030204" pitchFamily="34" charset="0"/>
              </a:rPr>
              <a:t>trạng thái cân bằng </a:t>
            </a:r>
            <a:r>
              <a:rPr lang="en-US" sz="5500" b="1">
                <a:solidFill>
                  <a:srgbClr val="0070C0"/>
                </a:solidFill>
                <a:latin typeface="Times New Roman" panose="02020603050405020304" pitchFamily="18" charset="0"/>
                <a:ea typeface="Times New Roman" panose="02020603050405020304" pitchFamily="18" charset="0"/>
              </a:rPr>
              <a:t>phản ứng thuận nghịch</a:t>
            </a:r>
            <a:r>
              <a:rPr lang="en-US" sz="5500" b="1">
                <a:solidFill>
                  <a:srgbClr val="0070C0"/>
                </a:solidFill>
                <a:latin typeface="Times New Roman" panose="02020603050405020304" pitchFamily="18" charset="0"/>
                <a:ea typeface="Calibri" panose="020F0502020204030204" pitchFamily="34" charset="0"/>
              </a:rPr>
              <a:t> </a:t>
            </a:r>
            <a:endParaRPr lang="en-US" sz="5500" b="1" kern="100">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 xmlns:a16="http://schemas.microsoft.com/office/drawing/2014/main" id="{1EE1CC81-0FAA-5BD8-6E99-40780DEDAC0E}"/>
              </a:ext>
            </a:extLst>
          </p:cNvPr>
          <p:cNvGrpSpPr/>
          <p:nvPr/>
        </p:nvGrpSpPr>
        <p:grpSpPr>
          <a:xfrm>
            <a:off x="475842" y="3876273"/>
            <a:ext cx="15692830" cy="10340709"/>
            <a:chOff x="3207835" y="3779341"/>
            <a:chExt cx="13044888" cy="10340710"/>
          </a:xfrm>
        </p:grpSpPr>
        <p:sp>
          <p:nvSpPr>
            <p:cNvPr id="4" name="TextBox 3">
              <a:extLst>
                <a:ext uri="{FF2B5EF4-FFF2-40B4-BE49-F238E27FC236}">
                  <a16:creationId xmlns="" xmlns:a16="http://schemas.microsoft.com/office/drawing/2014/main" id="{BFB2BB01-A574-1D7D-8CF5-5C3D02B3CE10}"/>
                </a:ext>
              </a:extLst>
            </p:cNvPr>
            <p:cNvSpPr txBox="1"/>
            <p:nvPr/>
          </p:nvSpPr>
          <p:spPr>
            <a:xfrm>
              <a:off x="9114503" y="3779341"/>
              <a:ext cx="7138220" cy="941796"/>
            </a:xfrm>
            <a:prstGeom prst="rect">
              <a:avLst/>
            </a:prstGeom>
            <a:noFill/>
            <a:ln>
              <a:solidFill>
                <a:srgbClr val="FF0000"/>
              </a:solidFill>
            </a:ln>
          </p:spPr>
          <p:txBody>
            <a:bodyPr wrap="square" rtlCol="0">
              <a:spAutoFit/>
            </a:bodyPr>
            <a:lstStyle/>
            <a:p>
              <a:pPr algn="ctr">
                <a:lnSpc>
                  <a:spcPct val="115000"/>
                </a:lnSpc>
                <a:tabLst>
                  <a:tab pos="180309" algn="l"/>
                </a:tabLst>
              </a:pPr>
              <a:r>
                <a:rPr lang="en-US" sz="4800" b="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PHIẾU HỌC TẬP SỐ 3</a:t>
              </a:r>
              <a:endParaRPr lang="en-US" sz="480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4729AFE0-7524-B0CF-3514-4F54A213AF33}"/>
                </a:ext>
              </a:extLst>
            </p:cNvPr>
            <p:cNvSpPr txBox="1"/>
            <p:nvPr/>
          </p:nvSpPr>
          <p:spPr>
            <a:xfrm>
              <a:off x="3207835" y="4908770"/>
              <a:ext cx="9485855" cy="9211281"/>
            </a:xfrm>
            <a:prstGeom prst="rect">
              <a:avLst/>
            </a:prstGeom>
            <a:noFill/>
          </p:spPr>
          <p:txBody>
            <a:bodyPr wrap="square" rtlCol="0">
              <a:spAutoFit/>
            </a:bodyPr>
            <a:lstStyle/>
            <a:p>
              <a:r>
                <a:rPr lang="en-US" sz="5500" b="1">
                  <a:latin typeface="Times New Roman" panose="02020603050405020304" pitchFamily="18" charset="0"/>
                  <a:ea typeface="Times New Roman" panose="02020603050405020304" pitchFamily="18" charset="0"/>
                </a:rPr>
                <a:t>Câu 1:</a:t>
              </a:r>
              <a:r>
                <a:rPr lang="en-US" sz="5500">
                  <a:latin typeface="Times New Roman" panose="02020603050405020304" pitchFamily="18" charset="0"/>
                  <a:ea typeface="Times New Roman" panose="02020603050405020304" pitchFamily="18" charset="0"/>
                </a:rPr>
                <a:t> </a:t>
              </a:r>
              <a:r>
                <a:rPr lang="en-US" sz="5500">
                  <a:solidFill>
                    <a:srgbClr val="333333"/>
                  </a:solidFill>
                  <a:latin typeface="Times New Roman" panose="02020603050405020304" pitchFamily="18" charset="0"/>
                  <a:ea typeface="Times New Roman" panose="02020603050405020304" pitchFamily="18" charset="0"/>
                </a:rPr>
                <a:t>Quan sát hình 1.1, nhận xét sự biến thiên nồng độ của các chất trong hệ phản ứng theo thời gian (với điều kiện nhiệt độ không đổi)</a:t>
              </a:r>
            </a:p>
            <a:p>
              <a:endParaRPr lang="en-US" sz="5500">
                <a:latin typeface="Times New Roman" panose="02020603050405020304" pitchFamily="18" charset="0"/>
                <a:ea typeface="Times New Roman" panose="02020603050405020304" pitchFamily="18" charset="0"/>
              </a:endParaRPr>
            </a:p>
            <a:p>
              <a:pPr algn="just">
                <a:lnSpc>
                  <a:spcPct val="115000"/>
                </a:lnSpc>
                <a:tabLst>
                  <a:tab pos="180309" algn="l"/>
                </a:tabLst>
              </a:pPr>
              <a:r>
                <a:rPr lang="en-US" sz="5500" b="1">
                  <a:latin typeface="Times New Roman" panose="02020603050405020304" pitchFamily="18" charset="0"/>
                  <a:ea typeface="Calibri" panose="020F0502020204030204" pitchFamily="34" charset="0"/>
                  <a:cs typeface="Times New Roman" panose="02020603050405020304" pitchFamily="18" charset="0"/>
                </a:rPr>
                <a:t>Câu 2:</a:t>
              </a:r>
              <a:r>
                <a:rPr lang="en-US" sz="55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Quan sát hình 1.2, nhận xét về tốc độ phản ứng thuận và tốc độ phản ứng theo thời gian trong điều kiện nhiệt độ không đổi.</a:t>
              </a:r>
              <a:endParaRPr lang="en-US" sz="55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tabLst>
                  <a:tab pos="180309" algn="l"/>
                </a:tabLst>
              </a:pPr>
              <a:endParaRPr lang="en-US" sz="4800">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9" name="Picture 8">
            <a:extLst>
              <a:ext uri="{FF2B5EF4-FFF2-40B4-BE49-F238E27FC236}">
                <a16:creationId xmlns="" xmlns:a16="http://schemas.microsoft.com/office/drawing/2014/main" id="{5B48B34C-11EE-7E6B-675E-6AA6F8B9A3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61103" y="4831047"/>
            <a:ext cx="8615137" cy="3819786"/>
          </a:xfrm>
          <a:prstGeom prst="rect">
            <a:avLst/>
          </a:prstGeom>
          <a:noFill/>
          <a:ln>
            <a:noFill/>
          </a:ln>
        </p:spPr>
      </p:pic>
      <p:pic>
        <p:nvPicPr>
          <p:cNvPr id="11" name="Picture 10">
            <a:extLst>
              <a:ext uri="{FF2B5EF4-FFF2-40B4-BE49-F238E27FC236}">
                <a16:creationId xmlns="" xmlns:a16="http://schemas.microsoft.com/office/drawing/2014/main" id="{0E3C55C3-B6D1-1032-08FE-E7F48B5A8B1A}"/>
              </a:ext>
            </a:extLst>
          </p:cNvPr>
          <p:cNvPicPr>
            <a:picLocks noChangeAspect="1"/>
          </p:cNvPicPr>
          <p:nvPr/>
        </p:nvPicPr>
        <p:blipFill>
          <a:blip r:embed="rId3"/>
          <a:stretch>
            <a:fillRect/>
          </a:stretch>
        </p:blipFill>
        <p:spPr>
          <a:xfrm>
            <a:off x="12498391" y="8731908"/>
            <a:ext cx="8143274" cy="4990424"/>
          </a:xfrm>
          <a:prstGeom prst="rect">
            <a:avLst/>
          </a:prstGeom>
        </p:spPr>
      </p:pic>
    </p:spTree>
    <p:extLst>
      <p:ext uri="{BB962C8B-B14F-4D97-AF65-F5344CB8AC3E}">
        <p14:creationId xmlns:p14="http://schemas.microsoft.com/office/powerpoint/2010/main" val="284287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7">
            <a:extLst>
              <a:ext uri="{FF2B5EF4-FFF2-40B4-BE49-F238E27FC236}">
                <a16:creationId xmlns="" xmlns:a16="http://schemas.microsoft.com/office/drawing/2014/main" id="{6A3EA2FF-6D29-F63E-A7AB-7C8988CFB3E3}"/>
              </a:ext>
            </a:extLst>
          </p:cNvPr>
          <p:cNvGrpSpPr/>
          <p:nvPr/>
        </p:nvGrpSpPr>
        <p:grpSpPr>
          <a:xfrm>
            <a:off x="530945" y="5082033"/>
            <a:ext cx="22951060" cy="4759285"/>
            <a:chOff x="17200151" y="2589121"/>
            <a:chExt cx="22738481" cy="1835394"/>
          </a:xfrm>
        </p:grpSpPr>
        <p:sp>
          <p:nvSpPr>
            <p:cNvPr id="12" name="Right Triangle 109">
              <a:extLst>
                <a:ext uri="{FF2B5EF4-FFF2-40B4-BE49-F238E27FC236}">
                  <a16:creationId xmlns=""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algn="ctr" defTabSz="2176894">
                <a:buClrTx/>
                <a:defRPr/>
              </a:pPr>
              <a:endParaRPr lang="en-US" sz="4300" kern="1200">
                <a:solidFill>
                  <a:prstClr val="white"/>
                </a:solidFill>
                <a:latin typeface="Calibri"/>
                <a:ea typeface="+mn-ea"/>
                <a:cs typeface="+mn-cs"/>
              </a:endParaRPr>
            </a:p>
          </p:txBody>
        </p:sp>
        <p:sp>
          <p:nvSpPr>
            <p:cNvPr id="13" name="Rounded Rectangle 110">
              <a:extLst>
                <a:ext uri="{FF2B5EF4-FFF2-40B4-BE49-F238E27FC236}">
                  <a16:creationId xmlns=""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algn="ctr" defTabSz="2176894">
                <a:buClrTx/>
                <a:defRPr/>
              </a:pPr>
              <a:endParaRPr lang="en-US" sz="4300" kern="1200">
                <a:solidFill>
                  <a:prstClr val="white"/>
                </a:solidFill>
                <a:latin typeface="Tahoma" pitchFamily="34" charset="0"/>
                <a:ea typeface="Tahoma" pitchFamily="34" charset="0"/>
                <a:cs typeface="Tahoma" pitchFamily="34" charset="0"/>
              </a:endParaRPr>
            </a:p>
          </p:txBody>
        </p:sp>
        <p:sp>
          <p:nvSpPr>
            <p:cNvPr id="14" name="Freeform 20">
              <a:extLst>
                <a:ext uri="{FF2B5EF4-FFF2-40B4-BE49-F238E27FC236}">
                  <a16:creationId xmlns="" xmlns:a16="http://schemas.microsoft.com/office/drawing/2014/main" id="{5676BBB5-87FC-0860-FFCF-0DF61DA3ECA0}"/>
                </a:ext>
              </a:extLst>
            </p:cNvPr>
            <p:cNvSpPr>
              <a:spLocks/>
            </p:cNvSpPr>
            <p:nvPr/>
          </p:nvSpPr>
          <p:spPr bwMode="auto">
            <a:xfrm rot="5400000">
              <a:off x="18664058" y="1133187"/>
              <a:ext cx="458031"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2176894">
                <a:buClrTx/>
                <a:defRPr/>
              </a:pPr>
              <a:endParaRPr lang="en-US" sz="4300" kern="1200">
                <a:solidFill>
                  <a:prstClr val="black"/>
                </a:solidFill>
                <a:latin typeface="Calibri"/>
                <a:ea typeface="+mn-ea"/>
                <a:cs typeface="+mn-cs"/>
              </a:endParaRPr>
            </a:p>
          </p:txBody>
        </p:sp>
        <p:sp>
          <p:nvSpPr>
            <p:cNvPr id="15" name="TextBox 112">
              <a:extLst>
                <a:ext uri="{FF2B5EF4-FFF2-40B4-BE49-F238E27FC236}">
                  <a16:creationId xmlns="" xmlns:a16="http://schemas.microsoft.com/office/drawing/2014/main" id="{24B3A259-8848-90BA-D5E5-841041DB744C}"/>
                </a:ext>
              </a:extLst>
            </p:cNvPr>
            <p:cNvSpPr txBox="1"/>
            <p:nvPr/>
          </p:nvSpPr>
          <p:spPr>
            <a:xfrm>
              <a:off x="17261858" y="2678979"/>
              <a:ext cx="3165511" cy="290797"/>
            </a:xfrm>
            <a:prstGeom prst="rect">
              <a:avLst/>
            </a:prstGeom>
            <a:noFill/>
          </p:spPr>
          <p:txBody>
            <a:bodyPr wrap="none" rtlCol="0">
              <a:spAutoFit/>
            </a:bodyPr>
            <a:lstStyle/>
            <a:p>
              <a:pPr defTabSz="2176894">
                <a:buClrTx/>
                <a:defRPr/>
              </a:pPr>
              <a:r>
                <a:rPr lang="en-US" sz="4300" b="1" kern="1200">
                  <a:solidFill>
                    <a:prstClr val="white"/>
                  </a:solidFill>
                  <a:latin typeface="Tahoma" pitchFamily="34" charset="0"/>
                  <a:ea typeface="Tahoma" pitchFamily="34" charset="0"/>
                  <a:cs typeface="Tahoma" pitchFamily="34" charset="0"/>
                </a:rPr>
                <a:t>Định nghĩa</a:t>
              </a:r>
            </a:p>
          </p:txBody>
        </p:sp>
      </p:grpSp>
      <p:sp>
        <p:nvSpPr>
          <p:cNvPr id="16" name="Hộp Văn bản 15">
            <a:extLst>
              <a:ext uri="{FF2B5EF4-FFF2-40B4-BE49-F238E27FC236}">
                <a16:creationId xmlns="" xmlns:a16="http://schemas.microsoft.com/office/drawing/2014/main" id="{CC090838-E6D4-1B12-64CA-A5CC3592ED7F}"/>
              </a:ext>
            </a:extLst>
          </p:cNvPr>
          <p:cNvSpPr txBox="1"/>
          <p:nvPr/>
        </p:nvSpPr>
        <p:spPr>
          <a:xfrm>
            <a:off x="4056916" y="6513074"/>
            <a:ext cx="18528633" cy="2631473"/>
          </a:xfrm>
          <a:prstGeom prst="rect">
            <a:avLst/>
          </a:prstGeom>
          <a:noFill/>
        </p:spPr>
        <p:txBody>
          <a:bodyPr wrap="square" lIns="91425" tIns="45712" rIns="91425" bIns="45712" rtlCol="0">
            <a:spAutoFit/>
          </a:bodyPr>
          <a:lstStyle/>
          <a:p>
            <a:r>
              <a:rPr lang="en-US" sz="5500" b="1" i="1">
                <a:solidFill>
                  <a:srgbClr val="C00000"/>
                </a:solidFill>
                <a:latin typeface="Times New Roman" panose="02020603050405020304" pitchFamily="18" charset="0"/>
                <a:ea typeface="Calibri" panose="020F0502020204030204" pitchFamily="34" charset="0"/>
              </a:rPr>
              <a:t>	- </a:t>
            </a:r>
            <a:r>
              <a:rPr lang="en-US" sz="5500" b="1">
                <a:solidFill>
                  <a:srgbClr val="C00000"/>
                </a:solidFill>
              </a:rPr>
              <a:t>Trạng thái cân bằng của phản ứng thuận nghịch là trạng thái mà tại đó tốc độ của phản ứng thuận bằng tốc độ phản ứng nghịch.</a:t>
            </a:r>
            <a:endParaRPr lang="en-US" sz="5500"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Google Shape;186;p1">
            <a:hlinkClick r:id="" action="ppaction://noaction"/>
            <a:extLst>
              <a:ext uri="{FF2B5EF4-FFF2-40B4-BE49-F238E27FC236}">
                <a16:creationId xmlns="" xmlns:a16="http://schemas.microsoft.com/office/drawing/2014/main" id="{3336D10E-8E50-49BA-3AAE-6B653840CB46}"/>
              </a:ext>
            </a:extLst>
          </p:cNvPr>
          <p:cNvSpPr/>
          <p:nvPr/>
        </p:nvSpPr>
        <p:spPr>
          <a:xfrm>
            <a:off x="894234" y="1515822"/>
            <a:ext cx="23194844" cy="1082417"/>
          </a:xfrm>
          <a:prstGeom prst="rect">
            <a:avLst/>
          </a:prstGeom>
          <a:noFill/>
          <a:ln>
            <a:noFill/>
          </a:ln>
        </p:spPr>
        <p:txBody>
          <a:bodyPr spcFirstLastPara="1" wrap="square" lIns="91408" tIns="45691" rIns="91408" bIns="45691" anchor="t" anchorCtr="0">
            <a:spAutoFit/>
          </a:bodyPr>
          <a:lstStyle/>
          <a:p>
            <a:pPr>
              <a:lnSpc>
                <a:spcPct val="107000"/>
              </a:lnSpc>
              <a:spcBef>
                <a:spcPts val="1124"/>
              </a:spcBef>
              <a:spcAft>
                <a:spcPts val="1124"/>
              </a:spcAft>
            </a:pPr>
            <a:r>
              <a:rPr lang="en-US" sz="4300" b="1">
                <a:solidFill>
                  <a:srgbClr val="116AB1"/>
                </a:solidFill>
                <a:latin typeface="Times New Roman" panose="02020603050405020304" pitchFamily="18" charset="0"/>
                <a:ea typeface="Times New Roman" panose="02020603050405020304" pitchFamily="18" charset="0"/>
                <a:cs typeface="Times New Roman" panose="02020603050405020304" pitchFamily="18" charset="0"/>
              </a:rPr>
              <a:t>1. PHẢN ỨNG MỘT CHIỀU, PHẢN ỨNG THUẬN NGHỊCH VÀ CÂN BẰNG HOÁ HỌC</a:t>
            </a:r>
            <a:endParaRPr lang="en-US" sz="43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 xmlns:a16="http://schemas.microsoft.com/office/drawing/2014/main" id="{7F514114-9413-F0CB-3B6D-BAE87F4B145B}"/>
              </a:ext>
            </a:extLst>
          </p:cNvPr>
          <p:cNvSpPr/>
          <p:nvPr/>
        </p:nvSpPr>
        <p:spPr>
          <a:xfrm>
            <a:off x="813408" y="2612699"/>
            <a:ext cx="23194844" cy="1280035"/>
          </a:xfrm>
          <a:prstGeom prst="rect">
            <a:avLst/>
          </a:prstGeom>
          <a:noFill/>
          <a:ln>
            <a:noFill/>
          </a:ln>
        </p:spPr>
        <p:txBody>
          <a:bodyPr spcFirstLastPara="1" wrap="square" lIns="91408" tIns="45691" rIns="91408" bIns="45691" anchor="t" anchorCtr="0">
            <a:spAutoFit/>
          </a:bodyPr>
          <a:lstStyle/>
          <a:p>
            <a:pPr>
              <a:lnSpc>
                <a:spcPct val="107000"/>
              </a:lnSpc>
              <a:spcBef>
                <a:spcPts val="1124"/>
              </a:spcBef>
              <a:spcAft>
                <a:spcPts val="1124"/>
              </a:spcAft>
            </a:pPr>
            <a:r>
              <a:rPr lang="en-US" sz="55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5500" b="1">
                <a:solidFill>
                  <a:srgbClr val="0070C0"/>
                </a:solidFill>
                <a:latin typeface="Times New Roman" panose="02020603050405020304" pitchFamily="18" charset="0"/>
                <a:ea typeface="Times New Roman" panose="02020603050405020304" pitchFamily="18" charset="0"/>
              </a:rPr>
              <a:t>ìm hiểu khái niệm </a:t>
            </a:r>
            <a:r>
              <a:rPr lang="en-US" sz="5500" b="1">
                <a:solidFill>
                  <a:srgbClr val="0070C0"/>
                </a:solidFill>
                <a:latin typeface="Times New Roman" panose="02020603050405020304" pitchFamily="18" charset="0"/>
                <a:ea typeface="Calibri" panose="020F0502020204030204" pitchFamily="34" charset="0"/>
              </a:rPr>
              <a:t>trạng thái cân bằng </a:t>
            </a:r>
            <a:r>
              <a:rPr lang="en-US" sz="5500" b="1">
                <a:solidFill>
                  <a:srgbClr val="0070C0"/>
                </a:solidFill>
                <a:latin typeface="Times New Roman" panose="02020603050405020304" pitchFamily="18" charset="0"/>
                <a:ea typeface="Times New Roman" panose="02020603050405020304" pitchFamily="18" charset="0"/>
              </a:rPr>
              <a:t>phản ứng thuận nghịch</a:t>
            </a:r>
            <a:r>
              <a:rPr lang="en-US" sz="5500" b="1">
                <a:solidFill>
                  <a:srgbClr val="0070C0"/>
                </a:solidFill>
                <a:latin typeface="Times New Roman" panose="02020603050405020304" pitchFamily="18" charset="0"/>
                <a:ea typeface="Calibri" panose="020F0502020204030204" pitchFamily="34" charset="0"/>
              </a:rPr>
              <a:t> </a:t>
            </a:r>
            <a:endParaRPr lang="en-US" sz="5500" b="1" kern="100">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Nhóm 33">
            <a:extLst>
              <a:ext uri="{FF2B5EF4-FFF2-40B4-BE49-F238E27FC236}">
                <a16:creationId xmlns="" xmlns:a16="http://schemas.microsoft.com/office/drawing/2014/main" id="{889B26C1-DAE9-2332-2E62-EA4C4FEB3E94}"/>
              </a:ext>
            </a:extLst>
          </p:cNvPr>
          <p:cNvGrpSpPr/>
          <p:nvPr/>
        </p:nvGrpSpPr>
        <p:grpSpPr>
          <a:xfrm>
            <a:off x="4108492" y="4317385"/>
            <a:ext cx="1150960" cy="1150959"/>
            <a:chOff x="1671627" y="360375"/>
            <a:chExt cx="1208304" cy="1208304"/>
          </a:xfrm>
        </p:grpSpPr>
        <p:sp>
          <p:nvSpPr>
            <p:cNvPr id="4" name="Hình Bầu dục 34">
              <a:extLst>
                <a:ext uri="{FF2B5EF4-FFF2-40B4-BE49-F238E27FC236}">
                  <a16:creationId xmlns="" xmlns:a16="http://schemas.microsoft.com/office/drawing/2014/main" id="{83D390C4-7944-ED22-BF7F-CD31C2E11672}"/>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algn="ctr" defTabSz="914240">
                <a:buClrTx/>
                <a:defRPr/>
              </a:pPr>
              <a:endParaRPr lang="en-US" sz="1900" kern="1200">
                <a:solidFill>
                  <a:prstClr val="white"/>
                </a:solidFill>
                <a:latin typeface="Calibri" panose="020F0502020204030204"/>
                <a:ea typeface="+mn-ea"/>
                <a:cs typeface="+mn-cs"/>
              </a:endParaRPr>
            </a:p>
          </p:txBody>
        </p:sp>
        <p:pic>
          <p:nvPicPr>
            <p:cNvPr id="6" name="Hình ảnh 35">
              <a:extLst>
                <a:ext uri="{FF2B5EF4-FFF2-40B4-BE49-F238E27FC236}">
                  <a16:creationId xmlns="" xmlns:a16="http://schemas.microsoft.com/office/drawing/2014/main" id="{D2ECF8EE-68A5-7D4A-B4A0-C742A9108B5A}"/>
                </a:ext>
              </a:extLst>
            </p:cNvPr>
            <p:cNvPicPr>
              <a:picLocks noChangeAspect="1"/>
            </p:cNvPicPr>
            <p:nvPr/>
          </p:nvPicPr>
          <p:blipFill>
            <a:blip r:embed="rId2">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spTree>
    <p:extLst>
      <p:ext uri="{BB962C8B-B14F-4D97-AF65-F5344CB8AC3E}">
        <p14:creationId xmlns:p14="http://schemas.microsoft.com/office/powerpoint/2010/main" val="382263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6;p1">
            <a:hlinkClick r:id="" action="ppaction://noaction"/>
            <a:extLst>
              <a:ext uri="{FF2B5EF4-FFF2-40B4-BE49-F238E27FC236}">
                <a16:creationId xmlns="" xmlns:a16="http://schemas.microsoft.com/office/drawing/2014/main" id="{3336D10E-8E50-49BA-3AAE-6B653840CB46}"/>
              </a:ext>
            </a:extLst>
          </p:cNvPr>
          <p:cNvSpPr/>
          <p:nvPr/>
        </p:nvSpPr>
        <p:spPr>
          <a:xfrm>
            <a:off x="894234" y="1515824"/>
            <a:ext cx="23194844" cy="2237221"/>
          </a:xfrm>
          <a:prstGeom prst="rect">
            <a:avLst/>
          </a:prstGeom>
          <a:noFill/>
          <a:ln>
            <a:noFill/>
          </a:ln>
        </p:spPr>
        <p:txBody>
          <a:bodyPr spcFirstLastPara="1" wrap="square" lIns="91408" tIns="45691" rIns="91408" bIns="45691" anchor="t" anchorCtr="0">
            <a:spAutoFit/>
          </a:bodyPr>
          <a:lstStyle/>
          <a:p>
            <a:pPr>
              <a:lnSpc>
                <a:spcPct val="107000"/>
              </a:lnSpc>
              <a:spcBef>
                <a:spcPts val="1124"/>
              </a:spcBef>
              <a:spcAft>
                <a:spcPts val="1124"/>
              </a:spcAft>
            </a:pPr>
            <a:r>
              <a:rPr lang="en-US" sz="4800" b="1">
                <a:solidFill>
                  <a:srgbClr val="116AB1"/>
                </a:solidFill>
                <a:latin typeface="Times New Roman" panose="02020603050405020304" pitchFamily="18" charset="0"/>
                <a:ea typeface="Times New Roman" panose="02020603050405020304" pitchFamily="18" charset="0"/>
                <a:cs typeface="Times New Roman" panose="02020603050405020304" pitchFamily="18" charset="0"/>
              </a:rPr>
              <a:t>2. HẰNG SỐ CÂN BẰNG CỦA PHẢN ỨNG THUẬN NGHỊCH</a:t>
            </a:r>
            <a:endParaRPr lang="en-US" sz="4800" b="1"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 xmlns:a16="http://schemas.microsoft.com/office/drawing/2014/main" id="{7F514114-9413-F0CB-3B6D-BAE87F4B145B}"/>
              </a:ext>
            </a:extLst>
          </p:cNvPr>
          <p:cNvSpPr/>
          <p:nvPr/>
        </p:nvSpPr>
        <p:spPr>
          <a:xfrm>
            <a:off x="813408" y="2612699"/>
            <a:ext cx="23194844" cy="2237221"/>
          </a:xfrm>
          <a:prstGeom prst="rect">
            <a:avLst/>
          </a:prstGeom>
          <a:noFill/>
          <a:ln>
            <a:noFill/>
          </a:ln>
        </p:spPr>
        <p:txBody>
          <a:bodyPr spcFirstLastPara="1" wrap="square" lIns="91408" tIns="45691" rIns="91408" bIns="45691" anchor="t" anchorCtr="0">
            <a:spAutoFit/>
          </a:bodyPr>
          <a:lstStyle/>
          <a:p>
            <a:pPr>
              <a:lnSpc>
                <a:spcPct val="107000"/>
              </a:lnSpc>
              <a:spcBef>
                <a:spcPts val="1124"/>
              </a:spcBef>
              <a:spcAft>
                <a:spcPts val="1124"/>
              </a:spcAft>
            </a:pPr>
            <a:r>
              <a:rPr lang="en-US" sz="4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latin typeface="Times New Roman" panose="02020603050405020304" pitchFamily="18" charset="0"/>
                <a:ea typeface="Times New Roman" panose="02020603050405020304" pitchFamily="18" charset="0"/>
              </a:rPr>
              <a:t>ìm hiểu </a:t>
            </a:r>
            <a:r>
              <a:rPr lang="en-US" sz="4800" b="1">
                <a:solidFill>
                  <a:srgbClr val="116AB1"/>
                </a:solidFill>
                <a:latin typeface="Times New Roman" panose="02020603050405020304" pitchFamily="18" charset="0"/>
                <a:ea typeface="Times New Roman" panose="02020603050405020304" pitchFamily="18" charset="0"/>
                <a:cs typeface="Times New Roman" panose="02020603050405020304" pitchFamily="18" charset="0"/>
              </a:rPr>
              <a:t>hằng số cân bằng của phản ứng thuận nghịch</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1124"/>
              </a:spcBef>
              <a:spcAft>
                <a:spcPts val="1124"/>
              </a:spcAft>
            </a:pPr>
            <a:endParaRPr lang="en-US" sz="4800" b="1" kern="100">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 xmlns:a16="http://schemas.microsoft.com/office/drawing/2014/main" id="{540E988C-4146-FD35-3365-3EFAB2C3EAC6}"/>
              </a:ext>
            </a:extLst>
          </p:cNvPr>
          <p:cNvGrpSpPr/>
          <p:nvPr/>
        </p:nvGrpSpPr>
        <p:grpSpPr>
          <a:xfrm>
            <a:off x="377337" y="3753063"/>
            <a:ext cx="24008251" cy="9457863"/>
            <a:chOff x="3207834" y="3779341"/>
            <a:chExt cx="20974433" cy="9457863"/>
          </a:xfrm>
        </p:grpSpPr>
        <p:sp>
          <p:nvSpPr>
            <p:cNvPr id="4" name="TextBox 3">
              <a:extLst>
                <a:ext uri="{FF2B5EF4-FFF2-40B4-BE49-F238E27FC236}">
                  <a16:creationId xmlns="" xmlns:a16="http://schemas.microsoft.com/office/drawing/2014/main" id="{7A3F67AF-5730-6392-2751-4683253F71A4}"/>
                </a:ext>
              </a:extLst>
            </p:cNvPr>
            <p:cNvSpPr txBox="1"/>
            <p:nvPr/>
          </p:nvSpPr>
          <p:spPr>
            <a:xfrm>
              <a:off x="9114504" y="3779341"/>
              <a:ext cx="7138221" cy="941796"/>
            </a:xfrm>
            <a:prstGeom prst="rect">
              <a:avLst/>
            </a:prstGeom>
            <a:noFill/>
            <a:ln>
              <a:solidFill>
                <a:srgbClr val="FF0000"/>
              </a:solidFill>
            </a:ln>
          </p:spPr>
          <p:txBody>
            <a:bodyPr wrap="square" rtlCol="0">
              <a:spAutoFit/>
            </a:bodyPr>
            <a:lstStyle/>
            <a:p>
              <a:pPr algn="ctr">
                <a:lnSpc>
                  <a:spcPct val="115000"/>
                </a:lnSpc>
                <a:tabLst>
                  <a:tab pos="180309" algn="l"/>
                </a:tabLst>
              </a:pPr>
              <a:r>
                <a:rPr lang="en-US" sz="4800" b="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PHIẾU HỌC TẬP SỐ 4</a:t>
              </a:r>
              <a:endParaRPr lang="en-US" sz="480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0F017C91-1E79-2DFD-9965-06386C7F5818}"/>
                </a:ext>
              </a:extLst>
            </p:cNvPr>
            <p:cNvSpPr txBox="1"/>
            <p:nvPr/>
          </p:nvSpPr>
          <p:spPr>
            <a:xfrm>
              <a:off x="3207834" y="4908770"/>
              <a:ext cx="20974433" cy="8328434"/>
            </a:xfrm>
            <a:prstGeom prst="rect">
              <a:avLst/>
            </a:prstGeom>
            <a:solidFill>
              <a:schemeClr val="bg1"/>
            </a:solidFill>
          </p:spPr>
          <p:txBody>
            <a:bodyPr wrap="square" rtlCol="0">
              <a:spAutoFit/>
            </a:bodyPr>
            <a:lstStyle/>
            <a:p>
              <a:r>
                <a:rPr lang="en-US" sz="4800" b="1">
                  <a:latin typeface="Times New Roman" panose="02020603050405020304" pitchFamily="18" charset="0"/>
                  <a:ea typeface="Times New Roman" panose="02020603050405020304" pitchFamily="18" charset="0"/>
                </a:rPr>
                <a:t>Câu 1:</a:t>
              </a:r>
              <a:r>
                <a:rPr lang="en-US" sz="4800">
                  <a:latin typeface="Times New Roman" panose="02020603050405020304" pitchFamily="18" charset="0"/>
                  <a:ea typeface="Times New Roman" panose="02020603050405020304" pitchFamily="18" charset="0"/>
                </a:rPr>
                <a:t> </a:t>
              </a:r>
              <a:r>
                <a:rPr lang="en-US" sz="4800">
                  <a:solidFill>
                    <a:srgbClr val="333333"/>
                  </a:solidFill>
                  <a:latin typeface="Times New Roman" panose="02020603050405020304" pitchFamily="18" charset="0"/>
                  <a:ea typeface="Times New Roman" panose="02020603050405020304" pitchFamily="18" charset="0"/>
                </a:rPr>
                <a:t>Sử dụng dữ liệu bảng 1.1, hãy tính giá trị của biểu thức    [N</a:t>
              </a:r>
              <a:r>
                <a:rPr lang="en-US" sz="4800" baseline="-25000">
                  <a:solidFill>
                    <a:srgbClr val="333333"/>
                  </a:solidFill>
                  <a:latin typeface="Times New Roman" panose="02020603050405020304" pitchFamily="18" charset="0"/>
                  <a:ea typeface="Times New Roman" panose="02020603050405020304" pitchFamily="18" charset="0"/>
                </a:rPr>
                <a:t>2</a:t>
              </a:r>
              <a:r>
                <a:rPr lang="en-US" sz="4800">
                  <a:solidFill>
                    <a:srgbClr val="333333"/>
                  </a:solidFill>
                  <a:latin typeface="Times New Roman" panose="02020603050405020304" pitchFamily="18" charset="0"/>
                  <a:ea typeface="Times New Roman" panose="02020603050405020304" pitchFamily="18" charset="0"/>
                </a:rPr>
                <a:t>O</a:t>
              </a:r>
              <a:r>
                <a:rPr lang="en-US" sz="4800" baseline="-25000">
                  <a:solidFill>
                    <a:srgbClr val="333333"/>
                  </a:solidFill>
                  <a:latin typeface="Times New Roman" panose="02020603050405020304" pitchFamily="18" charset="0"/>
                  <a:ea typeface="Times New Roman" panose="02020603050405020304" pitchFamily="18" charset="0"/>
                </a:rPr>
                <a:t>4</a:t>
              </a:r>
              <a:r>
                <a:rPr lang="en-US" sz="4800">
                  <a:solidFill>
                    <a:srgbClr val="333333"/>
                  </a:solidFill>
                  <a:latin typeface="Times New Roman" panose="02020603050405020304" pitchFamily="18" charset="0"/>
                  <a:ea typeface="Times New Roman" panose="02020603050405020304" pitchFamily="18" charset="0"/>
                </a:rPr>
                <a:t>]:[NO</a:t>
              </a:r>
              <a:r>
                <a:rPr lang="en-US" sz="4800" baseline="-25000">
                  <a:solidFill>
                    <a:srgbClr val="333333"/>
                  </a:solidFill>
                  <a:latin typeface="Times New Roman" panose="02020603050405020304" pitchFamily="18" charset="0"/>
                  <a:ea typeface="Times New Roman" panose="02020603050405020304" pitchFamily="18" charset="0"/>
                </a:rPr>
                <a:t>2</a:t>
              </a:r>
              <a:r>
                <a:rPr lang="en-US" sz="4800">
                  <a:solidFill>
                    <a:srgbClr val="333333"/>
                  </a:solidFill>
                  <a:latin typeface="Times New Roman" panose="02020603050405020304" pitchFamily="18" charset="0"/>
                  <a:ea typeface="Times New Roman" panose="02020603050405020304" pitchFamily="18" charset="0"/>
                </a:rPr>
                <a:t>]</a:t>
              </a:r>
              <a:r>
                <a:rPr lang="en-US" sz="4800" baseline="30000">
                  <a:solidFill>
                    <a:srgbClr val="333333"/>
                  </a:solidFill>
                  <a:latin typeface="Times New Roman" panose="02020603050405020304" pitchFamily="18" charset="0"/>
                  <a:ea typeface="Times New Roman" panose="02020603050405020304" pitchFamily="18" charset="0"/>
                </a:rPr>
                <a:t>2</a:t>
              </a:r>
              <a:r>
                <a:rPr lang="en-US" sz="4800">
                  <a:solidFill>
                    <a:srgbClr val="333333"/>
                  </a:solidFill>
                  <a:latin typeface="Times New Roman" panose="02020603050405020304" pitchFamily="18" charset="0"/>
                  <a:ea typeface="Times New Roman" panose="02020603050405020304" pitchFamily="18" charset="0"/>
                </a:rPr>
                <a:t> trong 5 thí nghiệm nhận xét giá trị thu được từ các thí nghiệm khác nhau</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4800" b="1">
                  <a:latin typeface="Times New Roman" panose="02020603050405020304" pitchFamily="18" charset="0"/>
                  <a:ea typeface="Calibri" panose="020F0502020204030204" pitchFamily="34" charset="0"/>
                  <a:cs typeface="Times New Roman" panose="02020603050405020304" pitchFamily="18" charset="0"/>
                </a:rPr>
                <a:t>Câu 2:</a:t>
              </a:r>
              <a:r>
                <a:rPr lang="en-US" sz="48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r>
                <a:rPr lang="en-US" sz="4800">
                  <a:solidFill>
                    <a:srgbClr val="333333"/>
                  </a:solidFill>
                  <a:latin typeface="Times New Roman" panose="02020603050405020304" pitchFamily="18" charset="0"/>
                  <a:ea typeface="Times New Roman" panose="02020603050405020304" pitchFamily="18" charset="0"/>
                </a:rPr>
                <a:t>Viết các biểu thức tính tốc độ phản ứng thuận và tốc độ phản ứng nghịch của phản ứng thuận nghịch sau, biết phản ứng thuận và phản ứng nghịch đều là phản ứng đơn giản</a:t>
              </a:r>
              <a:endParaRPr lang="en-US" sz="4800">
                <a:latin typeface="Times New Roman" panose="02020603050405020304" pitchFamily="18" charset="0"/>
                <a:ea typeface="Times New Roman" panose="02020603050405020304" pitchFamily="18" charset="0"/>
              </a:endParaRPr>
            </a:p>
            <a:p>
              <a:r>
                <a:rPr lang="en-US" sz="4800">
                  <a:solidFill>
                    <a:srgbClr val="333333"/>
                  </a:solidFill>
                  <a:latin typeface="Times New Roman" panose="02020603050405020304" pitchFamily="18" charset="0"/>
                  <a:ea typeface="Times New Roman" panose="02020603050405020304" pitchFamily="18" charset="0"/>
                </a:rPr>
                <a:t>aA + bB </a:t>
              </a:r>
              <a:r>
                <a:rPr lang="en-US" sz="480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800">
                  <a:solidFill>
                    <a:srgbClr val="333333"/>
                  </a:solidFill>
                  <a:latin typeface="Times New Roman" panose="02020603050405020304" pitchFamily="18" charset="0"/>
                  <a:ea typeface="Times New Roman" panose="02020603050405020304" pitchFamily="18" charset="0"/>
                </a:rPr>
                <a:t> cC + dD</a:t>
              </a:r>
              <a:endParaRPr lang="en-US" sz="4800">
                <a:latin typeface="Times New Roman" panose="02020603050405020304" pitchFamily="18" charset="0"/>
                <a:ea typeface="Times New Roman" panose="02020603050405020304" pitchFamily="18" charset="0"/>
              </a:endParaRPr>
            </a:p>
            <a:p>
              <a:r>
                <a:rPr lang="en-US" sz="4800">
                  <a:solidFill>
                    <a:srgbClr val="333333"/>
                  </a:solidFill>
                  <a:latin typeface="Times New Roman" panose="02020603050405020304" pitchFamily="18" charset="0"/>
                  <a:ea typeface="Times New Roman" panose="02020603050405020304" pitchFamily="18" charset="0"/>
                </a:rPr>
                <a:t>Lập tỉ lệ giữa hằng số tốc độ phản ứng thuận và hằng số tốc độ phản ứng nghịch ở trạng thái cân bằng.</a:t>
              </a:r>
              <a:endParaRPr lang="en-US" sz="4800">
                <a:latin typeface="Times New Roman" panose="02020603050405020304" pitchFamily="18" charset="0"/>
                <a:ea typeface="Times New Roman" panose="02020603050405020304" pitchFamily="18" charset="0"/>
              </a:endParaRPr>
            </a:p>
            <a:p>
              <a:r>
                <a:rPr lang="en-US" sz="4800" b="1">
                  <a:latin typeface="Times New Roman" panose="02020603050405020304" pitchFamily="18" charset="0"/>
                  <a:ea typeface="Times New Roman" panose="02020603050405020304" pitchFamily="18" charset="0"/>
                </a:rPr>
                <a:t>Câu 3:</a:t>
              </a:r>
              <a:r>
                <a:rPr lang="en-US" sz="4800">
                  <a:solidFill>
                    <a:srgbClr val="333333"/>
                  </a:solidFill>
                  <a:latin typeface="Times New Roman" panose="02020603050405020304" pitchFamily="18" charset="0"/>
                  <a:ea typeface="Times New Roman" panose="02020603050405020304" pitchFamily="18" charset="0"/>
                </a:rPr>
                <a:t> Cho hệ cân bằng sau: </a:t>
              </a:r>
              <a:endParaRPr lang="en-US" sz="4800">
                <a:latin typeface="Times New Roman" panose="02020603050405020304" pitchFamily="18" charset="0"/>
                <a:ea typeface="Times New Roman" panose="02020603050405020304" pitchFamily="18" charset="0"/>
              </a:endParaRPr>
            </a:p>
            <a:p>
              <a:r>
                <a:rPr lang="en-US" sz="4800">
                  <a:solidFill>
                    <a:srgbClr val="333333"/>
                  </a:solidFill>
                  <a:latin typeface="Times New Roman" panose="02020603050405020304" pitchFamily="18" charset="0"/>
                  <a:ea typeface="Times New Roman" panose="02020603050405020304" pitchFamily="18" charset="0"/>
                </a:rPr>
                <a:t>2SO</a:t>
              </a:r>
              <a:r>
                <a:rPr lang="en-US" sz="4800" baseline="-25000">
                  <a:solidFill>
                    <a:srgbClr val="333333"/>
                  </a:solidFill>
                  <a:latin typeface="Times New Roman" panose="02020603050405020304" pitchFamily="18" charset="0"/>
                  <a:ea typeface="Times New Roman" panose="02020603050405020304" pitchFamily="18" charset="0"/>
                </a:rPr>
                <a:t>2</a:t>
              </a:r>
              <a:r>
                <a:rPr lang="en-US" sz="4800">
                  <a:solidFill>
                    <a:srgbClr val="333333"/>
                  </a:solidFill>
                  <a:latin typeface="Times New Roman" panose="02020603050405020304" pitchFamily="18" charset="0"/>
                  <a:ea typeface="Times New Roman" panose="02020603050405020304" pitchFamily="18" charset="0"/>
                </a:rPr>
                <a:t> (g) + O</a:t>
              </a:r>
              <a:r>
                <a:rPr lang="en-US" sz="4800" baseline="-25000">
                  <a:solidFill>
                    <a:srgbClr val="333333"/>
                  </a:solidFill>
                  <a:latin typeface="Times New Roman" panose="02020603050405020304" pitchFamily="18" charset="0"/>
                  <a:ea typeface="Times New Roman" panose="02020603050405020304" pitchFamily="18" charset="0"/>
                </a:rPr>
                <a:t>2</a:t>
              </a:r>
              <a:r>
                <a:rPr lang="en-US" sz="4800">
                  <a:solidFill>
                    <a:srgbClr val="333333"/>
                  </a:solidFill>
                  <a:latin typeface="Times New Roman" panose="02020603050405020304" pitchFamily="18" charset="0"/>
                  <a:ea typeface="Times New Roman" panose="02020603050405020304" pitchFamily="18" charset="0"/>
                </a:rPr>
                <a:t> (g) </a:t>
              </a:r>
              <a:r>
                <a:rPr lang="en-US" sz="480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800">
                  <a:solidFill>
                    <a:srgbClr val="333333"/>
                  </a:solidFill>
                  <a:latin typeface="Times New Roman" panose="02020603050405020304" pitchFamily="18" charset="0"/>
                  <a:ea typeface="Times New Roman" panose="02020603050405020304" pitchFamily="18" charset="0"/>
                </a:rPr>
                <a:t> 2SO</a:t>
              </a:r>
              <a:r>
                <a:rPr lang="en-US" sz="4800" baseline="-25000">
                  <a:solidFill>
                    <a:srgbClr val="333333"/>
                  </a:solidFill>
                  <a:latin typeface="Times New Roman" panose="02020603050405020304" pitchFamily="18" charset="0"/>
                  <a:ea typeface="Times New Roman" panose="02020603050405020304" pitchFamily="18" charset="0"/>
                </a:rPr>
                <a:t>3</a:t>
              </a:r>
              <a:r>
                <a:rPr lang="en-US" sz="4800">
                  <a:solidFill>
                    <a:srgbClr val="333333"/>
                  </a:solidFill>
                  <a:latin typeface="Times New Roman" panose="02020603050405020304" pitchFamily="18" charset="0"/>
                  <a:ea typeface="Times New Roman" panose="02020603050405020304" pitchFamily="18" charset="0"/>
                </a:rPr>
                <a:t> (g)</a:t>
              </a:r>
              <a:endParaRPr lang="en-US" sz="4800">
                <a:latin typeface="Times New Roman" panose="02020603050405020304" pitchFamily="18" charset="0"/>
                <a:ea typeface="Times New Roman" panose="02020603050405020304" pitchFamily="18" charset="0"/>
              </a:endParaRPr>
            </a:p>
            <a:p>
              <a:r>
                <a:rPr lang="en-US" sz="4800">
                  <a:solidFill>
                    <a:srgbClr val="333333"/>
                  </a:solidFill>
                  <a:latin typeface="Times New Roman" panose="02020603050405020304" pitchFamily="18" charset="0"/>
                  <a:ea typeface="Times New Roman" panose="02020603050405020304" pitchFamily="18" charset="0"/>
                </a:rPr>
                <a:t>Viết biểu thức tính hằng số cân bằng K</a:t>
              </a:r>
              <a:r>
                <a:rPr lang="en-US" sz="4800" baseline="-25000">
                  <a:solidFill>
                    <a:srgbClr val="333333"/>
                  </a:solidFill>
                  <a:latin typeface="Times New Roman" panose="02020603050405020304" pitchFamily="18" charset="0"/>
                  <a:ea typeface="Times New Roman" panose="02020603050405020304" pitchFamily="18" charset="0"/>
                </a:rPr>
                <a:t>C</a:t>
              </a:r>
              <a:r>
                <a:rPr lang="en-US" sz="4800">
                  <a:solidFill>
                    <a:srgbClr val="333333"/>
                  </a:solidFill>
                  <a:latin typeface="Times New Roman" panose="02020603050405020304" pitchFamily="18" charset="0"/>
                  <a:ea typeface="Times New Roman" panose="02020603050405020304" pitchFamily="18" charset="0"/>
                </a:rPr>
                <a:t> của phản ứng trên.</a:t>
              </a:r>
              <a:endParaRPr lang="en-US" sz="4800">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7541662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191</TotalTime>
  <Words>1100</Words>
  <Application>Microsoft Office PowerPoint</Application>
  <PresentationFormat>Custom</PresentationFormat>
  <Paragraphs>129</Paragraphs>
  <Slides>21</Slides>
  <Notes>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5" baseType="lpstr">
      <vt:lpstr>Arial</vt:lpstr>
      <vt:lpstr>Tunga</vt:lpstr>
      <vt:lpstr>Times New Roman</vt:lpstr>
      <vt:lpstr>Wingdings</vt:lpstr>
      <vt:lpstr>Cambria Math</vt:lpstr>
      <vt:lpstr>Tahoma</vt:lpstr>
      <vt:lpstr>VNI-Times</vt:lpstr>
      <vt:lpstr>Questrial</vt:lpstr>
      <vt:lpstr>Calibri</vt:lpstr>
      <vt:lpstr>Franklin Gothic Medium</vt:lpstr>
      <vt:lpstr>Batang</vt:lpstr>
      <vt:lpstr>Franklin Gothic Book</vt:lpstr>
      <vt:lpstr>Angles</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subject>VnTeach.Com</dc:subject>
  <dc:creator>Vnteach.com</dc:creator>
  <cp:keywords>VnTeach.Com</cp:keywords>
  <cp:lastModifiedBy>ADMIN</cp:lastModifiedBy>
  <cp:revision>9</cp:revision>
  <dcterms:created xsi:type="dcterms:W3CDTF">2013-08-07T06:38:09Z</dcterms:created>
  <dcterms:modified xsi:type="dcterms:W3CDTF">2024-06-20T08:10:08Z</dcterms:modified>
</cp:coreProperties>
</file>