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  <p:sldMasterId id="2147483907" r:id="rId3"/>
    <p:sldMasterId id="2147483922" r:id="rId4"/>
    <p:sldMasterId id="2147483934" r:id="rId5"/>
  </p:sldMasterIdLst>
  <p:notesMasterIdLst>
    <p:notesMasterId r:id="rId65"/>
  </p:notesMasterIdLst>
  <p:sldIdLst>
    <p:sldId id="313" r:id="rId6"/>
    <p:sldId id="381" r:id="rId7"/>
    <p:sldId id="301" r:id="rId8"/>
    <p:sldId id="315" r:id="rId9"/>
    <p:sldId id="334" r:id="rId10"/>
    <p:sldId id="321" r:id="rId11"/>
    <p:sldId id="322" r:id="rId12"/>
    <p:sldId id="323" r:id="rId13"/>
    <p:sldId id="324" r:id="rId14"/>
    <p:sldId id="375" r:id="rId15"/>
    <p:sldId id="325" r:id="rId16"/>
    <p:sldId id="336" r:id="rId17"/>
    <p:sldId id="376" r:id="rId18"/>
    <p:sldId id="382" r:id="rId19"/>
    <p:sldId id="377" r:id="rId20"/>
    <p:sldId id="378" r:id="rId21"/>
    <p:sldId id="335" r:id="rId22"/>
    <p:sldId id="337" r:id="rId23"/>
    <p:sldId id="326" r:id="rId24"/>
    <p:sldId id="327" r:id="rId25"/>
    <p:sldId id="338" r:id="rId26"/>
    <p:sldId id="379" r:id="rId27"/>
    <p:sldId id="339" r:id="rId28"/>
    <p:sldId id="340" r:id="rId29"/>
    <p:sldId id="38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</p:sldIdLst>
  <p:sldSz cx="24384000" cy="13716000"/>
  <p:notesSz cx="6858000" cy="9144000"/>
  <p:custDataLst>
    <p:tags r:id="rId66"/>
  </p:custDataLst>
  <p:defaultTextStyle>
    <a:defPPr>
      <a:defRPr lang="en-US"/>
    </a:defPPr>
    <a:lvl1pPr marL="0" algn="l" defTabSz="217684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088421" algn="l" defTabSz="217684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176844" algn="l" defTabSz="217684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265265" algn="l" defTabSz="217684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353687" algn="l" defTabSz="217684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442107" algn="l" defTabSz="217684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530527" algn="l" defTabSz="217684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618936" algn="l" defTabSz="217684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707358" algn="l" defTabSz="217684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-66" y="-53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84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088421" algn="l" defTabSz="217684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176844" algn="l" defTabSz="217684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265265" algn="l" defTabSz="217684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353687" algn="l" defTabSz="217684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442107" algn="l" defTabSz="217684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6530527" algn="l" defTabSz="217684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7618936" algn="l" defTabSz="217684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8707358" algn="l" defTabSz="217684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0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2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0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83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28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65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3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35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96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42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33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00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4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72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41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42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3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8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89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62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64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4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282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48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94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8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8" y="1781971"/>
            <a:ext cx="21031200" cy="2651127"/>
          </a:xfrm>
          <a:prstGeom prst="rect">
            <a:avLst/>
          </a:prstGeom>
        </p:spPr>
        <p:txBody>
          <a:bodyPr lIns="91420" tIns="45718" rIns="91420" bIns="45718"/>
          <a:lstStyle>
            <a:lvl1pPr algn="l">
              <a:defRPr sz="56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8" y="4702955"/>
            <a:ext cx="10363200" cy="8702676"/>
          </a:xfrm>
          <a:prstGeom prst="rect">
            <a:avLst/>
          </a:prstGeom>
        </p:spPr>
        <p:txBody>
          <a:bodyPr lIns="91420" tIns="45718" rIns="91420" bIns="45718"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8" y="4702955"/>
            <a:ext cx="10363200" cy="8702676"/>
          </a:xfrm>
          <a:prstGeom prst="rect">
            <a:avLst/>
          </a:prstGeom>
        </p:spPr>
        <p:txBody>
          <a:bodyPr lIns="91420" tIns="45718" rIns="91420" bIns="45718"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3" y="730250"/>
            <a:ext cx="5257800" cy="11623676"/>
          </a:xfrm>
          <a:prstGeom prst="rect">
            <a:avLst/>
          </a:prstGeom>
        </p:spPr>
        <p:txBody>
          <a:bodyPr vert="eaVert"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3" y="730250"/>
            <a:ext cx="15468600" cy="11623676"/>
          </a:xfrm>
          <a:prstGeom prst="rect">
            <a:avLst/>
          </a:prstGeom>
        </p:spPr>
        <p:txBody>
          <a:bodyPr vert="eaVert"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lIns="91420" tIns="45718" rIns="91420" bIns="45718"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7"/>
            <a:ext cx="18288000" cy="3311524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ctr">
              <a:buNone/>
              <a:defRPr sz="4800"/>
            </a:lvl1pPr>
            <a:lvl2pPr marL="914225" indent="0" algn="ctr">
              <a:buNone/>
              <a:defRPr sz="4000"/>
            </a:lvl2pPr>
            <a:lvl3pPr marL="1828430" indent="0" algn="ctr">
              <a:buNone/>
              <a:defRPr sz="3600"/>
            </a:lvl3pPr>
            <a:lvl4pPr marL="2742655" indent="0" algn="ctr">
              <a:buNone/>
              <a:defRPr sz="3200"/>
            </a:lvl4pPr>
            <a:lvl5pPr marL="3656863" indent="0" algn="ctr">
              <a:buNone/>
              <a:defRPr sz="3200"/>
            </a:lvl5pPr>
            <a:lvl6pPr marL="4571086" indent="0" algn="ctr">
              <a:buNone/>
              <a:defRPr sz="3200"/>
            </a:lvl6pPr>
            <a:lvl7pPr marL="5485294" indent="0" algn="ctr">
              <a:buNone/>
              <a:defRPr sz="3200"/>
            </a:lvl7pPr>
            <a:lvl8pPr marL="6399516" indent="0" algn="ctr">
              <a:buNone/>
              <a:defRPr sz="3200"/>
            </a:lvl8pPr>
            <a:lvl9pPr marL="7313725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9"/>
            <a:ext cx="21031200" cy="2651127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93"/>
            <a:ext cx="21031200" cy="5705475"/>
          </a:xfrm>
          <a:prstGeom prst="rect">
            <a:avLst/>
          </a:prstGeom>
        </p:spPr>
        <p:txBody>
          <a:bodyPr lIns="91420" tIns="45718" rIns="91420" bIns="45718"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46"/>
            <a:ext cx="21031200" cy="300037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225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43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6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68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0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29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39951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372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9"/>
            <a:ext cx="21031200" cy="2651127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9"/>
            <a:ext cx="21031200" cy="2651127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82" y="3362327"/>
            <a:ext cx="10315575" cy="1647824"/>
          </a:xfrm>
          <a:prstGeom prst="rect">
            <a:avLst/>
          </a:prstGeom>
        </p:spPr>
        <p:txBody>
          <a:bodyPr lIns="91420" tIns="45718" rIns="91420" bIns="45718" anchor="b"/>
          <a:lstStyle>
            <a:lvl1pPr marL="0" indent="0">
              <a:buNone/>
              <a:defRPr sz="4800" b="1"/>
            </a:lvl1pPr>
            <a:lvl2pPr marL="914225" indent="0">
              <a:buNone/>
              <a:defRPr sz="4000" b="1"/>
            </a:lvl2pPr>
            <a:lvl3pPr marL="1828430" indent="0">
              <a:buNone/>
              <a:defRPr sz="3600" b="1"/>
            </a:lvl3pPr>
            <a:lvl4pPr marL="2742655" indent="0">
              <a:buNone/>
              <a:defRPr sz="3200" b="1"/>
            </a:lvl4pPr>
            <a:lvl5pPr marL="3656863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294" indent="0">
              <a:buNone/>
              <a:defRPr sz="3200" b="1"/>
            </a:lvl7pPr>
            <a:lvl8pPr marL="6399516" indent="0">
              <a:buNone/>
              <a:defRPr sz="3200" b="1"/>
            </a:lvl8pPr>
            <a:lvl9pPr marL="7313725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82" y="5010151"/>
            <a:ext cx="10315575" cy="73691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7"/>
            <a:ext cx="10366376" cy="1647824"/>
          </a:xfrm>
          <a:prstGeom prst="rect">
            <a:avLst/>
          </a:prstGeom>
        </p:spPr>
        <p:txBody>
          <a:bodyPr lIns="91420" tIns="45718" rIns="91420" bIns="45718" anchor="b"/>
          <a:lstStyle>
            <a:lvl1pPr marL="0" indent="0">
              <a:buNone/>
              <a:defRPr sz="4800" b="1"/>
            </a:lvl1pPr>
            <a:lvl2pPr marL="914225" indent="0">
              <a:buNone/>
              <a:defRPr sz="4000" b="1"/>
            </a:lvl2pPr>
            <a:lvl3pPr marL="1828430" indent="0">
              <a:buNone/>
              <a:defRPr sz="3600" b="1"/>
            </a:lvl3pPr>
            <a:lvl4pPr marL="2742655" indent="0">
              <a:buNone/>
              <a:defRPr sz="3200" b="1"/>
            </a:lvl4pPr>
            <a:lvl5pPr marL="3656863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294" indent="0">
              <a:buNone/>
              <a:defRPr sz="3200" b="1"/>
            </a:lvl7pPr>
            <a:lvl8pPr marL="6399516" indent="0">
              <a:buNone/>
              <a:defRPr sz="3200" b="1"/>
            </a:lvl8pPr>
            <a:lvl9pPr marL="7313725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1"/>
            <a:ext cx="10366376" cy="73691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9"/>
            <a:ext cx="21031200" cy="2651127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9"/>
            <a:ext cx="21031200" cy="2651127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82" y="3362327"/>
            <a:ext cx="10315575" cy="1647824"/>
          </a:xfrm>
          <a:prstGeom prst="rect">
            <a:avLst/>
          </a:prstGeom>
        </p:spPr>
        <p:txBody>
          <a:bodyPr lIns="91420" tIns="45718" rIns="91420" bIns="45718" anchor="b"/>
          <a:lstStyle>
            <a:lvl1pPr marL="0" indent="0">
              <a:buNone/>
              <a:defRPr sz="4800" b="1"/>
            </a:lvl1pPr>
            <a:lvl2pPr marL="914225" indent="0">
              <a:buNone/>
              <a:defRPr sz="4000" b="1"/>
            </a:lvl2pPr>
            <a:lvl3pPr marL="1828430" indent="0">
              <a:buNone/>
              <a:defRPr sz="3600" b="1"/>
            </a:lvl3pPr>
            <a:lvl4pPr marL="2742655" indent="0">
              <a:buNone/>
              <a:defRPr sz="3200" b="1"/>
            </a:lvl4pPr>
            <a:lvl5pPr marL="3656863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294" indent="0">
              <a:buNone/>
              <a:defRPr sz="3200" b="1"/>
            </a:lvl7pPr>
            <a:lvl8pPr marL="6399516" indent="0">
              <a:buNone/>
              <a:defRPr sz="3200" b="1"/>
            </a:lvl8pPr>
            <a:lvl9pPr marL="7313725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82" y="5010151"/>
            <a:ext cx="10315575" cy="73691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7"/>
            <a:ext cx="10366376" cy="1647824"/>
          </a:xfrm>
          <a:prstGeom prst="rect">
            <a:avLst/>
          </a:prstGeom>
        </p:spPr>
        <p:txBody>
          <a:bodyPr lIns="91420" tIns="45718" rIns="91420" bIns="45718" anchor="b"/>
          <a:lstStyle>
            <a:lvl1pPr marL="0" indent="0">
              <a:buNone/>
              <a:defRPr sz="4800" b="1"/>
            </a:lvl1pPr>
            <a:lvl2pPr marL="914225" indent="0">
              <a:buNone/>
              <a:defRPr sz="4000" b="1"/>
            </a:lvl2pPr>
            <a:lvl3pPr marL="1828430" indent="0">
              <a:buNone/>
              <a:defRPr sz="3600" b="1"/>
            </a:lvl3pPr>
            <a:lvl4pPr marL="2742655" indent="0">
              <a:buNone/>
              <a:defRPr sz="3200" b="1"/>
            </a:lvl4pPr>
            <a:lvl5pPr marL="3656863" indent="0">
              <a:buNone/>
              <a:defRPr sz="3200" b="1"/>
            </a:lvl5pPr>
            <a:lvl6pPr marL="4571086" indent="0">
              <a:buNone/>
              <a:defRPr sz="3200" b="1"/>
            </a:lvl6pPr>
            <a:lvl7pPr marL="5485294" indent="0">
              <a:buNone/>
              <a:defRPr sz="3200" b="1"/>
            </a:lvl7pPr>
            <a:lvl8pPr marL="6399516" indent="0">
              <a:buNone/>
              <a:defRPr sz="3200" b="1"/>
            </a:lvl8pPr>
            <a:lvl9pPr marL="7313725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1"/>
            <a:ext cx="10366376" cy="73691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6" cy="3200400"/>
          </a:xfrm>
          <a:prstGeom prst="rect">
            <a:avLst/>
          </a:prstGeom>
        </p:spPr>
        <p:txBody>
          <a:bodyPr lIns="91420" tIns="45718" rIns="91420" bIns="45718"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64"/>
            <a:ext cx="12344400" cy="9747251"/>
          </a:xfrm>
          <a:prstGeom prst="rect">
            <a:avLst/>
          </a:prstGeom>
        </p:spPr>
        <p:txBody>
          <a:bodyPr lIns="91420" tIns="45718" rIns="91420" bIns="45718"/>
          <a:lstStyle>
            <a:lvl1pPr>
              <a:defRPr sz="6400"/>
            </a:lvl1pPr>
            <a:lvl2pPr>
              <a:defRPr sz="59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6" cy="7623176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3200"/>
            </a:lvl1pPr>
            <a:lvl2pPr marL="914225" indent="0">
              <a:buNone/>
              <a:defRPr sz="3100"/>
            </a:lvl2pPr>
            <a:lvl3pPr marL="1828430" indent="0">
              <a:buNone/>
              <a:defRPr sz="2400"/>
            </a:lvl3pPr>
            <a:lvl4pPr marL="2742655" indent="0">
              <a:buNone/>
              <a:defRPr sz="2000"/>
            </a:lvl4pPr>
            <a:lvl5pPr marL="3656863" indent="0">
              <a:buNone/>
              <a:defRPr sz="2000"/>
            </a:lvl5pPr>
            <a:lvl6pPr marL="4571086" indent="0">
              <a:buNone/>
              <a:defRPr sz="2000"/>
            </a:lvl6pPr>
            <a:lvl7pPr marL="5485294" indent="0">
              <a:buNone/>
              <a:defRPr sz="2000"/>
            </a:lvl7pPr>
            <a:lvl8pPr marL="6399516" indent="0">
              <a:buNone/>
              <a:defRPr sz="2000"/>
            </a:lvl8pPr>
            <a:lvl9pPr marL="731372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6" cy="3200400"/>
          </a:xfrm>
          <a:prstGeom prst="rect">
            <a:avLst/>
          </a:prstGeom>
        </p:spPr>
        <p:txBody>
          <a:bodyPr lIns="91420" tIns="45718" rIns="91420" bIns="45718"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64"/>
            <a:ext cx="12344400" cy="9747251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6400"/>
            </a:lvl1pPr>
            <a:lvl2pPr marL="914225" indent="0">
              <a:buNone/>
              <a:defRPr sz="5900"/>
            </a:lvl2pPr>
            <a:lvl3pPr marL="1828430" indent="0">
              <a:buNone/>
              <a:defRPr sz="4800"/>
            </a:lvl3pPr>
            <a:lvl4pPr marL="2742655" indent="0">
              <a:buNone/>
              <a:defRPr sz="4000"/>
            </a:lvl4pPr>
            <a:lvl5pPr marL="3656863" indent="0">
              <a:buNone/>
              <a:defRPr sz="4000"/>
            </a:lvl5pPr>
            <a:lvl6pPr marL="4571086" indent="0">
              <a:buNone/>
              <a:defRPr sz="4000"/>
            </a:lvl6pPr>
            <a:lvl7pPr marL="5485294" indent="0">
              <a:buNone/>
              <a:defRPr sz="4000"/>
            </a:lvl7pPr>
            <a:lvl8pPr marL="6399516" indent="0">
              <a:buNone/>
              <a:defRPr sz="4000"/>
            </a:lvl8pPr>
            <a:lvl9pPr marL="731372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6" cy="7623176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3200"/>
            </a:lvl1pPr>
            <a:lvl2pPr marL="914225" indent="0">
              <a:buNone/>
              <a:defRPr sz="3100"/>
            </a:lvl2pPr>
            <a:lvl3pPr marL="1828430" indent="0">
              <a:buNone/>
              <a:defRPr sz="2400"/>
            </a:lvl3pPr>
            <a:lvl4pPr marL="2742655" indent="0">
              <a:buNone/>
              <a:defRPr sz="2000"/>
            </a:lvl4pPr>
            <a:lvl5pPr marL="3656863" indent="0">
              <a:buNone/>
              <a:defRPr sz="2000"/>
            </a:lvl5pPr>
            <a:lvl6pPr marL="4571086" indent="0">
              <a:buNone/>
              <a:defRPr sz="2000"/>
            </a:lvl6pPr>
            <a:lvl7pPr marL="5485294" indent="0">
              <a:buNone/>
              <a:defRPr sz="2000"/>
            </a:lvl7pPr>
            <a:lvl8pPr marL="6399516" indent="0">
              <a:buNone/>
              <a:defRPr sz="2000"/>
            </a:lvl8pPr>
            <a:lvl9pPr marL="731372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9"/>
            <a:ext cx="21031200" cy="2651127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3" y="730250"/>
            <a:ext cx="5257800" cy="11623676"/>
          </a:xfrm>
          <a:prstGeom prst="rect">
            <a:avLst/>
          </a:prstGeom>
        </p:spPr>
        <p:txBody>
          <a:bodyPr vert="eaVert"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23"/>
            <a:ext cx="5689600" cy="730251"/>
          </a:xfrm>
          <a:prstGeom prst="rect">
            <a:avLst/>
          </a:prstGeom>
        </p:spPr>
        <p:txBody>
          <a:bodyPr lIns="91406" tIns="45711" rIns="91406" bIns="45711"/>
          <a:lstStyle/>
          <a:p>
            <a:fld id="{D15044BE-B3F3-4258-B55D-9238C2EBFDF1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23"/>
            <a:ext cx="7721600" cy="730251"/>
          </a:xfrm>
          <a:prstGeom prst="rect">
            <a:avLst/>
          </a:prstGeom>
        </p:spPr>
        <p:txBody>
          <a:bodyPr lIns="91406" tIns="45711" rIns="91406" bIns="457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7" y="12712723"/>
            <a:ext cx="5689600" cy="730251"/>
          </a:xfrm>
          <a:prstGeom prst="rect">
            <a:avLst/>
          </a:prstGeom>
        </p:spPr>
        <p:txBody>
          <a:bodyPr lIns="91406" tIns="45711" rIns="91406" bIns="45711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4" y="12712719"/>
            <a:ext cx="568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D15044BE-B3F3-4258-B55D-9238C2EBFDF1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19"/>
            <a:ext cx="7721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9"/>
            <a:ext cx="568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19"/>
            <a:ext cx="568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D15044BE-B3F3-4258-B55D-9238C2EBFDF1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19"/>
            <a:ext cx="7721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9"/>
            <a:ext cx="568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19"/>
            <a:ext cx="568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D15044BE-B3F3-4258-B55D-9238C2EBFDF1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19"/>
            <a:ext cx="7721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9"/>
            <a:ext cx="568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3200400"/>
            <a:ext cx="10769600" cy="43719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5200" y="3200400"/>
            <a:ext cx="10769600" cy="43719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7877195"/>
            <a:ext cx="10769600" cy="4375151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5200" y="7877195"/>
            <a:ext cx="10769600" cy="4375151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43200" y="12809968"/>
            <a:ext cx="8119872" cy="731520"/>
          </a:xfrm>
          <a:prstGeom prst="rect">
            <a:avLst/>
          </a:prstGeom>
        </p:spPr>
        <p:txBody>
          <a:bodyPr lIns="91420" tIns="45718" rIns="91420" bIns="457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12821696"/>
            <a:ext cx="9550400" cy="731520"/>
          </a:xfrm>
          <a:prstGeom prst="rect">
            <a:avLst/>
          </a:prstGeom>
        </p:spPr>
        <p:txBody>
          <a:bodyPr lIns="91420" tIns="45718" rIns="91420" bIns="457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2080365"/>
            <a:ext cx="1219200" cy="882651"/>
          </a:xfrm>
          <a:prstGeom prst="rect">
            <a:avLst/>
          </a:prstGeom>
        </p:spPr>
        <p:txBody>
          <a:bodyPr lIns="91420" tIns="45718" rIns="91420" bIns="45718"/>
          <a:lstStyle>
            <a:lvl1pPr>
              <a:defRPr/>
            </a:lvl1pPr>
          </a:lstStyle>
          <a:p>
            <a:pPr>
              <a:defRPr/>
            </a:pPr>
            <a:fld id="{402C9553-CCF0-45DE-90B2-35114EB253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32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20906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07/11/2023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"/>
            <a:ext cx="24384000" cy="12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36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23871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7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77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1" indent="0" algn="ctr">
              <a:buNone/>
              <a:defRPr sz="3200"/>
            </a:lvl4pPr>
            <a:lvl5pPr marL="3657509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3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7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35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64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6"/>
            <a:ext cx="21031200" cy="5705475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5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7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5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13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5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8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2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6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0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61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39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8" y="3362327"/>
            <a:ext cx="10315575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7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1" indent="0">
              <a:buNone/>
              <a:defRPr sz="3200" b="1"/>
            </a:lvl4pPr>
            <a:lvl5pPr marL="3657509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3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7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8" y="5010151"/>
            <a:ext cx="10315575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7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7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1" indent="0">
              <a:buNone/>
              <a:defRPr sz="3200" b="1"/>
            </a:lvl4pPr>
            <a:lvl5pPr marL="3657509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3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7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1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25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95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0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77" indent="0">
              <a:buNone/>
              <a:defRPr sz="2800"/>
            </a:lvl2pPr>
            <a:lvl3pPr marL="1828754" indent="0">
              <a:buNone/>
              <a:defRPr sz="2400"/>
            </a:lvl3pPr>
            <a:lvl4pPr marL="2743131" indent="0">
              <a:buNone/>
              <a:defRPr sz="2000"/>
            </a:lvl4pPr>
            <a:lvl5pPr marL="3657509" indent="0">
              <a:buNone/>
              <a:defRPr sz="2000"/>
            </a:lvl5pPr>
            <a:lvl6pPr marL="4571886" indent="0">
              <a:buNone/>
              <a:defRPr sz="2000"/>
            </a:lvl6pPr>
            <a:lvl7pPr marL="5486263" indent="0">
              <a:buNone/>
              <a:defRPr sz="2000"/>
            </a:lvl7pPr>
            <a:lvl8pPr marL="6400640" indent="0">
              <a:buNone/>
              <a:defRPr sz="2000"/>
            </a:lvl8pPr>
            <a:lvl9pPr marL="7315017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93"/>
            <a:ext cx="21031200" cy="5705475"/>
          </a:xfrm>
          <a:prstGeom prst="rect">
            <a:avLst/>
          </a:prstGeom>
        </p:spPr>
        <p:txBody>
          <a:bodyPr lIns="91420" tIns="45718" rIns="91420" bIns="45718"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46"/>
            <a:ext cx="21031200" cy="300037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225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43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6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68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0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29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39951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372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5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1"/>
          </a:xfrm>
        </p:spPr>
        <p:txBody>
          <a:bodyPr/>
          <a:lstStyle>
            <a:lvl1pPr marL="0" indent="0">
              <a:buNone/>
              <a:defRPr sz="6400"/>
            </a:lvl1pPr>
            <a:lvl2pPr marL="914377" indent="0">
              <a:buNone/>
              <a:defRPr sz="5600"/>
            </a:lvl2pPr>
            <a:lvl3pPr marL="1828754" indent="0">
              <a:buNone/>
              <a:defRPr sz="4800"/>
            </a:lvl3pPr>
            <a:lvl4pPr marL="2743131" indent="0">
              <a:buNone/>
              <a:defRPr sz="4000"/>
            </a:lvl4pPr>
            <a:lvl5pPr marL="3657509" indent="0">
              <a:buNone/>
              <a:defRPr sz="4000"/>
            </a:lvl5pPr>
            <a:lvl6pPr marL="4571886" indent="0">
              <a:buNone/>
              <a:defRPr sz="4000"/>
            </a:lvl6pPr>
            <a:lvl7pPr marL="5486263" indent="0">
              <a:buNone/>
              <a:defRPr sz="4000"/>
            </a:lvl7pPr>
            <a:lvl8pPr marL="6400640" indent="0">
              <a:buNone/>
              <a:defRPr sz="4000"/>
            </a:lvl8pPr>
            <a:lvl9pPr marL="7315017" indent="0">
              <a:buNone/>
              <a:defRPr sz="4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5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77" indent="0">
              <a:buNone/>
              <a:defRPr sz="2800"/>
            </a:lvl2pPr>
            <a:lvl3pPr marL="1828754" indent="0">
              <a:buNone/>
              <a:defRPr sz="2400"/>
            </a:lvl3pPr>
            <a:lvl4pPr marL="2743131" indent="0">
              <a:buNone/>
              <a:defRPr sz="2000"/>
            </a:lvl4pPr>
            <a:lvl5pPr marL="3657509" indent="0">
              <a:buNone/>
              <a:defRPr sz="2000"/>
            </a:lvl5pPr>
            <a:lvl6pPr marL="4571886" indent="0">
              <a:buNone/>
              <a:defRPr sz="2000"/>
            </a:lvl6pPr>
            <a:lvl7pPr marL="5486263" indent="0">
              <a:buNone/>
              <a:defRPr sz="2000"/>
            </a:lvl7pPr>
            <a:lvl8pPr marL="6400640" indent="0">
              <a:buNone/>
              <a:defRPr sz="2000"/>
            </a:lvl8pPr>
            <a:lvl9pPr marL="7315017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30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5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57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861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3" y="12712703"/>
            <a:ext cx="5689600" cy="730251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3"/>
            <a:ext cx="7721600" cy="73025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3" y="12712703"/>
            <a:ext cx="5689600" cy="730251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8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3200400"/>
            <a:ext cx="10769600" cy="43719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5200" y="3200400"/>
            <a:ext cx="10769600" cy="4371976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7877195"/>
            <a:ext cx="10769600" cy="4375151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5200" y="7877195"/>
            <a:ext cx="10769600" cy="4375151"/>
          </a:xfrm>
          <a:prstGeom prst="rect">
            <a:avLst/>
          </a:prstGeom>
        </p:spPr>
        <p:txBody>
          <a:bodyPr lIns="91420" tIns="45718" rIns="9142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43200" y="12809968"/>
            <a:ext cx="8119872" cy="731520"/>
          </a:xfrm>
          <a:prstGeom prst="rect">
            <a:avLst/>
          </a:prstGeom>
        </p:spPr>
        <p:txBody>
          <a:bodyPr lIns="91420" tIns="45718" rIns="91420" bIns="457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12821696"/>
            <a:ext cx="9550400" cy="731520"/>
          </a:xfrm>
          <a:prstGeom prst="rect">
            <a:avLst/>
          </a:prstGeom>
        </p:spPr>
        <p:txBody>
          <a:bodyPr lIns="91420" tIns="45718" rIns="91420" bIns="457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2080365"/>
            <a:ext cx="1219200" cy="882651"/>
          </a:xfrm>
          <a:prstGeom prst="rect">
            <a:avLst/>
          </a:prstGeom>
        </p:spPr>
        <p:txBody>
          <a:bodyPr lIns="91420" tIns="45718" rIns="91420" bIns="45718"/>
          <a:lstStyle>
            <a:lvl1pPr>
              <a:defRPr/>
            </a:lvl1pPr>
          </a:lstStyle>
          <a:p>
            <a:pPr>
              <a:defRPr/>
            </a:pPr>
            <a:fld id="{402C9553-CCF0-45DE-90B2-35114EB253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32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810003"/>
            <a:ext cx="20116800" cy="5187951"/>
          </a:xfrm>
        </p:spPr>
        <p:txBody>
          <a:bodyPr anchor="b"/>
          <a:lstStyle>
            <a:lvl1pPr>
              <a:defRPr sz="157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9144000"/>
            <a:ext cx="17231360" cy="2133600"/>
          </a:xfrm>
        </p:spPr>
        <p:txBody>
          <a:bodyPr anchor="t">
            <a:normAutofit/>
          </a:bodyPr>
          <a:lstStyle>
            <a:lvl1pPr marL="0" indent="0" algn="l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7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97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10972800"/>
            <a:ext cx="20425832" cy="2336800"/>
          </a:xfrm>
        </p:spPr>
        <p:txBody>
          <a:bodyPr anchor="t"/>
          <a:lstStyle>
            <a:lvl1pPr algn="l">
              <a:defRPr sz="85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7705727"/>
            <a:ext cx="16361832" cy="3267076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0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16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32655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0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54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05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55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06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8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72384"/>
            <a:ext cx="9753600" cy="918057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85600" y="3072384"/>
            <a:ext cx="9753600" cy="918057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9"/>
            <a:ext cx="21031200" cy="2651127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7"/>
            <a:ext cx="9753600" cy="1279524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</a:defRPr>
            </a:lvl1pPr>
            <a:lvl2pPr marL="1088507" indent="0">
              <a:buNone/>
              <a:defRPr sz="4800" b="1"/>
            </a:lvl2pPr>
            <a:lvl3pPr marL="2177016" indent="0">
              <a:buNone/>
              <a:defRPr sz="4300" b="1"/>
            </a:lvl3pPr>
            <a:lvl4pPr marL="3265525" indent="0">
              <a:buNone/>
              <a:defRPr sz="3900" b="1"/>
            </a:lvl4pPr>
            <a:lvl5pPr marL="4354034" indent="0">
              <a:buNone/>
              <a:defRPr sz="3900" b="1"/>
            </a:lvl5pPr>
            <a:lvl6pPr marL="5442541" indent="0">
              <a:buNone/>
              <a:defRPr sz="3900" b="1"/>
            </a:lvl6pPr>
            <a:lvl7pPr marL="6531050" indent="0">
              <a:buNone/>
              <a:defRPr sz="3900" b="1"/>
            </a:lvl7pPr>
            <a:lvl8pPr marL="7619558" indent="0">
              <a:buNone/>
              <a:defRPr sz="3900" b="1"/>
            </a:lvl8pPr>
            <a:lvl9pPr marL="8708066" indent="0">
              <a:buNone/>
              <a:defRPr sz="3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1"/>
            <a:ext cx="975360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85600" y="3070227"/>
            <a:ext cx="9753600" cy="1279524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</a:defRPr>
            </a:lvl1pPr>
            <a:lvl2pPr marL="1088507" indent="0">
              <a:buNone/>
              <a:defRPr sz="4800" b="1"/>
            </a:lvl2pPr>
            <a:lvl3pPr marL="2177016" indent="0">
              <a:buNone/>
              <a:defRPr sz="4300" b="1"/>
            </a:lvl3pPr>
            <a:lvl4pPr marL="3265525" indent="0">
              <a:buNone/>
              <a:defRPr sz="3900" b="1"/>
            </a:lvl4pPr>
            <a:lvl5pPr marL="4354034" indent="0">
              <a:buNone/>
              <a:defRPr sz="3900" b="1"/>
            </a:lvl5pPr>
            <a:lvl6pPr marL="5442541" indent="0">
              <a:buNone/>
              <a:defRPr sz="3900" b="1"/>
            </a:lvl6pPr>
            <a:lvl7pPr marL="6531050" indent="0">
              <a:buNone/>
              <a:defRPr sz="3900" b="1"/>
            </a:lvl7pPr>
            <a:lvl8pPr marL="7619558" indent="0">
              <a:buNone/>
              <a:defRPr sz="3900" b="1"/>
            </a:lvl8pPr>
            <a:lvl9pPr marL="8708066" indent="0">
              <a:buNone/>
              <a:defRPr sz="3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85600" y="4349751"/>
            <a:ext cx="975360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5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09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36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10991088"/>
            <a:ext cx="20726400" cy="1188720"/>
          </a:xfrm>
        </p:spPr>
        <p:txBody>
          <a:bodyPr anchor="b"/>
          <a:lstStyle>
            <a:lvl1pPr algn="ctr">
              <a:defRPr sz="5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12192000"/>
            <a:ext cx="20726403" cy="1219200"/>
          </a:xfrm>
        </p:spPr>
        <p:txBody>
          <a:bodyPr>
            <a:normAutofit/>
          </a:bodyPr>
          <a:lstStyle>
            <a:lvl1pPr marL="0" indent="0" algn="ctr">
              <a:buNone/>
              <a:defRPr sz="3900"/>
            </a:lvl1pPr>
            <a:lvl2pPr marL="1088507" indent="0">
              <a:buNone/>
              <a:defRPr sz="2800"/>
            </a:lvl2pPr>
            <a:lvl3pPr marL="2177016" indent="0">
              <a:buNone/>
              <a:defRPr sz="2400"/>
            </a:lvl3pPr>
            <a:lvl4pPr marL="3265525" indent="0">
              <a:buNone/>
              <a:defRPr sz="2100"/>
            </a:lvl4pPr>
            <a:lvl5pPr marL="4354034" indent="0">
              <a:buNone/>
              <a:defRPr sz="2100"/>
            </a:lvl5pPr>
            <a:lvl6pPr marL="5442541" indent="0">
              <a:buNone/>
              <a:defRPr sz="2100"/>
            </a:lvl6pPr>
            <a:lvl7pPr marL="6531050" indent="0">
              <a:buNone/>
              <a:defRPr sz="2100"/>
            </a:lvl7pPr>
            <a:lvl8pPr marL="7619558" indent="0">
              <a:buNone/>
              <a:defRPr sz="2100"/>
            </a:lvl8pPr>
            <a:lvl9pPr marL="8708066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762000"/>
            <a:ext cx="20726400" cy="9885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0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0990558"/>
            <a:ext cx="20726400" cy="1189252"/>
          </a:xfrm>
        </p:spPr>
        <p:txBody>
          <a:bodyPr anchor="b"/>
          <a:lstStyle>
            <a:lvl1pPr algn="ctr">
              <a:defRPr sz="5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2555200" cy="10972800"/>
          </a:xfrm>
        </p:spPr>
        <p:txBody>
          <a:bodyPr/>
          <a:lstStyle>
            <a:lvl1pPr marL="0" indent="0">
              <a:buNone/>
              <a:defRPr sz="7600"/>
            </a:lvl1pPr>
            <a:lvl2pPr marL="1088507" indent="0">
              <a:buNone/>
              <a:defRPr sz="6700"/>
            </a:lvl2pPr>
            <a:lvl3pPr marL="2177016" indent="0">
              <a:buNone/>
              <a:defRPr sz="5700"/>
            </a:lvl3pPr>
            <a:lvl4pPr marL="3265525" indent="0">
              <a:buNone/>
              <a:defRPr sz="4800"/>
            </a:lvl4pPr>
            <a:lvl5pPr marL="4354034" indent="0">
              <a:buNone/>
              <a:defRPr sz="4800"/>
            </a:lvl5pPr>
            <a:lvl6pPr marL="5442541" indent="0">
              <a:buNone/>
              <a:defRPr sz="4800"/>
            </a:lvl6pPr>
            <a:lvl7pPr marL="6531050" indent="0">
              <a:buNone/>
              <a:defRPr sz="4800"/>
            </a:lvl7pPr>
            <a:lvl8pPr marL="7619558" indent="0">
              <a:buNone/>
              <a:defRPr sz="4800"/>
            </a:lvl8pPr>
            <a:lvl9pPr marL="8708066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12192000"/>
            <a:ext cx="20726400" cy="1225296"/>
          </a:xfrm>
        </p:spPr>
        <p:txBody>
          <a:bodyPr>
            <a:normAutofit/>
          </a:bodyPr>
          <a:lstStyle>
            <a:lvl1pPr marL="0" indent="0" algn="ctr">
              <a:buNone/>
              <a:defRPr sz="3900"/>
            </a:lvl1pPr>
            <a:lvl2pPr marL="1088507" indent="0">
              <a:buNone/>
              <a:defRPr sz="2800"/>
            </a:lvl2pPr>
            <a:lvl3pPr marL="2177016" indent="0">
              <a:buNone/>
              <a:defRPr sz="2400"/>
            </a:lvl3pPr>
            <a:lvl4pPr marL="3265525" indent="0">
              <a:buNone/>
              <a:defRPr sz="2100"/>
            </a:lvl4pPr>
            <a:lvl5pPr marL="4354034" indent="0">
              <a:buNone/>
              <a:defRPr sz="2100"/>
            </a:lvl5pPr>
            <a:lvl6pPr marL="5442541" indent="0">
              <a:buNone/>
              <a:defRPr sz="2100"/>
            </a:lvl6pPr>
            <a:lvl7pPr marL="6531050" indent="0">
              <a:buNone/>
              <a:defRPr sz="2100"/>
            </a:lvl7pPr>
            <a:lvl8pPr marL="7619558" indent="0">
              <a:buNone/>
              <a:defRPr sz="2100"/>
            </a:lvl8pPr>
            <a:lvl9pPr marL="8708066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55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7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4673600" cy="117030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0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810003"/>
            <a:ext cx="20116800" cy="5187951"/>
          </a:xfrm>
        </p:spPr>
        <p:txBody>
          <a:bodyPr anchor="b"/>
          <a:lstStyle>
            <a:lvl1pPr>
              <a:defRPr sz="157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9144000"/>
            <a:ext cx="17231360" cy="2133600"/>
          </a:xfrm>
        </p:spPr>
        <p:txBody>
          <a:bodyPr anchor="t">
            <a:normAutofit/>
          </a:bodyPr>
          <a:lstStyle>
            <a:lvl1pPr marL="0" indent="0" algn="l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7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97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10972800"/>
            <a:ext cx="20425832" cy="2336800"/>
          </a:xfrm>
        </p:spPr>
        <p:txBody>
          <a:bodyPr anchor="t"/>
          <a:lstStyle>
            <a:lvl1pPr algn="l">
              <a:defRPr sz="85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7705727"/>
            <a:ext cx="16361832" cy="3267076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0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16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32655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0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54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05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55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06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72384"/>
            <a:ext cx="9753600" cy="918057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85600" y="3072384"/>
            <a:ext cx="9753600" cy="918057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2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7"/>
            <a:ext cx="9753600" cy="1279524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</a:defRPr>
            </a:lvl1pPr>
            <a:lvl2pPr marL="1088507" indent="0">
              <a:buNone/>
              <a:defRPr sz="4800" b="1"/>
            </a:lvl2pPr>
            <a:lvl3pPr marL="2177016" indent="0">
              <a:buNone/>
              <a:defRPr sz="4300" b="1"/>
            </a:lvl3pPr>
            <a:lvl4pPr marL="3265525" indent="0">
              <a:buNone/>
              <a:defRPr sz="3900" b="1"/>
            </a:lvl4pPr>
            <a:lvl5pPr marL="4354034" indent="0">
              <a:buNone/>
              <a:defRPr sz="3900" b="1"/>
            </a:lvl5pPr>
            <a:lvl6pPr marL="5442541" indent="0">
              <a:buNone/>
              <a:defRPr sz="3900" b="1"/>
            </a:lvl6pPr>
            <a:lvl7pPr marL="6531050" indent="0">
              <a:buNone/>
              <a:defRPr sz="3900" b="1"/>
            </a:lvl7pPr>
            <a:lvl8pPr marL="7619558" indent="0">
              <a:buNone/>
              <a:defRPr sz="3900" b="1"/>
            </a:lvl8pPr>
            <a:lvl9pPr marL="8708066" indent="0">
              <a:buNone/>
              <a:defRPr sz="3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1"/>
            <a:ext cx="975360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85600" y="3070227"/>
            <a:ext cx="9753600" cy="1279524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</a:defRPr>
            </a:lvl1pPr>
            <a:lvl2pPr marL="1088507" indent="0">
              <a:buNone/>
              <a:defRPr sz="4800" b="1"/>
            </a:lvl2pPr>
            <a:lvl3pPr marL="2177016" indent="0">
              <a:buNone/>
              <a:defRPr sz="4300" b="1"/>
            </a:lvl3pPr>
            <a:lvl4pPr marL="3265525" indent="0">
              <a:buNone/>
              <a:defRPr sz="3900" b="1"/>
            </a:lvl4pPr>
            <a:lvl5pPr marL="4354034" indent="0">
              <a:buNone/>
              <a:defRPr sz="3900" b="1"/>
            </a:lvl5pPr>
            <a:lvl6pPr marL="5442541" indent="0">
              <a:buNone/>
              <a:defRPr sz="3900" b="1"/>
            </a:lvl6pPr>
            <a:lvl7pPr marL="6531050" indent="0">
              <a:buNone/>
              <a:defRPr sz="3900" b="1"/>
            </a:lvl7pPr>
            <a:lvl8pPr marL="7619558" indent="0">
              <a:buNone/>
              <a:defRPr sz="3900" b="1"/>
            </a:lvl8pPr>
            <a:lvl9pPr marL="8708066" indent="0">
              <a:buNone/>
              <a:defRPr sz="3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85600" y="4349751"/>
            <a:ext cx="975360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5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09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36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10991088"/>
            <a:ext cx="20726400" cy="1188720"/>
          </a:xfrm>
        </p:spPr>
        <p:txBody>
          <a:bodyPr anchor="b"/>
          <a:lstStyle>
            <a:lvl1pPr algn="ctr">
              <a:defRPr sz="5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12192000"/>
            <a:ext cx="20726403" cy="1219200"/>
          </a:xfrm>
        </p:spPr>
        <p:txBody>
          <a:bodyPr>
            <a:normAutofit/>
          </a:bodyPr>
          <a:lstStyle>
            <a:lvl1pPr marL="0" indent="0" algn="ctr">
              <a:buNone/>
              <a:defRPr sz="3900"/>
            </a:lvl1pPr>
            <a:lvl2pPr marL="1088507" indent="0">
              <a:buNone/>
              <a:defRPr sz="2800"/>
            </a:lvl2pPr>
            <a:lvl3pPr marL="2177016" indent="0">
              <a:buNone/>
              <a:defRPr sz="2400"/>
            </a:lvl3pPr>
            <a:lvl4pPr marL="3265525" indent="0">
              <a:buNone/>
              <a:defRPr sz="2100"/>
            </a:lvl4pPr>
            <a:lvl5pPr marL="4354034" indent="0">
              <a:buNone/>
              <a:defRPr sz="2100"/>
            </a:lvl5pPr>
            <a:lvl6pPr marL="5442541" indent="0">
              <a:buNone/>
              <a:defRPr sz="2100"/>
            </a:lvl6pPr>
            <a:lvl7pPr marL="6531050" indent="0">
              <a:buNone/>
              <a:defRPr sz="2100"/>
            </a:lvl7pPr>
            <a:lvl8pPr marL="7619558" indent="0">
              <a:buNone/>
              <a:defRPr sz="2100"/>
            </a:lvl8pPr>
            <a:lvl9pPr marL="8708066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762000"/>
            <a:ext cx="20726400" cy="9885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0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0990558"/>
            <a:ext cx="20726400" cy="1189252"/>
          </a:xfrm>
        </p:spPr>
        <p:txBody>
          <a:bodyPr anchor="b"/>
          <a:lstStyle>
            <a:lvl1pPr algn="ctr">
              <a:defRPr sz="5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2555200" cy="10972800"/>
          </a:xfrm>
        </p:spPr>
        <p:txBody>
          <a:bodyPr/>
          <a:lstStyle>
            <a:lvl1pPr marL="0" indent="0">
              <a:buNone/>
              <a:defRPr sz="7600"/>
            </a:lvl1pPr>
            <a:lvl2pPr marL="1088507" indent="0">
              <a:buNone/>
              <a:defRPr sz="6700"/>
            </a:lvl2pPr>
            <a:lvl3pPr marL="2177016" indent="0">
              <a:buNone/>
              <a:defRPr sz="5700"/>
            </a:lvl3pPr>
            <a:lvl4pPr marL="3265525" indent="0">
              <a:buNone/>
              <a:defRPr sz="4800"/>
            </a:lvl4pPr>
            <a:lvl5pPr marL="4354034" indent="0">
              <a:buNone/>
              <a:defRPr sz="4800"/>
            </a:lvl5pPr>
            <a:lvl6pPr marL="5442541" indent="0">
              <a:buNone/>
              <a:defRPr sz="4800"/>
            </a:lvl6pPr>
            <a:lvl7pPr marL="6531050" indent="0">
              <a:buNone/>
              <a:defRPr sz="4800"/>
            </a:lvl7pPr>
            <a:lvl8pPr marL="7619558" indent="0">
              <a:buNone/>
              <a:defRPr sz="4800"/>
            </a:lvl8pPr>
            <a:lvl9pPr marL="8708066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12192000"/>
            <a:ext cx="20726400" cy="1225296"/>
          </a:xfrm>
        </p:spPr>
        <p:txBody>
          <a:bodyPr>
            <a:normAutofit/>
          </a:bodyPr>
          <a:lstStyle>
            <a:lvl1pPr marL="0" indent="0" algn="ctr">
              <a:buNone/>
              <a:defRPr sz="3900"/>
            </a:lvl1pPr>
            <a:lvl2pPr marL="1088507" indent="0">
              <a:buNone/>
              <a:defRPr sz="2800"/>
            </a:lvl2pPr>
            <a:lvl3pPr marL="2177016" indent="0">
              <a:buNone/>
              <a:defRPr sz="2400"/>
            </a:lvl3pPr>
            <a:lvl4pPr marL="3265525" indent="0">
              <a:buNone/>
              <a:defRPr sz="2100"/>
            </a:lvl4pPr>
            <a:lvl5pPr marL="4354034" indent="0">
              <a:buNone/>
              <a:defRPr sz="2100"/>
            </a:lvl5pPr>
            <a:lvl6pPr marL="5442541" indent="0">
              <a:buNone/>
              <a:defRPr sz="2100"/>
            </a:lvl6pPr>
            <a:lvl7pPr marL="6531050" indent="0">
              <a:buNone/>
              <a:defRPr sz="2100"/>
            </a:lvl7pPr>
            <a:lvl8pPr marL="7619558" indent="0">
              <a:buNone/>
              <a:defRPr sz="2100"/>
            </a:lvl8pPr>
            <a:lvl9pPr marL="8708066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55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7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4673600" cy="117030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6" cy="3200400"/>
          </a:xfrm>
          <a:prstGeom prst="rect">
            <a:avLst/>
          </a:prstGeom>
        </p:spPr>
        <p:txBody>
          <a:bodyPr lIns="91420" tIns="45718" rIns="91420" bIns="45718"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64"/>
            <a:ext cx="12344400" cy="9747251"/>
          </a:xfrm>
          <a:prstGeom prst="rect">
            <a:avLst/>
          </a:prstGeom>
        </p:spPr>
        <p:txBody>
          <a:bodyPr lIns="91420" tIns="45718" rIns="91420" bIns="45718"/>
          <a:lstStyle>
            <a:lvl1pPr>
              <a:defRPr sz="6400"/>
            </a:lvl1pPr>
            <a:lvl2pPr>
              <a:defRPr sz="59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6" cy="7623176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3200"/>
            </a:lvl1pPr>
            <a:lvl2pPr marL="914225" indent="0">
              <a:buNone/>
              <a:defRPr sz="3100"/>
            </a:lvl2pPr>
            <a:lvl3pPr marL="1828430" indent="0">
              <a:buNone/>
              <a:defRPr sz="2400"/>
            </a:lvl3pPr>
            <a:lvl4pPr marL="2742655" indent="0">
              <a:buNone/>
              <a:defRPr sz="2000"/>
            </a:lvl4pPr>
            <a:lvl5pPr marL="3656863" indent="0">
              <a:buNone/>
              <a:defRPr sz="2000"/>
            </a:lvl5pPr>
            <a:lvl6pPr marL="4571086" indent="0">
              <a:buNone/>
              <a:defRPr sz="2000"/>
            </a:lvl6pPr>
            <a:lvl7pPr marL="5485294" indent="0">
              <a:buNone/>
              <a:defRPr sz="2000"/>
            </a:lvl7pPr>
            <a:lvl8pPr marL="6399516" indent="0">
              <a:buNone/>
              <a:defRPr sz="2000"/>
            </a:lvl8pPr>
            <a:lvl9pPr marL="731372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6" cy="3200400"/>
          </a:xfrm>
          <a:prstGeom prst="rect">
            <a:avLst/>
          </a:prstGeom>
        </p:spPr>
        <p:txBody>
          <a:bodyPr lIns="91420" tIns="45718" rIns="91420" bIns="45718"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64"/>
            <a:ext cx="12344400" cy="9747251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6400"/>
            </a:lvl1pPr>
            <a:lvl2pPr marL="914225" indent="0">
              <a:buNone/>
              <a:defRPr sz="5900"/>
            </a:lvl2pPr>
            <a:lvl3pPr marL="1828430" indent="0">
              <a:buNone/>
              <a:defRPr sz="4800"/>
            </a:lvl3pPr>
            <a:lvl4pPr marL="2742655" indent="0">
              <a:buNone/>
              <a:defRPr sz="4000"/>
            </a:lvl4pPr>
            <a:lvl5pPr marL="3656863" indent="0">
              <a:buNone/>
              <a:defRPr sz="4000"/>
            </a:lvl5pPr>
            <a:lvl6pPr marL="4571086" indent="0">
              <a:buNone/>
              <a:defRPr sz="4000"/>
            </a:lvl6pPr>
            <a:lvl7pPr marL="5485294" indent="0">
              <a:buNone/>
              <a:defRPr sz="4000"/>
            </a:lvl7pPr>
            <a:lvl8pPr marL="6399516" indent="0">
              <a:buNone/>
              <a:defRPr sz="4000"/>
            </a:lvl8pPr>
            <a:lvl9pPr marL="731372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6" cy="7623176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3200"/>
            </a:lvl1pPr>
            <a:lvl2pPr marL="914225" indent="0">
              <a:buNone/>
              <a:defRPr sz="3100"/>
            </a:lvl2pPr>
            <a:lvl3pPr marL="1828430" indent="0">
              <a:buNone/>
              <a:defRPr sz="2400"/>
            </a:lvl3pPr>
            <a:lvl4pPr marL="2742655" indent="0">
              <a:buNone/>
              <a:defRPr sz="2000"/>
            </a:lvl4pPr>
            <a:lvl5pPr marL="3656863" indent="0">
              <a:buNone/>
              <a:defRPr sz="2000"/>
            </a:lvl5pPr>
            <a:lvl6pPr marL="4571086" indent="0">
              <a:buNone/>
              <a:defRPr sz="2000"/>
            </a:lvl6pPr>
            <a:lvl7pPr marL="5485294" indent="0">
              <a:buNone/>
              <a:defRPr sz="2000"/>
            </a:lvl7pPr>
            <a:lvl8pPr marL="6399516" indent="0">
              <a:buNone/>
              <a:defRPr sz="2000"/>
            </a:lvl8pPr>
            <a:lvl9pPr marL="731372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9"/>
            <a:ext cx="21031200" cy="2651127"/>
          </a:xfrm>
          <a:prstGeom prst="rect">
            <a:avLst/>
          </a:prstGeom>
        </p:spPr>
        <p:txBody>
          <a:bodyPr lIns="91420" tIns="45718" rIns="9142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20" tIns="45718" rIns="9142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F9E5E443-43CC-47C0-B016-9A203293290C}" type="datetimeFigureOut">
              <a:rPr lang="en-US" smtClean="0"/>
              <a:pPr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19"/>
            <a:ext cx="82296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19"/>
            <a:ext cx="5486400" cy="730251"/>
          </a:xfrm>
          <a:prstGeom prst="rect">
            <a:avLst/>
          </a:prstGeom>
        </p:spPr>
        <p:txBody>
          <a:bodyPr lIns="91420" tIns="45718" rIns="91420" bIns="45718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43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13" indent="-457113" algn="l" defTabSz="182843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0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3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3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0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06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9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36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25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0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5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3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294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16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25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44203" y="1065704"/>
            <a:ext cx="24239799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823" r:id="rId16"/>
    <p:sldLayoutId id="2147483906" r:id="rId17"/>
    <p:sldLayoutId id="2147483786" r:id="rId18"/>
    <p:sldLayoutId id="2147483795" r:id="rId19"/>
  </p:sldLayoutIdLst>
  <p:transition spd="slow">
    <p:fade/>
  </p:transition>
  <p:txStyles>
    <p:titleStyle>
      <a:lvl1pPr algn="l" defTabSz="182843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13" indent="-457113" algn="l" defTabSz="182843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0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3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3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0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06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9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36" indent="-457113" algn="l" defTabSz="1828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25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0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5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3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294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16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25" algn="l" defTabSz="182843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7"/>
          </a:xfrm>
          <a:prstGeom prst="rect">
            <a:avLst/>
          </a:prstGeom>
        </p:spPr>
        <p:txBody>
          <a:bodyPr vert="horz" lIns="182875" tIns="91438" rIns="182875" bIns="9143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182875" tIns="91438" rIns="182875" bIns="914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1"/>
          </a:xfrm>
          <a:prstGeom prst="rect">
            <a:avLst/>
          </a:prstGeom>
        </p:spPr>
        <p:txBody>
          <a:bodyPr vert="horz" lIns="182875" tIns="91438" rIns="182875" bIns="91438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754"/>
            <a:fld id="{8489D85A-B885-4970-93E7-83682E7FD8F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828754"/>
              <a:t>07/11/2023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1"/>
          </a:xfrm>
          <a:prstGeom prst="rect">
            <a:avLst/>
          </a:prstGeom>
        </p:spPr>
        <p:txBody>
          <a:bodyPr vert="horz" lIns="182875" tIns="91438" rIns="182875" bIns="91438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754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1"/>
          </a:xfrm>
          <a:prstGeom prst="rect">
            <a:avLst/>
          </a:prstGeom>
        </p:spPr>
        <p:txBody>
          <a:bodyPr vert="horz" lIns="182875" tIns="91438" rIns="182875" bIns="91438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754"/>
            <a:fld id="{C8ABC212-011B-470A-9761-41C7494DF57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828754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9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</p:sldLayoutIdLst>
  <p:txStyles>
    <p:titleStyle>
      <a:lvl1pPr algn="l" defTabSz="1828754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82875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0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1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6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3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0320000" cy="2286000"/>
          </a:xfrm>
          <a:prstGeom prst="rect">
            <a:avLst/>
          </a:prstGeom>
        </p:spPr>
        <p:txBody>
          <a:bodyPr vert="horz" lIns="217701" tIns="108851" rIns="217701" bIns="108851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0320000" cy="9601200"/>
          </a:xfrm>
          <a:prstGeom prst="rect">
            <a:avLst/>
          </a:prstGeom>
        </p:spPr>
        <p:txBody>
          <a:bodyPr vert="horz" lIns="217701" tIns="108851" rIns="217701" bIns="1088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555200" y="0"/>
            <a:ext cx="1828800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1" tIns="108851" rIns="217701" bIns="108851" rtlCol="0" anchor="ctr"/>
          <a:lstStyle/>
          <a:p>
            <a:pPr algn="ctr" defTabSz="121911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55200" y="10972800"/>
            <a:ext cx="18288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1" tIns="108851" rIns="217701" bIns="108851" rtlCol="0" anchor="ctr"/>
          <a:lstStyle/>
          <a:p>
            <a:pPr algn="ctr" defTabSz="121911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751435" y="11297920"/>
            <a:ext cx="1463040" cy="7924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4300">
                <a:solidFill>
                  <a:srgbClr val="FFFFFF"/>
                </a:solidFill>
              </a:defRPr>
            </a:lvl1pPr>
          </a:lstStyle>
          <a:p>
            <a:pPr defTabSz="1219110"/>
            <a:fld id="{B6F15528-21DE-4FAA-801E-634DDDAF4B2B}" type="slidenum">
              <a:rPr lang="en-US" smtClean="0"/>
              <a:pPr defTabSz="121911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21020856" y="7975600"/>
            <a:ext cx="4734563" cy="975360"/>
          </a:xfrm>
          <a:prstGeom prst="rect">
            <a:avLst/>
          </a:prstGeom>
        </p:spPr>
        <p:txBody>
          <a:bodyPr vert="horz" lIns="217701" tIns="108851" rIns="217701" bIns="108851" rtlCol="0" anchor="ctr"/>
          <a:lstStyle>
            <a:lvl1pPr algn="r">
              <a:defRPr sz="2800">
                <a:solidFill>
                  <a:schemeClr val="bg2"/>
                </a:solidFill>
              </a:defRPr>
            </a:lvl1pPr>
          </a:lstStyle>
          <a:p>
            <a:pPr defTabSz="1219110"/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20949739" y="3169920"/>
            <a:ext cx="4876799" cy="975360"/>
          </a:xfrm>
          <a:prstGeom prst="rect">
            <a:avLst/>
          </a:prstGeom>
        </p:spPr>
        <p:txBody>
          <a:bodyPr vert="horz" lIns="217701" tIns="108851" rIns="217701" bIns="108851" rtlCol="0" anchor="ctr"/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pPr defTabSz="1219110"/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 defTabSz="1219110"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7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2177016" rtl="0" eaLnBrk="1" latinLnBrk="0" hangingPunct="1">
        <a:spcBef>
          <a:spcPct val="0"/>
        </a:spcBef>
        <a:buNone/>
        <a:defRPr sz="10900" kern="1200" cap="none" spc="-239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816382" indent="-544254" algn="l" defTabSz="21770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523913" indent="-544254" algn="l" defTabSz="217701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394717" indent="-544254" algn="l" defTabSz="217701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824" indent="-544254" algn="l" defTabSz="217701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700929" indent="-544254" algn="l" defTabSz="2177016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4136331" indent="-435404" algn="l" defTabSz="21770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571736" indent="-435404" algn="l" defTabSz="217701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007137" indent="-435404" algn="l" defTabSz="217701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5442541" indent="-435404" algn="l" defTabSz="217701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07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16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25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034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541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050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558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066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0320000" cy="2286000"/>
          </a:xfrm>
          <a:prstGeom prst="rect">
            <a:avLst/>
          </a:prstGeom>
        </p:spPr>
        <p:txBody>
          <a:bodyPr vert="horz" lIns="217701" tIns="108851" rIns="217701" bIns="108851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0320000" cy="9601200"/>
          </a:xfrm>
          <a:prstGeom prst="rect">
            <a:avLst/>
          </a:prstGeom>
        </p:spPr>
        <p:txBody>
          <a:bodyPr vert="horz" lIns="217701" tIns="108851" rIns="217701" bIns="1088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555200" y="0"/>
            <a:ext cx="1828800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1" tIns="108851" rIns="217701" bIns="108851" rtlCol="0" anchor="ctr"/>
          <a:lstStyle/>
          <a:p>
            <a:pPr algn="ctr" defTabSz="121911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55200" y="10972800"/>
            <a:ext cx="18288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1" tIns="108851" rIns="217701" bIns="108851" rtlCol="0" anchor="ctr"/>
          <a:lstStyle/>
          <a:p>
            <a:pPr algn="ctr" defTabSz="121911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751435" y="11297920"/>
            <a:ext cx="1463040" cy="7924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4300">
                <a:solidFill>
                  <a:srgbClr val="FFFFFF"/>
                </a:solidFill>
              </a:defRPr>
            </a:lvl1pPr>
          </a:lstStyle>
          <a:p>
            <a:pPr defTabSz="1219110"/>
            <a:fld id="{B6F15528-21DE-4FAA-801E-634DDDAF4B2B}" type="slidenum">
              <a:rPr lang="en-US" smtClean="0"/>
              <a:pPr defTabSz="121911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21020856" y="7975600"/>
            <a:ext cx="4734563" cy="975360"/>
          </a:xfrm>
          <a:prstGeom prst="rect">
            <a:avLst/>
          </a:prstGeom>
        </p:spPr>
        <p:txBody>
          <a:bodyPr vert="horz" lIns="217701" tIns="108851" rIns="217701" bIns="108851" rtlCol="0" anchor="ctr"/>
          <a:lstStyle>
            <a:lvl1pPr algn="r">
              <a:defRPr sz="2800">
                <a:solidFill>
                  <a:schemeClr val="bg2"/>
                </a:solidFill>
              </a:defRPr>
            </a:lvl1pPr>
          </a:lstStyle>
          <a:p>
            <a:pPr defTabSz="1219110"/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20949739" y="3169920"/>
            <a:ext cx="4876799" cy="975360"/>
          </a:xfrm>
          <a:prstGeom prst="rect">
            <a:avLst/>
          </a:prstGeom>
        </p:spPr>
        <p:txBody>
          <a:bodyPr vert="horz" lIns="217701" tIns="108851" rIns="217701" bIns="108851" rtlCol="0" anchor="ctr"/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pPr defTabSz="1219110"/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 defTabSz="1219110"/>
              <a:t>07/11/2023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7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2177016" rtl="0" eaLnBrk="1" latinLnBrk="0" hangingPunct="1">
        <a:spcBef>
          <a:spcPct val="0"/>
        </a:spcBef>
        <a:buNone/>
        <a:defRPr sz="10900" kern="1200" cap="none" spc="-239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816382" indent="-544254" algn="l" defTabSz="21770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523913" indent="-544254" algn="l" defTabSz="217701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394717" indent="-544254" algn="l" defTabSz="217701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824" indent="-544254" algn="l" defTabSz="217701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700929" indent="-544254" algn="l" defTabSz="2177016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4136331" indent="-435404" algn="l" defTabSz="21770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571736" indent="-435404" algn="l" defTabSz="217701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007137" indent="-435404" algn="l" defTabSz="217701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5442541" indent="-435404" algn="l" defTabSz="217701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07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16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25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034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541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050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558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066" algn="l" defTabSz="217701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image" Target="../media/image40.jpeg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39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41.gi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3.xml"/><Relationship Id="rId1" Type="http://schemas.openxmlformats.org/officeDocument/2006/relationships/audio" Target="file:///D:\The%20Vinh\GA-DT\Nhac\ZA%20Little%20Music.mp3" TargetMode="External"/><Relationship Id="rId4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image" Target="../media/image40.jpeg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39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41.gi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48.png"/><Relationship Id="rId7" Type="http://schemas.openxmlformats.org/officeDocument/2006/relationships/image" Target="../media/image22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0.png"/><Relationship Id="rId11" Type="http://schemas.openxmlformats.org/officeDocument/2006/relationships/image" Target="../media/image233.png"/><Relationship Id="rId5" Type="http://schemas.openxmlformats.org/officeDocument/2006/relationships/image" Target="../media/image49.jpg"/><Relationship Id="rId15" Type="http://schemas.openxmlformats.org/officeDocument/2006/relationships/image" Target="../media/image237.png"/><Relationship Id="rId10" Type="http://schemas.openxmlformats.org/officeDocument/2006/relationships/image" Target="../media/image232.png"/><Relationship Id="rId4" Type="http://schemas.openxmlformats.org/officeDocument/2006/relationships/image" Target="../media/image227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3.xml"/><Relationship Id="rId1" Type="http://schemas.openxmlformats.org/officeDocument/2006/relationships/audio" Target="file:///D:\The%20Vinh\GA-DT\Nhac\ZA%20Little%20Music.mp3" TargetMode="External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3.png"/><Relationship Id="rId4" Type="http://schemas.openxmlformats.org/officeDocument/2006/relationships/image" Target="../media/image9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4.emf"/><Relationship Id="rId4" Type="http://schemas.openxmlformats.org/officeDocument/2006/relationships/image" Target="../media/image12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0.png"/><Relationship Id="rId4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7.png"/><Relationship Id="rId4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8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8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9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0.emf"/><Relationship Id="rId4" Type="http://schemas.openxmlformats.org/officeDocument/2006/relationships/image" Target="../media/image4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1.emf"/><Relationship Id="rId4" Type="http://schemas.openxmlformats.org/officeDocument/2006/relationships/image" Target="../media/image4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2.emf"/><Relationship Id="rId4" Type="http://schemas.openxmlformats.org/officeDocument/2006/relationships/image" Target="../media/image5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3.emf"/><Relationship Id="rId4" Type="http://schemas.openxmlformats.org/officeDocument/2006/relationships/image" Target="../media/image4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4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4.png"/><Relationship Id="rId4" Type="http://schemas.openxmlformats.org/officeDocument/2006/relationships/image" Target="../media/image5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6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6.png"/><Relationship Id="rId7" Type="http://schemas.openxmlformats.org/officeDocument/2006/relationships/image" Target="../media/image66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5.png"/><Relationship Id="rId5" Type="http://schemas.openxmlformats.org/officeDocument/2006/relationships/image" Target="../media/image76.png"/><Relationship Id="rId10" Type="http://schemas.openxmlformats.org/officeDocument/2006/relationships/image" Target="../media/image74.png"/><Relationship Id="rId4" Type="http://schemas.openxmlformats.org/officeDocument/2006/relationships/image" Target="../media/image75.png"/><Relationship Id="rId9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0.png"/><Relationship Id="rId5" Type="http://schemas.openxmlformats.org/officeDocument/2006/relationships/image" Target="../media/image66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75.emf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0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76.emf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75.emf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77.emf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40.png"/><Relationship Id="rId5" Type="http://schemas.openxmlformats.org/officeDocument/2006/relationships/image" Target="../media/image113.png"/><Relationship Id="rId10" Type="http://schemas.openxmlformats.org/officeDocument/2006/relationships/image" Target="../media/image78.emf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40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7.png"/><Relationship Id="rId5" Type="http://schemas.openxmlformats.org/officeDocument/2006/relationships/image" Target="../media/image90.png"/><Relationship Id="rId10" Type="http://schemas.openxmlformats.org/officeDocument/2006/relationships/image" Target="../media/image79.emf"/><Relationship Id="rId4" Type="http://schemas.openxmlformats.org/officeDocument/2006/relationships/image" Target="../media/image77.png"/><Relationship Id="rId9" Type="http://schemas.openxmlformats.org/officeDocument/2006/relationships/image" Target="../media/image11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80.emf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81.emf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82.emf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83.emf"/><Relationship Id="rId4" Type="http://schemas.openxmlformats.org/officeDocument/2006/relationships/image" Target="../media/image139.png"/><Relationship Id="rId9" Type="http://schemas.openxmlformats.org/officeDocument/2006/relationships/image" Target="../media/image1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23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51.png"/><Relationship Id="rId4" Type="http://schemas.openxmlformats.org/officeDocument/2006/relationships/image" Target="../media/image1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3" y="1676401"/>
            <a:ext cx="13944600" cy="11181524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660146" y="3448230"/>
                  <a:ext cx="4089155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56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9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9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9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9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9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9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9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9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9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9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9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9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9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1" y="2428363"/>
              <a:ext cx="103251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57" y="1924246"/>
            <a:ext cx="8813300" cy="109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1743095"/>
            <a:ext cx="22961600" cy="24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 u="sng" dirty="0" err="1">
                <a:solidFill>
                  <a:srgbClr val="FF0066"/>
                </a:solidFill>
                <a:latin typeface="Times New Roman" pitchFamily="18" charset="0"/>
              </a:rPr>
              <a:t>Ví</a:t>
            </a:r>
            <a:r>
              <a:rPr lang="en-US" sz="76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7600" b="1" u="sng" dirty="0" err="1">
                <a:solidFill>
                  <a:srgbClr val="FF0066"/>
                </a:solidFill>
                <a:latin typeface="Times New Roman" pitchFamily="18" charset="0"/>
              </a:rPr>
              <a:t>dụ</a:t>
            </a:r>
            <a:r>
              <a:rPr lang="en-US" sz="7600" b="1" u="sng" dirty="0">
                <a:solidFill>
                  <a:srgbClr val="FF0066"/>
                </a:solidFill>
                <a:latin typeface="Times New Roman" pitchFamily="18" charset="0"/>
              </a:rPr>
              <a:t> 1:</a:t>
            </a:r>
            <a:r>
              <a:rPr lang="en-US" sz="6800" dirty="0">
                <a:solidFill>
                  <a:prstClr val="black"/>
                </a:solidFill>
                <a:latin typeface="Times New Roman" pitchFamily="18" charset="0"/>
              </a:rPr>
              <a:t>      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Cho tam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giác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ABC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có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G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là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trọng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tâm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, M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và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N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lần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lượt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là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trung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điểm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AB, BC.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Khi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đó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ta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có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9221" name="Picture 5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1703" y="9496427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5646400" y="6200776"/>
            <a:ext cx="6908800" cy="50292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12636503" y="6200776"/>
            <a:ext cx="3048000" cy="50292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12598400" y="11229976"/>
            <a:ext cx="9956800" cy="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6408400" y="9020196"/>
            <a:ext cx="20320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G</a:t>
            </a:r>
            <a:endParaRPr lang="en-US" sz="7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2555200" y="10620396"/>
            <a:ext cx="12192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2750800" y="8086744"/>
            <a:ext cx="20320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M</a:t>
            </a:r>
            <a:r>
              <a:rPr lang="en-US" sz="68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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5036800" y="4981596"/>
            <a:ext cx="12192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7081503" y="10706119"/>
            <a:ext cx="1219200" cy="24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8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</a:t>
            </a:r>
            <a:r>
              <a:rPr lang="en-US" sz="76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N</a:t>
            </a:r>
            <a:endParaRPr lang="en-US" sz="7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1176000" y="10620396"/>
            <a:ext cx="12192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4224003" y="8791576"/>
            <a:ext cx="3327400" cy="2409824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5684503" y="6200776"/>
            <a:ext cx="1828800" cy="50292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233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65401" y="4962526"/>
          <a:ext cx="1976439" cy="120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" name="Equation" r:id="rId5" imgW="355292" imgH="215713" progId="Equation.DSMT4">
                  <p:embed/>
                </p:oleObj>
              </mc:Choice>
              <mc:Fallback>
                <p:oleObj name="Equation" r:id="rId5" imgW="355292" imgH="215713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1" y="4962526"/>
                        <a:ext cx="1976439" cy="1200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958013" y="5029201"/>
          <a:ext cx="152558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" name="Equation" r:id="rId7" imgW="266353" imgH="215619" progId="Equation.DSMT4">
                  <p:embed/>
                </p:oleObj>
              </mc:Choice>
              <mc:Fallback>
                <p:oleObj name="Equation" r:id="rId7" imgW="266353" imgH="215619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029201"/>
                        <a:ext cx="1525587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98714" y="6334126"/>
          <a:ext cx="21367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" name="Equation" r:id="rId9" imgW="393359" imgH="215713" progId="Equation.DSMT4">
                  <p:embed/>
                </p:oleObj>
              </mc:Choice>
              <mc:Fallback>
                <p:oleObj name="Equation" r:id="rId9" imgW="393359" imgH="215713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4" y="6334126"/>
                        <a:ext cx="21367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1" name="Object 2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799263" y="6305551"/>
          <a:ext cx="140811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" name="Equation" r:id="rId11" imgW="266353" imgH="215619" progId="Equation.DSMT4">
                  <p:embed/>
                </p:oleObj>
              </mc:Choice>
              <mc:Fallback>
                <p:oleObj name="Equation" r:id="rId11" imgW="266353" imgH="215619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6305551"/>
                        <a:ext cx="1408112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4" name="Object 28"/>
          <p:cNvGraphicFramePr>
            <a:graphicFrameLocks noChangeAspect="1"/>
          </p:cNvGraphicFramePr>
          <p:nvPr/>
        </p:nvGraphicFramePr>
        <p:xfrm>
          <a:off x="2120929" y="7877177"/>
          <a:ext cx="2628900" cy="117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" name="Equation" r:id="rId13" imgW="418918" imgH="215806" progId="Equation.DSMT4">
                  <p:embed/>
                </p:oleObj>
              </mc:Choice>
              <mc:Fallback>
                <p:oleObj name="Equation" r:id="rId13" imgW="41891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29" y="7877177"/>
                        <a:ext cx="2628900" cy="117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5" name="Object 29"/>
          <p:cNvGraphicFramePr>
            <a:graphicFrameLocks noChangeAspect="1"/>
          </p:cNvGraphicFramePr>
          <p:nvPr/>
        </p:nvGraphicFramePr>
        <p:xfrm>
          <a:off x="6451627" y="7753371"/>
          <a:ext cx="2146303" cy="130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" name="Equation" r:id="rId15" imgW="266353" imgH="215619" progId="Equation.DSMT4">
                  <p:embed/>
                </p:oleObj>
              </mc:Choice>
              <mc:Fallback>
                <p:oleObj name="Equation" r:id="rId15" imgW="266353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27" y="7753371"/>
                        <a:ext cx="2146303" cy="1304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" name="Object 30"/>
          <p:cNvGraphicFramePr>
            <a:graphicFrameLocks noChangeAspect="1"/>
          </p:cNvGraphicFramePr>
          <p:nvPr/>
        </p:nvGraphicFramePr>
        <p:xfrm>
          <a:off x="2091293" y="9429771"/>
          <a:ext cx="2700868" cy="111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" name="Equation" r:id="rId17" imgW="393359" imgH="215713" progId="Equation.DSMT4">
                  <p:embed/>
                </p:oleObj>
              </mc:Choice>
              <mc:Fallback>
                <p:oleObj name="Equation" r:id="rId17" imgW="393359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293" y="9429771"/>
                        <a:ext cx="2700868" cy="1111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7" name="Object 31"/>
          <p:cNvGraphicFramePr>
            <a:graphicFrameLocks noChangeAspect="1"/>
          </p:cNvGraphicFramePr>
          <p:nvPr/>
        </p:nvGraphicFramePr>
        <p:xfrm>
          <a:off x="6489703" y="9344027"/>
          <a:ext cx="2032000" cy="117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" name="Equation" r:id="rId19" imgW="279279" imgH="215806" progId="Equation.DSMT4">
                  <p:embed/>
                </p:oleObj>
              </mc:Choice>
              <mc:Fallback>
                <p:oleObj name="Equation" r:id="rId19" imgW="27927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3" y="9344027"/>
                        <a:ext cx="2032000" cy="117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8" name="Object 32"/>
          <p:cNvGraphicFramePr>
            <a:graphicFrameLocks noChangeAspect="1"/>
          </p:cNvGraphicFramePr>
          <p:nvPr/>
        </p:nvGraphicFramePr>
        <p:xfrm>
          <a:off x="1866902" y="10915651"/>
          <a:ext cx="2832100" cy="113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" name="Equation" r:id="rId21" imgW="380835" imgH="203112" progId="Equation.DSMT4">
                  <p:embed/>
                </p:oleObj>
              </mc:Choice>
              <mc:Fallback>
                <p:oleObj name="Equation" r:id="rId21" imgW="38083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2" y="10915651"/>
                        <a:ext cx="2832100" cy="1133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048156"/>
              </p:ext>
            </p:extLst>
          </p:nvPr>
        </p:nvGraphicFramePr>
        <p:xfrm>
          <a:off x="6515103" y="10906147"/>
          <a:ext cx="207856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" name="Equation" r:id="rId23" imgW="279279" imgH="203112" progId="Equation.DSMT4">
                  <p:embed/>
                </p:oleObj>
              </mc:Choice>
              <mc:Fallback>
                <p:oleObj name="Equation" r:id="rId23" imgW="27927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3" y="10906147"/>
                        <a:ext cx="2078567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50" name="Picture 34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5038727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1" name="Picture 35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1400" y="640080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2" name="Picture 36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1400" y="7905751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3" name="Picture 37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3600" y="10944227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4" name="Line 38"/>
          <p:cNvSpPr>
            <a:spLocks noChangeShapeType="1"/>
          </p:cNvSpPr>
          <p:nvPr/>
        </p:nvSpPr>
        <p:spPr bwMode="auto">
          <a:xfrm flipH="1" flipV="1">
            <a:off x="15709903" y="6248400"/>
            <a:ext cx="1202268" cy="3352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16903703" y="9582151"/>
            <a:ext cx="609600" cy="1676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4953000" y="5029219"/>
            <a:ext cx="1828800" cy="155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700">
                <a:solidFill>
                  <a:srgbClr val="FF3300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15671800" y="6200776"/>
            <a:ext cx="1828800" cy="502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15684500" y="6229349"/>
            <a:ext cx="1219200" cy="3352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260" name="Object 44"/>
          <p:cNvGraphicFramePr>
            <a:graphicFrameLocks noChangeAspect="1"/>
          </p:cNvGraphicFramePr>
          <p:nvPr/>
        </p:nvGraphicFramePr>
        <p:xfrm>
          <a:off x="5156203" y="6115051"/>
          <a:ext cx="1498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" name="Equation" r:id="rId25" imgW="165028" imgH="418918" progId="Equation.DSMT4">
                  <p:embed/>
                </p:oleObj>
              </mc:Choice>
              <mc:Fallback>
                <p:oleObj name="Equation" r:id="rId25" imgW="165028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3" y="6115051"/>
                        <a:ext cx="1498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14109703" y="8734427"/>
            <a:ext cx="3454400" cy="2438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15684503" y="6229351"/>
            <a:ext cx="6908800" cy="5029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263" name="Object 47"/>
          <p:cNvGraphicFramePr>
            <a:graphicFrameLocks noChangeAspect="1"/>
          </p:cNvGraphicFramePr>
          <p:nvPr/>
        </p:nvGraphicFramePr>
        <p:xfrm>
          <a:off x="5283203" y="7753351"/>
          <a:ext cx="9398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" name="Equation" r:id="rId27" imgW="165028" imgH="418918" progId="Equation.DSMT4">
                  <p:embed/>
                </p:oleObj>
              </mc:Choice>
              <mc:Fallback>
                <p:oleObj name="Equation" r:id="rId27" imgW="165028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3" y="7753351"/>
                        <a:ext cx="9398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16916400" y="9553576"/>
            <a:ext cx="609600" cy="167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4660903" y="9382144"/>
            <a:ext cx="1828800" cy="155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700">
                <a:solidFill>
                  <a:srgbClr val="FF3300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 flipH="1">
            <a:off x="14135103" y="6134100"/>
            <a:ext cx="1625600" cy="2590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 flipH="1">
            <a:off x="12623827" y="8705851"/>
            <a:ext cx="1536703" cy="2590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5283200" y="11668127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9276" name="Group 60"/>
          <p:cNvGrpSpPr>
            <a:grpSpLocks/>
          </p:cNvGrpSpPr>
          <p:nvPr/>
        </p:nvGrpSpPr>
        <p:grpSpPr bwMode="auto">
          <a:xfrm>
            <a:off x="14744729" y="10887097"/>
            <a:ext cx="5575300" cy="628651"/>
            <a:chOff x="3483" y="3060"/>
            <a:chExt cx="1317" cy="198"/>
          </a:xfrm>
        </p:grpSpPr>
        <p:sp>
          <p:nvSpPr>
            <p:cNvPr id="2" name="Line 53"/>
            <p:cNvSpPr>
              <a:spLocks noChangeShapeType="1"/>
            </p:cNvSpPr>
            <p:nvPr/>
          </p:nvSpPr>
          <p:spPr bwMode="auto">
            <a:xfrm flipH="1">
              <a:off x="4752" y="306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" name="Line 54"/>
            <p:cNvSpPr>
              <a:spLocks noChangeShapeType="1"/>
            </p:cNvSpPr>
            <p:nvPr/>
          </p:nvSpPr>
          <p:spPr bwMode="auto">
            <a:xfrm flipH="1">
              <a:off x="3483" y="306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9275" name="Group 59"/>
          <p:cNvGrpSpPr>
            <a:grpSpLocks/>
          </p:cNvGrpSpPr>
          <p:nvPr/>
        </p:nvGrpSpPr>
        <p:grpSpPr bwMode="auto">
          <a:xfrm>
            <a:off x="12966729" y="7419993"/>
            <a:ext cx="2273300" cy="2733675"/>
            <a:chOff x="3063" y="1968"/>
            <a:chExt cx="537" cy="861"/>
          </a:xfrm>
        </p:grpSpPr>
        <p:sp>
          <p:nvSpPr>
            <p:cNvPr id="4" name="Line 55"/>
            <p:cNvSpPr>
              <a:spLocks noChangeShapeType="1"/>
            </p:cNvSpPr>
            <p:nvPr/>
          </p:nvSpPr>
          <p:spPr bwMode="auto">
            <a:xfrm>
              <a:off x="3408" y="196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3396" y="201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Line 57"/>
            <p:cNvSpPr>
              <a:spLocks noChangeShapeType="1"/>
            </p:cNvSpPr>
            <p:nvPr/>
          </p:nvSpPr>
          <p:spPr bwMode="auto">
            <a:xfrm>
              <a:off x="3081" y="268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Line 58"/>
            <p:cNvSpPr>
              <a:spLocks noChangeShapeType="1"/>
            </p:cNvSpPr>
            <p:nvPr/>
          </p:nvSpPr>
          <p:spPr bwMode="auto">
            <a:xfrm>
              <a:off x="3063" y="273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419101" y="228603"/>
            <a:ext cx="23368000" cy="16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 b="1">
                <a:solidFill>
                  <a:srgbClr val="C0504D"/>
                </a:solidFill>
                <a:latin typeface="Times New Roman" pitchFamily="18" charset="0"/>
              </a:rPr>
              <a:t>TÍCH CỦA VECTƠ VỚI MỘT SỐ</a:t>
            </a:r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8534400" y="0"/>
            <a:ext cx="15849600" cy="426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663" tIns="108832" rIns="217663" bIns="108832" anchor="ctr"/>
          <a:lstStyle/>
          <a:p>
            <a:pPr algn="ctr" defTabSz="2176660" fontAlgn="base">
              <a:spcBef>
                <a:spcPct val="0"/>
              </a:spcBef>
              <a:spcAft>
                <a:spcPct val="0"/>
              </a:spcAft>
            </a:pPr>
            <a:r>
              <a:rPr lang="en-US" sz="6800">
                <a:solidFill>
                  <a:prstClr val="black"/>
                </a:solidFill>
                <a:latin typeface="Times New Roman" pitchFamily="18" charset="0"/>
              </a:rPr>
              <a:t>Hãy quan sát </a:t>
            </a:r>
          </a:p>
          <a:p>
            <a:pPr algn="ctr" defTabSz="2176660" fontAlgn="base">
              <a:spcBef>
                <a:spcPct val="0"/>
              </a:spcBef>
              <a:spcAft>
                <a:spcPct val="0"/>
              </a:spcAft>
            </a:pPr>
            <a:r>
              <a:rPr lang="en-US" sz="6800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6800">
                <a:solidFill>
                  <a:prstClr val="black"/>
                </a:solidFill>
                <a:latin typeface="Times New Roman" pitchFamily="18" charset="0"/>
              </a:rPr>
              <a:t> và </a:t>
            </a:r>
            <a:r>
              <a:rPr lang="en-US" sz="6800">
                <a:solidFill>
                  <a:srgbClr val="FF0000"/>
                </a:solidFill>
                <a:latin typeface="Times New Roman" pitchFamily="18" charset="0"/>
              </a:rPr>
              <a:t>độ dài </a:t>
            </a:r>
            <a:r>
              <a:rPr lang="en-US" sz="6800">
                <a:solidFill>
                  <a:prstClr val="black"/>
                </a:solidFill>
                <a:latin typeface="Times New Roman" pitchFamily="18" charset="0"/>
              </a:rPr>
              <a:t>của từng cặp vectơ </a:t>
            </a:r>
          </a:p>
          <a:p>
            <a:pPr algn="ctr" defTabSz="2176660" fontAlgn="base">
              <a:spcBef>
                <a:spcPct val="0"/>
              </a:spcBef>
              <a:spcAft>
                <a:spcPct val="0"/>
              </a:spcAft>
            </a:pPr>
            <a:r>
              <a:rPr lang="en-US" sz="6800">
                <a:solidFill>
                  <a:prstClr val="black"/>
                </a:solidFill>
                <a:latin typeface="Times New Roman" pitchFamily="18" charset="0"/>
              </a:rPr>
              <a:t>để chọn kết quả đúng!</a:t>
            </a:r>
          </a:p>
        </p:txBody>
      </p:sp>
    </p:spTree>
    <p:extLst>
      <p:ext uri="{BB962C8B-B14F-4D97-AF65-F5344CB8AC3E}">
        <p14:creationId xmlns:p14="http://schemas.microsoft.com/office/powerpoint/2010/main" val="14480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9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2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7" dur="10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 animBg="1"/>
      <p:bldP spid="9223" grpId="0" animBg="1"/>
      <p:bldP spid="9224" grpId="0" animBg="1"/>
      <p:bldP spid="9225" grpId="0"/>
      <p:bldP spid="9226" grpId="0"/>
      <p:bldP spid="9227" grpId="0"/>
      <p:bldP spid="9228" grpId="0"/>
      <p:bldP spid="9229" grpId="0"/>
      <p:bldP spid="9230" grpId="0"/>
      <p:bldP spid="9231" grpId="0" animBg="1"/>
      <p:bldP spid="9232" grpId="0" animBg="1"/>
      <p:bldP spid="9254" grpId="0" animBg="1"/>
      <p:bldP spid="9254" grpId="1" animBg="1"/>
      <p:bldP spid="9255" grpId="0" animBg="1"/>
      <p:bldP spid="9255" grpId="1" animBg="1"/>
      <p:bldP spid="9256" grpId="0"/>
      <p:bldP spid="9257" grpId="0" animBg="1"/>
      <p:bldP spid="9257" grpId="1" animBg="1"/>
      <p:bldP spid="9258" grpId="0" animBg="1"/>
      <p:bldP spid="9258" grpId="1" animBg="1"/>
      <p:bldP spid="9258" grpId="2" animBg="1"/>
      <p:bldP spid="9258" grpId="3" animBg="1"/>
      <p:bldP spid="9261" grpId="0" animBg="1"/>
      <p:bldP spid="9261" grpId="1" animBg="1"/>
      <p:bldP spid="9262" grpId="0" animBg="1"/>
      <p:bldP spid="9262" grpId="1" animBg="1"/>
      <p:bldP spid="9264" grpId="0" animBg="1"/>
      <p:bldP spid="9264" grpId="1" animBg="1"/>
      <p:bldP spid="9265" grpId="0"/>
      <p:bldP spid="9266" grpId="0" animBg="1"/>
      <p:bldP spid="9267" grpId="0" animBg="1"/>
      <p:bldP spid="9268" grpId="0" animBg="1"/>
      <p:bldP spid="9278" grpId="0" animBg="1"/>
      <p:bldP spid="9278" grpId="1" animBg="1"/>
      <p:bldP spid="9278" grpId="2" animBg="1"/>
      <p:bldP spid="927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302" y="2014755"/>
                <a:ext cx="23243316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84" y="2014744"/>
                <a:ext cx="23243315" cy="11411749"/>
              </a:xfrm>
              <a:prstGeom prst="rect">
                <a:avLst/>
              </a:prstGeom>
              <a:blipFill>
                <a:blip r:embed="rId3"/>
                <a:stretch>
                  <a:fillRect l="-11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133371" y="2078016"/>
            <a:ext cx="3895831" cy="1427184"/>
            <a:chOff x="22440" y="59287"/>
            <a:chExt cx="617386" cy="230002"/>
          </a:xfrm>
        </p:grpSpPr>
        <p:grpSp>
          <p:nvGrpSpPr>
            <p:cNvPr id="19" name="Group 18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21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34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1" y="1978467"/>
                <a:ext cx="24003000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c).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2" y="1978467"/>
                <a:ext cx="24003000" cy="11411750"/>
              </a:xfrm>
              <a:prstGeom prst="rect">
                <a:avLst/>
              </a:prstGeom>
              <a:blipFill rotWithShape="1">
                <a:blip r:embed="rId3"/>
                <a:stretch>
                  <a:fillRect r="-23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2400" y="1349581"/>
            <a:ext cx="5029200" cy="1645303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100" b="1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0473" y="3340537"/>
                <a:ext cx="23626860" cy="1673019"/>
              </a:xfrm>
              <a:prstGeom prst="rect">
                <a:avLst/>
              </a:prstGeom>
            </p:spPr>
            <p:txBody>
              <a:bodyPr wrap="square" lIns="91420" tIns="45718" rIns="91420" bIns="45718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(H.4.25).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0" y="3340529"/>
                <a:ext cx="23626859" cy="1601849"/>
              </a:xfrm>
              <a:prstGeom prst="rect">
                <a:avLst/>
              </a:prstGeom>
              <a:blipFill>
                <a:blip r:embed="rId4"/>
                <a:stretch>
                  <a:fillRect l="-1187" t="-9886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934200" y="4858911"/>
            <a:ext cx="7772400" cy="1507583"/>
          </a:xfrm>
          <a:prstGeom prst="rect">
            <a:avLst/>
          </a:prstGeom>
        </p:spPr>
      </p:pic>
      <p:sp>
        <p:nvSpPr>
          <p:cNvPr id="14" name="Text Box 27"/>
          <p:cNvSpPr txBox="1"/>
          <p:nvPr/>
        </p:nvSpPr>
        <p:spPr>
          <a:xfrm>
            <a:off x="9067800" y="6366494"/>
            <a:ext cx="4114800" cy="7619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20" tIns="45718" rIns="91420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4.25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7384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743217"/>
            <a:ext cx="21945600" cy="70707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r>
              <a:rPr lang="en-US" sz="14400" dirty="0"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sz="1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0000FF"/>
                </a:solidFill>
                <a:latin typeface="Times New Roman" pitchFamily="18" charset="0"/>
              </a:rPr>
              <a:t>thầy</a:t>
            </a:r>
            <a:r>
              <a:rPr lang="en-US" sz="1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sz="14400" dirty="0"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và</a:t>
            </a:r>
            <a:r>
              <a:rPr lang="en-US" sz="1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các</a:t>
            </a:r>
            <a:r>
              <a:rPr lang="en-US" sz="1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em</a:t>
            </a:r>
            <a:r>
              <a:rPr lang="en-US" sz="1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học</a:t>
            </a:r>
            <a:r>
              <a:rPr lang="en-US" sz="1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sinh</a:t>
            </a:r>
            <a:r>
              <a:rPr lang="en-US" sz="14400" dirty="0"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dự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56676" name="ZA Little Musi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44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RNRC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881600" y="8839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CRNRC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94400" y="-812800"/>
            <a:ext cx="48768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CRNRC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38200" y="8016876"/>
            <a:ext cx="48768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CRNRC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6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55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76"/>
                </p:tgtEl>
              </p:cMediaNode>
            </p:audio>
          </p:childTnLst>
        </p:cTn>
      </p:par>
    </p:tnLst>
    <p:bldLst>
      <p:bldP spid="156674" grpId="0"/>
      <p:bldP spid="156674" grpId="1"/>
      <p:bldP spid="156674" grpId="2"/>
      <p:bldP spid="156674" grpId="3"/>
      <p:bldP spid="156674" grpId="4"/>
      <p:bldP spid="156674" grpId="5"/>
      <p:bldP spid="156674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44803" y="1670901"/>
            <a:ext cx="18333021" cy="111815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679908" y="849104"/>
            <a:ext cx="1024205" cy="24458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21146360" y="8702636"/>
            <a:ext cx="2814645" cy="2536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71601" y="9970985"/>
            <a:ext cx="3260059" cy="26447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0825404" y="2275119"/>
            <a:ext cx="2839992" cy="218324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67765" y="5644331"/>
            <a:ext cx="17982827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080">
              <a:lnSpc>
                <a:spcPct val="150000"/>
              </a:lnSpc>
            </a:pPr>
            <a:r>
              <a:rPr lang="en-US" sz="8500" b="1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736783">
            <a:off x="1687272" y="1699761"/>
            <a:ext cx="3196160" cy="21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522" y="1809833"/>
            <a:ext cx="22817231" cy="9946699"/>
            <a:chOff x="1438699" y="1793813"/>
            <a:chExt cx="22817228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9" y="1793813"/>
              <a:ext cx="22817228" cy="10641062"/>
              <a:chOff x="1438699" y="1793813"/>
              <a:chExt cx="22817228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7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660128" y="3448230"/>
                    <a:ext cx="4089154" cy="10536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5600" b="1" cap="all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2" y="1953929"/>
                <a:ext cx="10807999" cy="92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9" y="6012513"/>
                <a:ext cx="12776051" cy="937422"/>
                <a:chOff x="7450558" y="7834555"/>
                <a:chExt cx="12777521" cy="93753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4" y="7850045"/>
                  <a:ext cx="11154335" cy="9220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VECTƠ VỚI MỘT SỐ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826255"/>
                  <a:chOff x="7450631" y="8291755"/>
                  <a:chExt cx="1371600" cy="826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61023"/>
                    <a:chOff x="7450631" y="8356987"/>
                    <a:chExt cx="1371600" cy="761023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51" y="8360620"/>
                      <a:ext cx="507513" cy="7573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28"/>
                <a:ext cx="17573176" cy="1011999"/>
                <a:chOff x="7459672" y="7170625"/>
                <a:chExt cx="17575191" cy="101211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4" y="7260700"/>
                  <a:ext cx="15923789" cy="922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800" b="1" spc="-15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 TÍNH CHẤT CỦA PHÉP NHÂN VECTƠ VỚI MỘT SỐ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78254"/>
                  <a:chOff x="7459669" y="6189930"/>
                  <a:chExt cx="1399583" cy="878254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61019"/>
                    <a:chOff x="7487652" y="6307165"/>
                    <a:chExt cx="1371600" cy="761019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6"/>
                      <a:ext cx="507513" cy="7573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9" y="8899388"/>
                <a:ext cx="4234250" cy="998180"/>
                <a:chOff x="7459670" y="7441560"/>
                <a:chExt cx="5474538" cy="998295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404289" cy="922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800" b="1" spc="-15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73914"/>
                  <a:chOff x="7459669" y="6460865"/>
                  <a:chExt cx="1785470" cy="87391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97697"/>
                    <a:chOff x="7469193" y="6537082"/>
                    <a:chExt cx="1775946" cy="79769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6" y="6577390"/>
                      <a:ext cx="656097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492597"/>
              <a:chOff x="4902568" y="2922072"/>
              <a:chExt cx="1316269" cy="1492597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492597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8300">
                    <a:solidFill>
                      <a:prstClr val="white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3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13403"/>
            <a:ext cx="16791416" cy="1309628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9829802" y="3434734"/>
            <a:ext cx="12359783" cy="1815879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5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223269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1743095"/>
            <a:ext cx="22961600" cy="24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 u="sng" dirty="0" err="1">
                <a:solidFill>
                  <a:srgbClr val="FF0066"/>
                </a:solidFill>
                <a:latin typeface="Times New Roman" pitchFamily="18" charset="0"/>
              </a:rPr>
              <a:t>Ví</a:t>
            </a:r>
            <a:r>
              <a:rPr lang="en-US" sz="76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7600" b="1" u="sng" dirty="0" err="1">
                <a:solidFill>
                  <a:srgbClr val="FF0066"/>
                </a:solidFill>
                <a:latin typeface="Times New Roman" pitchFamily="18" charset="0"/>
              </a:rPr>
              <a:t>dụ</a:t>
            </a:r>
            <a:r>
              <a:rPr lang="en-US" sz="7600" b="1" u="sng" dirty="0">
                <a:solidFill>
                  <a:srgbClr val="FF0066"/>
                </a:solidFill>
                <a:latin typeface="Times New Roman" pitchFamily="18" charset="0"/>
              </a:rPr>
              <a:t> 1:</a:t>
            </a:r>
            <a:r>
              <a:rPr lang="en-US" sz="6800" dirty="0">
                <a:solidFill>
                  <a:prstClr val="black"/>
                </a:solidFill>
                <a:latin typeface="Times New Roman" pitchFamily="18" charset="0"/>
              </a:rPr>
              <a:t>      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Cho tam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giác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ABC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có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G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là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trọng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tâm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, M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và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N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lần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lượt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là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trung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điểm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AB, BC.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Khi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đó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 ta </a:t>
            </a:r>
            <a:r>
              <a:rPr lang="en-US" sz="6800" dirty="0" err="1">
                <a:solidFill>
                  <a:srgbClr val="1F497D"/>
                </a:solidFill>
                <a:latin typeface="Times New Roman" pitchFamily="18" charset="0"/>
              </a:rPr>
              <a:t>có</a:t>
            </a:r>
            <a:r>
              <a:rPr lang="en-US" sz="6800" dirty="0">
                <a:solidFill>
                  <a:srgbClr val="1F497D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9221" name="Picture 5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1703" y="9496427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5646400" y="6200776"/>
            <a:ext cx="6908800" cy="50292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12636503" y="6200776"/>
            <a:ext cx="3048000" cy="50292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12598400" y="11229976"/>
            <a:ext cx="9956800" cy="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6408400" y="9020196"/>
            <a:ext cx="20320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G</a:t>
            </a:r>
            <a:endParaRPr lang="en-US" sz="7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2555200" y="10620396"/>
            <a:ext cx="12192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2750800" y="8086744"/>
            <a:ext cx="20320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M</a:t>
            </a:r>
            <a:r>
              <a:rPr lang="en-US" sz="68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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5036800" y="4981596"/>
            <a:ext cx="12192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7081503" y="10706119"/>
            <a:ext cx="1219200" cy="24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8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</a:t>
            </a:r>
            <a:r>
              <a:rPr lang="en-US" sz="7600" b="1">
                <a:solidFill>
                  <a:prstClr val="black"/>
                </a:solidFill>
                <a:latin typeface="Times New Roman" pitchFamily="18" charset="0"/>
                <a:sym typeface="Wingdings" pitchFamily="2" charset="2"/>
              </a:rPr>
              <a:t>N</a:t>
            </a:r>
            <a:endParaRPr lang="en-US" sz="7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1176000" y="10620396"/>
            <a:ext cx="1219200" cy="13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600" b="1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4224003" y="8791576"/>
            <a:ext cx="3327400" cy="2409824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5684503" y="6200776"/>
            <a:ext cx="1828800" cy="50292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233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65401" y="4962526"/>
          <a:ext cx="1976439" cy="120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Equation" r:id="rId5" imgW="355292" imgH="215713" progId="Equation.DSMT4">
                  <p:embed/>
                </p:oleObj>
              </mc:Choice>
              <mc:Fallback>
                <p:oleObj name="Equation" r:id="rId5" imgW="355292" imgH="215713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1" y="4962526"/>
                        <a:ext cx="1976439" cy="1200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958013" y="5029201"/>
          <a:ext cx="152558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Equation" r:id="rId7" imgW="266353" imgH="215619" progId="Equation.DSMT4">
                  <p:embed/>
                </p:oleObj>
              </mc:Choice>
              <mc:Fallback>
                <p:oleObj name="Equation" r:id="rId7" imgW="266353" imgH="215619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029201"/>
                        <a:ext cx="1525587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98714" y="6334126"/>
          <a:ext cx="21367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" name="Equation" r:id="rId9" imgW="393359" imgH="215713" progId="Equation.DSMT4">
                  <p:embed/>
                </p:oleObj>
              </mc:Choice>
              <mc:Fallback>
                <p:oleObj name="Equation" r:id="rId9" imgW="393359" imgH="215713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4" y="6334126"/>
                        <a:ext cx="21367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1" name="Object 2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799263" y="6305551"/>
          <a:ext cx="140811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" name="Equation" r:id="rId11" imgW="266353" imgH="215619" progId="Equation.DSMT4">
                  <p:embed/>
                </p:oleObj>
              </mc:Choice>
              <mc:Fallback>
                <p:oleObj name="Equation" r:id="rId11" imgW="266353" imgH="215619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6305551"/>
                        <a:ext cx="1408112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4" name="Object 28"/>
          <p:cNvGraphicFramePr>
            <a:graphicFrameLocks noChangeAspect="1"/>
          </p:cNvGraphicFramePr>
          <p:nvPr/>
        </p:nvGraphicFramePr>
        <p:xfrm>
          <a:off x="2120929" y="7877177"/>
          <a:ext cx="2628900" cy="117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name="Equation" r:id="rId13" imgW="418918" imgH="215806" progId="Equation.DSMT4">
                  <p:embed/>
                </p:oleObj>
              </mc:Choice>
              <mc:Fallback>
                <p:oleObj name="Equation" r:id="rId13" imgW="41891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29" y="7877177"/>
                        <a:ext cx="2628900" cy="117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5" name="Object 29"/>
          <p:cNvGraphicFramePr>
            <a:graphicFrameLocks noChangeAspect="1"/>
          </p:cNvGraphicFramePr>
          <p:nvPr/>
        </p:nvGraphicFramePr>
        <p:xfrm>
          <a:off x="6451627" y="7753371"/>
          <a:ext cx="2146303" cy="130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Equation" r:id="rId15" imgW="266353" imgH="215619" progId="Equation.DSMT4">
                  <p:embed/>
                </p:oleObj>
              </mc:Choice>
              <mc:Fallback>
                <p:oleObj name="Equation" r:id="rId15" imgW="266353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27" y="7753371"/>
                        <a:ext cx="2146303" cy="1304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" name="Object 30"/>
          <p:cNvGraphicFramePr>
            <a:graphicFrameLocks noChangeAspect="1"/>
          </p:cNvGraphicFramePr>
          <p:nvPr/>
        </p:nvGraphicFramePr>
        <p:xfrm>
          <a:off x="2091293" y="9429771"/>
          <a:ext cx="2700868" cy="111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name="Equation" r:id="rId17" imgW="393359" imgH="215713" progId="Equation.DSMT4">
                  <p:embed/>
                </p:oleObj>
              </mc:Choice>
              <mc:Fallback>
                <p:oleObj name="Equation" r:id="rId17" imgW="393359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293" y="9429771"/>
                        <a:ext cx="2700868" cy="1111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7" name="Object 31"/>
          <p:cNvGraphicFramePr>
            <a:graphicFrameLocks noChangeAspect="1"/>
          </p:cNvGraphicFramePr>
          <p:nvPr/>
        </p:nvGraphicFramePr>
        <p:xfrm>
          <a:off x="6489703" y="9344027"/>
          <a:ext cx="2032000" cy="117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Equation" r:id="rId19" imgW="279279" imgH="215806" progId="Equation.DSMT4">
                  <p:embed/>
                </p:oleObj>
              </mc:Choice>
              <mc:Fallback>
                <p:oleObj name="Equation" r:id="rId19" imgW="27927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3" y="9344027"/>
                        <a:ext cx="2032000" cy="117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8" name="Object 32"/>
          <p:cNvGraphicFramePr>
            <a:graphicFrameLocks noChangeAspect="1"/>
          </p:cNvGraphicFramePr>
          <p:nvPr/>
        </p:nvGraphicFramePr>
        <p:xfrm>
          <a:off x="1866902" y="10915651"/>
          <a:ext cx="2832100" cy="113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Equation" r:id="rId21" imgW="380835" imgH="203112" progId="Equation.DSMT4">
                  <p:embed/>
                </p:oleObj>
              </mc:Choice>
              <mc:Fallback>
                <p:oleObj name="Equation" r:id="rId21" imgW="38083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2" y="10915651"/>
                        <a:ext cx="2832100" cy="1133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421935"/>
              </p:ext>
            </p:extLst>
          </p:nvPr>
        </p:nvGraphicFramePr>
        <p:xfrm>
          <a:off x="6515103" y="10906147"/>
          <a:ext cx="207856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Equation" r:id="rId23" imgW="279279" imgH="203112" progId="Equation.DSMT4">
                  <p:embed/>
                </p:oleObj>
              </mc:Choice>
              <mc:Fallback>
                <p:oleObj name="Equation" r:id="rId23" imgW="27927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3" y="10906147"/>
                        <a:ext cx="2078567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50" name="Picture 34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5038727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1" name="Picture 35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1400" y="640080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2" name="Picture 36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1400" y="7905751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3" name="Picture 37" descr="j01783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3600" y="10944227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4" name="Line 38"/>
          <p:cNvSpPr>
            <a:spLocks noChangeShapeType="1"/>
          </p:cNvSpPr>
          <p:nvPr/>
        </p:nvSpPr>
        <p:spPr bwMode="auto">
          <a:xfrm flipH="1" flipV="1">
            <a:off x="15709903" y="6248400"/>
            <a:ext cx="1202268" cy="3352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16903703" y="9582151"/>
            <a:ext cx="609600" cy="16764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4953000" y="5029219"/>
            <a:ext cx="1828800" cy="155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700">
                <a:solidFill>
                  <a:srgbClr val="FF3300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15671800" y="6200776"/>
            <a:ext cx="1828800" cy="502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15684500" y="6229349"/>
            <a:ext cx="1219200" cy="3352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260" name="Object 44"/>
          <p:cNvGraphicFramePr>
            <a:graphicFrameLocks noChangeAspect="1"/>
          </p:cNvGraphicFramePr>
          <p:nvPr/>
        </p:nvGraphicFramePr>
        <p:xfrm>
          <a:off x="5156203" y="6115051"/>
          <a:ext cx="1498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" name="Equation" r:id="rId25" imgW="165028" imgH="418918" progId="Equation.DSMT4">
                  <p:embed/>
                </p:oleObj>
              </mc:Choice>
              <mc:Fallback>
                <p:oleObj name="Equation" r:id="rId25" imgW="165028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3" y="6115051"/>
                        <a:ext cx="1498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14109703" y="8734427"/>
            <a:ext cx="3454400" cy="2438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15684503" y="6229351"/>
            <a:ext cx="6908800" cy="5029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263" name="Object 47"/>
          <p:cNvGraphicFramePr>
            <a:graphicFrameLocks noChangeAspect="1"/>
          </p:cNvGraphicFramePr>
          <p:nvPr/>
        </p:nvGraphicFramePr>
        <p:xfrm>
          <a:off x="5283203" y="7753351"/>
          <a:ext cx="9398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" name="Equation" r:id="rId27" imgW="165028" imgH="418918" progId="Equation.DSMT4">
                  <p:embed/>
                </p:oleObj>
              </mc:Choice>
              <mc:Fallback>
                <p:oleObj name="Equation" r:id="rId27" imgW="165028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3" y="7753351"/>
                        <a:ext cx="9398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16916400" y="9553576"/>
            <a:ext cx="609600" cy="167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4660903" y="9382144"/>
            <a:ext cx="1828800" cy="155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700">
                <a:solidFill>
                  <a:srgbClr val="FF3300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 flipH="1">
            <a:off x="14135103" y="6134100"/>
            <a:ext cx="1625600" cy="2590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 flipH="1">
            <a:off x="12623827" y="8705851"/>
            <a:ext cx="1536703" cy="2590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5283200" y="11668127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/>
          <a:lstStyle/>
          <a:p>
            <a:pPr defTabSz="217666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9276" name="Group 60"/>
          <p:cNvGrpSpPr>
            <a:grpSpLocks/>
          </p:cNvGrpSpPr>
          <p:nvPr/>
        </p:nvGrpSpPr>
        <p:grpSpPr bwMode="auto">
          <a:xfrm>
            <a:off x="14744729" y="10887097"/>
            <a:ext cx="5575300" cy="628651"/>
            <a:chOff x="3483" y="3060"/>
            <a:chExt cx="1317" cy="198"/>
          </a:xfrm>
        </p:grpSpPr>
        <p:sp>
          <p:nvSpPr>
            <p:cNvPr id="2" name="Line 53"/>
            <p:cNvSpPr>
              <a:spLocks noChangeShapeType="1"/>
            </p:cNvSpPr>
            <p:nvPr/>
          </p:nvSpPr>
          <p:spPr bwMode="auto">
            <a:xfrm flipH="1">
              <a:off x="4752" y="306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" name="Line 54"/>
            <p:cNvSpPr>
              <a:spLocks noChangeShapeType="1"/>
            </p:cNvSpPr>
            <p:nvPr/>
          </p:nvSpPr>
          <p:spPr bwMode="auto">
            <a:xfrm flipH="1">
              <a:off x="3483" y="306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9275" name="Group 59"/>
          <p:cNvGrpSpPr>
            <a:grpSpLocks/>
          </p:cNvGrpSpPr>
          <p:nvPr/>
        </p:nvGrpSpPr>
        <p:grpSpPr bwMode="auto">
          <a:xfrm>
            <a:off x="12966729" y="7419993"/>
            <a:ext cx="2273300" cy="2733675"/>
            <a:chOff x="3063" y="1968"/>
            <a:chExt cx="537" cy="861"/>
          </a:xfrm>
        </p:grpSpPr>
        <p:sp>
          <p:nvSpPr>
            <p:cNvPr id="4" name="Line 55"/>
            <p:cNvSpPr>
              <a:spLocks noChangeShapeType="1"/>
            </p:cNvSpPr>
            <p:nvPr/>
          </p:nvSpPr>
          <p:spPr bwMode="auto">
            <a:xfrm>
              <a:off x="3408" y="196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3396" y="201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Line 57"/>
            <p:cNvSpPr>
              <a:spLocks noChangeShapeType="1"/>
            </p:cNvSpPr>
            <p:nvPr/>
          </p:nvSpPr>
          <p:spPr bwMode="auto">
            <a:xfrm>
              <a:off x="3081" y="268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Line 58"/>
            <p:cNvSpPr>
              <a:spLocks noChangeShapeType="1"/>
            </p:cNvSpPr>
            <p:nvPr/>
          </p:nvSpPr>
          <p:spPr bwMode="auto">
            <a:xfrm>
              <a:off x="3063" y="273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217666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419101" y="228603"/>
            <a:ext cx="23368000" cy="16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663" tIns="108832" rIns="217663" bIns="1088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217666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C0504D"/>
                </a:solidFill>
                <a:latin typeface="Times New Roman" pitchFamily="18" charset="0"/>
              </a:rPr>
              <a:t>TÍCH CỦA VECTƠ VỚI MỘT SỐ</a:t>
            </a:r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8534400" y="0"/>
            <a:ext cx="15849600" cy="426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663" tIns="108832" rIns="217663" bIns="108832" anchor="ctr"/>
          <a:lstStyle/>
          <a:p>
            <a:pPr algn="ctr" defTabSz="2176660" fontAlgn="base">
              <a:spcBef>
                <a:spcPct val="0"/>
              </a:spcBef>
              <a:spcAft>
                <a:spcPct val="0"/>
              </a:spcAft>
            </a:pPr>
            <a:r>
              <a:rPr lang="en-US" sz="6800">
                <a:solidFill>
                  <a:prstClr val="black"/>
                </a:solidFill>
                <a:latin typeface="Times New Roman" pitchFamily="18" charset="0"/>
              </a:rPr>
              <a:t>Hãy quan sát </a:t>
            </a:r>
          </a:p>
          <a:p>
            <a:pPr algn="ctr" defTabSz="2176660" fontAlgn="base">
              <a:spcBef>
                <a:spcPct val="0"/>
              </a:spcBef>
              <a:spcAft>
                <a:spcPct val="0"/>
              </a:spcAft>
            </a:pPr>
            <a:r>
              <a:rPr lang="en-US" sz="6800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6800">
                <a:solidFill>
                  <a:prstClr val="black"/>
                </a:solidFill>
                <a:latin typeface="Times New Roman" pitchFamily="18" charset="0"/>
              </a:rPr>
              <a:t> và </a:t>
            </a:r>
            <a:r>
              <a:rPr lang="en-US" sz="6800">
                <a:solidFill>
                  <a:srgbClr val="FF0000"/>
                </a:solidFill>
                <a:latin typeface="Times New Roman" pitchFamily="18" charset="0"/>
              </a:rPr>
              <a:t>độ dài </a:t>
            </a:r>
            <a:r>
              <a:rPr lang="en-US" sz="6800">
                <a:solidFill>
                  <a:prstClr val="black"/>
                </a:solidFill>
                <a:latin typeface="Times New Roman" pitchFamily="18" charset="0"/>
              </a:rPr>
              <a:t>của từng cặp vectơ </a:t>
            </a:r>
          </a:p>
          <a:p>
            <a:pPr algn="ctr" defTabSz="2176660" fontAlgn="base">
              <a:spcBef>
                <a:spcPct val="0"/>
              </a:spcBef>
              <a:spcAft>
                <a:spcPct val="0"/>
              </a:spcAft>
            </a:pPr>
            <a:r>
              <a:rPr lang="en-US" sz="6800">
                <a:solidFill>
                  <a:prstClr val="black"/>
                </a:solidFill>
                <a:latin typeface="Times New Roman" pitchFamily="18" charset="0"/>
              </a:rPr>
              <a:t>để chọn kết quả đúng!</a:t>
            </a:r>
          </a:p>
        </p:txBody>
      </p:sp>
    </p:spTree>
    <p:extLst>
      <p:ext uri="{BB962C8B-B14F-4D97-AF65-F5344CB8AC3E}">
        <p14:creationId xmlns:p14="http://schemas.microsoft.com/office/powerpoint/2010/main" val="9433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9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2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7" dur="10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 animBg="1"/>
      <p:bldP spid="9223" grpId="0" animBg="1"/>
      <p:bldP spid="9224" grpId="0" animBg="1"/>
      <p:bldP spid="9225" grpId="0"/>
      <p:bldP spid="9226" grpId="0"/>
      <p:bldP spid="9227" grpId="0"/>
      <p:bldP spid="9228" grpId="0"/>
      <p:bldP spid="9229" grpId="0"/>
      <p:bldP spid="9230" grpId="0"/>
      <p:bldP spid="9231" grpId="0" animBg="1"/>
      <p:bldP spid="9232" grpId="0" animBg="1"/>
      <p:bldP spid="9254" grpId="0" animBg="1"/>
      <p:bldP spid="9254" grpId="1" animBg="1"/>
      <p:bldP spid="9255" grpId="0" animBg="1"/>
      <p:bldP spid="9255" grpId="1" animBg="1"/>
      <p:bldP spid="9256" grpId="0"/>
      <p:bldP spid="9257" grpId="0" animBg="1"/>
      <p:bldP spid="9257" grpId="1" animBg="1"/>
      <p:bldP spid="9258" grpId="0" animBg="1"/>
      <p:bldP spid="9258" grpId="1" animBg="1"/>
      <p:bldP spid="9258" grpId="2" animBg="1"/>
      <p:bldP spid="9258" grpId="3" animBg="1"/>
      <p:bldP spid="9261" grpId="0" animBg="1"/>
      <p:bldP spid="9261" grpId="1" animBg="1"/>
      <p:bldP spid="9262" grpId="0" animBg="1"/>
      <p:bldP spid="9262" grpId="1" animBg="1"/>
      <p:bldP spid="9264" grpId="0" animBg="1"/>
      <p:bldP spid="9264" grpId="1" animBg="1"/>
      <p:bldP spid="9265" grpId="0"/>
      <p:bldP spid="9266" grpId="0" animBg="1"/>
      <p:bldP spid="9267" grpId="0" animBg="1"/>
      <p:bldP spid="9268" grpId="0" animBg="1"/>
      <p:bldP spid="9278" grpId="0" animBg="1"/>
      <p:bldP spid="9278" grpId="1" animBg="1"/>
      <p:bldP spid="9278" grpId="2" animBg="1"/>
      <p:bldP spid="9278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3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20" tIns="45718" rIns="91420" bIns="45718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71801"/>
                <a:ext cx="23164800" cy="10531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b); c).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1800"/>
                <a:ext cx="23164800" cy="10531476"/>
              </a:xfrm>
              <a:prstGeom prst="rect">
                <a:avLst/>
              </a:prstGeom>
              <a:blipFill rotWithShape="1">
                <a:blip r:embed="rId3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066801" y="2971800"/>
            <a:ext cx="2971800" cy="838200"/>
            <a:chOff x="0" y="-45827"/>
            <a:chExt cx="1359670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HĐ3: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endPara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5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459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3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20" tIns="45718" rIns="91420" bIns="45718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1" y="2962657"/>
                <a:ext cx="23729576" cy="104473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4.26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𝑶𝑴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62656"/>
                <a:ext cx="23729575" cy="10447340"/>
              </a:xfrm>
              <a:prstGeom prst="rect">
                <a:avLst/>
              </a:prstGeom>
              <a:blipFill>
                <a:blip r:embed="rId3"/>
                <a:stretch>
                  <a:fillRect l="-1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772400" y="5394413"/>
            <a:ext cx="6705600" cy="3084068"/>
          </a:xfrm>
          <a:prstGeom prst="rect">
            <a:avLst/>
          </a:prstGeom>
        </p:spPr>
      </p:pic>
      <p:sp>
        <p:nvSpPr>
          <p:cNvPr id="8" name="Text Box 32"/>
          <p:cNvSpPr txBox="1"/>
          <p:nvPr/>
        </p:nvSpPr>
        <p:spPr>
          <a:xfrm>
            <a:off x="9358922" y="8478498"/>
            <a:ext cx="3345183" cy="8496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20" tIns="45718" rIns="91420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4.26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43000" y="2962656"/>
            <a:ext cx="3200400" cy="838200"/>
            <a:chOff x="0" y="-45827"/>
            <a:chExt cx="1359670" cy="451406"/>
          </a:xfrm>
        </p:grpSpPr>
        <p:sp>
          <p:nvSpPr>
            <p:cNvPr id="29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HĐ4: 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lowchart: Terminator 3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6417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887200" cy="1141175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2192000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3a,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2192000" cy="11411749"/>
              </a:xfrm>
              <a:prstGeom prst="rect">
                <a:avLst/>
              </a:prstGeom>
              <a:blipFill>
                <a:blip r:embed="rId3"/>
                <a:stretch>
                  <a:fillRect l="-21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33400" y="1981200"/>
                <a:ext cx="11353800" cy="8001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0" tIns="45718" rIns="91420" bIns="4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113" indent="-22855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113" indent="-22855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457113" indent="-22855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113" indent="-22855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113" indent="-22855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8001000"/>
              </a:xfrm>
              <a:prstGeom prst="roundRect">
                <a:avLst/>
              </a:prstGeom>
              <a:blipFill>
                <a:blip r:embed="rId4"/>
                <a:stretch>
                  <a:fillRect b="-2052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2344403" y="2362200"/>
            <a:ext cx="3886200" cy="1427184"/>
            <a:chOff x="22440" y="59287"/>
            <a:chExt cx="617386" cy="230002"/>
          </a:xfrm>
        </p:grpSpPr>
        <p:grpSp>
          <p:nvGrpSpPr>
            <p:cNvPr id="6" name="Group 5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9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893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44802" y="1670901"/>
            <a:ext cx="18333021" cy="111815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679908" y="849104"/>
            <a:ext cx="1024205" cy="24458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21146360" y="8702636"/>
            <a:ext cx="2814645" cy="2536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71600" y="9970984"/>
            <a:ext cx="3260059" cy="26447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0825404" y="2275119"/>
            <a:ext cx="2839992" cy="218324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67765" y="5644331"/>
            <a:ext cx="17982827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080">
              <a:lnSpc>
                <a:spcPct val="150000"/>
              </a:lnSpc>
            </a:pPr>
            <a:r>
              <a:rPr lang="en-US" sz="8500" b="1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736783">
            <a:off x="1687272" y="1699761"/>
            <a:ext cx="3196160" cy="21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3b,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blipFill>
                <a:blip r:embed="rId3"/>
                <a:stretch>
                  <a:fillRect l="-1153" r="-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19203" y="1600218"/>
            <a:ext cx="5257800" cy="1645303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100" b="1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027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981200"/>
                <a:ext cx="11658600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4.27,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11658600" cy="11411749"/>
              </a:xfrm>
              <a:prstGeom prst="rect">
                <a:avLst/>
              </a:prstGeom>
              <a:blipFill>
                <a:blip r:embed="rId3"/>
                <a:stretch>
                  <a:fillRect l="-2351" b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39621" y="1981200"/>
                <a:ext cx="12011892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(H.4.28).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981200"/>
                <a:ext cx="12011891" cy="11411749"/>
              </a:xfrm>
              <a:prstGeom prst="rect">
                <a:avLst/>
              </a:prstGeom>
              <a:blipFill>
                <a:blip r:embed="rId4"/>
                <a:stretch>
                  <a:fillRect l="-2231" t="-1814" r="-10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38200" y="1158548"/>
            <a:ext cx="5181600" cy="1645303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100" b="1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18527" y="5771480"/>
            <a:ext cx="6025676" cy="5125120"/>
          </a:xfrm>
          <a:prstGeom prst="rect">
            <a:avLst/>
          </a:prstGeom>
        </p:spPr>
      </p:pic>
      <p:sp>
        <p:nvSpPr>
          <p:cNvPr id="12" name="Text Box 176"/>
          <p:cNvSpPr txBox="1"/>
          <p:nvPr/>
        </p:nvSpPr>
        <p:spPr>
          <a:xfrm>
            <a:off x="5013563" y="10294621"/>
            <a:ext cx="2743200" cy="6019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20" tIns="45718" rIns="91420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4.27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5063663" y="3707925"/>
            <a:ext cx="6805740" cy="51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8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80" y="2722427"/>
            <a:ext cx="23390608" cy="1784887"/>
            <a:chOff x="923003" y="3917552"/>
            <a:chExt cx="23394838" cy="1785207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endParaRPr sz="19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04" tIns="22846" rIns="45704" bIns="22846" anchor="t" anchorCtr="0">
                  <a:noAutofit/>
                </a:bodyPr>
                <a:lstStyle/>
                <a:p>
                  <a:pPr defTabSz="1828754"/>
                  <a:endParaRPr sz="1900"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1" y="4398434"/>
                  <a:ext cx="2420396" cy="7798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04" tIns="22846" rIns="45704" bIns="22846" anchor="t" anchorCtr="0">
                  <a:spAutoFit/>
                </a:bodyPr>
                <a:lstStyle/>
                <a:p>
                  <a:pPr defTabSz="1828754"/>
                  <a:endParaRPr lang="en-US" sz="4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302099" y="3657600"/>
                <a:ext cx="21857387" cy="909224"/>
              </a:xfrm>
              <a:prstGeom prst="rect">
                <a:avLst/>
              </a:prstGeom>
            </p:spPr>
            <p:txBody>
              <a:bodyPr wrap="square" lIns="182875" tIns="91438" rIns="182875" bIns="91438">
                <a:spAutoFit/>
              </a:bodyPr>
              <a:lstStyle/>
              <a:p>
                <a:pPr indent="180335" defTabSz="1828754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35" algn="l"/>
                    <a:tab pos="288283" algn="l"/>
                    <a:tab pos="360038" algn="l"/>
                    <a:tab pos="467984" algn="l"/>
                    <a:tab pos="540373" algn="l"/>
                    <a:tab pos="648320" algn="l"/>
                    <a:tab pos="1260444" algn="l"/>
                    <a:tab pos="2520253" algn="l"/>
                    <a:tab pos="3780696" algn="l"/>
                    <a:tab pos="5040505" algn="r"/>
                  </a:tabLst>
                </a:pPr>
                <a:r>
                  <a:rPr lang="fr-BE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fr-BE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fr-BE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</a:t>
                </a:r>
                <a14:m>
                  <m:oMath xmlns:m="http://schemas.openxmlformats.org/officeDocument/2006/math">
                    <m:r>
                      <a:rPr lang="fr-BE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𝑪𝑰</m:t>
                    </m:r>
                  </m:oMath>
                </a14:m>
                <a:r>
                  <a:rPr lang="fr-BE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Chọn mệnh đề đúng.</a:t>
                </a:r>
                <a:endParaRPr lang="en-US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5" y="3657600"/>
                <a:ext cx="21857385" cy="759375"/>
              </a:xfrm>
              <a:prstGeom prst="rect">
                <a:avLst/>
              </a:prstGeom>
              <a:blipFill>
                <a:blip r:embed="rId4"/>
                <a:stretch>
                  <a:fillRect l="-307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=""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1" y="7714833"/>
            <a:ext cx="23371884" cy="5610268"/>
            <a:chOff x="48567" y="4075155"/>
            <a:chExt cx="23376109" cy="8519107"/>
          </a:xfrm>
        </p:grpSpPr>
        <p:sp>
          <p:nvSpPr>
            <p:cNvPr id="48" name="Google Shape;422;p3">
              <a:extLst>
                <a:ext uri="{FF2B5EF4-FFF2-40B4-BE49-F238E27FC236}">
                  <a16:creationId xmlns=""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endParaRPr sz="1900">
                <a:solidFill>
                  <a:prstClr val="white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=""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=""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4" tIns="22846" rIns="45704" bIns="22846" anchor="t" anchorCtr="0">
                <a:noAutofit/>
              </a:bodyPr>
              <a:lstStyle/>
              <a:p>
                <a:pPr defTabSz="1828754"/>
                <a:endParaRPr sz="1900">
                  <a:solidFill>
                    <a:prstClr val="black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=""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2" cy="1183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4" tIns="22846" rIns="45704" bIns="22846" anchor="t" anchorCtr="0">
                <a:spAutoFit/>
              </a:bodyPr>
              <a:lstStyle/>
              <a:p>
                <a:pPr algn="ctr" defTabSz="1828754"/>
                <a:r>
                  <a:rPr lang="en-US" sz="4700" b="1" dirty="0" err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7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700" b="1" dirty="0" err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700" b="1" dirty="0">
                  <a:solidFill>
                    <a:prstClr val="black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=""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5" y="18600835"/>
            <a:ext cx="369386" cy="477050"/>
          </a:xfrm>
          <a:prstGeom prst="rect">
            <a:avLst/>
          </a:prstGeom>
          <a:noFill/>
        </p:spPr>
        <p:txBody>
          <a:bodyPr wrap="none" lIns="182875" tIns="91438" rIns="182875" bIns="91438" rtlCol="0">
            <a:spAutoFit/>
          </a:bodyPr>
          <a:lstStyle/>
          <a:p>
            <a:pPr defTabSz="1828754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76053" y="1928055"/>
            <a:ext cx="524814" cy="477050"/>
          </a:xfrm>
          <a:prstGeom prst="rect">
            <a:avLst/>
          </a:prstGeom>
          <a:noFill/>
        </p:spPr>
        <p:txBody>
          <a:bodyPr wrap="none" lIns="182875" tIns="91438" rIns="182875" bIns="91438" rtlCol="0">
            <a:spAutoFit/>
          </a:bodyPr>
          <a:lstStyle/>
          <a:p>
            <a:pPr defTabSz="1828754"/>
            <a:r>
              <a:rPr lang="en-US" sz="1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7511647" y="12313814"/>
            <a:ext cx="2870244" cy="861775"/>
          </a:xfrm>
          <a:prstGeom prst="rect">
            <a:avLst/>
          </a:prstGeom>
          <a:noFill/>
        </p:spPr>
        <p:txBody>
          <a:bodyPr wrap="square" lIns="182875" tIns="91438" rIns="182875" bIns="91438">
            <a:spAutoFit/>
          </a:bodyPr>
          <a:lstStyle/>
          <a:p>
            <a:pPr defTabSz="1828754"/>
            <a:r>
              <a:rPr lang="en-US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  <a:endParaRPr lang="en-US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=""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13" y="1828806"/>
            <a:ext cx="8389578" cy="914382"/>
            <a:chOff x="7459670" y="7086600"/>
            <a:chExt cx="8390548" cy="914486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8" y="7178186"/>
              <a:ext cx="6757760" cy="769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754">
                <a:spcBef>
                  <a:spcPct val="0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=""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6"/>
              <a:chOff x="7459669" y="7543800"/>
              <a:chExt cx="1381118" cy="914486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=""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4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=""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0"/>
                <a:chOff x="7469187" y="7685126"/>
                <a:chExt cx="1371600" cy="773160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=""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754"/>
                  <a:endParaRPr lang="en-US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=""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8120951" y="7688758"/>
                  <a:ext cx="183227" cy="769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754"/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744488" y="8745716"/>
                <a:ext cx="4613211" cy="1046569"/>
              </a:xfrm>
              <a:prstGeom prst="rect">
                <a:avLst/>
              </a:prstGeom>
              <a:noFill/>
            </p:spPr>
            <p:txBody>
              <a:bodyPr wrap="square" lIns="182875" tIns="91438" rIns="182875" bIns="91438">
                <a:spAutoFit/>
              </a:bodyPr>
              <a:lstStyle/>
              <a:p>
                <a:pPr indent="180335" defTabSz="1828754">
                  <a:spcBef>
                    <a:spcPts val="200"/>
                  </a:spcBef>
                  <a:spcAft>
                    <a:spcPts val="800"/>
                  </a:spcAft>
                  <a:tabLst>
                    <a:tab pos="180335" algn="l"/>
                    <a:tab pos="288283" algn="l"/>
                    <a:tab pos="360038" algn="l"/>
                    <a:tab pos="467984" algn="l"/>
                    <a:tab pos="540373" algn="l"/>
                    <a:tab pos="648320" algn="l"/>
                    <a:tab pos="1260444" algn="l"/>
                    <a:tab pos="2520253" algn="l"/>
                    <a:tab pos="3780696" algn="l"/>
                    <a:tab pos="5040505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𝑩𝑰</m:t>
                          </m:r>
                        </m:e>
                      </m:acc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𝑰𝑫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8" y="8745714"/>
                <a:ext cx="4613211" cy="10465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7620003" y="10219161"/>
                <a:ext cx="6602363" cy="1452323"/>
              </a:xfrm>
              <a:prstGeom prst="rect">
                <a:avLst/>
              </a:prstGeom>
              <a:noFill/>
            </p:spPr>
            <p:txBody>
              <a:bodyPr wrap="square" lIns="182875" tIns="91438" rIns="182875" bIns="91438">
                <a:spAutoFit/>
              </a:bodyPr>
              <a:lstStyle/>
              <a:p>
                <a:pPr defTabSz="182875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0219157"/>
                <a:ext cx="660236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3726796" y="4841828"/>
            <a:ext cx="16930408" cy="3018979"/>
            <a:chOff x="3726796" y="4841824"/>
            <a:chExt cx="16930408" cy="3018977"/>
          </a:xfrm>
        </p:grpSpPr>
        <p:sp>
          <p:nvSpPr>
            <p:cNvPr id="66" name="Google Shape;430;p3">
              <a:extLst>
                <a:ext uri="{FF2B5EF4-FFF2-40B4-BE49-F238E27FC236}">
                  <a16:creationId xmlns=""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=""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r>
                <a:rPr lang="en-US" sz="64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789323" y="4841824"/>
                  <a:ext cx="5967868" cy="13907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754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b="1" i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=""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4255165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=""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3615532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r>
                <a:rPr lang="en-US" sz="64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=""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14678060" y="4841824"/>
                  <a:ext cx="5967867" cy="13907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754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b="1" i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9" y="4841824"/>
                  <a:ext cx="5967866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=""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=""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r>
                <a:rPr lang="en-US" sz="64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4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=""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4789323" y="6470079"/>
                  <a:ext cx="5967868" cy="13907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754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b="1" i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=""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4255165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=""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3615532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4" tIns="22846" rIns="45704" bIns="22846" anchor="ctr" anchorCtr="0">
              <a:noAutofit/>
            </a:bodyPr>
            <a:lstStyle/>
            <a:p>
              <a:pPr algn="ctr" defTabSz="1828754"/>
              <a:r>
                <a:rPr lang="en-US" sz="64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4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=""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4678059" y="6470079"/>
                  <a:ext cx="5967867" cy="13907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754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b="1" i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8" y="6470080"/>
                  <a:ext cx="5967865" cy="13599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E1475C91-C491-4701-942E-E1F0C9D169C9}"/>
                  </a:ext>
                </a:extLst>
              </p:cNvPr>
              <p:cNvSpPr txBox="1"/>
              <p:nvPr/>
            </p:nvSpPr>
            <p:spPr>
              <a:xfrm>
                <a:off x="4663376" y="8542842"/>
                <a:ext cx="5014024" cy="1643655"/>
              </a:xfrm>
              <a:prstGeom prst="rect">
                <a:avLst/>
              </a:prstGeom>
              <a:noFill/>
            </p:spPr>
            <p:txBody>
              <a:bodyPr wrap="square" lIns="182875" tIns="91438" rIns="182875" bIns="91438">
                <a:spAutoFit/>
              </a:bodyPr>
              <a:lstStyle/>
              <a:p>
                <a:pPr indent="180335" defTabSz="1828754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35" algn="l"/>
                    <a:tab pos="288283" algn="l"/>
                    <a:tab pos="360038" algn="l"/>
                    <a:tab pos="467984" algn="l"/>
                    <a:tab pos="540373" algn="l"/>
                    <a:tab pos="648320" algn="l"/>
                    <a:tab pos="1260444" algn="l"/>
                    <a:tab pos="2520253" algn="l"/>
                    <a:tab pos="3780696" algn="l"/>
                    <a:tab pos="5040505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𝑰𝑪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475C91-C491-4701-942E-E1F0C9D16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376" y="8542840"/>
                <a:ext cx="5014024" cy="16436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5146FD99-0402-40A3-9877-F2BDA5A4EE8A}"/>
                  </a:ext>
                </a:extLst>
              </p:cNvPr>
              <p:cNvSpPr txBox="1"/>
              <p:nvPr/>
            </p:nvSpPr>
            <p:spPr>
              <a:xfrm>
                <a:off x="8985952" y="8542840"/>
                <a:ext cx="6297563" cy="1452323"/>
              </a:xfrm>
              <a:prstGeom prst="rect">
                <a:avLst/>
              </a:prstGeom>
              <a:noFill/>
            </p:spPr>
            <p:txBody>
              <a:bodyPr wrap="square" lIns="182875" tIns="91438" rIns="182875" bIns="91438">
                <a:spAutoFit/>
              </a:bodyPr>
              <a:lstStyle/>
              <a:p>
                <a:pPr defTabSz="182875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𝑰𝑨</m:t>
                              </m:r>
                            </m:e>
                          </m:acc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146FD99-0402-40A3-9877-F2BDA5A4E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950" y="8542837"/>
                <a:ext cx="6297561" cy="13599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FE251E69-A546-4165-A9A4-9EB70E50D433}"/>
                  </a:ext>
                </a:extLst>
              </p:cNvPr>
              <p:cNvSpPr txBox="1"/>
              <p:nvPr/>
            </p:nvSpPr>
            <p:spPr>
              <a:xfrm>
                <a:off x="1373643" y="10219161"/>
                <a:ext cx="6602363" cy="1452323"/>
              </a:xfrm>
              <a:prstGeom prst="rect">
                <a:avLst/>
              </a:prstGeom>
              <a:noFill/>
            </p:spPr>
            <p:txBody>
              <a:bodyPr wrap="square" lIns="182875" tIns="91438" rIns="182875" bIns="91438">
                <a:spAutoFit/>
              </a:bodyPr>
              <a:lstStyle/>
              <a:p>
                <a:pPr defTabSz="182875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0219157"/>
                <a:ext cx="6602361" cy="13599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4BDB6588-23A9-49E5-B0ED-E82ED87A9291}"/>
                  </a:ext>
                </a:extLst>
              </p:cNvPr>
              <p:cNvSpPr txBox="1"/>
              <p:nvPr/>
            </p:nvSpPr>
            <p:spPr>
              <a:xfrm>
                <a:off x="1373643" y="11742261"/>
                <a:ext cx="5353051" cy="1452323"/>
              </a:xfrm>
              <a:prstGeom prst="rect">
                <a:avLst/>
              </a:prstGeom>
              <a:noFill/>
            </p:spPr>
            <p:txBody>
              <a:bodyPr wrap="square" lIns="182875" tIns="91438" rIns="182875" bIns="91438">
                <a:spAutoFit/>
              </a:bodyPr>
              <a:lstStyle/>
              <a:p>
                <a:pPr defTabSz="182875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1742257"/>
                <a:ext cx="5353050" cy="13599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Google Shape;431;p3">
            <a:extLst>
              <a:ext uri="{FF2B5EF4-FFF2-40B4-BE49-F238E27FC236}">
                <a16:creationId xmlns=""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3616161" y="4875983"/>
            <a:ext cx="1166643" cy="122002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6" tIns="45691" rIns="91406" bIns="45691" anchor="ctr" anchorCtr="0">
            <a:noAutofit/>
          </a:bodyPr>
          <a:lstStyle/>
          <a:p>
            <a:pPr algn="ctr" defTabSz="1828754"/>
            <a:r>
              <a:rPr lang="en-US" sz="64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b="1" dirty="0">
              <a:solidFill>
                <a:prstClr val="white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5A0E760-8E8A-4A65-9FD9-7A1D79589B1D}"/>
              </a:ext>
            </a:extLst>
          </p:cNvPr>
          <p:cNvGrpSpPr/>
          <p:nvPr/>
        </p:nvGrpSpPr>
        <p:grpSpPr>
          <a:xfrm>
            <a:off x="18444127" y="8382005"/>
            <a:ext cx="5140755" cy="4407689"/>
            <a:chOff x="18444124" y="8626748"/>
            <a:chExt cx="5140753" cy="4407688"/>
          </a:xfrm>
        </p:grpSpPr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060D04E9-4BF4-4097-83A1-FAE426B2EC4B}"/>
                </a:ext>
              </a:extLst>
            </p:cNvPr>
            <p:cNvGrpSpPr/>
            <p:nvPr/>
          </p:nvGrpSpPr>
          <p:grpSpPr>
            <a:xfrm>
              <a:off x="18444124" y="8626748"/>
              <a:ext cx="5140753" cy="4407688"/>
              <a:chOff x="16552183" y="7420444"/>
              <a:chExt cx="5878540" cy="5159112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E1457F85-253F-4E02-B145-1AE21B72812B}"/>
                  </a:ext>
                </a:extLst>
              </p:cNvPr>
              <p:cNvSpPr/>
              <p:nvPr/>
            </p:nvSpPr>
            <p:spPr>
              <a:xfrm>
                <a:off x="16930914" y="8273145"/>
                <a:ext cx="5159829" cy="3696314"/>
              </a:xfrm>
              <a:custGeom>
                <a:avLst/>
                <a:gdLst>
                  <a:gd name="connsiteX0" fmla="*/ 2032000 w 5312229"/>
                  <a:gd name="connsiteY0" fmla="*/ 0 h 3991428"/>
                  <a:gd name="connsiteX1" fmla="*/ 0 w 5312229"/>
                  <a:gd name="connsiteY1" fmla="*/ 3860800 h 3991428"/>
                  <a:gd name="connsiteX2" fmla="*/ 5312229 w 5312229"/>
                  <a:gd name="connsiteY2" fmla="*/ 3991428 h 3991428"/>
                  <a:gd name="connsiteX3" fmla="*/ 2032000 w 5312229"/>
                  <a:gd name="connsiteY3" fmla="*/ 0 h 3991428"/>
                  <a:gd name="connsiteX0" fmla="*/ 1540266 w 5312229"/>
                  <a:gd name="connsiteY0" fmla="*/ 0 h 3869668"/>
                  <a:gd name="connsiteX1" fmla="*/ 0 w 5312229"/>
                  <a:gd name="connsiteY1" fmla="*/ 3739040 h 3869668"/>
                  <a:gd name="connsiteX2" fmla="*/ 5312229 w 5312229"/>
                  <a:gd name="connsiteY2" fmla="*/ 3869668 h 3869668"/>
                  <a:gd name="connsiteX3" fmla="*/ 1540266 w 5312229"/>
                  <a:gd name="connsiteY3" fmla="*/ 0 h 3869668"/>
                  <a:gd name="connsiteX0" fmla="*/ 1450859 w 5222822"/>
                  <a:gd name="connsiteY0" fmla="*/ 0 h 3906460"/>
                  <a:gd name="connsiteX1" fmla="*/ 0 w 5222822"/>
                  <a:gd name="connsiteY1" fmla="*/ 3906460 h 3906460"/>
                  <a:gd name="connsiteX2" fmla="*/ 5222822 w 5222822"/>
                  <a:gd name="connsiteY2" fmla="*/ 3869668 h 3906460"/>
                  <a:gd name="connsiteX3" fmla="*/ 1450859 w 5222822"/>
                  <a:gd name="connsiteY3" fmla="*/ 0 h 3906460"/>
                  <a:gd name="connsiteX0" fmla="*/ 1525365 w 5297328"/>
                  <a:gd name="connsiteY0" fmla="*/ 0 h 3869668"/>
                  <a:gd name="connsiteX1" fmla="*/ 0 w 5297328"/>
                  <a:gd name="connsiteY1" fmla="*/ 3815141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69668"/>
                  <a:gd name="connsiteX1" fmla="*/ 0 w 5297328"/>
                  <a:gd name="connsiteY1" fmla="*/ 3845580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76021"/>
                  <a:gd name="connsiteX1" fmla="*/ 0 w 5297328"/>
                  <a:gd name="connsiteY1" fmla="*/ 3876021 h 3876021"/>
                  <a:gd name="connsiteX2" fmla="*/ 5297328 w 5297328"/>
                  <a:gd name="connsiteY2" fmla="*/ 3869668 h 3876021"/>
                  <a:gd name="connsiteX3" fmla="*/ 1525365 w 5297328"/>
                  <a:gd name="connsiteY3" fmla="*/ 0 h 387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7328" h="3876021">
                    <a:moveTo>
                      <a:pt x="1525365" y="0"/>
                    </a:moveTo>
                    <a:lnTo>
                      <a:pt x="0" y="3876021"/>
                    </a:lnTo>
                    <a:lnTo>
                      <a:pt x="5297328" y="3869668"/>
                    </a:lnTo>
                    <a:lnTo>
                      <a:pt x="1525365" y="0"/>
                    </a:lnTo>
                    <a:close/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4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877789CD-DDAB-453A-8361-D84584FAF6F7}"/>
                  </a:ext>
                </a:extLst>
              </p:cNvPr>
              <p:cNvSpPr/>
              <p:nvPr/>
            </p:nvSpPr>
            <p:spPr>
              <a:xfrm>
                <a:off x="22018309" y="1185712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4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F9DC41A7-8B54-4108-97D2-EFB10391ECEE}"/>
                  </a:ext>
                </a:extLst>
              </p:cNvPr>
              <p:cNvSpPr/>
              <p:nvPr/>
            </p:nvSpPr>
            <p:spPr>
              <a:xfrm>
                <a:off x="16799826" y="11880379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4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527968FA-942E-41C9-AC36-CED9FF6E1809}"/>
                  </a:ext>
                </a:extLst>
              </p:cNvPr>
              <p:cNvSpPr/>
              <p:nvPr/>
            </p:nvSpPr>
            <p:spPr>
              <a:xfrm>
                <a:off x="19345406" y="11880378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4"/>
                <a:endParaRPr lang="en-US" sz="19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5E6AA78C-AA7B-42D5-A7A0-EB04BB201FFD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>
                <a:off x="18435839" y="8292195"/>
                <a:ext cx="1011328" cy="3588183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6BF65037-E4AC-4B58-AE85-21028F0A5A09}"/>
                  </a:ext>
                </a:extLst>
              </p:cNvPr>
              <p:cNvSpPr/>
              <p:nvPr/>
            </p:nvSpPr>
            <p:spPr>
              <a:xfrm>
                <a:off x="18335625" y="818406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4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04EFF0E3-49B5-409C-A990-78BCC2AB4CEB}"/>
                  </a:ext>
                </a:extLst>
              </p:cNvPr>
              <p:cNvSpPr txBox="1"/>
              <p:nvPr/>
            </p:nvSpPr>
            <p:spPr>
              <a:xfrm flipH="1">
                <a:off x="18059168" y="7420444"/>
                <a:ext cx="621306" cy="450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754"/>
                <a:r>
                  <a:rPr lang="en-US" sz="19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9FF764DF-0AC4-4EB3-B0BE-A06D35211664}"/>
                  </a:ext>
                </a:extLst>
              </p:cNvPr>
              <p:cNvSpPr txBox="1"/>
              <p:nvPr/>
            </p:nvSpPr>
            <p:spPr>
              <a:xfrm flipH="1">
                <a:off x="16552183" y="12129248"/>
                <a:ext cx="621306" cy="450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754"/>
                <a:r>
                  <a:rPr lang="en-US" sz="19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C42520BD-1ACC-483D-AF68-D085E7D8DBFB}"/>
                  </a:ext>
                </a:extLst>
              </p:cNvPr>
              <p:cNvSpPr txBox="1"/>
              <p:nvPr/>
            </p:nvSpPr>
            <p:spPr>
              <a:xfrm flipH="1">
                <a:off x="21809417" y="12087480"/>
                <a:ext cx="621306" cy="450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754"/>
                <a:r>
                  <a:rPr lang="en-US" sz="19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7FF522A5-3B95-4FB4-B4BD-AE2ABB64F934}"/>
                  </a:ext>
                </a:extLst>
              </p:cNvPr>
              <p:cNvSpPr txBox="1"/>
              <p:nvPr/>
            </p:nvSpPr>
            <p:spPr>
              <a:xfrm flipH="1">
                <a:off x="19180799" y="12123683"/>
                <a:ext cx="621306" cy="450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754"/>
                <a:r>
                  <a:rPr lang="en-US" sz="1900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DB2EDA1A-5DD1-4DB6-B240-597796B9D82A}"/>
                </a:ext>
              </a:extLst>
            </p:cNvPr>
            <p:cNvSpPr/>
            <p:nvPr/>
          </p:nvSpPr>
          <p:spPr>
            <a:xfrm>
              <a:off x="20487401" y="11006931"/>
              <a:ext cx="177979" cy="15221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4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CF0F7A1-C03D-4F2A-9887-E1F51A1940E0}"/>
                </a:ext>
              </a:extLst>
            </p:cNvPr>
            <p:cNvSpPr txBox="1"/>
            <p:nvPr/>
          </p:nvSpPr>
          <p:spPr>
            <a:xfrm flipH="1">
              <a:off x="19831736" y="10942500"/>
              <a:ext cx="54333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754"/>
              <a:r>
                <a:rPr lang="en-US" sz="19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7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87" grpId="0"/>
      <p:bldP spid="88" grpId="0"/>
      <p:bldP spid="97" grpId="0"/>
      <p:bldP spid="98" grpId="0"/>
      <p:bldP spid="99" grpId="0"/>
      <p:bldP spid="100" grpId="0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879603"/>
                <a:ext cx="235458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prstClr val="black"/>
                    </a:solidFill>
                  </a:rPr>
                  <a:t>                                  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       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879601"/>
                <a:ext cx="23545800" cy="990600"/>
              </a:xfrm>
              <a:prstGeom prst="rect">
                <a:avLst/>
              </a:prstGeom>
              <a:blipFill>
                <a:blip r:embed="rId3"/>
                <a:stretch>
                  <a:fillRect t="-10303" b="-666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2870203"/>
                <a:ext cx="11506200" cy="1066573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Lời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Đẳng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đã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đương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Lấy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là trung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𝑨𝑭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</a:rPr>
                  <a:t>Khi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thứ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tư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𝑬𝑨𝑭𝑴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70202"/>
                <a:ext cx="11506199" cy="10665732"/>
              </a:xfrm>
              <a:prstGeom prst="rect">
                <a:avLst/>
              </a:prstGeom>
              <a:blipFill>
                <a:blip r:embed="rId4"/>
                <a:stretch>
                  <a:fillRect l="-1906" t="-1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77752" y="2744797"/>
            <a:ext cx="11506200" cy="105489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xmlns="" id="{10E6438C-6A6A-45CC-90D0-9CC25324B2FB}"/>
              </a:ext>
            </a:extLst>
          </p:cNvPr>
          <p:cNvGrpSpPr/>
          <p:nvPr/>
        </p:nvGrpSpPr>
        <p:grpSpPr>
          <a:xfrm>
            <a:off x="914403" y="1879603"/>
            <a:ext cx="3733800" cy="990600"/>
            <a:chOff x="22440" y="16831"/>
            <a:chExt cx="850471" cy="230002"/>
          </a:xfrm>
        </p:grpSpPr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xmlns="" id="{8D44523D-5B0B-4A49-8381-9E6AA12CFEF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7" cy="197827"/>
            </a:xfrm>
          </p:grpSpPr>
          <p:sp>
            <p:nvSpPr>
              <p:cNvPr id="11" name="Arrow: Pentagon 25">
                <a:extLst>
                  <a:ext uri="{FF2B5EF4-FFF2-40B4-BE49-F238E27FC236}">
                    <a16:creationId xmlns:a16="http://schemas.microsoft.com/office/drawing/2014/main" xmlns="" id="{B87D36F1-1191-4FEA-B8CE-633DBE02776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4" cy="196061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26">
                <a:extLst>
                  <a:ext uri="{FF2B5EF4-FFF2-40B4-BE49-F238E27FC236}">
                    <a16:creationId xmlns:a16="http://schemas.microsoft.com/office/drawing/2014/main" xmlns="" id="{E4CA1E41-4373-4E02-AB98-1360C7A16BE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Arrow: Chevron 27">
                <a:extLst>
                  <a:ext uri="{FF2B5EF4-FFF2-40B4-BE49-F238E27FC236}">
                    <a16:creationId xmlns:a16="http://schemas.microsoft.com/office/drawing/2014/main" xmlns="" id="{FFACC0BA-4C16-4A88-85B5-2A10F43C63F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xmlns="" id="{0032A3DE-5626-4BDB-AC53-2E6F1DB8E10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7">
            <a:extLst>
              <a:ext uri="{FF2B5EF4-FFF2-40B4-BE49-F238E27FC236}">
                <a16:creationId xmlns:a16="http://schemas.microsoft.com/office/drawing/2014/main" xmlns="" id="{FE03DD8B-4E5E-4186-B59E-02DBB94F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497" y="4120952"/>
            <a:ext cx="10476740" cy="547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1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00101" y="1857380"/>
            <a:ext cx="23317200" cy="117071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225" lvl="1" indent="0">
              <a:buNone/>
            </a:pPr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id="{D4594F3F-03F9-44A1-8936-EEF5902FDAF7}"/>
                  </a:ext>
                </a:extLst>
              </p:cNvPr>
              <p:cNvSpPr txBox="1"/>
              <p:nvPr/>
            </p:nvSpPr>
            <p:spPr>
              <a:xfrm>
                <a:off x="800104" y="1847852"/>
                <a:ext cx="22783800" cy="4737576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vấn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847850"/>
                <a:ext cx="22783800" cy="4671985"/>
              </a:xfrm>
              <a:prstGeom prst="rect">
                <a:avLst/>
              </a:prstGeom>
              <a:blipFill>
                <a:blip r:embed="rId3"/>
                <a:stretch>
                  <a:fillRect l="-1070" t="-2999" r="-1070"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1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743218"/>
            <a:ext cx="21945600" cy="70707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thúc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r>
              <a:rPr lang="en-US" sz="14400" dirty="0"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sz="1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0000FF"/>
                </a:solidFill>
                <a:latin typeface="Times New Roman" pitchFamily="18" charset="0"/>
              </a:rPr>
              <a:t>thầy</a:t>
            </a:r>
            <a:r>
              <a:rPr lang="en-US" sz="1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sz="14400" dirty="0"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và</a:t>
            </a:r>
            <a:r>
              <a:rPr lang="en-US" sz="1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các</a:t>
            </a:r>
            <a:r>
              <a:rPr lang="en-US" sz="1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em</a:t>
            </a:r>
            <a:r>
              <a:rPr lang="en-US" sz="1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học</a:t>
            </a:r>
            <a:r>
              <a:rPr lang="en-US" sz="1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Times New Roman" pitchFamily="18" charset="0"/>
              </a:rPr>
              <a:t>sinh</a:t>
            </a:r>
            <a:r>
              <a:rPr lang="en-US" sz="14400" dirty="0"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4400" dirty="0" err="1">
                <a:solidFill>
                  <a:srgbClr val="FF0000"/>
                </a:solidFill>
                <a:latin typeface="Times New Roman" pitchFamily="18" charset="0"/>
              </a:rPr>
              <a:t>dự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56676" name="ZA Little Musi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44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RNRC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881600" y="8839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CRNRC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94400" y="-812800"/>
            <a:ext cx="48768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CRNRC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38200" y="8016876"/>
            <a:ext cx="48768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CRNRC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6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55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76"/>
                </p:tgtEl>
              </p:cMediaNode>
            </p:audio>
          </p:childTnLst>
        </p:cTn>
      </p:par>
    </p:tnLst>
    <p:bldLst>
      <p:bldP spid="156674" grpId="0"/>
      <p:bldP spid="156674" grpId="1"/>
      <p:bldP spid="156674" grpId="2"/>
      <p:bldP spid="156674" grpId="3"/>
      <p:bldP spid="156674" grpId="4"/>
      <p:bldP spid="156674" grpId="5"/>
      <p:bldP spid="156674" grpId="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3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                                          Cho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bình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hành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biểu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thị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theo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5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087215"/>
                <a:ext cx="23317200" cy="96192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225" lvl="1" indent="0"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Lời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giải</a:t>
                </a:r>
                <a:endParaRPr lang="en-US" sz="4400" b="1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sz="4400" b="1">
                    <a:solidFill>
                      <a:prstClr val="black"/>
                    </a:solidFill>
                  </a:rPr>
                  <a:t>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endParaRPr lang="en-US" sz="4400" b="1">
                  <a:solidFill>
                    <a:prstClr val="black"/>
                  </a:solidFill>
                </a:endParaRPr>
              </a:p>
              <a:p>
                <a:pPr marL="914225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blipFill>
                <a:blip r:embed="rId4"/>
                <a:stretch>
                  <a:fillRect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20" y="1752600"/>
            <a:ext cx="5486399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4.11.</a:t>
              </a: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CA03F332-E79E-45D3-915C-A017BEC5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67" y="5029210"/>
            <a:ext cx="9739671" cy="4959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3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prstClr val="black"/>
                    </a:solidFill>
                  </a:rPr>
                  <a:t>                                         Cho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minh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3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3" y="3916674"/>
                <a:ext cx="11353800" cy="96192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 dirty="0" err="1">
                    <a:solidFill>
                      <a:prstClr val="black"/>
                    </a:solidFill>
                  </a:rPr>
                  <a:t>Lời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giải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𝑵𝑪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𝑵𝑫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blipFill>
                <a:blip r:embed="rId4"/>
                <a:stretch>
                  <a:fillRect l="-1931"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1" y="3916657"/>
            <a:ext cx="11630892" cy="950248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20" y="1752600"/>
            <a:ext cx="5486399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4.12.</a:t>
              </a: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xmlns="" id="{AA62D332-5B03-4A36-96E9-F6C82A74E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31" y="4234174"/>
            <a:ext cx="8256271" cy="5247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0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3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                                           Cho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biệt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</a:p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a)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xác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định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b)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rằng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mọi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,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3" y="4950333"/>
                <a:ext cx="11353800" cy="858561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b="1" err="1">
                    <a:solidFill>
                      <a:prstClr val="black"/>
                    </a:solidFill>
                  </a:rPr>
                  <a:t>Vậy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0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1" y="4950316"/>
                <a:ext cx="11630892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b)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𝑶𝑲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𝑲𝑩</m:t>
                          </m:r>
                        </m:e>
                      </m:acc>
                    </m:oMath>
                  </m:oMathPara>
                </a14:m>
                <a:endParaRPr lang="en-US" sz="4400" b="1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95" t="-12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20" y="1752600"/>
            <a:ext cx="5486399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4.13.</a:t>
              </a: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2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18"/>
                <a:ext cx="23164800" cy="28878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4000"/>
                  </a:lnSpc>
                </a:pPr>
                <a:r>
                  <a:rPr lang="en-US" sz="4400" b="1">
                    <a:solidFill>
                      <a:prstClr val="black"/>
                    </a:solidFill>
                  </a:rPr>
                  <a:t>                                           Cho tam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>
                    <a:solidFill>
                      <a:prstClr val="black"/>
                    </a:solidFill>
                  </a:rPr>
                  <a:t>a)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xác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định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>
                    <a:solidFill>
                      <a:prstClr val="black"/>
                    </a:solidFill>
                  </a:rPr>
                  <a:t>b)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rằng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mọi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,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lnSpc>
                    <a:spcPct val="114000"/>
                  </a:lnSpc>
                </a:pPr>
                <a:endParaRPr lang="en-US" sz="4400" b="1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blipFill>
                <a:blip r:embed="rId3"/>
                <a:stretch>
                  <a:fillRect l="-1052" t="-23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3" y="4950333"/>
                <a:ext cx="11353800" cy="858561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endParaRPr lang="en-US" sz="4400" b="1" i="1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endParaRPr lang="en-US" sz="4400" b="1" i="1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4400" b="1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b="1" err="1">
                    <a:solidFill>
                      <a:prstClr val="black"/>
                    </a:solidFill>
                  </a:rPr>
                  <a:t>Suy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ra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thứ</a:t>
                </a:r>
                <a:r>
                  <a:rPr lang="en-US" sz="4400" b="1">
                    <a:solidFill>
                      <a:prstClr val="black"/>
                    </a:solidFill>
                  </a:rPr>
                  <a:t> 4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bình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hành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𝑨𝑬𝑴𝑭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2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1" y="4950316"/>
                <a:ext cx="11630892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b)</a:t>
                </a:r>
              </a:p>
              <a:p>
                <a:pPr marL="0" indent="0"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b="1" i="1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 i="1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42" t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20" y="1879603"/>
            <a:ext cx="5486399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4.14.</a:t>
              </a: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7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522" y="1809833"/>
            <a:ext cx="22817231" cy="9946699"/>
            <a:chOff x="1438699" y="1793813"/>
            <a:chExt cx="22817228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9" y="1793813"/>
              <a:ext cx="22817228" cy="10641062"/>
              <a:chOff x="1438699" y="1793813"/>
              <a:chExt cx="22817228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7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660128" y="3448230"/>
                    <a:ext cx="4089154" cy="10536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56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2" y="1953929"/>
                <a:ext cx="10807999" cy="92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9" y="6012513"/>
                <a:ext cx="12776051" cy="937422"/>
                <a:chOff x="7450558" y="7834555"/>
                <a:chExt cx="12777521" cy="93753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4" y="7850045"/>
                  <a:ext cx="11154335" cy="9220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VECTƠ VỚI MỘT SỐ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826255"/>
                  <a:chOff x="7450631" y="8291755"/>
                  <a:chExt cx="1371600" cy="826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61023"/>
                    <a:chOff x="7450631" y="8356987"/>
                    <a:chExt cx="1371600" cy="761023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51" y="8360620"/>
                      <a:ext cx="507513" cy="7573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28"/>
                <a:ext cx="17573176" cy="1011999"/>
                <a:chOff x="7459672" y="7170625"/>
                <a:chExt cx="17575191" cy="101211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4" y="7260700"/>
                  <a:ext cx="15923789" cy="922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 TÍNH CHẤT CỦA PHÉP NHÂN VECTƠ VỚI MỘT SỐ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78254"/>
                  <a:chOff x="7459669" y="6189930"/>
                  <a:chExt cx="1399583" cy="878254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61019"/>
                    <a:chOff x="7487652" y="6307165"/>
                    <a:chExt cx="1371600" cy="761019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6"/>
                      <a:ext cx="507513" cy="7573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9" y="8899388"/>
                <a:ext cx="4234250" cy="998180"/>
                <a:chOff x="7459670" y="7441560"/>
                <a:chExt cx="5474538" cy="998295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404289" cy="922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73914"/>
                  <a:chOff x="7459669" y="6460865"/>
                  <a:chExt cx="1785470" cy="87391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97697"/>
                    <a:chOff x="7469193" y="6537082"/>
                    <a:chExt cx="1775946" cy="79769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6" y="6577390"/>
                      <a:ext cx="656097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492597"/>
              <a:chOff x="4902568" y="2922072"/>
              <a:chExt cx="1316269" cy="1492597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492597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83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3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13403"/>
            <a:ext cx="16791416" cy="1309628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9829802" y="3434734"/>
            <a:ext cx="12359783" cy="1815879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5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4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                                         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chịu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như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4.30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trạng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thái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tức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).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,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20 N.</a:t>
                </a:r>
              </a:p>
              <a:p>
                <a:pPr algn="just">
                  <a:lnSpc>
                    <a:spcPct val="114000"/>
                  </a:lnSpc>
                </a:pP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052" r="-15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3" y="4831055"/>
                <a:ext cx="12573000" cy="87048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Lời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giải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solidFill>
                              <a:prstClr val="black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>
                            <a:solidFill>
                              <a:prstClr val="black"/>
                            </a:solidFill>
                          </a:rPr>
                          <m:t>3</m:t>
                        </m:r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0°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;</a:t>
                </a:r>
              </a:p>
              <a:p>
                <a:r>
                  <a:rPr lang="en-US" sz="4400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</a:rPr>
                      <m:t>N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</a:rPr>
                      <m:t>N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blipFill>
                <a:blip r:embed="rId4"/>
                <a:stretch>
                  <a:fillRect l="-1938" t="-20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487402" y="4831071"/>
            <a:ext cx="10487895" cy="858808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6863" lvl="4" indent="0">
              <a:buNone/>
            </a:pPr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sz="4400" b="1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prstClr val="black"/>
                </a:solidFill>
              </a:rPr>
              <a:t>          </a:t>
            </a:r>
            <a:r>
              <a:rPr lang="en-US" sz="4400" b="1" i="1" dirty="0" err="1">
                <a:solidFill>
                  <a:prstClr val="black"/>
                </a:solidFill>
              </a:rPr>
              <a:t>Hình</a:t>
            </a:r>
            <a:r>
              <a:rPr lang="en-US" sz="4400" b="1" i="1" dirty="0">
                <a:solidFill>
                  <a:prstClr val="black"/>
                </a:solidFill>
              </a:rPr>
              <a:t> 4.30</a:t>
            </a:r>
            <a:endParaRPr lang="en-US" sz="4400" b="1" dirty="0">
              <a:solidFill>
                <a:prstClr val="black"/>
              </a:solidFill>
            </a:endParaRP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20" y="1905000"/>
            <a:ext cx="5486399" cy="990600"/>
            <a:chOff x="22440" y="22728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22728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4.15.</a:t>
              </a: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8">
            <a:extLst>
              <a:ext uri="{FF2B5EF4-FFF2-40B4-BE49-F238E27FC236}">
                <a16:creationId xmlns:a16="http://schemas.microsoft.com/office/drawing/2014/main" xmlns="" id="{47B73FC0-3D9B-431F-8C42-44D85F7D3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206" y="4717286"/>
            <a:ext cx="4693399" cy="588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BB5FB0-D3C0-40B0-87A9-4159304F7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3" y="4831055"/>
            <a:ext cx="5819224" cy="5775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6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2"/>
                <a:ext cx="11125200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err="1">
                    <a:solidFill>
                      <a:prstClr val="black"/>
                    </a:solidFill>
                  </a:rPr>
                  <a:t>Em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biết</a:t>
                </a:r>
                <a:r>
                  <a:rPr lang="en-US" sz="4400" b="1">
                    <a:solidFill>
                      <a:prstClr val="black"/>
                    </a:solidFill>
                  </a:rPr>
                  <a:t> ? </a:t>
                </a: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dùng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kiến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thức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về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chính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sự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chuyển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trong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trường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hợp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này</a:t>
                </a:r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do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được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thành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cùng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phương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vuông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góc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1970" t="-1601" r="-32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21" y="1981202"/>
                <a:ext cx="11859492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Do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mỏng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nên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trượt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không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lên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.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lại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thành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cùng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phương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phương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vuông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góc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sâu</a:t>
                </a:r>
                <a:r>
                  <a:rPr lang="en-US" sz="4400" b="1">
                    <a:solidFill>
                      <a:prstClr val="black"/>
                    </a:solidFill>
                  </a:rPr>
                  <a:t> (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mũi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nhọn</a:t>
                </a:r>
                <a:r>
                  <a:rPr lang="en-US" sz="4400" b="1">
                    <a:solidFill>
                      <a:prstClr val="black"/>
                    </a:solidFill>
                  </a:rPr>
                  <a:t>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nên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chịu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một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cản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nước</a:t>
                </a:r>
                <a:r>
                  <a:rPr lang="en-US" sz="4400" b="1">
                    <a:solidFill>
                      <a:prstClr val="black"/>
                    </a:solidFill>
                  </a:rPr>
                  <a:t>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vuông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góc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Người</a:t>
                </a:r>
                <a:r>
                  <a:rPr lang="en-US" sz="4400" b="1">
                    <a:solidFill>
                      <a:prstClr val="black"/>
                    </a:solidFill>
                  </a:rPr>
                  <a:t>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điều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hướng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(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hướng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),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phương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cản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nước</a:t>
                </a:r>
                <a:r>
                  <a:rPr lang="en-US" sz="4400" b="1">
                    <a:solidFill>
                      <a:prstClr val="black"/>
                    </a:solidFill>
                  </a:rPr>
                  <a:t> (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này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không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phụ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sự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điều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chỉnh</a:t>
                </a:r>
                <a:r>
                  <a:rPr lang="en-US" sz="4400" b="1">
                    <a:solidFill>
                      <a:prstClr val="black"/>
                    </a:solidFill>
                  </a:rPr>
                  <a:t>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thắng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(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điều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lớn</a:t>
                </a:r>
                <a:r>
                  <a:rPr lang="en-US" sz="4400" b="1">
                    <a:solidFill>
                      <a:prstClr val="black"/>
                    </a:solidFill>
                  </a:rPr>
                  <a:t>).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Cuối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cùng</a:t>
                </a:r>
                <a:r>
                  <a:rPr lang="en-US" sz="4400" b="1">
                    <a:solidFill>
                      <a:prstClr val="black"/>
                    </a:solidFill>
                  </a:rPr>
                  <a:t>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dưới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di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chuyển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sau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một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khoảng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thời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gian</a:t>
                </a:r>
                <a:r>
                  <a:rPr lang="en-US" sz="4400" b="1">
                    <a:solidFill>
                      <a:prstClr val="black"/>
                    </a:solidFill>
                  </a:rPr>
                  <a:t>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lại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được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điều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hướng</a:t>
                </a:r>
                <a:r>
                  <a:rPr lang="en-US" sz="4400" b="1">
                    <a:solidFill>
                      <a:prstClr val="black"/>
                    </a:solidFill>
                  </a:rPr>
                  <a:t>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đến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theo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đường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dích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dắc</a:t>
                </a:r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1798" t="-160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9">
            <a:extLst>
              <a:ext uri="{FF2B5EF4-FFF2-40B4-BE49-F238E27FC236}">
                <a16:creationId xmlns:a16="http://schemas.microsoft.com/office/drawing/2014/main" xmlns="" id="{B4CBB953-35A8-4C22-8FF6-5C6752759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14" y="2819400"/>
            <a:ext cx="7562852" cy="537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5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1. 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</a:t>
                </a:r>
                <a:r>
                  <a:rPr lang="pt-BR" sz="4400" b="1" i="1" dirty="0">
                    <a:solidFill>
                      <a:prstClr val="black"/>
                    </a:solidFill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.Chứng minh rằng: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914225" indent="-914225">
                  <a:buFontTx/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   				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pt-BR" sz="4400" b="1" dirty="0">
                    <a:solidFill>
                      <a:prstClr val="black"/>
                    </a:solidFill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với M là điểm bất kì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5181601"/>
                <a:ext cx="11353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pt-BR" sz="4400" b="1" dirty="0">
                    <a:solidFill>
                      <a:prstClr val="black"/>
                    </a:solidFill>
                  </a:rPr>
                  <a:t>a) Theo quy tắc ba điểm ta có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353800" cy="8321676"/>
              </a:xfrm>
              <a:prstGeom prst="rect">
                <a:avLst/>
              </a:prstGeom>
              <a:blipFill>
                <a:blip r:embed="rId4"/>
                <a:stretch>
                  <a:fillRect l="-2146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91161" y="5113339"/>
                <a:ext cx="11630892" cy="8237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Mà I, J lần lượt là trung điểm của AB và CD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𝑩𝑰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𝑱𝑪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𝑱𝑫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(đpcm)</a:t>
                </a:r>
              </a:p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b) Theo hệ thức trung điểm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Mặt khác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𝑶𝑱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(đpcm)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blipFill>
                <a:blip r:embed="rId5"/>
                <a:stretch>
                  <a:fillRect l="-2094" t="-22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8">
            <a:extLst>
              <a:ext uri="{FF2B5EF4-FFF2-40B4-BE49-F238E27FC236}">
                <a16:creationId xmlns:a16="http://schemas.microsoft.com/office/drawing/2014/main" xmlns="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3" y="5562607"/>
            <a:ext cx="4670424" cy="47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1. 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</a:t>
                </a:r>
                <a:r>
                  <a:rPr lang="pt-BR" sz="4400" b="1" i="1" dirty="0">
                    <a:solidFill>
                      <a:prstClr val="black"/>
                    </a:solidFill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.Chứng minh rằng: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914225" indent="-914225">
                  <a:buFontTx/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   				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pt-BR" sz="4400" b="1" dirty="0">
                    <a:solidFill>
                      <a:prstClr val="black"/>
                    </a:solidFill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với M là điểm bất kì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1601"/>
                <a:ext cx="11734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c) Theo câu b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do đó với mọi điểm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thì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(đpcm)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734800" cy="8321676"/>
              </a:xfrm>
              <a:prstGeom prst="rect">
                <a:avLst/>
              </a:prstGeom>
              <a:blipFill>
                <a:blip r:embed="rId4"/>
                <a:stretch>
                  <a:fillRect l="-2076" t="-2195" r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954021" y="5181601"/>
            <a:ext cx="11068052" cy="8321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118">
            <a:extLst>
              <a:ext uri="{FF2B5EF4-FFF2-40B4-BE49-F238E27FC236}">
                <a16:creationId xmlns:a16="http://schemas.microsoft.com/office/drawing/2014/main" xmlns="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603" y="6285695"/>
            <a:ext cx="4670424" cy="47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19"/>
                <a:ext cx="23164800" cy="27495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2. Cho hai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có cùng trọng tâm G.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 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			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749550"/>
              </a:xfrm>
              <a:prstGeom prst="rect">
                <a:avLst/>
              </a:prstGeom>
              <a:blipFill>
                <a:blip r:embed="rId3"/>
                <a:stretch>
                  <a:fillRect l="-1052" t="-6623" r="-3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4716465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Tương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suy ra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Công theo vế với vế các đẳng thức trên ta có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146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1" y="4713837"/>
                <a:ext cx="11630892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>
                    <a:solidFill>
                      <a:prstClr val="black"/>
                    </a:solidFill>
                  </a:rPr>
                  <a:t>Mặt khác hai tam giác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có cùng trọng tâm G nên </a:t>
                </a:r>
                <a:endParaRPr lang="en-US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</a:t>
                </a:r>
                <a:endParaRPr lang="en-US" b="1" dirty="0">
                  <a:solidFill>
                    <a:prstClr val="black"/>
                  </a:solidFill>
                </a:endParaRPr>
              </a:p>
              <a:p>
                <a:r>
                  <a:rPr lang="nl-NL" b="1" dirty="0">
                    <a:solidFill>
                      <a:prstClr val="black"/>
                    </a:solidFill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.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713836"/>
                <a:ext cx="11630891" cy="8786812"/>
              </a:xfrm>
              <a:prstGeom prst="rect">
                <a:avLst/>
              </a:prstGeom>
              <a:blipFill>
                <a:blip r:embed="rId5"/>
                <a:stretch>
                  <a:fillRect l="-2148" t="-2285" r="-1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6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235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prstClr val="black"/>
                    </a:solidFill>
                  </a:rPr>
                  <a:t>3. </a:t>
                </a:r>
                <a:r>
                  <a:rPr lang="nl-NL" sz="4400" b="1" dirty="0">
                    <a:solidFill>
                      <a:prstClr val="black"/>
                    </a:solidFill>
                  </a:rPr>
                  <a:t>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 Chứng minh rằng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với O là điểm bất kỳ.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235199"/>
              </a:xfrm>
              <a:prstGeom prst="rect">
                <a:avLst/>
              </a:prstGeom>
              <a:blipFill>
                <a:blip r:embed="rId3"/>
                <a:stretch>
                  <a:fillRect l="-1052" t="-8130" b="-48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92601"/>
                <a:ext cx="13944600" cy="9210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prstClr val="black"/>
                    </a:solidFill>
                  </a:rPr>
                  <a:t>Lời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giải</a:t>
                </a:r>
                <a:endParaRPr lang="en-US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i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292600"/>
                <a:ext cx="13944601" cy="9210676"/>
              </a:xfrm>
              <a:prstGeom prst="rect">
                <a:avLst/>
              </a:prstGeom>
              <a:blipFill>
                <a:blip r:embed="rId4"/>
                <a:stretch>
                  <a:fillRect l="-1747" t="-21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079025" y="4292601"/>
            <a:ext cx="8896268" cy="9126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5" name="Picture 208">
            <a:extLst>
              <a:ext uri="{FF2B5EF4-FFF2-40B4-BE49-F238E27FC236}">
                <a16:creationId xmlns:a16="http://schemas.microsoft.com/office/drawing/2014/main" xmlns="" id="{F2A506AD-73E0-4121-B5DB-266D07A2B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3" y="4674397"/>
            <a:ext cx="616164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3"/>
                <a:ext cx="23164800" cy="939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4.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tùy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ý.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939800"/>
              </a:xfrm>
              <a:prstGeom prst="rect">
                <a:avLst/>
              </a:prstGeom>
              <a:blipFill>
                <a:blip r:embed="rId3"/>
                <a:stretch>
                  <a:fillRect l="-1052" t="-10828" b="-1210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3200401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Ta </a:t>
                </a:r>
                <a:r>
                  <a:rPr lang="en-US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200" t="-19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1" y="3200401"/>
            <a:ext cx="11630892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3"/>
                <a:ext cx="23164800" cy="1701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5.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4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𝑱𝑨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blipFill>
                <a:blip r:embed="rId3"/>
                <a:stretch>
                  <a:fillRect l="-1052" t="-5319" b="-531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7" y="3802065"/>
                <a:ext cx="11353800" cy="9617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𝐽𝐴</m:t>
                            </m:r>
                          </m:e>
                        </m:acc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</m:oMath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𝐴𝐼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𝐽𝐼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𝐽𝐼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1" y="3802064"/>
                <a:ext cx="11353800" cy="9617076"/>
              </a:xfrm>
              <a:prstGeom prst="rect">
                <a:avLst/>
              </a:prstGeom>
              <a:blipFill>
                <a:blip r:embed="rId4"/>
                <a:stretch>
                  <a:fillRect l="-1931" t="-1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1" y="3886201"/>
            <a:ext cx="11630892" cy="95329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3"/>
                <a:ext cx="23164800" cy="10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6. Xác định điểm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biết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016000"/>
              </a:xfrm>
              <a:prstGeom prst="rect">
                <a:avLst/>
              </a:prstGeom>
              <a:blipFill>
                <a:blip r:embed="rId3"/>
                <a:stretch>
                  <a:fillRect l="-1052" t="-10059" b="-414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3200401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Khi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𝑴𝑱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146" t="-17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1" y="3200401"/>
            <a:ext cx="11630892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7.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blipFill>
                <a:blip r:embed="rId3"/>
                <a:stretch>
                  <a:fillRect l="-1052" t="-6967" r="-710" b="-1803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3" y="3581401"/>
                <a:ext cx="11506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1506200" cy="9921876"/>
              </a:xfrm>
              <a:prstGeom prst="rect">
                <a:avLst/>
              </a:prstGeom>
              <a:blipFill>
                <a:blip r:embed="rId4"/>
                <a:stretch>
                  <a:fillRect l="-2118" t="-19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69099" y="3581401"/>
            <a:ext cx="11506200" cy="9837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5" name="Picture 210">
            <a:extLst>
              <a:ext uri="{FF2B5EF4-FFF2-40B4-BE49-F238E27FC236}">
                <a16:creationId xmlns:a16="http://schemas.microsoft.com/office/drawing/2014/main" xmlns="" id="{7B0AED3C-DF29-4AB3-8782-C46889A8B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4614723"/>
            <a:ext cx="5977792" cy="3885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7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1828801"/>
            <a:ext cx="12877800" cy="116744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258803" y="1828801"/>
            <a:ext cx="10896600" cy="115903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2057400"/>
                <a:ext cx="12725400" cy="10850147"/>
              </a:xfrm>
              <a:prstGeom prst="rect">
                <a:avLst/>
              </a:prstGeom>
            </p:spPr>
            <p:txBody>
              <a:bodyPr wrap="square" lIns="91420" tIns="45718" rIns="91420" bIns="45718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đỡ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(H.4.20).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 Ở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,..,</m:t>
                    </m:r>
                    <m:sSub>
                      <m:sSubPr>
                        <m:ctrlPr>
                          <a:rPr lang="en-US" sz="47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12725400" cy="10636566"/>
              </a:xfrm>
              <a:prstGeom prst="rect">
                <a:avLst/>
              </a:prstGeom>
              <a:blipFill>
                <a:blip r:embed="rId3"/>
                <a:stretch>
                  <a:fillRect l="-2060" t="-1433" r="-2012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0133AD-6C5F-4579-8086-E7B536BA0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3" y="1905008"/>
            <a:ext cx="10896600" cy="3483839"/>
          </a:xfrm>
          <a:prstGeom prst="rect">
            <a:avLst/>
          </a:prstGeom>
        </p:spPr>
      </p:pic>
      <p:pic>
        <p:nvPicPr>
          <p:cNvPr id="3074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7162800"/>
            <a:ext cx="10287000" cy="55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21" y="1879600"/>
                <a:ext cx="23594292" cy="276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8.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9600"/>
                <a:ext cx="23594291" cy="2768599"/>
              </a:xfrm>
              <a:prstGeom prst="rect">
                <a:avLst/>
              </a:prstGeom>
              <a:blipFill>
                <a:blip r:embed="rId3"/>
                <a:stretch>
                  <a:fillRect l="-1033" t="-65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22" y="4716465"/>
                <a:ext cx="14048511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716464"/>
                <a:ext cx="14048509" cy="8786812"/>
              </a:xfrm>
              <a:prstGeom prst="rect">
                <a:avLst/>
              </a:prstGeom>
              <a:blipFill>
                <a:blip r:embed="rId4"/>
                <a:stretch>
                  <a:fillRect l="-1517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316221" y="4648217"/>
            <a:ext cx="8659092" cy="857726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09">
            <a:extLst>
              <a:ext uri="{FF2B5EF4-FFF2-40B4-BE49-F238E27FC236}">
                <a16:creationId xmlns:a16="http://schemas.microsoft.com/office/drawing/2014/main" xmlns="" id="{A6325687-A9B9-481D-8825-A88532177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82" y="5375358"/>
            <a:ext cx="5454399" cy="354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4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879603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9.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qua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1" y="4716465"/>
                <a:ext cx="13002492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𝑰𝑪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21" y="4716465"/>
            <a:ext cx="10335492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11">
            <a:extLst>
              <a:ext uri="{FF2B5EF4-FFF2-40B4-BE49-F238E27FC236}">
                <a16:creationId xmlns:a16="http://schemas.microsoft.com/office/drawing/2014/main" xmlns="" id="{5F790A69-72CB-4C29-9925-E23CBD44A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3" y="5562617"/>
            <a:ext cx="5895976" cy="4242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3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10.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1" y="4716465"/>
                <a:ext cx="13002492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en-US" sz="4400" b="1" i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i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en-US" sz="4400" b="1" i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i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en-US" sz="4400" b="1" i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(1)&amp;(2)</a:t>
                </a:r>
                <a:r>
                  <a:rPr lang="en-US" sz="4400" b="1" i="1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B, I, K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21" y="4716465"/>
            <a:ext cx="10335492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04FE068D-6197-490F-A646-D31C0A426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3" y="5943600"/>
            <a:ext cx="8182552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1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3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. Chứng minh rằng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		</a:t>
                </a:r>
                <a:r>
                  <a:rPr lang="nl-NL" sz="4400" b="1" dirty="0">
                    <a:solidFill>
                      <a:prstClr val="black"/>
                    </a:solidFill>
                  </a:rPr>
                  <a:t>b)</a:t>
                </a:r>
                <a:r>
                  <a:rPr lang="nl-NL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1" y="4716465"/>
                <a:ext cx="13002492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a) Dễ thấy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vuông.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không vuông gọi D là điểm đối xứng của A qua O khi đó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(vì cùng vuông góc với AC)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(vì cùng vuông góc với AB)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𝑩𝑫𝑪𝑯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là hình bình hành, do đó theo quy tắc hình bình hành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(1)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Mặt khác vì O là trung điểm của AD nên</a:t>
                </a:r>
              </a:p>
              <a:p>
                <a:pPr marL="0" indent="0"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(2)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27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39821" y="4716465"/>
                <a:ext cx="10335492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r>
                  <a:rPr lang="nl-NL" b="1" dirty="0">
                    <a:solidFill>
                      <a:prstClr val="black"/>
                    </a:solidFill>
                  </a:rPr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9">
            <a:extLst>
              <a:ext uri="{FF2B5EF4-FFF2-40B4-BE49-F238E27FC236}">
                <a16:creationId xmlns:a16="http://schemas.microsoft.com/office/drawing/2014/main" xmlns="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880" y="5029200"/>
            <a:ext cx="586332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3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lIns="91420" tIns="45718" rIns="91420" bIns="45718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. Chứng minh rằng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		</a:t>
                </a:r>
                <a:r>
                  <a:rPr lang="nl-NL" sz="4400" b="1" dirty="0">
                    <a:solidFill>
                      <a:prstClr val="black"/>
                    </a:solidFill>
                  </a:rPr>
                  <a:t>b)</a:t>
                </a:r>
                <a:r>
                  <a:rPr lang="nl-NL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1" y="4716465"/>
                <a:ext cx="13002492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b) Theo câu a) ta có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đpcm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c) Vì G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nl-NL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Mặt khác theo câu 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𝑶𝑮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𝑮𝑯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1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21" y="4716465"/>
            <a:ext cx="10335492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</p:txBody>
      </p:sp>
      <p:pic>
        <p:nvPicPr>
          <p:cNvPr id="8" name="Picture 119">
            <a:extLst>
              <a:ext uri="{FF2B5EF4-FFF2-40B4-BE49-F238E27FC236}">
                <a16:creationId xmlns:a16="http://schemas.microsoft.com/office/drawing/2014/main" xmlns="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880" y="5029200"/>
            <a:ext cx="586332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52720" y="8849993"/>
            <a:ext cx="23500175" cy="3537371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6" y="4732065"/>
                <a:ext cx="2872839" cy="115698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7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7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220067" y="2006827"/>
            <a:ext cx="23943880" cy="6165279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1810"/>
              <a:chOff x="923003" y="3917552"/>
              <a:chExt cx="4029041" cy="104181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4302"/>
                <a:chOff x="2115734" y="4437010"/>
                <a:chExt cx="3503060" cy="884302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7"/>
                  <a:ext cx="2895399" cy="841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7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7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7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7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99" y="2503285"/>
                <a:ext cx="21765348" cy="1528876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                    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lấy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được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xác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định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đúng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vẽ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nào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đây</a:t>
                </a:r>
                <a:r>
                  <a:rPr lang="en-US" b="1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2800" r="-112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106" y="10043383"/>
                <a:ext cx="13538319" cy="851768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 err="1">
                    <a:solidFill>
                      <a:prstClr val="black"/>
                    </a:solidFill>
                  </a:rPr>
                  <a:t>Vì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nằm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𝑴𝑷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46F3E21E-1440-45AB-B007-B92EF326D266}"/>
              </a:ext>
            </a:extLst>
          </p:cNvPr>
          <p:cNvSpPr txBox="1"/>
          <p:nvPr/>
        </p:nvSpPr>
        <p:spPr>
          <a:xfrm>
            <a:off x="10964568" y="11002267"/>
            <a:ext cx="3044351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xmlns="" id="{60F5BA16-9407-44BC-AE74-BC3B45F03A00}"/>
              </a:ext>
            </a:extLst>
          </p:cNvPr>
          <p:cNvSpPr txBox="1"/>
          <p:nvPr/>
        </p:nvSpPr>
        <p:spPr>
          <a:xfrm>
            <a:off x="6180606" y="1328657"/>
            <a:ext cx="17279991" cy="83099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pic>
        <p:nvPicPr>
          <p:cNvPr id="31" name="Picture 122">
            <a:extLst>
              <a:ext uri="{FF2B5EF4-FFF2-40B4-BE49-F238E27FC236}">
                <a16:creationId xmlns:a16="http://schemas.microsoft.com/office/drawing/2014/main" xmlns="" id="{6C6CE60D-CE3F-4652-8199-6166EC2B3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75" y="4278946"/>
            <a:ext cx="12894168" cy="32235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1">
            <a:extLst>
              <a:ext uri="{FF2B5EF4-FFF2-40B4-BE49-F238E27FC236}">
                <a16:creationId xmlns:a16="http://schemas.microsoft.com/office/drawing/2014/main" xmlns="" id="{EED2B8AA-CC03-4021-BEA9-7F79DFCB5FB1}"/>
              </a:ext>
            </a:extLst>
          </p:cNvPr>
          <p:cNvGrpSpPr/>
          <p:nvPr/>
        </p:nvGrpSpPr>
        <p:grpSpPr>
          <a:xfrm>
            <a:off x="783963" y="6054772"/>
            <a:ext cx="9960260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xmlns="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xmlns="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xmlns="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xmlns="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xmlns="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xmlns="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2" y="4959417"/>
                  <a:ext cx="3631576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>
                            <a:solidFill>
                              <a:prstClr val="white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i="1">
                            <a:solidFill>
                              <a:prstClr val="white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b="1" i="1">
                            <a:solidFill>
                              <a:prstClr val="white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b="1" i="1">
                            <a:solidFill>
                              <a:prstClr val="white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prstClr val="white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xmlns="" id="{6C34D813-0347-4E7A-82BB-FBFAB0D6ACF2}"/>
              </a:ext>
            </a:extLst>
          </p:cNvPr>
          <p:cNvSpPr/>
          <p:nvPr/>
        </p:nvSpPr>
        <p:spPr>
          <a:xfrm>
            <a:off x="776656" y="642247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xmlns="" id="{2864472E-C1AD-4F84-9AAA-397BA25FF3B1}"/>
              </a:ext>
            </a:extLst>
          </p:cNvPr>
          <p:cNvSpPr/>
          <p:nvPr/>
        </p:nvSpPr>
        <p:spPr>
          <a:xfrm>
            <a:off x="6414301" y="4278928"/>
            <a:ext cx="4360044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xmlns="" id="{D1A3CD29-7248-4F67-ABFD-AF30000CF71A}"/>
              </a:ext>
            </a:extLst>
          </p:cNvPr>
          <p:cNvSpPr/>
          <p:nvPr/>
        </p:nvSpPr>
        <p:spPr>
          <a:xfrm>
            <a:off x="1409553" y="4278928"/>
            <a:ext cx="4251528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xmlns="" id="{CA64554C-FEAE-4A5C-983A-F865DD26D0FE}"/>
              </a:ext>
            </a:extLst>
          </p:cNvPr>
          <p:cNvSpPr/>
          <p:nvPr/>
        </p:nvSpPr>
        <p:spPr>
          <a:xfrm>
            <a:off x="693128" y="4436115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xmlns="" id="{79360EA1-9D0E-4994-B470-6F98CDA422E8}"/>
                  </a:ext>
                </a:extLst>
              </p:cNvPr>
              <p:cNvSpPr/>
              <p:nvPr/>
            </p:nvSpPr>
            <p:spPr>
              <a:xfrm>
                <a:off x="1672035" y="4614286"/>
                <a:ext cx="3631576" cy="769439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xmlns="" id="{8A4F9C55-C2A9-4201-A516-CCC18B7F6D56}"/>
                  </a:ext>
                </a:extLst>
              </p:cNvPr>
              <p:cNvSpPr/>
              <p:nvPr/>
            </p:nvSpPr>
            <p:spPr>
              <a:xfrm>
                <a:off x="6851843" y="4669303"/>
                <a:ext cx="3631576" cy="769439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xmlns="" id="{9C3D85FF-EA70-4546-B8CE-C8C9EE4AF2FB}"/>
                  </a:ext>
                </a:extLst>
              </p:cNvPr>
              <p:cNvSpPr/>
              <p:nvPr/>
            </p:nvSpPr>
            <p:spPr>
              <a:xfrm>
                <a:off x="6899819" y="6377390"/>
                <a:ext cx="3631576" cy="769439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xmlns="" id="{F1301F7D-7FC6-498D-A4CC-DC47A9B7D9A6}"/>
              </a:ext>
            </a:extLst>
          </p:cNvPr>
          <p:cNvSpPr/>
          <p:nvPr/>
        </p:nvSpPr>
        <p:spPr>
          <a:xfrm>
            <a:off x="5771839" y="449956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3" y="7267729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94" y="5105400"/>
            <a:ext cx="23556180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𝐼𝐵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dirty="0">
                            <a:solidFill>
                              <a:prstClr val="white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𝐵𝐼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>
                            <a:solidFill>
                              <a:prstClr val="white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1575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646230" y="10353011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xmlns="" id="{FA66E39E-45DD-4D8D-9701-4E0D7B27D607}"/>
                  </a:ext>
                </a:extLst>
              </p:cNvPr>
              <p:cNvSpPr txBox="1"/>
              <p:nvPr/>
            </p:nvSpPr>
            <p:spPr>
              <a:xfrm>
                <a:off x="1388515" y="8516755"/>
                <a:ext cx="15756488" cy="856128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blipFill>
                <a:blip r:embed="rId7"/>
                <a:stretch>
                  <a:fillRect l="-158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41">
            <a:extLst>
              <a:ext uri="{FF2B5EF4-FFF2-40B4-BE49-F238E27FC236}">
                <a16:creationId xmlns:a16="http://schemas.microsoft.com/office/drawing/2014/main" xmlns="" id="{794A51D1-55F2-4D87-8FEA-CA4EFEB1AF68}"/>
              </a:ext>
            </a:extLst>
          </p:cNvPr>
          <p:cNvSpPr/>
          <p:nvPr/>
        </p:nvSpPr>
        <p:spPr>
          <a:xfrm>
            <a:off x="353580" y="2153405"/>
            <a:ext cx="23594672" cy="252262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xmlns="" id="{0C3C5302-44DC-4A8A-B599-834CEAC11DC1}"/>
              </a:ext>
            </a:extLst>
          </p:cNvPr>
          <p:cNvSpPr>
            <a:spLocks/>
          </p:cNvSpPr>
          <p:nvPr/>
        </p:nvSpPr>
        <p:spPr bwMode="auto">
          <a:xfrm rot="5400000">
            <a:off x="1856268" y="785678"/>
            <a:ext cx="1042136" cy="3503063"/>
          </a:xfrm>
          <a:prstGeom prst="round2SameRect">
            <a:avLst>
              <a:gd name="adj1" fmla="val 19445"/>
              <a:gd name="adj2" fmla="val 0"/>
            </a:avLst>
          </a:prstGeom>
          <a:solidFill>
            <a:srgbClr val="FFF9BC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0" tIns="45718" rIns="91420" bIns="45718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17">
            <a:extLst>
              <a:ext uri="{FF2B5EF4-FFF2-40B4-BE49-F238E27FC236}">
                <a16:creationId xmlns:a16="http://schemas.microsoft.com/office/drawing/2014/main" xmlns="" id="{CFEA5439-EC49-4A87-BA35-48AD5CA706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6" y="1830223"/>
            <a:ext cx="1076359" cy="1228040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xmlns="" id="{826CDD11-85BF-49A2-8E32-E04CED08FF7E}"/>
              </a:ext>
            </a:extLst>
          </p:cNvPr>
          <p:cNvSpPr txBox="1"/>
          <p:nvPr/>
        </p:nvSpPr>
        <p:spPr>
          <a:xfrm>
            <a:off x="1052327" y="2066931"/>
            <a:ext cx="2895399" cy="769439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vi-VN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xmlns="" id="{6D8E1639-1516-4EBE-A341-4AF39D1218EE}"/>
              </a:ext>
            </a:extLst>
          </p:cNvPr>
          <p:cNvSpPr txBox="1"/>
          <p:nvPr/>
        </p:nvSpPr>
        <p:spPr>
          <a:xfrm>
            <a:off x="1767859" y="2412819"/>
            <a:ext cx="23597807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9" name="Picture 213">
            <a:extLst>
              <a:ext uri="{FF2B5EF4-FFF2-40B4-BE49-F238E27FC236}">
                <a16:creationId xmlns:a16="http://schemas.microsoft.com/office/drawing/2014/main" xmlns="" id="{DD6D2E8D-E321-43D0-8355-2853D87A4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53" y="3290305"/>
            <a:ext cx="8093364" cy="158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3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52720" y="8849993"/>
            <a:ext cx="23500175" cy="3537371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6" y="4732065"/>
                <a:ext cx="2872839" cy="115698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7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7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220067" y="2006827"/>
            <a:ext cx="23943880" cy="6165279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1810"/>
              <a:chOff x="923003" y="3917552"/>
              <a:chExt cx="4029041" cy="104181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4302"/>
                <a:chOff x="2115734" y="4437010"/>
                <a:chExt cx="3503060" cy="884302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7"/>
                  <a:ext cx="2895399" cy="841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7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7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7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99" y="2503285"/>
                <a:ext cx="21765348" cy="1533236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3200" b="-1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106" y="10043383"/>
                <a:ext cx="13538319" cy="856128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755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46F3E21E-1440-45AB-B007-B92EF326D266}"/>
              </a:ext>
            </a:extLst>
          </p:cNvPr>
          <p:cNvSpPr txBox="1"/>
          <p:nvPr/>
        </p:nvSpPr>
        <p:spPr>
          <a:xfrm>
            <a:off x="10964568" y="11002267"/>
            <a:ext cx="3044351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xmlns="" id="{60F5BA16-9407-44BC-AE74-BC3B45F03A00}"/>
              </a:ext>
            </a:extLst>
          </p:cNvPr>
          <p:cNvSpPr txBox="1"/>
          <p:nvPr/>
        </p:nvSpPr>
        <p:spPr>
          <a:xfrm>
            <a:off x="6180606" y="1328657"/>
            <a:ext cx="17279991" cy="83099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xmlns="" id="{EED2B8AA-CC03-4021-BEA9-7F79DFCB5FB1}"/>
              </a:ext>
            </a:extLst>
          </p:cNvPr>
          <p:cNvGrpSpPr/>
          <p:nvPr/>
        </p:nvGrpSpPr>
        <p:grpSpPr>
          <a:xfrm>
            <a:off x="783963" y="6054772"/>
            <a:ext cx="9960260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xmlns="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xmlns="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xmlns="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xmlns="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xmlns="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xmlns="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2" y="4959417"/>
                  <a:ext cx="3631576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>
                            <a:solidFill>
                              <a:prstClr val="white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i="1">
                            <a:solidFill>
                              <a:prstClr val="white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b="1" i="1">
                            <a:solidFill>
                              <a:prstClr val="white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b="1" i="1">
                            <a:solidFill>
                              <a:prstClr val="white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prstClr val="white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xmlns="" id="{6C34D813-0347-4E7A-82BB-FBFAB0D6ACF2}"/>
              </a:ext>
            </a:extLst>
          </p:cNvPr>
          <p:cNvSpPr/>
          <p:nvPr/>
        </p:nvSpPr>
        <p:spPr>
          <a:xfrm>
            <a:off x="5756759" y="629548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xmlns="" id="{2864472E-C1AD-4F84-9AAA-397BA25FF3B1}"/>
              </a:ext>
            </a:extLst>
          </p:cNvPr>
          <p:cNvSpPr/>
          <p:nvPr/>
        </p:nvSpPr>
        <p:spPr>
          <a:xfrm>
            <a:off x="6414301" y="4278928"/>
            <a:ext cx="4360044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xmlns="" id="{D1A3CD29-7248-4F67-ABFD-AF30000CF71A}"/>
              </a:ext>
            </a:extLst>
          </p:cNvPr>
          <p:cNvSpPr/>
          <p:nvPr/>
        </p:nvSpPr>
        <p:spPr>
          <a:xfrm>
            <a:off x="1409553" y="4278928"/>
            <a:ext cx="4251528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xmlns="" id="{CA64554C-FEAE-4A5C-983A-F865DD26D0FE}"/>
              </a:ext>
            </a:extLst>
          </p:cNvPr>
          <p:cNvSpPr/>
          <p:nvPr/>
        </p:nvSpPr>
        <p:spPr>
          <a:xfrm>
            <a:off x="693128" y="4436115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xmlns="" id="{79360EA1-9D0E-4994-B470-6F98CDA422E8}"/>
                  </a:ext>
                </a:extLst>
              </p:cNvPr>
              <p:cNvSpPr/>
              <p:nvPr/>
            </p:nvSpPr>
            <p:spPr>
              <a:xfrm>
                <a:off x="1672035" y="4614286"/>
                <a:ext cx="3631576" cy="769439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xmlns="" id="{8A4F9C55-C2A9-4201-A516-CCC18B7F6D56}"/>
                  </a:ext>
                </a:extLst>
              </p:cNvPr>
              <p:cNvSpPr/>
              <p:nvPr/>
            </p:nvSpPr>
            <p:spPr>
              <a:xfrm>
                <a:off x="6851843" y="4669303"/>
                <a:ext cx="3631576" cy="769439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xmlns="" id="{9C3D85FF-EA70-4546-B8CE-C8C9EE4AF2FB}"/>
                  </a:ext>
                </a:extLst>
              </p:cNvPr>
              <p:cNvSpPr/>
              <p:nvPr/>
            </p:nvSpPr>
            <p:spPr>
              <a:xfrm>
                <a:off x="6899819" y="6377390"/>
                <a:ext cx="3631576" cy="769439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prstClr val="white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xmlns="" id="{F1301F7D-7FC6-498D-A4CC-DC47A9B7D9A6}"/>
              </a:ext>
            </a:extLst>
          </p:cNvPr>
          <p:cNvSpPr/>
          <p:nvPr/>
        </p:nvSpPr>
        <p:spPr>
          <a:xfrm>
            <a:off x="5771839" y="449956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pic>
        <p:nvPicPr>
          <p:cNvPr id="35" name="Picture 258">
            <a:extLst>
              <a:ext uri="{FF2B5EF4-FFF2-40B4-BE49-F238E27FC236}">
                <a16:creationId xmlns:a16="http://schemas.microsoft.com/office/drawing/2014/main" xmlns="" id="{89EE47E7-31BA-4F50-B619-E70CA6F403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74" y="4241911"/>
            <a:ext cx="12930199" cy="341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2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19" y="8749627"/>
            <a:ext cx="23500175" cy="3537371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6" y="4732065"/>
                <a:ext cx="2872839" cy="1058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60999" y="4798636"/>
            <a:ext cx="22999596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  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Hai </a:t>
                  </a:r>
                  <a:r>
                    <a:rPr lang="en-US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7" y="1905018"/>
            <a:ext cx="23943880" cy="2506967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7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3704179" y="2815397"/>
                <a:ext cx="20471636" cy="870235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blipFill>
                <a:blip r:embed="rId6"/>
                <a:stretch>
                  <a:fillRect l="-1221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9" y="6734655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 dirty="0">
                      <a:solidFill>
                        <a:prstClr val="white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 </m:t>
                      </m:r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46F3E21E-1440-45AB-B007-B92EF326D266}"/>
              </a:ext>
            </a:extLst>
          </p:cNvPr>
          <p:cNvSpPr txBox="1"/>
          <p:nvPr/>
        </p:nvSpPr>
        <p:spPr>
          <a:xfrm>
            <a:off x="10964568" y="11002267"/>
            <a:ext cx="3044351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xmlns="" id="{60D29733-FE4D-4B2C-96D6-F5867E1C3FE0}"/>
              </a:ext>
            </a:extLst>
          </p:cNvPr>
          <p:cNvSpPr/>
          <p:nvPr/>
        </p:nvSpPr>
        <p:spPr>
          <a:xfrm>
            <a:off x="488734" y="6858000"/>
            <a:ext cx="1053479" cy="106776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xmlns="" id="{96790774-4474-4478-B0B7-5A2A0B690B4D}"/>
                  </a:ext>
                </a:extLst>
              </p:cNvPr>
              <p:cNvSpPr txBox="1"/>
              <p:nvPr/>
            </p:nvSpPr>
            <p:spPr>
              <a:xfrm>
                <a:off x="4281072" y="9245947"/>
                <a:ext cx="17373600" cy="2325248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71" y="9245945"/>
                <a:ext cx="17373600" cy="232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75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37" grpId="0" animBg="1"/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3" y="7267729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94" y="5105400"/>
            <a:ext cx="23556180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𝑶𝑫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𝑩𝑶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659103" y="520843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91"/>
            <a:ext cx="23888416" cy="2864727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690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9857058" y="11927206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728715" y="3111202"/>
                <a:ext cx="23513288" cy="1446547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blipFill>
                <a:blip r:embed="rId8"/>
                <a:stretch>
                  <a:fillRect l="-1063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="" id="{DCD9302F-FB56-45A0-B224-482FF7C65B27}"/>
                  </a:ext>
                </a:extLst>
              </p:cNvPr>
              <p:cNvSpPr txBox="1"/>
              <p:nvPr/>
            </p:nvSpPr>
            <p:spPr>
              <a:xfrm>
                <a:off x="4279602" y="8672247"/>
                <a:ext cx="12358687" cy="3201771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𝑩𝑶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4C9B1D93-2108-4098-8D3E-0FE12868B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747" y="8097067"/>
            <a:ext cx="8766088" cy="349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8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3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20" tIns="45718" rIns="91420" bIns="45718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TÍCH CỦA MỘT VECTƠ VỚI MỘT SỐ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1" y="2805369"/>
                <a:ext cx="11988604" cy="10607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b)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05369"/>
                <a:ext cx="11988602" cy="10607675"/>
              </a:xfrm>
              <a:prstGeom prst="rect">
                <a:avLst/>
              </a:prstGeom>
              <a:blipFill rotWithShape="1">
                <a:blip r:embed="rId3"/>
                <a:stretch>
                  <a:fillRect l="-2287" r="-6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1" y="2895603"/>
                <a:ext cx="11630892" cy="10523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895601"/>
                <a:ext cx="11630891" cy="10523539"/>
              </a:xfrm>
              <a:prstGeom prst="rect">
                <a:avLst/>
              </a:prstGeom>
              <a:blipFill rotWithShape="1">
                <a:blip r:embed="rId4"/>
                <a:stretch>
                  <a:fillRect l="-2304" t="-2025" r="-23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610600"/>
            <a:ext cx="8016240" cy="2727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150333" y="2962479"/>
            <a:ext cx="3745844" cy="914400"/>
            <a:chOff x="0" y="12490"/>
            <a:chExt cx="1519062" cy="451406"/>
          </a:xfrm>
        </p:grpSpPr>
        <p:sp>
          <p:nvSpPr>
            <p:cNvPr id="9" name="TextBox 321"/>
            <p:cNvSpPr txBox="1"/>
            <p:nvPr/>
          </p:nvSpPr>
          <p:spPr>
            <a:xfrm>
              <a:off x="676123" y="12490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 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12" name="Flowchart: Terminator 1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748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3" y="7267729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94" y="5105400"/>
            <a:ext cx="23556180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18687" y="524192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b="1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3012855" y="11799670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68321" y="3110407"/>
                <a:ext cx="22717996" cy="907936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blipFill>
                <a:blip r:embed="rId8"/>
                <a:stretch>
                  <a:fillRect l="-1073" t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xmlns="" id="{D83C9955-595B-458F-A19E-B0421BBB8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159" y="7825819"/>
                <a:ext cx="9797647" cy="3028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20" tIns="45718" rIns="91420" bIns="45718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defTabSz="914225"/>
                <a:r>
                  <a:rPr lang="fr-FR" alt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alt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225"/>
                <a:r>
                  <a:rPr lang="fr-FR" alt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endParaRPr lang="en-US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225"/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 defTabSz="914225"/>
                <a:endParaRPr lang="en-US" alt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0688" y="7825879"/>
                <a:ext cx="9818585" cy="30282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0D0D14EF-00B5-4025-BDFD-45CB3E7A12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95" y="8170105"/>
            <a:ext cx="4338792" cy="4402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3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3" y="7267729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94" y="5105400"/>
            <a:ext cx="23556180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m:rPr>
                            <m:nor/>
                          </m:rPr>
                          <a:rPr lang="vi-VN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700191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b="1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71" y="11925739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83" y="2851861"/>
                <a:ext cx="23156335" cy="1533236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blipFill>
                <a:blip r:embed="rId8"/>
                <a:stretch>
                  <a:fillRect l="-1053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2250410" y="8570732"/>
                <a:ext cx="9959575" cy="3819760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blipFill>
                <a:blip r:embed="rId9"/>
                <a:stretch>
                  <a:fillRect l="-2448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A853ABB1-8128-4179-A380-EE60AB3F1D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473" y="8397175"/>
            <a:ext cx="8200676" cy="327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3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30" y="7369805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80" y="5105400"/>
            <a:ext cx="23870816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𝑪𝑮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422972" y="5233887"/>
            <a:ext cx="1080000" cy="106004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71" y="11925739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83" y="2851866"/>
                <a:ext cx="23156335" cy="1446547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3" y="9458309"/>
                <a:ext cx="9959575" cy="1067212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85642879-088A-4387-9E8F-242725DE91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67" y="7807448"/>
            <a:ext cx="5002407" cy="436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2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30" y="7369805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80" y="4876800"/>
            <a:ext cx="23870816" cy="1752600"/>
            <a:chOff x="241306" y="2129492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554372" y="5233887"/>
            <a:ext cx="1080000" cy="106004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71" y="11925739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83" y="2851866"/>
                <a:ext cx="23156335" cy="1446547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3" y="9458308"/>
                <a:ext cx="9959575" cy="856128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1">
            <a:extLst>
              <a:ext uri="{FF2B5EF4-FFF2-40B4-BE49-F238E27FC236}">
                <a16:creationId xmlns:a16="http://schemas.microsoft.com/office/drawing/2014/main" xmlns="" id="{338396A4-752C-4061-BFEA-82806B5537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72" y="8223110"/>
            <a:ext cx="5105400" cy="4459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0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30" y="7369805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80" y="4981594"/>
            <a:ext cx="23870816" cy="1446551"/>
            <a:chOff x="241306" y="2181880"/>
            <a:chExt cx="11778089" cy="72327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𝑨𝑴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𝑩𝑪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𝑴𝑵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𝑪𝑵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</a:rPr>
                          <m:t> 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554372" y="5233887"/>
            <a:ext cx="1080000" cy="106004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71" y="11925739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83" y="2851866"/>
                <a:ext cx="23156335" cy="1446547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r="-974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58" y="8809747"/>
                <a:ext cx="11567871" cy="2793519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𝑴𝑵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𝑨𝑩𝑪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𝑴𝑵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//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𝑴𝑵</m:t>
                      </m:r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𝑩𝑪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blipFill>
                <a:blip r:embed="rId9"/>
                <a:stretch>
                  <a:fillRect t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2">
            <a:extLst>
              <a:ext uri="{FF2B5EF4-FFF2-40B4-BE49-F238E27FC236}">
                <a16:creationId xmlns:a16="http://schemas.microsoft.com/office/drawing/2014/main" xmlns="" id="{81184145-D814-478A-B311-D59E81E9B6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418" y="8281411"/>
            <a:ext cx="5334767" cy="4413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30" y="7369805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252249" y="4946893"/>
            <a:ext cx="23921164" cy="1737428"/>
            <a:chOff x="216464" y="2167592"/>
            <a:chExt cx="11802931" cy="86871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090861" y="234454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16464" y="22736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033503" y="231684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3044" y="5141119"/>
            <a:ext cx="1080000" cy="106004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71" y="11925739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83" y="2851862"/>
                <a:ext cx="23156335" cy="910375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58" y="8809747"/>
                <a:ext cx="11567871" cy="1996312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𝑨𝑯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𝑨𝑯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19963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1">
            <a:extLst>
              <a:ext uri="{FF2B5EF4-FFF2-40B4-BE49-F238E27FC236}">
                <a16:creationId xmlns:a16="http://schemas.microsoft.com/office/drawing/2014/main" xmlns="" id="{B689FA76-0383-497D-AA98-F1A77AB01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138" y="8223110"/>
            <a:ext cx="4433108" cy="427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1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30" y="7369805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80" y="4946247"/>
            <a:ext cx="23870816" cy="1752600"/>
            <a:chOff x="241306" y="2164215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368004" y="5206151"/>
            <a:ext cx="1080000" cy="106004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71" y="11925739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83" y="2851862"/>
                <a:ext cx="23156335" cy="910375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94" y="9458293"/>
                <a:ext cx="11567871" cy="1997852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𝑨𝑯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𝑨𝑯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11567870" cy="1997919"/>
              </a:xfrm>
              <a:prstGeom prst="rect">
                <a:avLst/>
              </a:prstGeom>
              <a:blipFill>
                <a:blip r:embed="rId9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2">
            <a:extLst>
              <a:ext uri="{FF2B5EF4-FFF2-40B4-BE49-F238E27FC236}">
                <a16:creationId xmlns:a16="http://schemas.microsoft.com/office/drawing/2014/main" xmlns="" id="{30C543A8-DB89-494D-BA0E-A3EF5B891B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136" y="8235507"/>
            <a:ext cx="4494848" cy="427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30" y="7369805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9" y="5105400"/>
            <a:ext cx="23775031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white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prstClr val="white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418687" y="5192644"/>
            <a:ext cx="1080000" cy="106004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71" y="11925739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83" y="2851862"/>
                <a:ext cx="23156335" cy="910375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𝑨𝑪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𝟏𝟐𝟎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3" y="9458309"/>
                <a:ext cx="9959575" cy="2178028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𝑨𝑯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𝑨𝑩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fun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°=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4">
            <a:extLst>
              <a:ext uri="{FF2B5EF4-FFF2-40B4-BE49-F238E27FC236}">
                <a16:creationId xmlns:a16="http://schemas.microsoft.com/office/drawing/2014/main" xmlns="" id="{7D474892-8BED-4FA6-9A28-EDF5F96033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2" y="8449511"/>
            <a:ext cx="6206359" cy="424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2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30" y="7369805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9" y="4953000"/>
            <a:ext cx="23775031" cy="1600200"/>
            <a:chOff x="241306" y="2167592"/>
            <a:chExt cx="11730827" cy="8001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07987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b="1" dirty="0">
                      <a:solidFill>
                        <a:prstClr val="white"/>
                      </a:solidFill>
                    </a:rPr>
                    <a:t> </a:t>
                  </a:r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647560" y="5280744"/>
            <a:ext cx="1080000" cy="106004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3646814" y="12302870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83" y="2851862"/>
                <a:ext cx="23156335" cy="910375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𝑪𝑨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𝑯𝑪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568817" y="8336146"/>
                <a:ext cx="17225628" cy="4237183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𝑴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𝑨𝑯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𝑨𝑯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𝑪𝑯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𝑪𝑴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𝑯𝑪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𝑪𝑯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𝑪𝑴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6">
            <a:extLst>
              <a:ext uri="{FF2B5EF4-FFF2-40B4-BE49-F238E27FC236}">
                <a16:creationId xmlns:a16="http://schemas.microsoft.com/office/drawing/2014/main" xmlns="" id="{B51F8373-8813-4D29-9079-9C07326112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46" y="7979920"/>
            <a:ext cx="5002407" cy="481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66234" y="7376083"/>
            <a:ext cx="23862375" cy="571625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7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9" y="5105400"/>
            <a:ext cx="23775031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𝟏𝟎𝟎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𝟓𝟎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390680" y="5192644"/>
            <a:ext cx="1080000" cy="106004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6" y="1935875"/>
            <a:ext cx="23888416" cy="257228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5" y="4384805"/>
                  <a:ext cx="2895399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  <a:r>
                    <a:rPr lang="vi-VN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71" y="11925739"/>
            <a:ext cx="2862375" cy="769439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83" y="2851867"/>
                <a:ext cx="23156335" cy="1611207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𝟖𝟎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𝑵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𝟔𝟎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blipFill>
                <a:blip r:embed="rId8"/>
                <a:stretch>
                  <a:fillRect l="-1053" t="-340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9" y="9458293"/>
                <a:ext cx="11738392" cy="1812031"/>
              </a:xfrm>
              <a:prstGeom prst="rect">
                <a:avLst/>
              </a:prstGeom>
              <a:noFill/>
            </p:spPr>
            <p:txBody>
              <a:bodyPr wrap="square" lIns="91420" tIns="45718" rIns="91420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𝟏𝟎𝟎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F09D95E7-681C-4977-AF4C-799814F275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23" y="8017091"/>
            <a:ext cx="4436063" cy="47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6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2528" y="1981200"/>
            <a:ext cx="11630895" cy="1141175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21" y="1981200"/>
                <a:ext cx="11859492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i="1" dirty="0"/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2528" y="2002536"/>
                <a:ext cx="11630895" cy="50840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0" tIns="45718" rIns="91420" bIns="4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002536"/>
                <a:ext cx="11630892" cy="5084064"/>
              </a:xfrm>
              <a:prstGeom prst="roundRect">
                <a:avLst/>
              </a:prstGeom>
              <a:blipFill>
                <a:blip r:embed="rId5"/>
                <a:stretch>
                  <a:fillRect l="-209" r="-10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1784673" y="7677075"/>
            <a:ext cx="9232264" cy="512540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16984"/>
              </p:ext>
            </p:extLst>
          </p:nvPr>
        </p:nvGraphicFramePr>
        <p:xfrm>
          <a:off x="12344400" y="2209817"/>
          <a:ext cx="1530112" cy="140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Bitmap Image" r:id="rId7" imgW="609524" imgH="561905" progId="Paint.Picture">
                  <p:embed/>
                </p:oleObj>
              </mc:Choice>
              <mc:Fallback>
                <p:oleObj name="Bitmap Image" r:id="rId7" imgW="609524" imgH="5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2209817"/>
                        <a:ext cx="1530112" cy="1405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27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0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r="-4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21" y="1981200"/>
                <a:ext cx="11859492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87" y="328898"/>
            <a:ext cx="184759" cy="76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8" rIns="91420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83107"/>
            <a:ext cx="10820400" cy="17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341827" y="10674546"/>
            <a:ext cx="2928972" cy="76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8" rIns="91420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4.22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1803" y="7687075"/>
            <a:ext cx="8153400" cy="57058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8401" y="2514600"/>
            <a:ext cx="2971800" cy="838200"/>
            <a:chOff x="0" y="-45827"/>
            <a:chExt cx="1359670" cy="451406"/>
          </a:xfrm>
        </p:grpSpPr>
        <p:sp>
          <p:nvSpPr>
            <p:cNvPr id="11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HĐ2: 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Flowchart: Terminator 14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811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125200" cy="1141175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4821" y="1981200"/>
                <a:ext cx="12316692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4.24,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𝑮𝑴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20" y="1981201"/>
                <a:ext cx="12316692" cy="11411750"/>
              </a:xfrm>
              <a:prstGeom prst="rect">
                <a:avLst/>
              </a:prstGeom>
              <a:blipFill rotWithShape="1">
                <a:blip r:embed="rId3"/>
                <a:stretch>
                  <a:fillRect l="-2176" t="-1121" r="-19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81000" y="1981200"/>
                <a:ext cx="11125200" cy="36576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0" tIns="45718" rIns="91420" bIns="4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11125201" cy="3657600"/>
              </a:xfrm>
              <a:prstGeom prst="roundRect">
                <a:avLst/>
              </a:prstGeom>
              <a:blipFill>
                <a:blip r:embed="rId4"/>
                <a:stretch>
                  <a:fillRect l="-875" r="-711" b="-298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219200" y="6400800"/>
            <a:ext cx="9296400" cy="6248400"/>
          </a:xfrm>
          <a:prstGeom prst="rect">
            <a:avLst/>
          </a:prstGeom>
        </p:spPr>
      </p:pic>
      <p:sp>
        <p:nvSpPr>
          <p:cNvPr id="10" name="Text Box 24"/>
          <p:cNvSpPr txBox="1"/>
          <p:nvPr/>
        </p:nvSpPr>
        <p:spPr>
          <a:xfrm>
            <a:off x="16322102" y="8367687"/>
            <a:ext cx="3440431" cy="7239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20" tIns="45718" rIns="91420" bIns="4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4.24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05EC71-DD8E-48C6-BD7D-0A01FCA7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6101" y="3581418"/>
            <a:ext cx="8912396" cy="47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5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0" cy="1141175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91420" tIns="45718" rIns="91420" bIns="45718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4"/>
                <a:stretch>
                  <a:fillRect l="-2463" t="-1868" r="-22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21" y="1981200"/>
            <a:ext cx="11859492" cy="1141175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 lIns="91420" tIns="45718" rIns="91420" bIns="45718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3121600" y="3206843"/>
            <a:ext cx="65024000" cy="76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8" rIns="91420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77992"/>
              </p:ext>
            </p:extLst>
          </p:nvPr>
        </p:nvGraphicFramePr>
        <p:xfrm>
          <a:off x="1066800" y="5105400"/>
          <a:ext cx="1066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Bitmap Image" r:id="rId5" imgW="487826" imgH="449619" progId="Paint.Picture">
                  <p:embed/>
                </p:oleObj>
              </mc:Choice>
              <mc:Fallback>
                <p:oleObj name="Bitmap Image" r:id="rId5" imgW="487826" imgH="449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05400"/>
                        <a:ext cx="1066800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37C090-0884-448D-9AF0-62E252E39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3371" y="2438400"/>
            <a:ext cx="111618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91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6960</Words>
  <Application>Microsoft Office PowerPoint</Application>
  <PresentationFormat>Custom</PresentationFormat>
  <Paragraphs>741</Paragraphs>
  <Slides>59</Slides>
  <Notes>37</Notes>
  <HiddenSlides>0</HiddenSlides>
  <MMClips>2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Office Theme</vt:lpstr>
      <vt:lpstr>1_Office Theme</vt:lpstr>
      <vt:lpstr>2_Office Theme</vt:lpstr>
      <vt:lpstr>Adjacency</vt:lpstr>
      <vt:lpstr>1_Adjacency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đến đây là kết thúc chân thành cảm ơn quý thầy cô và các em học sinh đã tham dự.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đến đây là kết thúc chân thành cảm ơn quý thầy cô và các em học sinh đã tham dự.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/>
  <cp:keywords>thuvienhoclieu.com</cp:keywords>
  <dc:description>thuvienhoclieu.com</dc:description>
  <cp:lastModifiedBy/>
  <cp:revision>1</cp:revision>
  <dcterms:created xsi:type="dcterms:W3CDTF">2022-09-05T16:07:27Z</dcterms:created>
  <dcterms:modified xsi:type="dcterms:W3CDTF">2023-11-07T07:26:01Z</dcterms:modified>
  <cp:category/>
</cp:coreProperties>
</file>